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s/slide47.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4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48" r:id="rId1"/>
    <p:sldMasterId id="2147483660" r:id="rId2"/>
  </p:sldMasterIdLst>
  <p:notesMasterIdLst>
    <p:notesMasterId r:id="rId54"/>
  </p:notesMasterIdLst>
  <p:sldIdLst>
    <p:sldId id="271" r:id="rId3"/>
    <p:sldId id="333" r:id="rId4"/>
    <p:sldId id="266" r:id="rId5"/>
    <p:sldId id="334" r:id="rId6"/>
    <p:sldId id="322" r:id="rId7"/>
    <p:sldId id="335" r:id="rId8"/>
    <p:sldId id="306" r:id="rId9"/>
    <p:sldId id="336" r:id="rId10"/>
    <p:sldId id="273" r:id="rId11"/>
    <p:sldId id="272" r:id="rId12"/>
    <p:sldId id="299" r:id="rId13"/>
    <p:sldId id="276" r:id="rId14"/>
    <p:sldId id="283" r:id="rId15"/>
    <p:sldId id="317" r:id="rId16"/>
    <p:sldId id="284" r:id="rId17"/>
    <p:sldId id="263" r:id="rId18"/>
    <p:sldId id="259" r:id="rId19"/>
    <p:sldId id="321" r:id="rId20"/>
    <p:sldId id="269" r:id="rId21"/>
    <p:sldId id="264" r:id="rId22"/>
    <p:sldId id="274" r:id="rId23"/>
    <p:sldId id="270" r:id="rId24"/>
    <p:sldId id="278" r:id="rId25"/>
    <p:sldId id="268" r:id="rId26"/>
    <p:sldId id="279" r:id="rId27"/>
    <p:sldId id="275" r:id="rId28"/>
    <p:sldId id="280" r:id="rId29"/>
    <p:sldId id="277" r:id="rId30"/>
    <p:sldId id="330" r:id="rId31"/>
    <p:sldId id="281" r:id="rId32"/>
    <p:sldId id="285" r:id="rId33"/>
    <p:sldId id="287" r:id="rId34"/>
    <p:sldId id="289" r:id="rId35"/>
    <p:sldId id="290" r:id="rId36"/>
    <p:sldId id="291" r:id="rId37"/>
    <p:sldId id="288" r:id="rId38"/>
    <p:sldId id="294" r:id="rId39"/>
    <p:sldId id="292" r:id="rId40"/>
    <p:sldId id="295" r:id="rId41"/>
    <p:sldId id="296" r:id="rId42"/>
    <p:sldId id="298" r:id="rId43"/>
    <p:sldId id="297" r:id="rId44"/>
    <p:sldId id="302" r:id="rId45"/>
    <p:sldId id="303" r:id="rId46"/>
    <p:sldId id="313" r:id="rId47"/>
    <p:sldId id="310" r:id="rId48"/>
    <p:sldId id="311" r:id="rId49"/>
    <p:sldId id="315" r:id="rId50"/>
    <p:sldId id="286" r:id="rId51"/>
    <p:sldId id="316" r:id="rId52"/>
    <p:sldId id="337" r:id="rId53"/>
  </p:sldIdLst>
  <p:sldSz cx="9144000" cy="5143500" type="screen16x9"/>
  <p:notesSz cx="6858000" cy="9144000"/>
  <p:photoAlbum/>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50000" saltData="VpuuiDHq75HFIYsYIa86Xw" hashData="w8HdVdes9gsJXzy8LNtDHBcLaUo"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982EDA"/>
    <a:srgbClr val="744ED2"/>
    <a:srgbClr val="9999FF"/>
    <a:srgbClr val="9966FF"/>
    <a:srgbClr val="C5C5FF"/>
    <a:srgbClr val="5E37CD"/>
    <a:srgbClr val="3C1A56"/>
    <a:srgbClr val="30305A"/>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p:scale>
          <a:sx n="291" d="100"/>
          <a:sy n="291" d="100"/>
        </p:scale>
        <p:origin x="3630" y="2364"/>
      </p:cViewPr>
      <p:guideLst>
        <p:guide orient="horz" pos="162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presProps" Target="presProp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54"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tableStyles" Target="tableStyle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theme" Target="theme/theme1.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viewProps" Target="viewProps.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A5DA8663-6764-4A6B-8756-E2E2F97269FF}" type="datetimeFigureOut">
              <a:rPr lang="es-ES" smtClean="0"/>
              <a:pPr/>
              <a:t>24/08/2016</a:t>
            </a:fld>
            <a:endParaRPr lang="es-ES"/>
          </a:p>
        </p:txBody>
      </p:sp>
      <p:sp>
        <p:nvSpPr>
          <p:cNvPr id="4" name="3 Marcador de imagen de diapositiva"/>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D4132242-48B7-4E2A-ACA5-39652D666D05}" type="slidenum">
              <a:rPr lang="es-ES" smtClean="0"/>
              <a:pPr/>
              <a:t>‹Nº›</a:t>
            </a:fld>
            <a:endParaRPr lang="es-E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19"/>
            <a:ext cx="7772400" cy="1102519"/>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E7AFCFA2-5C59-452E-AF4C-D47A145A68CC}" type="datetimeFigureOut">
              <a:rPr lang="es-ES" smtClean="0"/>
              <a:pPr/>
              <a:t>24/08/2016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B93E19EC-FC23-409E-822C-CDDCEAAB9895}" type="slidenum">
              <a:rPr lang="es-ES" smtClean="0"/>
              <a:pPr/>
              <a:t>‹Nº›</a:t>
            </a:fld>
            <a:endParaRPr lang="es-ES"/>
          </a:p>
        </p:txBody>
      </p:sp>
    </p:spTree>
  </p:cSld>
  <p:clrMapOvr>
    <a:masterClrMapping/>
  </p:clrMapOvr>
  <p:transition advTm="1600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E7AFCFA2-5C59-452E-AF4C-D47A145A68CC}" type="datetimeFigureOut">
              <a:rPr lang="es-ES" smtClean="0"/>
              <a:pPr/>
              <a:t>24/08/2016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B93E19EC-FC23-409E-822C-CDDCEAAB9895}" type="slidenum">
              <a:rPr lang="es-ES" smtClean="0"/>
              <a:pPr/>
              <a:t>‹Nº›</a:t>
            </a:fld>
            <a:endParaRPr lang="es-ES"/>
          </a:p>
        </p:txBody>
      </p:sp>
    </p:spTree>
  </p:cSld>
  <p:clrMapOvr>
    <a:masterClrMapping/>
  </p:clrMapOvr>
  <p:transition advTm="1600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3305176"/>
            <a:ext cx="7772400" cy="1021556"/>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E7AFCFA2-5C59-452E-AF4C-D47A145A68CC}" type="datetimeFigureOut">
              <a:rPr lang="es-ES" smtClean="0"/>
              <a:pPr/>
              <a:t>24/08/2016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B93E19EC-FC23-409E-822C-CDDCEAAB9895}" type="slidenum">
              <a:rPr lang="es-ES" smtClean="0"/>
              <a:pPr/>
              <a:t>‹Nº›</a:t>
            </a:fld>
            <a:endParaRPr lang="es-ES"/>
          </a:p>
        </p:txBody>
      </p:sp>
    </p:spTree>
  </p:cSld>
  <p:clrMapOvr>
    <a:masterClrMapping/>
  </p:clrMapOvr>
  <p:transition advTm="16000"/>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E7AFCFA2-5C59-452E-AF4C-D47A145A68CC}" type="datetimeFigureOut">
              <a:rPr lang="es-ES" smtClean="0"/>
              <a:pPr/>
              <a:t>24/08/2016</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B93E19EC-FC23-409E-822C-CDDCEAAB9895}" type="slidenum">
              <a:rPr lang="es-ES" smtClean="0"/>
              <a:pPr/>
              <a:t>‹Nº›</a:t>
            </a:fld>
            <a:endParaRPr lang="es-ES"/>
          </a:p>
        </p:txBody>
      </p:sp>
    </p:spTree>
  </p:cSld>
  <p:clrMapOvr>
    <a:masterClrMapping/>
  </p:clrMapOvr>
  <p:transition advTm="1600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6"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6"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E7AFCFA2-5C59-452E-AF4C-D47A145A68CC}" type="datetimeFigureOut">
              <a:rPr lang="es-ES" smtClean="0"/>
              <a:pPr/>
              <a:t>24/08/2016</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B93E19EC-FC23-409E-822C-CDDCEAAB9895}" type="slidenum">
              <a:rPr lang="es-ES" smtClean="0"/>
              <a:pPr/>
              <a:t>‹Nº›</a:t>
            </a:fld>
            <a:endParaRPr lang="es-ES"/>
          </a:p>
        </p:txBody>
      </p:sp>
    </p:spTree>
  </p:cSld>
  <p:clrMapOvr>
    <a:masterClrMapping/>
  </p:clrMapOvr>
  <p:transition advTm="1600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E7AFCFA2-5C59-452E-AF4C-D47A145A68CC}" type="datetimeFigureOut">
              <a:rPr lang="es-ES" smtClean="0"/>
              <a:pPr/>
              <a:t>24/08/2016</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B93E19EC-FC23-409E-822C-CDDCEAAB9895}" type="slidenum">
              <a:rPr lang="es-ES" smtClean="0"/>
              <a:pPr/>
              <a:t>‹Nº›</a:t>
            </a:fld>
            <a:endParaRPr lang="es-ES"/>
          </a:p>
        </p:txBody>
      </p:sp>
    </p:spTree>
  </p:cSld>
  <p:clrMapOvr>
    <a:masterClrMapping/>
  </p:clrMapOvr>
  <p:transition advTm="16000"/>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E7AFCFA2-5C59-452E-AF4C-D47A145A68CC}" type="datetimeFigureOut">
              <a:rPr lang="es-ES" smtClean="0"/>
              <a:pPr/>
              <a:t>24/08/2016</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B93E19EC-FC23-409E-822C-CDDCEAAB9895}" type="slidenum">
              <a:rPr lang="es-ES" smtClean="0"/>
              <a:pPr/>
              <a:t>‹Nº›</a:t>
            </a:fld>
            <a:endParaRPr lang="es-ES"/>
          </a:p>
        </p:txBody>
      </p:sp>
    </p:spTree>
  </p:cSld>
  <p:clrMapOvr>
    <a:masterClrMapping/>
  </p:clrMapOvr>
  <p:transition advTm="1600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1" y="204787"/>
            <a:ext cx="3008313" cy="871538"/>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04788"/>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1" y="1076326"/>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E7AFCFA2-5C59-452E-AF4C-D47A145A68CC}" type="datetimeFigureOut">
              <a:rPr lang="es-ES" smtClean="0"/>
              <a:pPr/>
              <a:t>24/08/2016</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B93E19EC-FC23-409E-822C-CDDCEAAB9895}" type="slidenum">
              <a:rPr lang="es-ES" smtClean="0"/>
              <a:pPr/>
              <a:t>‹Nº›</a:t>
            </a:fld>
            <a:endParaRPr lang="es-ES"/>
          </a:p>
        </p:txBody>
      </p:sp>
    </p:spTree>
  </p:cSld>
  <p:clrMapOvr>
    <a:masterClrMapping/>
  </p:clrMapOvr>
  <p:transition advTm="16000"/>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3600450"/>
            <a:ext cx="5486400" cy="425054"/>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459581"/>
            <a:ext cx="5486400" cy="30861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1792288" y="4025503"/>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E7AFCFA2-5C59-452E-AF4C-D47A145A68CC}" type="datetimeFigureOut">
              <a:rPr lang="es-ES" smtClean="0"/>
              <a:pPr/>
              <a:t>24/08/2016</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B93E19EC-FC23-409E-822C-CDDCEAAB9895}" type="slidenum">
              <a:rPr lang="es-ES" smtClean="0"/>
              <a:pPr/>
              <a:t>‹Nº›</a:t>
            </a:fld>
            <a:endParaRPr lang="es-ES"/>
          </a:p>
        </p:txBody>
      </p:sp>
    </p:spTree>
  </p:cSld>
  <p:clrMapOvr>
    <a:masterClrMapping/>
  </p:clrMapOvr>
  <p:transition advTm="16000"/>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E7AFCFA2-5C59-452E-AF4C-D47A145A68CC}" type="datetimeFigureOut">
              <a:rPr lang="es-ES" smtClean="0"/>
              <a:pPr/>
              <a:t>24/08/2016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B93E19EC-FC23-409E-822C-CDDCEAAB9895}" type="slidenum">
              <a:rPr lang="es-ES" smtClean="0"/>
              <a:pPr/>
              <a:t>‹Nº›</a:t>
            </a:fld>
            <a:endParaRPr lang="es-ES"/>
          </a:p>
        </p:txBody>
      </p:sp>
    </p:spTree>
  </p:cSld>
  <p:clrMapOvr>
    <a:masterClrMapping/>
  </p:clrMapOvr>
  <p:transition advTm="16000"/>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154781"/>
            <a:ext cx="2057400" cy="3290888"/>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154781"/>
            <a:ext cx="6019800" cy="3290888"/>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E7AFCFA2-5C59-452E-AF4C-D47A145A68CC}" type="datetimeFigureOut">
              <a:rPr lang="es-ES" smtClean="0"/>
              <a:pPr/>
              <a:t>24/08/2016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B93E19EC-FC23-409E-822C-CDDCEAAB9895}" type="slidenum">
              <a:rPr lang="es-ES" smtClean="0"/>
              <a:pPr/>
              <a:t>‹Nº›</a:t>
            </a:fld>
            <a:endParaRPr lang="es-ES"/>
          </a:p>
        </p:txBody>
      </p:sp>
    </p:spTree>
  </p:cSld>
  <p:clrMapOvr>
    <a:masterClrMapping/>
  </p:clrMapOvr>
  <p:transition advTm="16000"/>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20"/>
            <a:ext cx="7772400" cy="1102519"/>
          </a:xfrm>
          <a:prstGeom prst="rect">
            <a:avLst/>
          </a:prstGeom>
        </p:spPr>
        <p:txBody>
          <a:bodyPr/>
          <a:lstStyle/>
          <a:p>
            <a:r>
              <a:rPr lang="es-ES" smtClean="0"/>
              <a:t>Haga clic para modificar el estilo de título del patrón</a:t>
            </a:r>
            <a:endParaRPr lang="es-PE"/>
          </a:p>
        </p:txBody>
      </p:sp>
      <p:sp>
        <p:nvSpPr>
          <p:cNvPr id="3" name="2 Subtítulo"/>
          <p:cNvSpPr>
            <a:spLocks noGrp="1"/>
          </p:cNvSpPr>
          <p:nvPr>
            <p:ph type="subTitle" idx="1"/>
          </p:nvPr>
        </p:nvSpPr>
        <p:spPr>
          <a:xfrm>
            <a:off x="1371600" y="2914650"/>
            <a:ext cx="6400800" cy="131445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PE"/>
          </a:p>
        </p:txBody>
      </p:sp>
      <p:sp>
        <p:nvSpPr>
          <p:cNvPr id="4" name="3 Marcador de fecha"/>
          <p:cNvSpPr>
            <a:spLocks noGrp="1"/>
          </p:cNvSpPr>
          <p:nvPr>
            <p:ph type="dt" sz="half" idx="10"/>
          </p:nvPr>
        </p:nvSpPr>
        <p:spPr/>
        <p:txBody>
          <a:bodyPr/>
          <a:lstStyle>
            <a:lvl1pPr>
              <a:defRPr/>
            </a:lvl1pPr>
          </a:lstStyle>
          <a:p>
            <a:endParaRPr lang="es-E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rgbClr val="744ED2"/>
            </a:gs>
            <a:gs pos="100000">
              <a:schemeClr val="bg2">
                <a:shade val="30000"/>
                <a:satMod val="200000"/>
              </a:schemeClr>
            </a:gs>
          </a:gsLst>
          <a:lin ang="0" scaled="1"/>
          <a:tileRect/>
        </a:gradFill>
        <a:effectLst/>
      </p:bgPr>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05979"/>
            <a:ext cx="8229600" cy="85725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200151"/>
            <a:ext cx="8229600" cy="3394472"/>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4767263"/>
            <a:ext cx="2133600" cy="273844"/>
          </a:xfrm>
          <a:prstGeom prst="rect">
            <a:avLst/>
          </a:prstGeom>
        </p:spPr>
        <p:txBody>
          <a:bodyPr vert="horz" lIns="91440" tIns="45720" rIns="91440" bIns="45720" rtlCol="0" anchor="ctr"/>
          <a:lstStyle>
            <a:lvl1pPr algn="l">
              <a:defRPr sz="1200">
                <a:solidFill>
                  <a:schemeClr val="tx1">
                    <a:tint val="75000"/>
                  </a:schemeClr>
                </a:solidFill>
              </a:defRPr>
            </a:lvl1pPr>
          </a:lstStyle>
          <a:p>
            <a:fld id="{E7AFCFA2-5C59-452E-AF4C-D47A145A68CC}" type="datetimeFigureOut">
              <a:rPr lang="es-ES" smtClean="0"/>
              <a:pPr/>
              <a:t>24/08/2016</a:t>
            </a:fld>
            <a:endParaRPr lang="es-ES"/>
          </a:p>
        </p:txBody>
      </p:sp>
      <p:sp>
        <p:nvSpPr>
          <p:cNvPr id="5" name="4 Marcador de pie de página"/>
          <p:cNvSpPr>
            <a:spLocks noGrp="1"/>
          </p:cNvSpPr>
          <p:nvPr>
            <p:ph type="ftr" sz="quarter" idx="3"/>
          </p:nvPr>
        </p:nvSpPr>
        <p:spPr>
          <a:xfrm>
            <a:off x="3124200" y="4767263"/>
            <a:ext cx="2895600" cy="273844"/>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4767263"/>
            <a:ext cx="2133600" cy="273844"/>
          </a:xfrm>
          <a:prstGeom prst="rect">
            <a:avLst/>
          </a:prstGeom>
        </p:spPr>
        <p:txBody>
          <a:bodyPr vert="horz" lIns="91440" tIns="45720" rIns="91440" bIns="45720" rtlCol="0" anchor="ctr"/>
          <a:lstStyle>
            <a:lvl1pPr algn="r">
              <a:defRPr sz="1200">
                <a:solidFill>
                  <a:schemeClr val="tx1">
                    <a:tint val="75000"/>
                  </a:schemeClr>
                </a:solidFill>
              </a:defRPr>
            </a:lvl1pPr>
          </a:lstStyle>
          <a:p>
            <a:fld id="{B93E19EC-FC23-409E-822C-CDDCEAAB9895}" type="slidenum">
              <a:rPr lang="es-ES" smtClean="0"/>
              <a:pPr/>
              <a:t>‹Nº›</a:t>
            </a:fld>
            <a:endParaRPr lang="es-ES"/>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advTm="1600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4683919"/>
            <a:ext cx="2133600" cy="35718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P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gif"/><Relationship Id="rId3" Type="http://schemas.openxmlformats.org/officeDocument/2006/relationships/image" Target="../media/image1.jpeg"/><Relationship Id="rId7" Type="http://schemas.openxmlformats.org/officeDocument/2006/relationships/image" Target="../media/image5.gif"/><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4.gif"/><Relationship Id="rId5" Type="http://schemas.openxmlformats.org/officeDocument/2006/relationships/image" Target="../media/image3.gif"/><Relationship Id="rId10" Type="http://schemas.openxmlformats.org/officeDocument/2006/relationships/image" Target="../media/image8.gif"/><Relationship Id="rId4" Type="http://schemas.openxmlformats.org/officeDocument/2006/relationships/image" Target="../media/image2.gif"/><Relationship Id="rId9" Type="http://schemas.openxmlformats.org/officeDocument/2006/relationships/image" Target="../media/image7.gif"/></Relationships>
</file>

<file path=ppt/slides/_rels/slide2.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43.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44.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45.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3" Type="http://schemas.openxmlformats.org/officeDocument/2006/relationships/image" Target="../media/image55.png"/><Relationship Id="rId2" Type="http://schemas.openxmlformats.org/officeDocument/2006/relationships/image" Target="../media/image54.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56.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57.jpe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58.jpe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59.jpe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60.jpe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61.jpe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62.jpe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63.jpe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3" Type="http://schemas.openxmlformats.org/officeDocument/2006/relationships/image" Target="../media/image65.gif"/><Relationship Id="rId2" Type="http://schemas.openxmlformats.org/officeDocument/2006/relationships/image" Target="../media/image64.jpe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8" Type="http://schemas.openxmlformats.org/officeDocument/2006/relationships/image" Target="../media/image68.png"/><Relationship Id="rId13" Type="http://schemas.openxmlformats.org/officeDocument/2006/relationships/image" Target="../media/image71.png"/><Relationship Id="rId18" Type="http://schemas.openxmlformats.org/officeDocument/2006/relationships/image" Target="../media/image74.png"/><Relationship Id="rId3" Type="http://schemas.openxmlformats.org/officeDocument/2006/relationships/audio" Target="../media/audio2.wav"/><Relationship Id="rId7" Type="http://schemas.openxmlformats.org/officeDocument/2006/relationships/hyperlink" Target="http://www.mispps.com/boletin.html" TargetMode="External"/><Relationship Id="rId12" Type="http://schemas.openxmlformats.org/officeDocument/2006/relationships/hyperlink" Target="https://twitter.com/mispps" TargetMode="External"/><Relationship Id="rId17" Type="http://schemas.openxmlformats.org/officeDocument/2006/relationships/image" Target="../media/image73.png"/><Relationship Id="rId2" Type="http://schemas.openxmlformats.org/officeDocument/2006/relationships/slideLayout" Target="../slideLayouts/slideLayout12.xml"/><Relationship Id="rId16" Type="http://schemas.openxmlformats.org/officeDocument/2006/relationships/hyperlink" Target="https://vk.com/mispps" TargetMode="External"/><Relationship Id="rId1" Type="http://schemas.openxmlformats.org/officeDocument/2006/relationships/audio" Target="file:///C:\Users\colacho\Desktop\Logo_exclusivo-mispps_archivos\sound001.wav" TargetMode="External"/><Relationship Id="rId6" Type="http://schemas.openxmlformats.org/officeDocument/2006/relationships/image" Target="../media/image67.png"/><Relationship Id="rId11" Type="http://schemas.openxmlformats.org/officeDocument/2006/relationships/image" Target="../media/image70.png"/><Relationship Id="rId5" Type="http://schemas.openxmlformats.org/officeDocument/2006/relationships/hyperlink" Target="http://www.mispps.com/" TargetMode="External"/><Relationship Id="rId15" Type="http://schemas.openxmlformats.org/officeDocument/2006/relationships/image" Target="../media/image72.png"/><Relationship Id="rId10" Type="http://schemas.openxmlformats.org/officeDocument/2006/relationships/hyperlink" Target="https://www.facebook.com/mispps" TargetMode="External"/><Relationship Id="rId4" Type="http://schemas.openxmlformats.org/officeDocument/2006/relationships/image" Target="../media/image66.png"/><Relationship Id="rId9" Type="http://schemas.openxmlformats.org/officeDocument/2006/relationships/image" Target="../media/image69.png"/><Relationship Id="rId14" Type="http://schemas.openxmlformats.org/officeDocument/2006/relationships/hyperlink" Target="https://plus.google.com/+Mispps/"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61d695c0345648bdee2068be72272ee.jpg"/>
          <p:cNvPicPr>
            <a:picLocks noGrp="1" noChangeAspect="1"/>
          </p:cNvPicPr>
          <p:nvPr isPhoto="1"/>
        </p:nvPicPr>
        <p:blipFill>
          <a:blip r:embed="rId3">
            <a:lum/>
          </a:blip>
          <a:stretch>
            <a:fillRect/>
          </a:stretch>
        </p:blipFill>
        <p:spPr>
          <a:xfrm>
            <a:off x="0" y="0"/>
            <a:ext cx="9144000" cy="5143500"/>
          </a:xfrm>
          <a:prstGeom prst="rect">
            <a:avLst/>
          </a:prstGeom>
          <a:noFill/>
          <a:ln>
            <a:noFill/>
          </a:ln>
        </p:spPr>
      </p:pic>
      <p:sp>
        <p:nvSpPr>
          <p:cNvPr id="3" name="2 Rectángulo"/>
          <p:cNvSpPr/>
          <p:nvPr/>
        </p:nvSpPr>
        <p:spPr>
          <a:xfrm rot="958054">
            <a:off x="-3592" y="2261472"/>
            <a:ext cx="1403744" cy="170766"/>
          </a:xfrm>
          <a:prstGeom prst="rect">
            <a:avLst/>
          </a:prstGeom>
          <a:gradFill flip="none" rotWithShape="1">
            <a:gsLst>
              <a:gs pos="61000">
                <a:srgbClr val="9999FF">
                  <a:alpha val="46000"/>
                </a:srgbClr>
              </a:gs>
              <a:gs pos="50000">
                <a:srgbClr val="982EDA">
                  <a:shade val="67500"/>
                  <a:satMod val="115000"/>
                </a:srgbClr>
              </a:gs>
              <a:gs pos="100000">
                <a:srgbClr val="982EDA">
                  <a:shade val="100000"/>
                  <a:satMod val="115000"/>
                </a:srgbClr>
              </a:gs>
            </a:gsLst>
            <a:path path="shape">
              <a:fillToRect l="50000" t="50000" r="50000" b="50000"/>
            </a:path>
            <a:tileRect/>
          </a:gra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Rectángulo"/>
          <p:cNvSpPr/>
          <p:nvPr/>
        </p:nvSpPr>
        <p:spPr>
          <a:xfrm rot="20637084">
            <a:off x="-3749" y="2762460"/>
            <a:ext cx="1403744" cy="170766"/>
          </a:xfrm>
          <a:prstGeom prst="rect">
            <a:avLst/>
          </a:prstGeom>
          <a:gradFill flip="none" rotWithShape="1">
            <a:gsLst>
              <a:gs pos="61000">
                <a:srgbClr val="9999FF">
                  <a:alpha val="46000"/>
                </a:srgbClr>
              </a:gs>
              <a:gs pos="50000">
                <a:srgbClr val="982EDA">
                  <a:shade val="67500"/>
                  <a:satMod val="115000"/>
                </a:srgbClr>
              </a:gs>
              <a:gs pos="100000">
                <a:srgbClr val="982EDA">
                  <a:shade val="100000"/>
                  <a:satMod val="115000"/>
                </a:srgbClr>
              </a:gs>
            </a:gsLst>
            <a:path path="shape">
              <a:fillToRect l="50000" t="50000" r="50000" b="50000"/>
            </a:path>
            <a:tileRect/>
          </a:gra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Rectángulo"/>
          <p:cNvSpPr/>
          <p:nvPr/>
        </p:nvSpPr>
        <p:spPr>
          <a:xfrm rot="958054">
            <a:off x="639318" y="2261472"/>
            <a:ext cx="1403744" cy="170766"/>
          </a:xfrm>
          <a:prstGeom prst="rect">
            <a:avLst/>
          </a:prstGeom>
          <a:gradFill flip="none" rotWithShape="1">
            <a:gsLst>
              <a:gs pos="61000">
                <a:srgbClr val="9999FF">
                  <a:alpha val="46000"/>
                </a:srgbClr>
              </a:gs>
              <a:gs pos="50000">
                <a:srgbClr val="982EDA">
                  <a:shade val="67500"/>
                  <a:satMod val="115000"/>
                </a:srgbClr>
              </a:gs>
              <a:gs pos="100000">
                <a:srgbClr val="982EDA">
                  <a:shade val="100000"/>
                  <a:satMod val="115000"/>
                </a:srgbClr>
              </a:gs>
            </a:gsLst>
            <a:path path="shape">
              <a:fillToRect l="50000" t="50000" r="50000" b="50000"/>
            </a:path>
            <a:tileRect/>
          </a:gra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rot="20637084">
            <a:off x="639161" y="2762460"/>
            <a:ext cx="1403744" cy="170766"/>
          </a:xfrm>
          <a:prstGeom prst="rect">
            <a:avLst/>
          </a:prstGeom>
          <a:gradFill flip="none" rotWithShape="1">
            <a:gsLst>
              <a:gs pos="61000">
                <a:srgbClr val="9999FF">
                  <a:alpha val="46000"/>
                </a:srgbClr>
              </a:gs>
              <a:gs pos="50000">
                <a:srgbClr val="982EDA">
                  <a:shade val="67500"/>
                  <a:satMod val="115000"/>
                </a:srgbClr>
              </a:gs>
              <a:gs pos="100000">
                <a:srgbClr val="982EDA">
                  <a:shade val="100000"/>
                  <a:satMod val="115000"/>
                </a:srgbClr>
              </a:gs>
            </a:gsLst>
            <a:path path="shape">
              <a:fillToRect l="50000" t="50000" r="50000" b="50000"/>
            </a:path>
            <a:tileRect/>
          </a:gra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rot="958054">
            <a:off x="1353731" y="2261470"/>
            <a:ext cx="1403744" cy="170766"/>
          </a:xfrm>
          <a:prstGeom prst="rect">
            <a:avLst/>
          </a:prstGeom>
          <a:gradFill flip="none" rotWithShape="1">
            <a:gsLst>
              <a:gs pos="61000">
                <a:srgbClr val="9999FF">
                  <a:alpha val="46000"/>
                </a:srgbClr>
              </a:gs>
              <a:gs pos="50000">
                <a:srgbClr val="982EDA">
                  <a:shade val="67500"/>
                  <a:satMod val="115000"/>
                </a:srgbClr>
              </a:gs>
              <a:gs pos="100000">
                <a:srgbClr val="982EDA">
                  <a:shade val="100000"/>
                  <a:satMod val="115000"/>
                </a:srgbClr>
              </a:gs>
            </a:gsLst>
            <a:path path="shape">
              <a:fillToRect l="50000" t="50000" r="50000" b="50000"/>
            </a:path>
            <a:tileRect/>
          </a:gra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rot="20637084">
            <a:off x="1353574" y="2762458"/>
            <a:ext cx="1403744" cy="170766"/>
          </a:xfrm>
          <a:prstGeom prst="rect">
            <a:avLst/>
          </a:prstGeom>
          <a:gradFill flip="none" rotWithShape="1">
            <a:gsLst>
              <a:gs pos="61000">
                <a:srgbClr val="9999FF">
                  <a:alpha val="46000"/>
                </a:srgbClr>
              </a:gs>
              <a:gs pos="50000">
                <a:srgbClr val="982EDA">
                  <a:shade val="67500"/>
                  <a:satMod val="115000"/>
                </a:srgbClr>
              </a:gs>
              <a:gs pos="100000">
                <a:srgbClr val="982EDA">
                  <a:shade val="100000"/>
                  <a:satMod val="115000"/>
                </a:srgbClr>
              </a:gs>
            </a:gsLst>
            <a:path path="shape">
              <a:fillToRect l="50000" t="50000" r="50000" b="50000"/>
            </a:path>
            <a:tileRect/>
          </a:gra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rot="958054">
            <a:off x="1996641" y="2261470"/>
            <a:ext cx="1403744" cy="170766"/>
          </a:xfrm>
          <a:prstGeom prst="rect">
            <a:avLst/>
          </a:prstGeom>
          <a:gradFill flip="none" rotWithShape="1">
            <a:gsLst>
              <a:gs pos="61000">
                <a:srgbClr val="9999FF">
                  <a:alpha val="46000"/>
                </a:srgbClr>
              </a:gs>
              <a:gs pos="50000">
                <a:srgbClr val="982EDA">
                  <a:shade val="67500"/>
                  <a:satMod val="115000"/>
                </a:srgbClr>
              </a:gs>
              <a:gs pos="100000">
                <a:srgbClr val="982EDA">
                  <a:shade val="100000"/>
                  <a:satMod val="115000"/>
                </a:srgbClr>
              </a:gs>
            </a:gsLst>
            <a:path path="shape">
              <a:fillToRect l="50000" t="50000" r="50000" b="50000"/>
            </a:path>
            <a:tileRect/>
          </a:gra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rot="20637084">
            <a:off x="1996484" y="2762458"/>
            <a:ext cx="1403744" cy="170766"/>
          </a:xfrm>
          <a:prstGeom prst="rect">
            <a:avLst/>
          </a:prstGeom>
          <a:gradFill flip="none" rotWithShape="1">
            <a:gsLst>
              <a:gs pos="61000">
                <a:srgbClr val="9999FF">
                  <a:alpha val="46000"/>
                </a:srgbClr>
              </a:gs>
              <a:gs pos="50000">
                <a:srgbClr val="982EDA">
                  <a:shade val="67500"/>
                  <a:satMod val="115000"/>
                </a:srgbClr>
              </a:gs>
              <a:gs pos="100000">
                <a:srgbClr val="982EDA">
                  <a:shade val="100000"/>
                  <a:satMod val="115000"/>
                </a:srgbClr>
              </a:gs>
            </a:gsLst>
            <a:path path="shape">
              <a:fillToRect l="50000" t="50000" r="50000" b="50000"/>
            </a:path>
            <a:tileRect/>
          </a:gra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rot="958054">
            <a:off x="2639613" y="2261474"/>
            <a:ext cx="1403744" cy="170766"/>
          </a:xfrm>
          <a:prstGeom prst="rect">
            <a:avLst/>
          </a:prstGeom>
          <a:gradFill flip="none" rotWithShape="1">
            <a:gsLst>
              <a:gs pos="61000">
                <a:srgbClr val="9999FF">
                  <a:alpha val="46000"/>
                </a:srgbClr>
              </a:gs>
              <a:gs pos="50000">
                <a:srgbClr val="982EDA">
                  <a:shade val="67500"/>
                  <a:satMod val="115000"/>
                </a:srgbClr>
              </a:gs>
              <a:gs pos="100000">
                <a:srgbClr val="982EDA">
                  <a:shade val="100000"/>
                  <a:satMod val="115000"/>
                </a:srgbClr>
              </a:gs>
            </a:gsLst>
            <a:path path="shape">
              <a:fillToRect l="50000" t="50000" r="50000" b="50000"/>
            </a:path>
            <a:tileRect/>
          </a:gra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rot="20637084">
            <a:off x="2639456" y="2762462"/>
            <a:ext cx="1403744" cy="170766"/>
          </a:xfrm>
          <a:prstGeom prst="rect">
            <a:avLst/>
          </a:prstGeom>
          <a:gradFill flip="none" rotWithShape="1">
            <a:gsLst>
              <a:gs pos="61000">
                <a:srgbClr val="9999FF">
                  <a:alpha val="46000"/>
                </a:srgbClr>
              </a:gs>
              <a:gs pos="50000">
                <a:srgbClr val="982EDA">
                  <a:shade val="67500"/>
                  <a:satMod val="115000"/>
                </a:srgbClr>
              </a:gs>
              <a:gs pos="100000">
                <a:srgbClr val="982EDA">
                  <a:shade val="100000"/>
                  <a:satMod val="115000"/>
                </a:srgbClr>
              </a:gs>
            </a:gsLst>
            <a:path path="shape">
              <a:fillToRect l="50000" t="50000" r="50000" b="50000"/>
            </a:path>
            <a:tileRect/>
          </a:gra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rot="958054">
            <a:off x="3282523" y="2261474"/>
            <a:ext cx="1403744" cy="170766"/>
          </a:xfrm>
          <a:prstGeom prst="rect">
            <a:avLst/>
          </a:prstGeom>
          <a:gradFill flip="none" rotWithShape="1">
            <a:gsLst>
              <a:gs pos="61000">
                <a:srgbClr val="9999FF">
                  <a:alpha val="46000"/>
                </a:srgbClr>
              </a:gs>
              <a:gs pos="50000">
                <a:srgbClr val="982EDA">
                  <a:shade val="67500"/>
                  <a:satMod val="115000"/>
                </a:srgbClr>
              </a:gs>
              <a:gs pos="100000">
                <a:srgbClr val="982EDA">
                  <a:shade val="100000"/>
                  <a:satMod val="115000"/>
                </a:srgbClr>
              </a:gs>
            </a:gsLst>
            <a:path path="shape">
              <a:fillToRect l="50000" t="50000" r="50000" b="50000"/>
            </a:path>
            <a:tileRect/>
          </a:gra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rot="20637084">
            <a:off x="3282366" y="2762462"/>
            <a:ext cx="1403744" cy="170766"/>
          </a:xfrm>
          <a:prstGeom prst="rect">
            <a:avLst/>
          </a:prstGeom>
          <a:gradFill flip="none" rotWithShape="1">
            <a:gsLst>
              <a:gs pos="61000">
                <a:srgbClr val="9999FF">
                  <a:alpha val="46000"/>
                </a:srgbClr>
              </a:gs>
              <a:gs pos="50000">
                <a:srgbClr val="982EDA">
                  <a:shade val="67500"/>
                  <a:satMod val="115000"/>
                </a:srgbClr>
              </a:gs>
              <a:gs pos="100000">
                <a:srgbClr val="982EDA">
                  <a:shade val="100000"/>
                  <a:satMod val="115000"/>
                </a:srgbClr>
              </a:gs>
            </a:gsLst>
            <a:path path="shape">
              <a:fillToRect l="50000" t="50000" r="50000" b="50000"/>
            </a:path>
            <a:tileRect/>
          </a:gra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rot="20637084">
            <a:off x="7744004" y="2262390"/>
            <a:ext cx="1403744" cy="170766"/>
          </a:xfrm>
          <a:prstGeom prst="rect">
            <a:avLst/>
          </a:prstGeom>
          <a:gradFill flip="none" rotWithShape="1">
            <a:gsLst>
              <a:gs pos="61000">
                <a:srgbClr val="9999FF">
                  <a:alpha val="46000"/>
                </a:srgbClr>
              </a:gs>
              <a:gs pos="50000">
                <a:srgbClr val="982EDA">
                  <a:shade val="67500"/>
                  <a:satMod val="115000"/>
                </a:srgbClr>
              </a:gs>
              <a:gs pos="100000">
                <a:srgbClr val="982EDA">
                  <a:shade val="100000"/>
                  <a:satMod val="115000"/>
                </a:srgbClr>
              </a:gs>
            </a:gsLst>
            <a:path path="shape">
              <a:fillToRect l="50000" t="50000" r="50000" b="50000"/>
            </a:path>
            <a:tileRect/>
          </a:gra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rot="958054">
            <a:off x="7743846" y="2761536"/>
            <a:ext cx="1403744" cy="170766"/>
          </a:xfrm>
          <a:prstGeom prst="rect">
            <a:avLst/>
          </a:prstGeom>
          <a:gradFill flip="none" rotWithShape="1">
            <a:gsLst>
              <a:gs pos="61000">
                <a:srgbClr val="9999FF">
                  <a:alpha val="46000"/>
                </a:srgbClr>
              </a:gs>
              <a:gs pos="50000">
                <a:srgbClr val="982EDA">
                  <a:shade val="67500"/>
                  <a:satMod val="115000"/>
                </a:srgbClr>
              </a:gs>
              <a:gs pos="100000">
                <a:srgbClr val="982EDA">
                  <a:shade val="100000"/>
                  <a:satMod val="115000"/>
                </a:srgbClr>
              </a:gs>
            </a:gsLst>
            <a:path path="shape">
              <a:fillToRect l="50000" t="50000" r="50000" b="50000"/>
            </a:path>
            <a:tileRect/>
          </a:gra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rot="20637084">
            <a:off x="7283212" y="2262390"/>
            <a:ext cx="1403744" cy="170766"/>
          </a:xfrm>
          <a:prstGeom prst="rect">
            <a:avLst/>
          </a:prstGeom>
          <a:gradFill flip="none" rotWithShape="1">
            <a:gsLst>
              <a:gs pos="61000">
                <a:srgbClr val="9999FF">
                  <a:alpha val="46000"/>
                </a:srgbClr>
              </a:gs>
              <a:gs pos="50000">
                <a:srgbClr val="982EDA">
                  <a:shade val="67500"/>
                  <a:satMod val="115000"/>
                </a:srgbClr>
              </a:gs>
              <a:gs pos="100000">
                <a:srgbClr val="982EDA">
                  <a:shade val="100000"/>
                  <a:satMod val="115000"/>
                </a:srgbClr>
              </a:gs>
            </a:gsLst>
            <a:path path="shape">
              <a:fillToRect l="50000" t="50000" r="50000" b="50000"/>
            </a:path>
            <a:tileRect/>
          </a:gra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rot="958054">
            <a:off x="7283054" y="2761536"/>
            <a:ext cx="1403744" cy="170766"/>
          </a:xfrm>
          <a:prstGeom prst="rect">
            <a:avLst/>
          </a:prstGeom>
          <a:gradFill flip="none" rotWithShape="1">
            <a:gsLst>
              <a:gs pos="61000">
                <a:srgbClr val="9999FF">
                  <a:alpha val="46000"/>
                </a:srgbClr>
              </a:gs>
              <a:gs pos="50000">
                <a:srgbClr val="982EDA">
                  <a:shade val="67500"/>
                  <a:satMod val="115000"/>
                </a:srgbClr>
              </a:gs>
              <a:gs pos="100000">
                <a:srgbClr val="982EDA">
                  <a:shade val="100000"/>
                  <a:satMod val="115000"/>
                </a:srgbClr>
              </a:gs>
            </a:gsLst>
            <a:path path="shape">
              <a:fillToRect l="50000" t="50000" r="50000" b="50000"/>
            </a:path>
            <a:tileRect/>
          </a:gra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rot="20637084">
            <a:off x="6672435" y="2262390"/>
            <a:ext cx="1403744" cy="170766"/>
          </a:xfrm>
          <a:prstGeom prst="rect">
            <a:avLst/>
          </a:prstGeom>
          <a:gradFill flip="none" rotWithShape="1">
            <a:gsLst>
              <a:gs pos="61000">
                <a:srgbClr val="9999FF">
                  <a:alpha val="46000"/>
                </a:srgbClr>
              </a:gs>
              <a:gs pos="50000">
                <a:srgbClr val="982EDA">
                  <a:shade val="67500"/>
                  <a:satMod val="115000"/>
                </a:srgbClr>
              </a:gs>
              <a:gs pos="100000">
                <a:srgbClr val="982EDA">
                  <a:shade val="100000"/>
                  <a:satMod val="115000"/>
                </a:srgbClr>
              </a:gs>
            </a:gsLst>
            <a:path path="shape">
              <a:fillToRect l="50000" t="50000" r="50000" b="50000"/>
            </a:path>
            <a:tileRect/>
          </a:gra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rot="958054">
            <a:off x="6672277" y="2761536"/>
            <a:ext cx="1403744" cy="170766"/>
          </a:xfrm>
          <a:prstGeom prst="rect">
            <a:avLst/>
          </a:prstGeom>
          <a:gradFill flip="none" rotWithShape="1">
            <a:gsLst>
              <a:gs pos="61000">
                <a:srgbClr val="9999FF">
                  <a:alpha val="46000"/>
                </a:srgbClr>
              </a:gs>
              <a:gs pos="50000">
                <a:srgbClr val="982EDA">
                  <a:shade val="67500"/>
                  <a:satMod val="115000"/>
                </a:srgbClr>
              </a:gs>
              <a:gs pos="100000">
                <a:srgbClr val="982EDA">
                  <a:shade val="100000"/>
                  <a:satMod val="115000"/>
                </a:srgbClr>
              </a:gs>
            </a:gsLst>
            <a:path path="shape">
              <a:fillToRect l="50000" t="50000" r="50000" b="50000"/>
            </a:path>
            <a:tileRect/>
          </a:gra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rot="20637084">
            <a:off x="5997326" y="2262390"/>
            <a:ext cx="1403744" cy="170766"/>
          </a:xfrm>
          <a:prstGeom prst="rect">
            <a:avLst/>
          </a:prstGeom>
          <a:gradFill flip="none" rotWithShape="1">
            <a:gsLst>
              <a:gs pos="61000">
                <a:srgbClr val="9999FF">
                  <a:alpha val="46000"/>
                </a:srgbClr>
              </a:gs>
              <a:gs pos="50000">
                <a:srgbClr val="982EDA">
                  <a:shade val="67500"/>
                  <a:satMod val="115000"/>
                </a:srgbClr>
              </a:gs>
              <a:gs pos="100000">
                <a:srgbClr val="982EDA">
                  <a:shade val="100000"/>
                  <a:satMod val="115000"/>
                </a:srgbClr>
              </a:gs>
            </a:gsLst>
            <a:path path="shape">
              <a:fillToRect l="50000" t="50000" r="50000" b="50000"/>
            </a:path>
            <a:tileRect/>
          </a:gra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ectángulo"/>
          <p:cNvSpPr/>
          <p:nvPr/>
        </p:nvSpPr>
        <p:spPr>
          <a:xfrm rot="958054">
            <a:off x="5997168" y="2761536"/>
            <a:ext cx="1403744" cy="170766"/>
          </a:xfrm>
          <a:prstGeom prst="rect">
            <a:avLst/>
          </a:prstGeom>
          <a:gradFill flip="none" rotWithShape="1">
            <a:gsLst>
              <a:gs pos="61000">
                <a:srgbClr val="9999FF">
                  <a:alpha val="46000"/>
                </a:srgbClr>
              </a:gs>
              <a:gs pos="50000">
                <a:srgbClr val="982EDA">
                  <a:shade val="67500"/>
                  <a:satMod val="115000"/>
                </a:srgbClr>
              </a:gs>
              <a:gs pos="100000">
                <a:srgbClr val="982EDA">
                  <a:shade val="100000"/>
                  <a:satMod val="115000"/>
                </a:srgbClr>
              </a:gs>
            </a:gsLst>
            <a:path path="shape">
              <a:fillToRect l="50000" t="50000" r="50000" b="50000"/>
            </a:path>
            <a:tileRect/>
          </a:gra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Rectángulo"/>
          <p:cNvSpPr/>
          <p:nvPr/>
        </p:nvSpPr>
        <p:spPr>
          <a:xfrm rot="20637084">
            <a:off x="5347279" y="2262389"/>
            <a:ext cx="1403744" cy="170766"/>
          </a:xfrm>
          <a:prstGeom prst="rect">
            <a:avLst/>
          </a:prstGeom>
          <a:gradFill flip="none" rotWithShape="1">
            <a:gsLst>
              <a:gs pos="61000">
                <a:srgbClr val="9999FF">
                  <a:alpha val="46000"/>
                </a:srgbClr>
              </a:gs>
              <a:gs pos="50000">
                <a:srgbClr val="982EDA">
                  <a:shade val="67500"/>
                  <a:satMod val="115000"/>
                </a:srgbClr>
              </a:gs>
              <a:gs pos="100000">
                <a:srgbClr val="982EDA">
                  <a:shade val="100000"/>
                  <a:satMod val="115000"/>
                </a:srgbClr>
              </a:gs>
            </a:gsLst>
            <a:path path="shape">
              <a:fillToRect l="50000" t="50000" r="50000" b="50000"/>
            </a:path>
            <a:tileRect/>
          </a:gra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Rectángulo"/>
          <p:cNvSpPr/>
          <p:nvPr/>
        </p:nvSpPr>
        <p:spPr>
          <a:xfrm rot="958054">
            <a:off x="5347121" y="2761535"/>
            <a:ext cx="1403744" cy="170766"/>
          </a:xfrm>
          <a:prstGeom prst="rect">
            <a:avLst/>
          </a:prstGeom>
          <a:gradFill flip="none" rotWithShape="1">
            <a:gsLst>
              <a:gs pos="61000">
                <a:srgbClr val="9999FF">
                  <a:alpha val="46000"/>
                </a:srgbClr>
              </a:gs>
              <a:gs pos="50000">
                <a:srgbClr val="982EDA">
                  <a:shade val="67500"/>
                  <a:satMod val="115000"/>
                </a:srgbClr>
              </a:gs>
              <a:gs pos="100000">
                <a:srgbClr val="982EDA">
                  <a:shade val="100000"/>
                  <a:satMod val="115000"/>
                </a:srgbClr>
              </a:gs>
            </a:gsLst>
            <a:path path="shape">
              <a:fillToRect l="50000" t="50000" r="50000" b="50000"/>
            </a:path>
            <a:tileRect/>
          </a:gra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Rectángulo"/>
          <p:cNvSpPr/>
          <p:nvPr/>
        </p:nvSpPr>
        <p:spPr>
          <a:xfrm rot="20637084">
            <a:off x="4672170" y="2262389"/>
            <a:ext cx="1403744" cy="170766"/>
          </a:xfrm>
          <a:prstGeom prst="rect">
            <a:avLst/>
          </a:prstGeom>
          <a:gradFill flip="none" rotWithShape="1">
            <a:gsLst>
              <a:gs pos="61000">
                <a:srgbClr val="9999FF">
                  <a:alpha val="46000"/>
                </a:srgbClr>
              </a:gs>
              <a:gs pos="50000">
                <a:srgbClr val="982EDA">
                  <a:shade val="67500"/>
                  <a:satMod val="115000"/>
                </a:srgbClr>
              </a:gs>
              <a:gs pos="100000">
                <a:srgbClr val="982EDA">
                  <a:shade val="100000"/>
                  <a:satMod val="115000"/>
                </a:srgbClr>
              </a:gs>
            </a:gsLst>
            <a:path path="shape">
              <a:fillToRect l="50000" t="50000" r="50000" b="50000"/>
            </a:path>
            <a:tileRect/>
          </a:gra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Rectángulo"/>
          <p:cNvSpPr/>
          <p:nvPr/>
        </p:nvSpPr>
        <p:spPr>
          <a:xfrm rot="958054">
            <a:off x="4672012" y="2761535"/>
            <a:ext cx="1403744" cy="170766"/>
          </a:xfrm>
          <a:prstGeom prst="rect">
            <a:avLst/>
          </a:prstGeom>
          <a:gradFill flip="none" rotWithShape="1">
            <a:gsLst>
              <a:gs pos="61000">
                <a:srgbClr val="9999FF">
                  <a:alpha val="46000"/>
                </a:srgbClr>
              </a:gs>
              <a:gs pos="50000">
                <a:srgbClr val="982EDA">
                  <a:shade val="67500"/>
                  <a:satMod val="115000"/>
                </a:srgbClr>
              </a:gs>
              <a:gs pos="100000">
                <a:srgbClr val="982EDA">
                  <a:shade val="100000"/>
                  <a:satMod val="115000"/>
                </a:srgbClr>
              </a:gs>
            </a:gsLst>
            <a:path path="shape">
              <a:fillToRect l="50000" t="50000" r="50000" b="50000"/>
            </a:path>
            <a:tileRect/>
          </a:gra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33" name="32 Imagen" descr="g-gif-update (1).gif"/>
          <p:cNvPicPr>
            <a:picLocks noChangeAspect="1"/>
          </p:cNvPicPr>
          <p:nvPr/>
        </p:nvPicPr>
        <p:blipFill>
          <a:blip r:embed="rId4"/>
          <a:stretch>
            <a:fillRect/>
          </a:stretch>
        </p:blipFill>
        <p:spPr>
          <a:xfrm>
            <a:off x="1000100" y="357172"/>
            <a:ext cx="4672010" cy="785818"/>
          </a:xfrm>
          <a:prstGeom prst="rect">
            <a:avLst/>
          </a:prstGeom>
        </p:spPr>
      </p:pic>
      <p:pic>
        <p:nvPicPr>
          <p:cNvPr id="34" name="33 Imagen" descr="g-gif-update (2).gif"/>
          <p:cNvPicPr>
            <a:picLocks noChangeAspect="1"/>
          </p:cNvPicPr>
          <p:nvPr/>
        </p:nvPicPr>
        <p:blipFill>
          <a:blip r:embed="rId5"/>
          <a:stretch>
            <a:fillRect/>
          </a:stretch>
        </p:blipFill>
        <p:spPr>
          <a:xfrm>
            <a:off x="6072199" y="357172"/>
            <a:ext cx="1571636" cy="785818"/>
          </a:xfrm>
          <a:prstGeom prst="rect">
            <a:avLst/>
          </a:prstGeom>
        </p:spPr>
      </p:pic>
      <p:pic>
        <p:nvPicPr>
          <p:cNvPr id="35" name="34 Imagen" descr="g-gif-update (3).gif"/>
          <p:cNvPicPr>
            <a:picLocks noChangeAspect="1"/>
          </p:cNvPicPr>
          <p:nvPr/>
        </p:nvPicPr>
        <p:blipFill>
          <a:blip r:embed="rId6"/>
          <a:stretch>
            <a:fillRect/>
          </a:stretch>
        </p:blipFill>
        <p:spPr>
          <a:xfrm>
            <a:off x="857224" y="1357304"/>
            <a:ext cx="1433511" cy="685800"/>
          </a:xfrm>
          <a:prstGeom prst="rect">
            <a:avLst/>
          </a:prstGeom>
        </p:spPr>
      </p:pic>
      <p:pic>
        <p:nvPicPr>
          <p:cNvPr id="36" name="35 Imagen" descr="g-gif-update (4).gif"/>
          <p:cNvPicPr>
            <a:picLocks noChangeAspect="1"/>
          </p:cNvPicPr>
          <p:nvPr/>
        </p:nvPicPr>
        <p:blipFill>
          <a:blip r:embed="rId7"/>
          <a:stretch>
            <a:fillRect/>
          </a:stretch>
        </p:blipFill>
        <p:spPr>
          <a:xfrm>
            <a:off x="2500298" y="1357304"/>
            <a:ext cx="3338511" cy="685800"/>
          </a:xfrm>
          <a:prstGeom prst="rect">
            <a:avLst/>
          </a:prstGeom>
        </p:spPr>
      </p:pic>
      <p:pic>
        <p:nvPicPr>
          <p:cNvPr id="37" name="36 Imagen" descr="g-gif-update (5).gif"/>
          <p:cNvPicPr>
            <a:picLocks noChangeAspect="1"/>
          </p:cNvPicPr>
          <p:nvPr/>
        </p:nvPicPr>
        <p:blipFill>
          <a:blip r:embed="rId8"/>
          <a:stretch>
            <a:fillRect/>
          </a:stretch>
        </p:blipFill>
        <p:spPr>
          <a:xfrm>
            <a:off x="7000892" y="1285866"/>
            <a:ext cx="1071570" cy="647700"/>
          </a:xfrm>
          <a:prstGeom prst="rect">
            <a:avLst/>
          </a:prstGeom>
        </p:spPr>
      </p:pic>
      <p:pic>
        <p:nvPicPr>
          <p:cNvPr id="38" name="37 Imagen" descr="g-gif-update (6).gif"/>
          <p:cNvPicPr>
            <a:picLocks noChangeAspect="1"/>
          </p:cNvPicPr>
          <p:nvPr/>
        </p:nvPicPr>
        <p:blipFill>
          <a:blip r:embed="rId9">
            <a:lum bright="-10000" contrast="20000"/>
          </a:blip>
          <a:stretch>
            <a:fillRect/>
          </a:stretch>
        </p:blipFill>
        <p:spPr>
          <a:xfrm>
            <a:off x="2786050" y="3643320"/>
            <a:ext cx="3429024" cy="647700"/>
          </a:xfrm>
          <a:prstGeom prst="rect">
            <a:avLst/>
          </a:prstGeom>
        </p:spPr>
      </p:pic>
      <p:pic>
        <p:nvPicPr>
          <p:cNvPr id="39" name="38 Imagen" descr="161d695c0345648bdee2068be72272ee.jpg"/>
          <p:cNvPicPr>
            <a:picLocks noGrp="1" noChangeAspect="1"/>
          </p:cNvPicPr>
          <p:nvPr isPhoto="1"/>
        </p:nvPicPr>
        <p:blipFill>
          <a:blip r:embed="rId3">
            <a:lum/>
          </a:blip>
          <a:stretch>
            <a:fillRect/>
          </a:stretch>
        </p:blipFill>
        <p:spPr>
          <a:xfrm>
            <a:off x="0" y="0"/>
            <a:ext cx="9144000" cy="5143500"/>
          </a:xfrm>
          <a:prstGeom prst="rect">
            <a:avLst/>
          </a:prstGeom>
          <a:noFill/>
          <a:ln>
            <a:noFill/>
          </a:ln>
        </p:spPr>
      </p:pic>
      <p:pic>
        <p:nvPicPr>
          <p:cNvPr id="40" name="39 Imagen" descr="g-gif-update (9).gif"/>
          <p:cNvPicPr>
            <a:picLocks noChangeAspect="1"/>
          </p:cNvPicPr>
          <p:nvPr/>
        </p:nvPicPr>
        <p:blipFill>
          <a:blip r:embed="rId10">
            <a:lum contrast="30000"/>
          </a:blip>
          <a:stretch>
            <a:fillRect/>
          </a:stretch>
        </p:blipFill>
        <p:spPr>
          <a:xfrm>
            <a:off x="214282" y="4500576"/>
            <a:ext cx="2339458" cy="223837"/>
          </a:xfrm>
          <a:prstGeom prst="rect">
            <a:avLst/>
          </a:prstGeom>
        </p:spPr>
      </p:pic>
    </p:spTree>
  </p:cSld>
  <p:clrMapOvr>
    <a:masterClrMapping/>
  </p:clrMapOvr>
  <p:transition advTm="24000">
    <p:sndAc>
      <p:stSnd loop="1">
        <p:snd r:embed="rId2" name="Ladies in Lavender  Joshua Bell.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withEffect">
                                  <p:stCondLst>
                                    <p:cond delay="0"/>
                                  </p:stCondLst>
                                  <p:childTnLst>
                                    <p:set>
                                      <p:cBhvr rctx="PPT">
                                        <p:cTn id="6" dur="indefinite"/>
                                        <p:tgtEl>
                                          <p:spTgt spid="39"/>
                                        </p:tgtEl>
                                        <p:attrNameLst>
                                          <p:attrName>style.opacity</p:attrName>
                                        </p:attrNameLst>
                                      </p:cBhvr>
                                      <p:to>
                                        <p:strVal val="0"/>
                                      </p:to>
                                    </p:set>
                                    <p:animEffect filter="image" prLst="opacity: 0">
                                      <p:cBhvr rctx="IE">
                                        <p:cTn id="7" dur="indefinite"/>
                                        <p:tgtEl>
                                          <p:spTgt spid="39"/>
                                        </p:tgtEl>
                                      </p:cBhvr>
                                    </p:animEffect>
                                  </p:childTnLst>
                                </p:cTn>
                              </p:par>
                              <p:par>
                                <p:cTn id="8" presetID="2" presetClass="entr" presetSubtype="9"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 calcmode="lin" valueType="num">
                                      <p:cBhvr additive="base">
                                        <p:cTn id="10" dur="2000" fill="hold"/>
                                        <p:tgtEl>
                                          <p:spTgt spid="3"/>
                                        </p:tgtEl>
                                        <p:attrNameLst>
                                          <p:attrName>ppt_x</p:attrName>
                                        </p:attrNameLst>
                                      </p:cBhvr>
                                      <p:tavLst>
                                        <p:tav tm="0">
                                          <p:val>
                                            <p:strVal val="0-#ppt_w/2"/>
                                          </p:val>
                                        </p:tav>
                                        <p:tav tm="100000">
                                          <p:val>
                                            <p:strVal val="#ppt_x"/>
                                          </p:val>
                                        </p:tav>
                                      </p:tavLst>
                                    </p:anim>
                                    <p:anim calcmode="lin" valueType="num">
                                      <p:cBhvr additive="base">
                                        <p:cTn id="11" dur="2000" fill="hold"/>
                                        <p:tgtEl>
                                          <p:spTgt spid="3"/>
                                        </p:tgtEl>
                                        <p:attrNameLst>
                                          <p:attrName>ppt_y</p:attrName>
                                        </p:attrNameLst>
                                      </p:cBhvr>
                                      <p:tavLst>
                                        <p:tav tm="0">
                                          <p:val>
                                            <p:strVal val="0-#ppt_h/2"/>
                                          </p:val>
                                        </p:tav>
                                        <p:tav tm="100000">
                                          <p:val>
                                            <p:strVal val="#ppt_y"/>
                                          </p:val>
                                        </p:tav>
                                      </p:tavLst>
                                    </p:anim>
                                  </p:childTnLst>
                                </p:cTn>
                              </p:par>
                              <p:par>
                                <p:cTn id="12" presetID="2" presetClass="entr" presetSubtype="9" fill="hold" grpId="0"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additive="base">
                                        <p:cTn id="14" dur="2000" fill="hold"/>
                                        <p:tgtEl>
                                          <p:spTgt spid="5"/>
                                        </p:tgtEl>
                                        <p:attrNameLst>
                                          <p:attrName>ppt_x</p:attrName>
                                        </p:attrNameLst>
                                      </p:cBhvr>
                                      <p:tavLst>
                                        <p:tav tm="0">
                                          <p:val>
                                            <p:strVal val="0-#ppt_w/2"/>
                                          </p:val>
                                        </p:tav>
                                        <p:tav tm="100000">
                                          <p:val>
                                            <p:strVal val="#ppt_x"/>
                                          </p:val>
                                        </p:tav>
                                      </p:tavLst>
                                    </p:anim>
                                    <p:anim calcmode="lin" valueType="num">
                                      <p:cBhvr additive="base">
                                        <p:cTn id="15" dur="2000" fill="hold"/>
                                        <p:tgtEl>
                                          <p:spTgt spid="5"/>
                                        </p:tgtEl>
                                        <p:attrNameLst>
                                          <p:attrName>ppt_y</p:attrName>
                                        </p:attrNameLst>
                                      </p:cBhvr>
                                      <p:tavLst>
                                        <p:tav tm="0">
                                          <p:val>
                                            <p:strVal val="0-#ppt_h/2"/>
                                          </p:val>
                                        </p:tav>
                                        <p:tav tm="100000">
                                          <p:val>
                                            <p:strVal val="#ppt_y"/>
                                          </p:val>
                                        </p:tav>
                                      </p:tavLst>
                                    </p:anim>
                                  </p:childTnLst>
                                </p:cTn>
                              </p:par>
                              <p:par>
                                <p:cTn id="16" presetID="2" presetClass="entr" presetSubtype="9"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2000" fill="hold"/>
                                        <p:tgtEl>
                                          <p:spTgt spid="7"/>
                                        </p:tgtEl>
                                        <p:attrNameLst>
                                          <p:attrName>ppt_x</p:attrName>
                                        </p:attrNameLst>
                                      </p:cBhvr>
                                      <p:tavLst>
                                        <p:tav tm="0">
                                          <p:val>
                                            <p:strVal val="0-#ppt_w/2"/>
                                          </p:val>
                                        </p:tav>
                                        <p:tav tm="100000">
                                          <p:val>
                                            <p:strVal val="#ppt_x"/>
                                          </p:val>
                                        </p:tav>
                                      </p:tavLst>
                                    </p:anim>
                                    <p:anim calcmode="lin" valueType="num">
                                      <p:cBhvr additive="base">
                                        <p:cTn id="19" dur="2000" fill="hold"/>
                                        <p:tgtEl>
                                          <p:spTgt spid="7"/>
                                        </p:tgtEl>
                                        <p:attrNameLst>
                                          <p:attrName>ppt_y</p:attrName>
                                        </p:attrNameLst>
                                      </p:cBhvr>
                                      <p:tavLst>
                                        <p:tav tm="0">
                                          <p:val>
                                            <p:strVal val="0-#ppt_h/2"/>
                                          </p:val>
                                        </p:tav>
                                        <p:tav tm="100000">
                                          <p:val>
                                            <p:strVal val="#ppt_y"/>
                                          </p:val>
                                        </p:tav>
                                      </p:tavLst>
                                    </p:anim>
                                  </p:childTnLst>
                                </p:cTn>
                              </p:par>
                              <p:par>
                                <p:cTn id="20" presetID="2" presetClass="entr" presetSubtype="9" fill="hold" grpId="0" nodeType="withEffect">
                                  <p:stCondLst>
                                    <p:cond delay="0"/>
                                  </p:stCondLst>
                                  <p:childTnLst>
                                    <p:set>
                                      <p:cBhvr>
                                        <p:cTn id="21" dur="1" fill="hold">
                                          <p:stCondLst>
                                            <p:cond delay="0"/>
                                          </p:stCondLst>
                                        </p:cTn>
                                        <p:tgtEl>
                                          <p:spTgt spid="9"/>
                                        </p:tgtEl>
                                        <p:attrNameLst>
                                          <p:attrName>style.visibility</p:attrName>
                                        </p:attrNameLst>
                                      </p:cBhvr>
                                      <p:to>
                                        <p:strVal val="visible"/>
                                      </p:to>
                                    </p:set>
                                    <p:anim calcmode="lin" valueType="num">
                                      <p:cBhvr additive="base">
                                        <p:cTn id="22" dur="2000" fill="hold"/>
                                        <p:tgtEl>
                                          <p:spTgt spid="9"/>
                                        </p:tgtEl>
                                        <p:attrNameLst>
                                          <p:attrName>ppt_x</p:attrName>
                                        </p:attrNameLst>
                                      </p:cBhvr>
                                      <p:tavLst>
                                        <p:tav tm="0">
                                          <p:val>
                                            <p:strVal val="0-#ppt_w/2"/>
                                          </p:val>
                                        </p:tav>
                                        <p:tav tm="100000">
                                          <p:val>
                                            <p:strVal val="#ppt_x"/>
                                          </p:val>
                                        </p:tav>
                                      </p:tavLst>
                                    </p:anim>
                                    <p:anim calcmode="lin" valueType="num">
                                      <p:cBhvr additive="base">
                                        <p:cTn id="23" dur="2000" fill="hold"/>
                                        <p:tgtEl>
                                          <p:spTgt spid="9"/>
                                        </p:tgtEl>
                                        <p:attrNameLst>
                                          <p:attrName>ppt_y</p:attrName>
                                        </p:attrNameLst>
                                      </p:cBhvr>
                                      <p:tavLst>
                                        <p:tav tm="0">
                                          <p:val>
                                            <p:strVal val="0-#ppt_h/2"/>
                                          </p:val>
                                        </p:tav>
                                        <p:tav tm="100000">
                                          <p:val>
                                            <p:strVal val="#ppt_y"/>
                                          </p:val>
                                        </p:tav>
                                      </p:tavLst>
                                    </p:anim>
                                  </p:childTnLst>
                                </p:cTn>
                              </p:par>
                              <p:par>
                                <p:cTn id="24" presetID="2" presetClass="entr" presetSubtype="9" fill="hold" grpId="0" nodeType="withEffect">
                                  <p:stCondLst>
                                    <p:cond delay="0"/>
                                  </p:stCondLst>
                                  <p:childTnLst>
                                    <p:set>
                                      <p:cBhvr>
                                        <p:cTn id="25" dur="1" fill="hold">
                                          <p:stCondLst>
                                            <p:cond delay="0"/>
                                          </p:stCondLst>
                                        </p:cTn>
                                        <p:tgtEl>
                                          <p:spTgt spid="11"/>
                                        </p:tgtEl>
                                        <p:attrNameLst>
                                          <p:attrName>style.visibility</p:attrName>
                                        </p:attrNameLst>
                                      </p:cBhvr>
                                      <p:to>
                                        <p:strVal val="visible"/>
                                      </p:to>
                                    </p:set>
                                    <p:anim calcmode="lin" valueType="num">
                                      <p:cBhvr additive="base">
                                        <p:cTn id="26" dur="2000" fill="hold"/>
                                        <p:tgtEl>
                                          <p:spTgt spid="11"/>
                                        </p:tgtEl>
                                        <p:attrNameLst>
                                          <p:attrName>ppt_x</p:attrName>
                                        </p:attrNameLst>
                                      </p:cBhvr>
                                      <p:tavLst>
                                        <p:tav tm="0">
                                          <p:val>
                                            <p:strVal val="0-#ppt_w/2"/>
                                          </p:val>
                                        </p:tav>
                                        <p:tav tm="100000">
                                          <p:val>
                                            <p:strVal val="#ppt_x"/>
                                          </p:val>
                                        </p:tav>
                                      </p:tavLst>
                                    </p:anim>
                                    <p:anim calcmode="lin" valueType="num">
                                      <p:cBhvr additive="base">
                                        <p:cTn id="27" dur="2000" fill="hold"/>
                                        <p:tgtEl>
                                          <p:spTgt spid="11"/>
                                        </p:tgtEl>
                                        <p:attrNameLst>
                                          <p:attrName>ppt_y</p:attrName>
                                        </p:attrNameLst>
                                      </p:cBhvr>
                                      <p:tavLst>
                                        <p:tav tm="0">
                                          <p:val>
                                            <p:strVal val="0-#ppt_h/2"/>
                                          </p:val>
                                        </p:tav>
                                        <p:tav tm="100000">
                                          <p:val>
                                            <p:strVal val="#ppt_y"/>
                                          </p:val>
                                        </p:tav>
                                      </p:tavLst>
                                    </p:anim>
                                  </p:childTnLst>
                                </p:cTn>
                              </p:par>
                              <p:par>
                                <p:cTn id="28" presetID="2" presetClass="entr" presetSubtype="9" fill="hold" grpId="0" nodeType="withEffect">
                                  <p:stCondLst>
                                    <p:cond delay="0"/>
                                  </p:stCondLst>
                                  <p:childTnLst>
                                    <p:set>
                                      <p:cBhvr>
                                        <p:cTn id="29" dur="1" fill="hold">
                                          <p:stCondLst>
                                            <p:cond delay="0"/>
                                          </p:stCondLst>
                                        </p:cTn>
                                        <p:tgtEl>
                                          <p:spTgt spid="13"/>
                                        </p:tgtEl>
                                        <p:attrNameLst>
                                          <p:attrName>style.visibility</p:attrName>
                                        </p:attrNameLst>
                                      </p:cBhvr>
                                      <p:to>
                                        <p:strVal val="visible"/>
                                      </p:to>
                                    </p:set>
                                    <p:anim calcmode="lin" valueType="num">
                                      <p:cBhvr additive="base">
                                        <p:cTn id="30" dur="2000" fill="hold"/>
                                        <p:tgtEl>
                                          <p:spTgt spid="13"/>
                                        </p:tgtEl>
                                        <p:attrNameLst>
                                          <p:attrName>ppt_x</p:attrName>
                                        </p:attrNameLst>
                                      </p:cBhvr>
                                      <p:tavLst>
                                        <p:tav tm="0">
                                          <p:val>
                                            <p:strVal val="0-#ppt_w/2"/>
                                          </p:val>
                                        </p:tav>
                                        <p:tav tm="100000">
                                          <p:val>
                                            <p:strVal val="#ppt_x"/>
                                          </p:val>
                                        </p:tav>
                                      </p:tavLst>
                                    </p:anim>
                                    <p:anim calcmode="lin" valueType="num">
                                      <p:cBhvr additive="base">
                                        <p:cTn id="31" dur="2000" fill="hold"/>
                                        <p:tgtEl>
                                          <p:spTgt spid="13"/>
                                        </p:tgtEl>
                                        <p:attrNameLst>
                                          <p:attrName>ppt_y</p:attrName>
                                        </p:attrNameLst>
                                      </p:cBhvr>
                                      <p:tavLst>
                                        <p:tav tm="0">
                                          <p:val>
                                            <p:strVal val="0-#ppt_h/2"/>
                                          </p:val>
                                        </p:tav>
                                        <p:tav tm="100000">
                                          <p:val>
                                            <p:strVal val="#ppt_y"/>
                                          </p:val>
                                        </p:tav>
                                      </p:tavLst>
                                    </p:anim>
                                  </p:childTnLst>
                                </p:cTn>
                              </p:par>
                              <p:par>
                                <p:cTn id="32" presetID="2" presetClass="entr" presetSubtype="12" fill="hold" grpId="0" nodeType="withEffect">
                                  <p:stCondLst>
                                    <p:cond delay="0"/>
                                  </p:stCondLst>
                                  <p:childTnLst>
                                    <p:set>
                                      <p:cBhvr>
                                        <p:cTn id="33" dur="1" fill="hold">
                                          <p:stCondLst>
                                            <p:cond delay="0"/>
                                          </p:stCondLst>
                                        </p:cTn>
                                        <p:tgtEl>
                                          <p:spTgt spid="4"/>
                                        </p:tgtEl>
                                        <p:attrNameLst>
                                          <p:attrName>style.visibility</p:attrName>
                                        </p:attrNameLst>
                                      </p:cBhvr>
                                      <p:to>
                                        <p:strVal val="visible"/>
                                      </p:to>
                                    </p:set>
                                    <p:anim calcmode="lin" valueType="num">
                                      <p:cBhvr additive="base">
                                        <p:cTn id="34" dur="2000" fill="hold"/>
                                        <p:tgtEl>
                                          <p:spTgt spid="4"/>
                                        </p:tgtEl>
                                        <p:attrNameLst>
                                          <p:attrName>ppt_x</p:attrName>
                                        </p:attrNameLst>
                                      </p:cBhvr>
                                      <p:tavLst>
                                        <p:tav tm="0">
                                          <p:val>
                                            <p:strVal val="0-#ppt_w/2"/>
                                          </p:val>
                                        </p:tav>
                                        <p:tav tm="100000">
                                          <p:val>
                                            <p:strVal val="#ppt_x"/>
                                          </p:val>
                                        </p:tav>
                                      </p:tavLst>
                                    </p:anim>
                                    <p:anim calcmode="lin" valueType="num">
                                      <p:cBhvr additive="base">
                                        <p:cTn id="35" dur="2000" fill="hold"/>
                                        <p:tgtEl>
                                          <p:spTgt spid="4"/>
                                        </p:tgtEl>
                                        <p:attrNameLst>
                                          <p:attrName>ppt_y</p:attrName>
                                        </p:attrNameLst>
                                      </p:cBhvr>
                                      <p:tavLst>
                                        <p:tav tm="0">
                                          <p:val>
                                            <p:strVal val="1+#ppt_h/2"/>
                                          </p:val>
                                        </p:tav>
                                        <p:tav tm="100000">
                                          <p:val>
                                            <p:strVal val="#ppt_y"/>
                                          </p:val>
                                        </p:tav>
                                      </p:tavLst>
                                    </p:anim>
                                  </p:childTnLst>
                                </p:cTn>
                              </p:par>
                              <p:par>
                                <p:cTn id="36" presetID="2" presetClass="entr" presetSubtype="12" fill="hold" grpId="0" nodeType="withEffect">
                                  <p:stCondLst>
                                    <p:cond delay="0"/>
                                  </p:stCondLst>
                                  <p:childTnLst>
                                    <p:set>
                                      <p:cBhvr>
                                        <p:cTn id="37" dur="1" fill="hold">
                                          <p:stCondLst>
                                            <p:cond delay="0"/>
                                          </p:stCondLst>
                                        </p:cTn>
                                        <p:tgtEl>
                                          <p:spTgt spid="6"/>
                                        </p:tgtEl>
                                        <p:attrNameLst>
                                          <p:attrName>style.visibility</p:attrName>
                                        </p:attrNameLst>
                                      </p:cBhvr>
                                      <p:to>
                                        <p:strVal val="visible"/>
                                      </p:to>
                                    </p:set>
                                    <p:anim calcmode="lin" valueType="num">
                                      <p:cBhvr additive="base">
                                        <p:cTn id="38" dur="2000" fill="hold"/>
                                        <p:tgtEl>
                                          <p:spTgt spid="6"/>
                                        </p:tgtEl>
                                        <p:attrNameLst>
                                          <p:attrName>ppt_x</p:attrName>
                                        </p:attrNameLst>
                                      </p:cBhvr>
                                      <p:tavLst>
                                        <p:tav tm="0">
                                          <p:val>
                                            <p:strVal val="0-#ppt_w/2"/>
                                          </p:val>
                                        </p:tav>
                                        <p:tav tm="100000">
                                          <p:val>
                                            <p:strVal val="#ppt_x"/>
                                          </p:val>
                                        </p:tav>
                                      </p:tavLst>
                                    </p:anim>
                                    <p:anim calcmode="lin" valueType="num">
                                      <p:cBhvr additive="base">
                                        <p:cTn id="39" dur="2000" fill="hold"/>
                                        <p:tgtEl>
                                          <p:spTgt spid="6"/>
                                        </p:tgtEl>
                                        <p:attrNameLst>
                                          <p:attrName>ppt_y</p:attrName>
                                        </p:attrNameLst>
                                      </p:cBhvr>
                                      <p:tavLst>
                                        <p:tav tm="0">
                                          <p:val>
                                            <p:strVal val="1+#ppt_h/2"/>
                                          </p:val>
                                        </p:tav>
                                        <p:tav tm="100000">
                                          <p:val>
                                            <p:strVal val="#ppt_y"/>
                                          </p:val>
                                        </p:tav>
                                      </p:tavLst>
                                    </p:anim>
                                  </p:childTnLst>
                                </p:cTn>
                              </p:par>
                              <p:par>
                                <p:cTn id="40" presetID="2" presetClass="entr" presetSubtype="12" fill="hold" grpId="0" nodeType="withEffect">
                                  <p:stCondLst>
                                    <p:cond delay="0"/>
                                  </p:stCondLst>
                                  <p:childTnLst>
                                    <p:set>
                                      <p:cBhvr>
                                        <p:cTn id="41" dur="1" fill="hold">
                                          <p:stCondLst>
                                            <p:cond delay="0"/>
                                          </p:stCondLst>
                                        </p:cTn>
                                        <p:tgtEl>
                                          <p:spTgt spid="8"/>
                                        </p:tgtEl>
                                        <p:attrNameLst>
                                          <p:attrName>style.visibility</p:attrName>
                                        </p:attrNameLst>
                                      </p:cBhvr>
                                      <p:to>
                                        <p:strVal val="visible"/>
                                      </p:to>
                                    </p:set>
                                    <p:anim calcmode="lin" valueType="num">
                                      <p:cBhvr additive="base">
                                        <p:cTn id="42" dur="2000" fill="hold"/>
                                        <p:tgtEl>
                                          <p:spTgt spid="8"/>
                                        </p:tgtEl>
                                        <p:attrNameLst>
                                          <p:attrName>ppt_x</p:attrName>
                                        </p:attrNameLst>
                                      </p:cBhvr>
                                      <p:tavLst>
                                        <p:tav tm="0">
                                          <p:val>
                                            <p:strVal val="0-#ppt_w/2"/>
                                          </p:val>
                                        </p:tav>
                                        <p:tav tm="100000">
                                          <p:val>
                                            <p:strVal val="#ppt_x"/>
                                          </p:val>
                                        </p:tav>
                                      </p:tavLst>
                                    </p:anim>
                                    <p:anim calcmode="lin" valueType="num">
                                      <p:cBhvr additive="base">
                                        <p:cTn id="43" dur="2000" fill="hold"/>
                                        <p:tgtEl>
                                          <p:spTgt spid="8"/>
                                        </p:tgtEl>
                                        <p:attrNameLst>
                                          <p:attrName>ppt_y</p:attrName>
                                        </p:attrNameLst>
                                      </p:cBhvr>
                                      <p:tavLst>
                                        <p:tav tm="0">
                                          <p:val>
                                            <p:strVal val="1+#ppt_h/2"/>
                                          </p:val>
                                        </p:tav>
                                        <p:tav tm="100000">
                                          <p:val>
                                            <p:strVal val="#ppt_y"/>
                                          </p:val>
                                        </p:tav>
                                      </p:tavLst>
                                    </p:anim>
                                  </p:childTnLst>
                                </p:cTn>
                              </p:par>
                              <p:par>
                                <p:cTn id="44" presetID="2" presetClass="entr" presetSubtype="12" fill="hold" grpId="0" nodeType="withEffect">
                                  <p:stCondLst>
                                    <p:cond delay="0"/>
                                  </p:stCondLst>
                                  <p:childTnLst>
                                    <p:set>
                                      <p:cBhvr>
                                        <p:cTn id="45" dur="1" fill="hold">
                                          <p:stCondLst>
                                            <p:cond delay="0"/>
                                          </p:stCondLst>
                                        </p:cTn>
                                        <p:tgtEl>
                                          <p:spTgt spid="10"/>
                                        </p:tgtEl>
                                        <p:attrNameLst>
                                          <p:attrName>style.visibility</p:attrName>
                                        </p:attrNameLst>
                                      </p:cBhvr>
                                      <p:to>
                                        <p:strVal val="visible"/>
                                      </p:to>
                                    </p:set>
                                    <p:anim calcmode="lin" valueType="num">
                                      <p:cBhvr additive="base">
                                        <p:cTn id="46" dur="2000" fill="hold"/>
                                        <p:tgtEl>
                                          <p:spTgt spid="10"/>
                                        </p:tgtEl>
                                        <p:attrNameLst>
                                          <p:attrName>ppt_x</p:attrName>
                                        </p:attrNameLst>
                                      </p:cBhvr>
                                      <p:tavLst>
                                        <p:tav tm="0">
                                          <p:val>
                                            <p:strVal val="0-#ppt_w/2"/>
                                          </p:val>
                                        </p:tav>
                                        <p:tav tm="100000">
                                          <p:val>
                                            <p:strVal val="#ppt_x"/>
                                          </p:val>
                                        </p:tav>
                                      </p:tavLst>
                                    </p:anim>
                                    <p:anim calcmode="lin" valueType="num">
                                      <p:cBhvr additive="base">
                                        <p:cTn id="47" dur="2000" fill="hold"/>
                                        <p:tgtEl>
                                          <p:spTgt spid="10"/>
                                        </p:tgtEl>
                                        <p:attrNameLst>
                                          <p:attrName>ppt_y</p:attrName>
                                        </p:attrNameLst>
                                      </p:cBhvr>
                                      <p:tavLst>
                                        <p:tav tm="0">
                                          <p:val>
                                            <p:strVal val="1+#ppt_h/2"/>
                                          </p:val>
                                        </p:tav>
                                        <p:tav tm="100000">
                                          <p:val>
                                            <p:strVal val="#ppt_y"/>
                                          </p:val>
                                        </p:tav>
                                      </p:tavLst>
                                    </p:anim>
                                  </p:childTnLst>
                                </p:cTn>
                              </p:par>
                              <p:par>
                                <p:cTn id="48" presetID="2" presetClass="entr" presetSubtype="12" fill="hold" grpId="0" nodeType="withEffect">
                                  <p:stCondLst>
                                    <p:cond delay="0"/>
                                  </p:stCondLst>
                                  <p:childTnLst>
                                    <p:set>
                                      <p:cBhvr>
                                        <p:cTn id="49" dur="1" fill="hold">
                                          <p:stCondLst>
                                            <p:cond delay="0"/>
                                          </p:stCondLst>
                                        </p:cTn>
                                        <p:tgtEl>
                                          <p:spTgt spid="12"/>
                                        </p:tgtEl>
                                        <p:attrNameLst>
                                          <p:attrName>style.visibility</p:attrName>
                                        </p:attrNameLst>
                                      </p:cBhvr>
                                      <p:to>
                                        <p:strVal val="visible"/>
                                      </p:to>
                                    </p:set>
                                    <p:anim calcmode="lin" valueType="num">
                                      <p:cBhvr additive="base">
                                        <p:cTn id="50" dur="2000" fill="hold"/>
                                        <p:tgtEl>
                                          <p:spTgt spid="12"/>
                                        </p:tgtEl>
                                        <p:attrNameLst>
                                          <p:attrName>ppt_x</p:attrName>
                                        </p:attrNameLst>
                                      </p:cBhvr>
                                      <p:tavLst>
                                        <p:tav tm="0">
                                          <p:val>
                                            <p:strVal val="0-#ppt_w/2"/>
                                          </p:val>
                                        </p:tav>
                                        <p:tav tm="100000">
                                          <p:val>
                                            <p:strVal val="#ppt_x"/>
                                          </p:val>
                                        </p:tav>
                                      </p:tavLst>
                                    </p:anim>
                                    <p:anim calcmode="lin" valueType="num">
                                      <p:cBhvr additive="base">
                                        <p:cTn id="51" dur="2000" fill="hold"/>
                                        <p:tgtEl>
                                          <p:spTgt spid="12"/>
                                        </p:tgtEl>
                                        <p:attrNameLst>
                                          <p:attrName>ppt_y</p:attrName>
                                        </p:attrNameLst>
                                      </p:cBhvr>
                                      <p:tavLst>
                                        <p:tav tm="0">
                                          <p:val>
                                            <p:strVal val="1+#ppt_h/2"/>
                                          </p:val>
                                        </p:tav>
                                        <p:tav tm="100000">
                                          <p:val>
                                            <p:strVal val="#ppt_y"/>
                                          </p:val>
                                        </p:tav>
                                      </p:tavLst>
                                    </p:anim>
                                  </p:childTnLst>
                                </p:cTn>
                              </p:par>
                              <p:par>
                                <p:cTn id="52" presetID="2" presetClass="entr" presetSubtype="12" fill="hold" grpId="0" nodeType="withEffect">
                                  <p:stCondLst>
                                    <p:cond delay="0"/>
                                  </p:stCondLst>
                                  <p:childTnLst>
                                    <p:set>
                                      <p:cBhvr>
                                        <p:cTn id="53" dur="1" fill="hold">
                                          <p:stCondLst>
                                            <p:cond delay="0"/>
                                          </p:stCondLst>
                                        </p:cTn>
                                        <p:tgtEl>
                                          <p:spTgt spid="14"/>
                                        </p:tgtEl>
                                        <p:attrNameLst>
                                          <p:attrName>style.visibility</p:attrName>
                                        </p:attrNameLst>
                                      </p:cBhvr>
                                      <p:to>
                                        <p:strVal val="visible"/>
                                      </p:to>
                                    </p:set>
                                    <p:anim calcmode="lin" valueType="num">
                                      <p:cBhvr additive="base">
                                        <p:cTn id="54" dur="2000" fill="hold"/>
                                        <p:tgtEl>
                                          <p:spTgt spid="14"/>
                                        </p:tgtEl>
                                        <p:attrNameLst>
                                          <p:attrName>ppt_x</p:attrName>
                                        </p:attrNameLst>
                                      </p:cBhvr>
                                      <p:tavLst>
                                        <p:tav tm="0">
                                          <p:val>
                                            <p:strVal val="0-#ppt_w/2"/>
                                          </p:val>
                                        </p:tav>
                                        <p:tav tm="100000">
                                          <p:val>
                                            <p:strVal val="#ppt_x"/>
                                          </p:val>
                                        </p:tav>
                                      </p:tavLst>
                                    </p:anim>
                                    <p:anim calcmode="lin" valueType="num">
                                      <p:cBhvr additive="base">
                                        <p:cTn id="55" dur="2000" fill="hold"/>
                                        <p:tgtEl>
                                          <p:spTgt spid="14"/>
                                        </p:tgtEl>
                                        <p:attrNameLst>
                                          <p:attrName>ppt_y</p:attrName>
                                        </p:attrNameLst>
                                      </p:cBhvr>
                                      <p:tavLst>
                                        <p:tav tm="0">
                                          <p:val>
                                            <p:strVal val="1+#ppt_h/2"/>
                                          </p:val>
                                        </p:tav>
                                        <p:tav tm="100000">
                                          <p:val>
                                            <p:strVal val="#ppt_y"/>
                                          </p:val>
                                        </p:tav>
                                      </p:tavLst>
                                    </p:anim>
                                  </p:childTnLst>
                                </p:cTn>
                              </p:par>
                              <p:par>
                                <p:cTn id="56" presetID="3" presetClass="entr" presetSubtype="5" fill="hold" grpId="1" nodeType="withEffect">
                                  <p:stCondLst>
                                    <p:cond delay="0"/>
                                  </p:stCondLst>
                                  <p:childTnLst>
                                    <p:set>
                                      <p:cBhvr>
                                        <p:cTn id="57" dur="1" fill="hold">
                                          <p:stCondLst>
                                            <p:cond delay="0"/>
                                          </p:stCondLst>
                                        </p:cTn>
                                        <p:tgtEl>
                                          <p:spTgt spid="3"/>
                                        </p:tgtEl>
                                        <p:attrNameLst>
                                          <p:attrName>style.visibility</p:attrName>
                                        </p:attrNameLst>
                                      </p:cBhvr>
                                      <p:to>
                                        <p:strVal val="visible"/>
                                      </p:to>
                                    </p:set>
                                    <p:animEffect transition="in" filter="blinds(vertical)">
                                      <p:cBhvr>
                                        <p:cTn id="58" dur="2000"/>
                                        <p:tgtEl>
                                          <p:spTgt spid="3"/>
                                        </p:tgtEl>
                                      </p:cBhvr>
                                    </p:animEffect>
                                  </p:childTnLst>
                                </p:cTn>
                              </p:par>
                              <p:par>
                                <p:cTn id="59" presetID="3" presetClass="entr" presetSubtype="5" fill="hold" grpId="1" nodeType="withEffect">
                                  <p:stCondLst>
                                    <p:cond delay="0"/>
                                  </p:stCondLst>
                                  <p:childTnLst>
                                    <p:set>
                                      <p:cBhvr>
                                        <p:cTn id="60" dur="1" fill="hold">
                                          <p:stCondLst>
                                            <p:cond delay="0"/>
                                          </p:stCondLst>
                                        </p:cTn>
                                        <p:tgtEl>
                                          <p:spTgt spid="4"/>
                                        </p:tgtEl>
                                        <p:attrNameLst>
                                          <p:attrName>style.visibility</p:attrName>
                                        </p:attrNameLst>
                                      </p:cBhvr>
                                      <p:to>
                                        <p:strVal val="visible"/>
                                      </p:to>
                                    </p:set>
                                    <p:animEffect transition="in" filter="blinds(vertical)">
                                      <p:cBhvr>
                                        <p:cTn id="61" dur="2000"/>
                                        <p:tgtEl>
                                          <p:spTgt spid="4"/>
                                        </p:tgtEl>
                                      </p:cBhvr>
                                    </p:animEffect>
                                  </p:childTnLst>
                                </p:cTn>
                              </p:par>
                              <p:par>
                                <p:cTn id="62" presetID="3" presetClass="entr" presetSubtype="5" fill="hold" grpId="1" nodeType="withEffect">
                                  <p:stCondLst>
                                    <p:cond delay="0"/>
                                  </p:stCondLst>
                                  <p:childTnLst>
                                    <p:set>
                                      <p:cBhvr>
                                        <p:cTn id="63" dur="1" fill="hold">
                                          <p:stCondLst>
                                            <p:cond delay="0"/>
                                          </p:stCondLst>
                                        </p:cTn>
                                        <p:tgtEl>
                                          <p:spTgt spid="5"/>
                                        </p:tgtEl>
                                        <p:attrNameLst>
                                          <p:attrName>style.visibility</p:attrName>
                                        </p:attrNameLst>
                                      </p:cBhvr>
                                      <p:to>
                                        <p:strVal val="visible"/>
                                      </p:to>
                                    </p:set>
                                    <p:animEffect transition="in" filter="blinds(vertical)">
                                      <p:cBhvr>
                                        <p:cTn id="64" dur="2000"/>
                                        <p:tgtEl>
                                          <p:spTgt spid="5"/>
                                        </p:tgtEl>
                                      </p:cBhvr>
                                    </p:animEffect>
                                  </p:childTnLst>
                                </p:cTn>
                              </p:par>
                              <p:par>
                                <p:cTn id="65" presetID="3" presetClass="entr" presetSubtype="5" fill="hold" grpId="1" nodeType="withEffect">
                                  <p:stCondLst>
                                    <p:cond delay="0"/>
                                  </p:stCondLst>
                                  <p:childTnLst>
                                    <p:set>
                                      <p:cBhvr>
                                        <p:cTn id="66" dur="1" fill="hold">
                                          <p:stCondLst>
                                            <p:cond delay="0"/>
                                          </p:stCondLst>
                                        </p:cTn>
                                        <p:tgtEl>
                                          <p:spTgt spid="6"/>
                                        </p:tgtEl>
                                        <p:attrNameLst>
                                          <p:attrName>style.visibility</p:attrName>
                                        </p:attrNameLst>
                                      </p:cBhvr>
                                      <p:to>
                                        <p:strVal val="visible"/>
                                      </p:to>
                                    </p:set>
                                    <p:animEffect transition="in" filter="blinds(vertical)">
                                      <p:cBhvr>
                                        <p:cTn id="67" dur="2000"/>
                                        <p:tgtEl>
                                          <p:spTgt spid="6"/>
                                        </p:tgtEl>
                                      </p:cBhvr>
                                    </p:animEffect>
                                  </p:childTnLst>
                                </p:cTn>
                              </p:par>
                              <p:par>
                                <p:cTn id="68" presetID="3" presetClass="entr" presetSubtype="5" fill="hold" grpId="1" nodeType="withEffect">
                                  <p:stCondLst>
                                    <p:cond delay="0"/>
                                  </p:stCondLst>
                                  <p:childTnLst>
                                    <p:set>
                                      <p:cBhvr>
                                        <p:cTn id="69" dur="1" fill="hold">
                                          <p:stCondLst>
                                            <p:cond delay="0"/>
                                          </p:stCondLst>
                                        </p:cTn>
                                        <p:tgtEl>
                                          <p:spTgt spid="7"/>
                                        </p:tgtEl>
                                        <p:attrNameLst>
                                          <p:attrName>style.visibility</p:attrName>
                                        </p:attrNameLst>
                                      </p:cBhvr>
                                      <p:to>
                                        <p:strVal val="visible"/>
                                      </p:to>
                                    </p:set>
                                    <p:animEffect transition="in" filter="blinds(vertical)">
                                      <p:cBhvr>
                                        <p:cTn id="70" dur="2000"/>
                                        <p:tgtEl>
                                          <p:spTgt spid="7"/>
                                        </p:tgtEl>
                                      </p:cBhvr>
                                    </p:animEffect>
                                  </p:childTnLst>
                                </p:cTn>
                              </p:par>
                              <p:par>
                                <p:cTn id="71" presetID="3" presetClass="entr" presetSubtype="5" fill="hold" grpId="1" nodeType="withEffect">
                                  <p:stCondLst>
                                    <p:cond delay="0"/>
                                  </p:stCondLst>
                                  <p:childTnLst>
                                    <p:set>
                                      <p:cBhvr>
                                        <p:cTn id="72" dur="1" fill="hold">
                                          <p:stCondLst>
                                            <p:cond delay="0"/>
                                          </p:stCondLst>
                                        </p:cTn>
                                        <p:tgtEl>
                                          <p:spTgt spid="8"/>
                                        </p:tgtEl>
                                        <p:attrNameLst>
                                          <p:attrName>style.visibility</p:attrName>
                                        </p:attrNameLst>
                                      </p:cBhvr>
                                      <p:to>
                                        <p:strVal val="visible"/>
                                      </p:to>
                                    </p:set>
                                    <p:animEffect transition="in" filter="blinds(vertical)">
                                      <p:cBhvr>
                                        <p:cTn id="73" dur="2000"/>
                                        <p:tgtEl>
                                          <p:spTgt spid="8"/>
                                        </p:tgtEl>
                                      </p:cBhvr>
                                    </p:animEffect>
                                  </p:childTnLst>
                                </p:cTn>
                              </p:par>
                              <p:par>
                                <p:cTn id="74" presetID="3" presetClass="entr" presetSubtype="5" fill="hold" grpId="1" nodeType="withEffect">
                                  <p:stCondLst>
                                    <p:cond delay="0"/>
                                  </p:stCondLst>
                                  <p:childTnLst>
                                    <p:set>
                                      <p:cBhvr>
                                        <p:cTn id="75" dur="1" fill="hold">
                                          <p:stCondLst>
                                            <p:cond delay="0"/>
                                          </p:stCondLst>
                                        </p:cTn>
                                        <p:tgtEl>
                                          <p:spTgt spid="9"/>
                                        </p:tgtEl>
                                        <p:attrNameLst>
                                          <p:attrName>style.visibility</p:attrName>
                                        </p:attrNameLst>
                                      </p:cBhvr>
                                      <p:to>
                                        <p:strVal val="visible"/>
                                      </p:to>
                                    </p:set>
                                    <p:animEffect transition="in" filter="blinds(vertical)">
                                      <p:cBhvr>
                                        <p:cTn id="76" dur="2000"/>
                                        <p:tgtEl>
                                          <p:spTgt spid="9"/>
                                        </p:tgtEl>
                                      </p:cBhvr>
                                    </p:animEffect>
                                  </p:childTnLst>
                                </p:cTn>
                              </p:par>
                              <p:par>
                                <p:cTn id="77" presetID="3" presetClass="entr" presetSubtype="5" fill="hold" grpId="1" nodeType="withEffect">
                                  <p:stCondLst>
                                    <p:cond delay="0"/>
                                  </p:stCondLst>
                                  <p:childTnLst>
                                    <p:set>
                                      <p:cBhvr>
                                        <p:cTn id="78" dur="1" fill="hold">
                                          <p:stCondLst>
                                            <p:cond delay="0"/>
                                          </p:stCondLst>
                                        </p:cTn>
                                        <p:tgtEl>
                                          <p:spTgt spid="10"/>
                                        </p:tgtEl>
                                        <p:attrNameLst>
                                          <p:attrName>style.visibility</p:attrName>
                                        </p:attrNameLst>
                                      </p:cBhvr>
                                      <p:to>
                                        <p:strVal val="visible"/>
                                      </p:to>
                                    </p:set>
                                    <p:animEffect transition="in" filter="blinds(vertical)">
                                      <p:cBhvr>
                                        <p:cTn id="79" dur="2000"/>
                                        <p:tgtEl>
                                          <p:spTgt spid="10"/>
                                        </p:tgtEl>
                                      </p:cBhvr>
                                    </p:animEffect>
                                  </p:childTnLst>
                                </p:cTn>
                              </p:par>
                              <p:par>
                                <p:cTn id="80" presetID="3" presetClass="entr" presetSubtype="5" fill="hold" grpId="1" nodeType="withEffect">
                                  <p:stCondLst>
                                    <p:cond delay="0"/>
                                  </p:stCondLst>
                                  <p:childTnLst>
                                    <p:set>
                                      <p:cBhvr>
                                        <p:cTn id="81" dur="1" fill="hold">
                                          <p:stCondLst>
                                            <p:cond delay="0"/>
                                          </p:stCondLst>
                                        </p:cTn>
                                        <p:tgtEl>
                                          <p:spTgt spid="11"/>
                                        </p:tgtEl>
                                        <p:attrNameLst>
                                          <p:attrName>style.visibility</p:attrName>
                                        </p:attrNameLst>
                                      </p:cBhvr>
                                      <p:to>
                                        <p:strVal val="visible"/>
                                      </p:to>
                                    </p:set>
                                    <p:animEffect transition="in" filter="blinds(vertical)">
                                      <p:cBhvr>
                                        <p:cTn id="82" dur="2000"/>
                                        <p:tgtEl>
                                          <p:spTgt spid="11"/>
                                        </p:tgtEl>
                                      </p:cBhvr>
                                    </p:animEffect>
                                  </p:childTnLst>
                                </p:cTn>
                              </p:par>
                              <p:par>
                                <p:cTn id="83" presetID="3" presetClass="entr" presetSubtype="5" fill="hold" grpId="1" nodeType="withEffect">
                                  <p:stCondLst>
                                    <p:cond delay="0"/>
                                  </p:stCondLst>
                                  <p:childTnLst>
                                    <p:set>
                                      <p:cBhvr>
                                        <p:cTn id="84" dur="1" fill="hold">
                                          <p:stCondLst>
                                            <p:cond delay="0"/>
                                          </p:stCondLst>
                                        </p:cTn>
                                        <p:tgtEl>
                                          <p:spTgt spid="12"/>
                                        </p:tgtEl>
                                        <p:attrNameLst>
                                          <p:attrName>style.visibility</p:attrName>
                                        </p:attrNameLst>
                                      </p:cBhvr>
                                      <p:to>
                                        <p:strVal val="visible"/>
                                      </p:to>
                                    </p:set>
                                    <p:animEffect transition="in" filter="blinds(vertical)">
                                      <p:cBhvr>
                                        <p:cTn id="85" dur="2000"/>
                                        <p:tgtEl>
                                          <p:spTgt spid="12"/>
                                        </p:tgtEl>
                                      </p:cBhvr>
                                    </p:animEffect>
                                  </p:childTnLst>
                                </p:cTn>
                              </p:par>
                              <p:par>
                                <p:cTn id="86" presetID="3" presetClass="entr" presetSubtype="5" fill="hold" grpId="1" nodeType="withEffect">
                                  <p:stCondLst>
                                    <p:cond delay="0"/>
                                  </p:stCondLst>
                                  <p:childTnLst>
                                    <p:set>
                                      <p:cBhvr>
                                        <p:cTn id="87" dur="1" fill="hold">
                                          <p:stCondLst>
                                            <p:cond delay="0"/>
                                          </p:stCondLst>
                                        </p:cTn>
                                        <p:tgtEl>
                                          <p:spTgt spid="13"/>
                                        </p:tgtEl>
                                        <p:attrNameLst>
                                          <p:attrName>style.visibility</p:attrName>
                                        </p:attrNameLst>
                                      </p:cBhvr>
                                      <p:to>
                                        <p:strVal val="visible"/>
                                      </p:to>
                                    </p:set>
                                    <p:animEffect transition="in" filter="blinds(vertical)">
                                      <p:cBhvr>
                                        <p:cTn id="88" dur="2000"/>
                                        <p:tgtEl>
                                          <p:spTgt spid="13"/>
                                        </p:tgtEl>
                                      </p:cBhvr>
                                    </p:animEffect>
                                  </p:childTnLst>
                                </p:cTn>
                              </p:par>
                              <p:par>
                                <p:cTn id="89" presetID="3" presetClass="entr" presetSubtype="5" fill="hold" grpId="1" nodeType="withEffect">
                                  <p:stCondLst>
                                    <p:cond delay="0"/>
                                  </p:stCondLst>
                                  <p:childTnLst>
                                    <p:set>
                                      <p:cBhvr>
                                        <p:cTn id="90" dur="1" fill="hold">
                                          <p:stCondLst>
                                            <p:cond delay="0"/>
                                          </p:stCondLst>
                                        </p:cTn>
                                        <p:tgtEl>
                                          <p:spTgt spid="14"/>
                                        </p:tgtEl>
                                        <p:attrNameLst>
                                          <p:attrName>style.visibility</p:attrName>
                                        </p:attrNameLst>
                                      </p:cBhvr>
                                      <p:to>
                                        <p:strVal val="visible"/>
                                      </p:to>
                                    </p:set>
                                    <p:animEffect transition="in" filter="blinds(vertical)">
                                      <p:cBhvr>
                                        <p:cTn id="91" dur="2000"/>
                                        <p:tgtEl>
                                          <p:spTgt spid="14"/>
                                        </p:tgtEl>
                                      </p:cBhvr>
                                    </p:animEffect>
                                  </p:childTnLst>
                                </p:cTn>
                              </p:par>
                              <p:par>
                                <p:cTn id="92" presetID="2" presetClass="entr" presetSubtype="3" fill="hold" grpId="0" nodeType="withEffect">
                                  <p:stCondLst>
                                    <p:cond delay="0"/>
                                  </p:stCondLst>
                                  <p:childTnLst>
                                    <p:set>
                                      <p:cBhvr>
                                        <p:cTn id="93" dur="1" fill="hold">
                                          <p:stCondLst>
                                            <p:cond delay="0"/>
                                          </p:stCondLst>
                                        </p:cTn>
                                        <p:tgtEl>
                                          <p:spTgt spid="15"/>
                                        </p:tgtEl>
                                        <p:attrNameLst>
                                          <p:attrName>style.visibility</p:attrName>
                                        </p:attrNameLst>
                                      </p:cBhvr>
                                      <p:to>
                                        <p:strVal val="visible"/>
                                      </p:to>
                                    </p:set>
                                    <p:anim calcmode="lin" valueType="num">
                                      <p:cBhvr additive="base">
                                        <p:cTn id="94" dur="2000" fill="hold"/>
                                        <p:tgtEl>
                                          <p:spTgt spid="15"/>
                                        </p:tgtEl>
                                        <p:attrNameLst>
                                          <p:attrName>ppt_x</p:attrName>
                                        </p:attrNameLst>
                                      </p:cBhvr>
                                      <p:tavLst>
                                        <p:tav tm="0">
                                          <p:val>
                                            <p:strVal val="1+#ppt_w/2"/>
                                          </p:val>
                                        </p:tav>
                                        <p:tav tm="100000">
                                          <p:val>
                                            <p:strVal val="#ppt_x"/>
                                          </p:val>
                                        </p:tav>
                                      </p:tavLst>
                                    </p:anim>
                                    <p:anim calcmode="lin" valueType="num">
                                      <p:cBhvr additive="base">
                                        <p:cTn id="95" dur="2000" fill="hold"/>
                                        <p:tgtEl>
                                          <p:spTgt spid="15"/>
                                        </p:tgtEl>
                                        <p:attrNameLst>
                                          <p:attrName>ppt_y</p:attrName>
                                        </p:attrNameLst>
                                      </p:cBhvr>
                                      <p:tavLst>
                                        <p:tav tm="0">
                                          <p:val>
                                            <p:strVal val="0-#ppt_h/2"/>
                                          </p:val>
                                        </p:tav>
                                        <p:tav tm="100000">
                                          <p:val>
                                            <p:strVal val="#ppt_y"/>
                                          </p:val>
                                        </p:tav>
                                      </p:tavLst>
                                    </p:anim>
                                  </p:childTnLst>
                                </p:cTn>
                              </p:par>
                              <p:par>
                                <p:cTn id="96" presetID="2" presetClass="entr" presetSubtype="6" fill="hold" grpId="0" nodeType="withEffect">
                                  <p:stCondLst>
                                    <p:cond delay="0"/>
                                  </p:stCondLst>
                                  <p:childTnLst>
                                    <p:set>
                                      <p:cBhvr>
                                        <p:cTn id="97" dur="1" fill="hold">
                                          <p:stCondLst>
                                            <p:cond delay="0"/>
                                          </p:stCondLst>
                                        </p:cTn>
                                        <p:tgtEl>
                                          <p:spTgt spid="16"/>
                                        </p:tgtEl>
                                        <p:attrNameLst>
                                          <p:attrName>style.visibility</p:attrName>
                                        </p:attrNameLst>
                                      </p:cBhvr>
                                      <p:to>
                                        <p:strVal val="visible"/>
                                      </p:to>
                                    </p:set>
                                    <p:anim calcmode="lin" valueType="num">
                                      <p:cBhvr additive="base">
                                        <p:cTn id="98" dur="2000" fill="hold"/>
                                        <p:tgtEl>
                                          <p:spTgt spid="16"/>
                                        </p:tgtEl>
                                        <p:attrNameLst>
                                          <p:attrName>ppt_x</p:attrName>
                                        </p:attrNameLst>
                                      </p:cBhvr>
                                      <p:tavLst>
                                        <p:tav tm="0">
                                          <p:val>
                                            <p:strVal val="1+#ppt_w/2"/>
                                          </p:val>
                                        </p:tav>
                                        <p:tav tm="100000">
                                          <p:val>
                                            <p:strVal val="#ppt_x"/>
                                          </p:val>
                                        </p:tav>
                                      </p:tavLst>
                                    </p:anim>
                                    <p:anim calcmode="lin" valueType="num">
                                      <p:cBhvr additive="base">
                                        <p:cTn id="99" dur="2000" fill="hold"/>
                                        <p:tgtEl>
                                          <p:spTgt spid="16"/>
                                        </p:tgtEl>
                                        <p:attrNameLst>
                                          <p:attrName>ppt_y</p:attrName>
                                        </p:attrNameLst>
                                      </p:cBhvr>
                                      <p:tavLst>
                                        <p:tav tm="0">
                                          <p:val>
                                            <p:strVal val="1+#ppt_h/2"/>
                                          </p:val>
                                        </p:tav>
                                        <p:tav tm="100000">
                                          <p:val>
                                            <p:strVal val="#ppt_y"/>
                                          </p:val>
                                        </p:tav>
                                      </p:tavLst>
                                    </p:anim>
                                  </p:childTnLst>
                                </p:cTn>
                              </p:par>
                              <p:par>
                                <p:cTn id="100" presetID="2" presetClass="entr" presetSubtype="3" fill="hold" grpId="0" nodeType="withEffect">
                                  <p:stCondLst>
                                    <p:cond delay="0"/>
                                  </p:stCondLst>
                                  <p:childTnLst>
                                    <p:set>
                                      <p:cBhvr>
                                        <p:cTn id="101" dur="1" fill="hold">
                                          <p:stCondLst>
                                            <p:cond delay="0"/>
                                          </p:stCondLst>
                                        </p:cTn>
                                        <p:tgtEl>
                                          <p:spTgt spid="17"/>
                                        </p:tgtEl>
                                        <p:attrNameLst>
                                          <p:attrName>style.visibility</p:attrName>
                                        </p:attrNameLst>
                                      </p:cBhvr>
                                      <p:to>
                                        <p:strVal val="visible"/>
                                      </p:to>
                                    </p:set>
                                    <p:anim calcmode="lin" valueType="num">
                                      <p:cBhvr additive="base">
                                        <p:cTn id="102" dur="2000" fill="hold"/>
                                        <p:tgtEl>
                                          <p:spTgt spid="17"/>
                                        </p:tgtEl>
                                        <p:attrNameLst>
                                          <p:attrName>ppt_x</p:attrName>
                                        </p:attrNameLst>
                                      </p:cBhvr>
                                      <p:tavLst>
                                        <p:tav tm="0">
                                          <p:val>
                                            <p:strVal val="1+#ppt_w/2"/>
                                          </p:val>
                                        </p:tav>
                                        <p:tav tm="100000">
                                          <p:val>
                                            <p:strVal val="#ppt_x"/>
                                          </p:val>
                                        </p:tav>
                                      </p:tavLst>
                                    </p:anim>
                                    <p:anim calcmode="lin" valueType="num">
                                      <p:cBhvr additive="base">
                                        <p:cTn id="103" dur="2000" fill="hold"/>
                                        <p:tgtEl>
                                          <p:spTgt spid="17"/>
                                        </p:tgtEl>
                                        <p:attrNameLst>
                                          <p:attrName>ppt_y</p:attrName>
                                        </p:attrNameLst>
                                      </p:cBhvr>
                                      <p:tavLst>
                                        <p:tav tm="0">
                                          <p:val>
                                            <p:strVal val="0-#ppt_h/2"/>
                                          </p:val>
                                        </p:tav>
                                        <p:tav tm="100000">
                                          <p:val>
                                            <p:strVal val="#ppt_y"/>
                                          </p:val>
                                        </p:tav>
                                      </p:tavLst>
                                    </p:anim>
                                  </p:childTnLst>
                                </p:cTn>
                              </p:par>
                              <p:par>
                                <p:cTn id="104" presetID="2" presetClass="entr" presetSubtype="6" fill="hold" grpId="0" nodeType="withEffect">
                                  <p:stCondLst>
                                    <p:cond delay="0"/>
                                  </p:stCondLst>
                                  <p:childTnLst>
                                    <p:set>
                                      <p:cBhvr>
                                        <p:cTn id="105" dur="1" fill="hold">
                                          <p:stCondLst>
                                            <p:cond delay="0"/>
                                          </p:stCondLst>
                                        </p:cTn>
                                        <p:tgtEl>
                                          <p:spTgt spid="18"/>
                                        </p:tgtEl>
                                        <p:attrNameLst>
                                          <p:attrName>style.visibility</p:attrName>
                                        </p:attrNameLst>
                                      </p:cBhvr>
                                      <p:to>
                                        <p:strVal val="visible"/>
                                      </p:to>
                                    </p:set>
                                    <p:anim calcmode="lin" valueType="num">
                                      <p:cBhvr additive="base">
                                        <p:cTn id="106" dur="2000" fill="hold"/>
                                        <p:tgtEl>
                                          <p:spTgt spid="18"/>
                                        </p:tgtEl>
                                        <p:attrNameLst>
                                          <p:attrName>ppt_x</p:attrName>
                                        </p:attrNameLst>
                                      </p:cBhvr>
                                      <p:tavLst>
                                        <p:tav tm="0">
                                          <p:val>
                                            <p:strVal val="1+#ppt_w/2"/>
                                          </p:val>
                                        </p:tav>
                                        <p:tav tm="100000">
                                          <p:val>
                                            <p:strVal val="#ppt_x"/>
                                          </p:val>
                                        </p:tav>
                                      </p:tavLst>
                                    </p:anim>
                                    <p:anim calcmode="lin" valueType="num">
                                      <p:cBhvr additive="base">
                                        <p:cTn id="107" dur="2000" fill="hold"/>
                                        <p:tgtEl>
                                          <p:spTgt spid="18"/>
                                        </p:tgtEl>
                                        <p:attrNameLst>
                                          <p:attrName>ppt_y</p:attrName>
                                        </p:attrNameLst>
                                      </p:cBhvr>
                                      <p:tavLst>
                                        <p:tav tm="0">
                                          <p:val>
                                            <p:strVal val="1+#ppt_h/2"/>
                                          </p:val>
                                        </p:tav>
                                        <p:tav tm="100000">
                                          <p:val>
                                            <p:strVal val="#ppt_y"/>
                                          </p:val>
                                        </p:tav>
                                      </p:tavLst>
                                    </p:anim>
                                  </p:childTnLst>
                                </p:cTn>
                              </p:par>
                              <p:par>
                                <p:cTn id="108" presetID="2" presetClass="entr" presetSubtype="3" fill="hold" grpId="0" nodeType="withEffect">
                                  <p:stCondLst>
                                    <p:cond delay="0"/>
                                  </p:stCondLst>
                                  <p:childTnLst>
                                    <p:set>
                                      <p:cBhvr>
                                        <p:cTn id="109" dur="1" fill="hold">
                                          <p:stCondLst>
                                            <p:cond delay="0"/>
                                          </p:stCondLst>
                                        </p:cTn>
                                        <p:tgtEl>
                                          <p:spTgt spid="19"/>
                                        </p:tgtEl>
                                        <p:attrNameLst>
                                          <p:attrName>style.visibility</p:attrName>
                                        </p:attrNameLst>
                                      </p:cBhvr>
                                      <p:to>
                                        <p:strVal val="visible"/>
                                      </p:to>
                                    </p:set>
                                    <p:anim calcmode="lin" valueType="num">
                                      <p:cBhvr additive="base">
                                        <p:cTn id="110" dur="2000" fill="hold"/>
                                        <p:tgtEl>
                                          <p:spTgt spid="19"/>
                                        </p:tgtEl>
                                        <p:attrNameLst>
                                          <p:attrName>ppt_x</p:attrName>
                                        </p:attrNameLst>
                                      </p:cBhvr>
                                      <p:tavLst>
                                        <p:tav tm="0">
                                          <p:val>
                                            <p:strVal val="1+#ppt_w/2"/>
                                          </p:val>
                                        </p:tav>
                                        <p:tav tm="100000">
                                          <p:val>
                                            <p:strVal val="#ppt_x"/>
                                          </p:val>
                                        </p:tav>
                                      </p:tavLst>
                                    </p:anim>
                                    <p:anim calcmode="lin" valueType="num">
                                      <p:cBhvr additive="base">
                                        <p:cTn id="111" dur="2000" fill="hold"/>
                                        <p:tgtEl>
                                          <p:spTgt spid="19"/>
                                        </p:tgtEl>
                                        <p:attrNameLst>
                                          <p:attrName>ppt_y</p:attrName>
                                        </p:attrNameLst>
                                      </p:cBhvr>
                                      <p:tavLst>
                                        <p:tav tm="0">
                                          <p:val>
                                            <p:strVal val="0-#ppt_h/2"/>
                                          </p:val>
                                        </p:tav>
                                        <p:tav tm="100000">
                                          <p:val>
                                            <p:strVal val="#ppt_y"/>
                                          </p:val>
                                        </p:tav>
                                      </p:tavLst>
                                    </p:anim>
                                  </p:childTnLst>
                                </p:cTn>
                              </p:par>
                              <p:par>
                                <p:cTn id="112" presetID="2" presetClass="entr" presetSubtype="6" fill="hold" grpId="0" nodeType="withEffect">
                                  <p:stCondLst>
                                    <p:cond delay="0"/>
                                  </p:stCondLst>
                                  <p:childTnLst>
                                    <p:set>
                                      <p:cBhvr>
                                        <p:cTn id="113" dur="1" fill="hold">
                                          <p:stCondLst>
                                            <p:cond delay="0"/>
                                          </p:stCondLst>
                                        </p:cTn>
                                        <p:tgtEl>
                                          <p:spTgt spid="20"/>
                                        </p:tgtEl>
                                        <p:attrNameLst>
                                          <p:attrName>style.visibility</p:attrName>
                                        </p:attrNameLst>
                                      </p:cBhvr>
                                      <p:to>
                                        <p:strVal val="visible"/>
                                      </p:to>
                                    </p:set>
                                    <p:anim calcmode="lin" valueType="num">
                                      <p:cBhvr additive="base">
                                        <p:cTn id="114" dur="2000" fill="hold"/>
                                        <p:tgtEl>
                                          <p:spTgt spid="20"/>
                                        </p:tgtEl>
                                        <p:attrNameLst>
                                          <p:attrName>ppt_x</p:attrName>
                                        </p:attrNameLst>
                                      </p:cBhvr>
                                      <p:tavLst>
                                        <p:tav tm="0">
                                          <p:val>
                                            <p:strVal val="1+#ppt_w/2"/>
                                          </p:val>
                                        </p:tav>
                                        <p:tav tm="100000">
                                          <p:val>
                                            <p:strVal val="#ppt_x"/>
                                          </p:val>
                                        </p:tav>
                                      </p:tavLst>
                                    </p:anim>
                                    <p:anim calcmode="lin" valueType="num">
                                      <p:cBhvr additive="base">
                                        <p:cTn id="115" dur="2000" fill="hold"/>
                                        <p:tgtEl>
                                          <p:spTgt spid="20"/>
                                        </p:tgtEl>
                                        <p:attrNameLst>
                                          <p:attrName>ppt_y</p:attrName>
                                        </p:attrNameLst>
                                      </p:cBhvr>
                                      <p:tavLst>
                                        <p:tav tm="0">
                                          <p:val>
                                            <p:strVal val="1+#ppt_h/2"/>
                                          </p:val>
                                        </p:tav>
                                        <p:tav tm="100000">
                                          <p:val>
                                            <p:strVal val="#ppt_y"/>
                                          </p:val>
                                        </p:tav>
                                      </p:tavLst>
                                    </p:anim>
                                  </p:childTnLst>
                                </p:cTn>
                              </p:par>
                              <p:par>
                                <p:cTn id="116" presetID="2" presetClass="entr" presetSubtype="3" fill="hold" grpId="0" nodeType="withEffect">
                                  <p:stCondLst>
                                    <p:cond delay="0"/>
                                  </p:stCondLst>
                                  <p:childTnLst>
                                    <p:set>
                                      <p:cBhvr>
                                        <p:cTn id="117" dur="1" fill="hold">
                                          <p:stCondLst>
                                            <p:cond delay="0"/>
                                          </p:stCondLst>
                                        </p:cTn>
                                        <p:tgtEl>
                                          <p:spTgt spid="21"/>
                                        </p:tgtEl>
                                        <p:attrNameLst>
                                          <p:attrName>style.visibility</p:attrName>
                                        </p:attrNameLst>
                                      </p:cBhvr>
                                      <p:to>
                                        <p:strVal val="visible"/>
                                      </p:to>
                                    </p:set>
                                    <p:anim calcmode="lin" valueType="num">
                                      <p:cBhvr additive="base">
                                        <p:cTn id="118" dur="2000" fill="hold"/>
                                        <p:tgtEl>
                                          <p:spTgt spid="21"/>
                                        </p:tgtEl>
                                        <p:attrNameLst>
                                          <p:attrName>ppt_x</p:attrName>
                                        </p:attrNameLst>
                                      </p:cBhvr>
                                      <p:tavLst>
                                        <p:tav tm="0">
                                          <p:val>
                                            <p:strVal val="1+#ppt_w/2"/>
                                          </p:val>
                                        </p:tav>
                                        <p:tav tm="100000">
                                          <p:val>
                                            <p:strVal val="#ppt_x"/>
                                          </p:val>
                                        </p:tav>
                                      </p:tavLst>
                                    </p:anim>
                                    <p:anim calcmode="lin" valueType="num">
                                      <p:cBhvr additive="base">
                                        <p:cTn id="119" dur="2000" fill="hold"/>
                                        <p:tgtEl>
                                          <p:spTgt spid="21"/>
                                        </p:tgtEl>
                                        <p:attrNameLst>
                                          <p:attrName>ppt_y</p:attrName>
                                        </p:attrNameLst>
                                      </p:cBhvr>
                                      <p:tavLst>
                                        <p:tav tm="0">
                                          <p:val>
                                            <p:strVal val="0-#ppt_h/2"/>
                                          </p:val>
                                        </p:tav>
                                        <p:tav tm="100000">
                                          <p:val>
                                            <p:strVal val="#ppt_y"/>
                                          </p:val>
                                        </p:tav>
                                      </p:tavLst>
                                    </p:anim>
                                  </p:childTnLst>
                                </p:cTn>
                              </p:par>
                              <p:par>
                                <p:cTn id="120" presetID="2" presetClass="entr" presetSubtype="6" fill="hold" grpId="0" nodeType="withEffect">
                                  <p:stCondLst>
                                    <p:cond delay="0"/>
                                  </p:stCondLst>
                                  <p:childTnLst>
                                    <p:set>
                                      <p:cBhvr>
                                        <p:cTn id="121" dur="1" fill="hold">
                                          <p:stCondLst>
                                            <p:cond delay="0"/>
                                          </p:stCondLst>
                                        </p:cTn>
                                        <p:tgtEl>
                                          <p:spTgt spid="22"/>
                                        </p:tgtEl>
                                        <p:attrNameLst>
                                          <p:attrName>style.visibility</p:attrName>
                                        </p:attrNameLst>
                                      </p:cBhvr>
                                      <p:to>
                                        <p:strVal val="visible"/>
                                      </p:to>
                                    </p:set>
                                    <p:anim calcmode="lin" valueType="num">
                                      <p:cBhvr additive="base">
                                        <p:cTn id="122" dur="2000" fill="hold"/>
                                        <p:tgtEl>
                                          <p:spTgt spid="22"/>
                                        </p:tgtEl>
                                        <p:attrNameLst>
                                          <p:attrName>ppt_x</p:attrName>
                                        </p:attrNameLst>
                                      </p:cBhvr>
                                      <p:tavLst>
                                        <p:tav tm="0">
                                          <p:val>
                                            <p:strVal val="1+#ppt_w/2"/>
                                          </p:val>
                                        </p:tav>
                                        <p:tav tm="100000">
                                          <p:val>
                                            <p:strVal val="#ppt_x"/>
                                          </p:val>
                                        </p:tav>
                                      </p:tavLst>
                                    </p:anim>
                                    <p:anim calcmode="lin" valueType="num">
                                      <p:cBhvr additive="base">
                                        <p:cTn id="123" dur="2000" fill="hold"/>
                                        <p:tgtEl>
                                          <p:spTgt spid="22"/>
                                        </p:tgtEl>
                                        <p:attrNameLst>
                                          <p:attrName>ppt_y</p:attrName>
                                        </p:attrNameLst>
                                      </p:cBhvr>
                                      <p:tavLst>
                                        <p:tav tm="0">
                                          <p:val>
                                            <p:strVal val="1+#ppt_h/2"/>
                                          </p:val>
                                        </p:tav>
                                        <p:tav tm="100000">
                                          <p:val>
                                            <p:strVal val="#ppt_y"/>
                                          </p:val>
                                        </p:tav>
                                      </p:tavLst>
                                    </p:anim>
                                  </p:childTnLst>
                                </p:cTn>
                              </p:par>
                              <p:par>
                                <p:cTn id="124" presetID="2" presetClass="entr" presetSubtype="3" fill="hold" grpId="0" nodeType="withEffect">
                                  <p:stCondLst>
                                    <p:cond delay="0"/>
                                  </p:stCondLst>
                                  <p:childTnLst>
                                    <p:set>
                                      <p:cBhvr>
                                        <p:cTn id="125" dur="1" fill="hold">
                                          <p:stCondLst>
                                            <p:cond delay="0"/>
                                          </p:stCondLst>
                                        </p:cTn>
                                        <p:tgtEl>
                                          <p:spTgt spid="23"/>
                                        </p:tgtEl>
                                        <p:attrNameLst>
                                          <p:attrName>style.visibility</p:attrName>
                                        </p:attrNameLst>
                                      </p:cBhvr>
                                      <p:to>
                                        <p:strVal val="visible"/>
                                      </p:to>
                                    </p:set>
                                    <p:anim calcmode="lin" valueType="num">
                                      <p:cBhvr additive="base">
                                        <p:cTn id="126" dur="2000" fill="hold"/>
                                        <p:tgtEl>
                                          <p:spTgt spid="23"/>
                                        </p:tgtEl>
                                        <p:attrNameLst>
                                          <p:attrName>ppt_x</p:attrName>
                                        </p:attrNameLst>
                                      </p:cBhvr>
                                      <p:tavLst>
                                        <p:tav tm="0">
                                          <p:val>
                                            <p:strVal val="1+#ppt_w/2"/>
                                          </p:val>
                                        </p:tav>
                                        <p:tav tm="100000">
                                          <p:val>
                                            <p:strVal val="#ppt_x"/>
                                          </p:val>
                                        </p:tav>
                                      </p:tavLst>
                                    </p:anim>
                                    <p:anim calcmode="lin" valueType="num">
                                      <p:cBhvr additive="base">
                                        <p:cTn id="127" dur="2000" fill="hold"/>
                                        <p:tgtEl>
                                          <p:spTgt spid="23"/>
                                        </p:tgtEl>
                                        <p:attrNameLst>
                                          <p:attrName>ppt_y</p:attrName>
                                        </p:attrNameLst>
                                      </p:cBhvr>
                                      <p:tavLst>
                                        <p:tav tm="0">
                                          <p:val>
                                            <p:strVal val="0-#ppt_h/2"/>
                                          </p:val>
                                        </p:tav>
                                        <p:tav tm="100000">
                                          <p:val>
                                            <p:strVal val="#ppt_y"/>
                                          </p:val>
                                        </p:tav>
                                      </p:tavLst>
                                    </p:anim>
                                  </p:childTnLst>
                                </p:cTn>
                              </p:par>
                              <p:par>
                                <p:cTn id="128" presetID="2" presetClass="entr" presetSubtype="6" fill="hold" grpId="0" nodeType="withEffect">
                                  <p:stCondLst>
                                    <p:cond delay="0"/>
                                  </p:stCondLst>
                                  <p:childTnLst>
                                    <p:set>
                                      <p:cBhvr>
                                        <p:cTn id="129" dur="1" fill="hold">
                                          <p:stCondLst>
                                            <p:cond delay="0"/>
                                          </p:stCondLst>
                                        </p:cTn>
                                        <p:tgtEl>
                                          <p:spTgt spid="24"/>
                                        </p:tgtEl>
                                        <p:attrNameLst>
                                          <p:attrName>style.visibility</p:attrName>
                                        </p:attrNameLst>
                                      </p:cBhvr>
                                      <p:to>
                                        <p:strVal val="visible"/>
                                      </p:to>
                                    </p:set>
                                    <p:anim calcmode="lin" valueType="num">
                                      <p:cBhvr additive="base">
                                        <p:cTn id="130" dur="2000" fill="hold"/>
                                        <p:tgtEl>
                                          <p:spTgt spid="24"/>
                                        </p:tgtEl>
                                        <p:attrNameLst>
                                          <p:attrName>ppt_x</p:attrName>
                                        </p:attrNameLst>
                                      </p:cBhvr>
                                      <p:tavLst>
                                        <p:tav tm="0">
                                          <p:val>
                                            <p:strVal val="1+#ppt_w/2"/>
                                          </p:val>
                                        </p:tav>
                                        <p:tav tm="100000">
                                          <p:val>
                                            <p:strVal val="#ppt_x"/>
                                          </p:val>
                                        </p:tav>
                                      </p:tavLst>
                                    </p:anim>
                                    <p:anim calcmode="lin" valueType="num">
                                      <p:cBhvr additive="base">
                                        <p:cTn id="131" dur="2000" fill="hold"/>
                                        <p:tgtEl>
                                          <p:spTgt spid="24"/>
                                        </p:tgtEl>
                                        <p:attrNameLst>
                                          <p:attrName>ppt_y</p:attrName>
                                        </p:attrNameLst>
                                      </p:cBhvr>
                                      <p:tavLst>
                                        <p:tav tm="0">
                                          <p:val>
                                            <p:strVal val="1+#ppt_h/2"/>
                                          </p:val>
                                        </p:tav>
                                        <p:tav tm="100000">
                                          <p:val>
                                            <p:strVal val="#ppt_y"/>
                                          </p:val>
                                        </p:tav>
                                      </p:tavLst>
                                    </p:anim>
                                  </p:childTnLst>
                                </p:cTn>
                              </p:par>
                              <p:par>
                                <p:cTn id="132" presetID="2" presetClass="entr" presetSubtype="3" fill="hold" grpId="0" nodeType="withEffect">
                                  <p:stCondLst>
                                    <p:cond delay="0"/>
                                  </p:stCondLst>
                                  <p:childTnLst>
                                    <p:set>
                                      <p:cBhvr>
                                        <p:cTn id="133" dur="1" fill="hold">
                                          <p:stCondLst>
                                            <p:cond delay="0"/>
                                          </p:stCondLst>
                                        </p:cTn>
                                        <p:tgtEl>
                                          <p:spTgt spid="25"/>
                                        </p:tgtEl>
                                        <p:attrNameLst>
                                          <p:attrName>style.visibility</p:attrName>
                                        </p:attrNameLst>
                                      </p:cBhvr>
                                      <p:to>
                                        <p:strVal val="visible"/>
                                      </p:to>
                                    </p:set>
                                    <p:anim calcmode="lin" valueType="num">
                                      <p:cBhvr additive="base">
                                        <p:cTn id="134" dur="2000" fill="hold"/>
                                        <p:tgtEl>
                                          <p:spTgt spid="25"/>
                                        </p:tgtEl>
                                        <p:attrNameLst>
                                          <p:attrName>ppt_x</p:attrName>
                                        </p:attrNameLst>
                                      </p:cBhvr>
                                      <p:tavLst>
                                        <p:tav tm="0">
                                          <p:val>
                                            <p:strVal val="1+#ppt_w/2"/>
                                          </p:val>
                                        </p:tav>
                                        <p:tav tm="100000">
                                          <p:val>
                                            <p:strVal val="#ppt_x"/>
                                          </p:val>
                                        </p:tav>
                                      </p:tavLst>
                                    </p:anim>
                                    <p:anim calcmode="lin" valueType="num">
                                      <p:cBhvr additive="base">
                                        <p:cTn id="135" dur="2000" fill="hold"/>
                                        <p:tgtEl>
                                          <p:spTgt spid="25"/>
                                        </p:tgtEl>
                                        <p:attrNameLst>
                                          <p:attrName>ppt_y</p:attrName>
                                        </p:attrNameLst>
                                      </p:cBhvr>
                                      <p:tavLst>
                                        <p:tav tm="0">
                                          <p:val>
                                            <p:strVal val="0-#ppt_h/2"/>
                                          </p:val>
                                        </p:tav>
                                        <p:tav tm="100000">
                                          <p:val>
                                            <p:strVal val="#ppt_y"/>
                                          </p:val>
                                        </p:tav>
                                      </p:tavLst>
                                    </p:anim>
                                  </p:childTnLst>
                                </p:cTn>
                              </p:par>
                              <p:par>
                                <p:cTn id="136" presetID="2" presetClass="entr" presetSubtype="6" fill="hold" grpId="0" nodeType="withEffect">
                                  <p:stCondLst>
                                    <p:cond delay="0"/>
                                  </p:stCondLst>
                                  <p:childTnLst>
                                    <p:set>
                                      <p:cBhvr>
                                        <p:cTn id="137" dur="1" fill="hold">
                                          <p:stCondLst>
                                            <p:cond delay="0"/>
                                          </p:stCondLst>
                                        </p:cTn>
                                        <p:tgtEl>
                                          <p:spTgt spid="26"/>
                                        </p:tgtEl>
                                        <p:attrNameLst>
                                          <p:attrName>style.visibility</p:attrName>
                                        </p:attrNameLst>
                                      </p:cBhvr>
                                      <p:to>
                                        <p:strVal val="visible"/>
                                      </p:to>
                                    </p:set>
                                    <p:anim calcmode="lin" valueType="num">
                                      <p:cBhvr additive="base">
                                        <p:cTn id="138" dur="2000" fill="hold"/>
                                        <p:tgtEl>
                                          <p:spTgt spid="26"/>
                                        </p:tgtEl>
                                        <p:attrNameLst>
                                          <p:attrName>ppt_x</p:attrName>
                                        </p:attrNameLst>
                                      </p:cBhvr>
                                      <p:tavLst>
                                        <p:tav tm="0">
                                          <p:val>
                                            <p:strVal val="1+#ppt_w/2"/>
                                          </p:val>
                                        </p:tav>
                                        <p:tav tm="100000">
                                          <p:val>
                                            <p:strVal val="#ppt_x"/>
                                          </p:val>
                                        </p:tav>
                                      </p:tavLst>
                                    </p:anim>
                                    <p:anim calcmode="lin" valueType="num">
                                      <p:cBhvr additive="base">
                                        <p:cTn id="139" dur="2000" fill="hold"/>
                                        <p:tgtEl>
                                          <p:spTgt spid="26"/>
                                        </p:tgtEl>
                                        <p:attrNameLst>
                                          <p:attrName>ppt_y</p:attrName>
                                        </p:attrNameLst>
                                      </p:cBhvr>
                                      <p:tavLst>
                                        <p:tav tm="0">
                                          <p:val>
                                            <p:strVal val="1+#ppt_h/2"/>
                                          </p:val>
                                        </p:tav>
                                        <p:tav tm="100000">
                                          <p:val>
                                            <p:strVal val="#ppt_y"/>
                                          </p:val>
                                        </p:tav>
                                      </p:tavLst>
                                    </p:anim>
                                  </p:childTnLst>
                                </p:cTn>
                              </p:par>
                              <p:par>
                                <p:cTn id="140" presetID="3" presetClass="entr" presetSubtype="5" fill="hold" grpId="1" nodeType="withEffect">
                                  <p:stCondLst>
                                    <p:cond delay="0"/>
                                  </p:stCondLst>
                                  <p:childTnLst>
                                    <p:set>
                                      <p:cBhvr>
                                        <p:cTn id="141" dur="1" fill="hold">
                                          <p:stCondLst>
                                            <p:cond delay="0"/>
                                          </p:stCondLst>
                                        </p:cTn>
                                        <p:tgtEl>
                                          <p:spTgt spid="15"/>
                                        </p:tgtEl>
                                        <p:attrNameLst>
                                          <p:attrName>style.visibility</p:attrName>
                                        </p:attrNameLst>
                                      </p:cBhvr>
                                      <p:to>
                                        <p:strVal val="visible"/>
                                      </p:to>
                                    </p:set>
                                    <p:animEffect transition="in" filter="blinds(vertical)">
                                      <p:cBhvr>
                                        <p:cTn id="142" dur="2000"/>
                                        <p:tgtEl>
                                          <p:spTgt spid="15"/>
                                        </p:tgtEl>
                                      </p:cBhvr>
                                    </p:animEffect>
                                  </p:childTnLst>
                                </p:cTn>
                              </p:par>
                              <p:par>
                                <p:cTn id="143" presetID="3" presetClass="entr" presetSubtype="5" fill="hold" grpId="1" nodeType="withEffect">
                                  <p:stCondLst>
                                    <p:cond delay="0"/>
                                  </p:stCondLst>
                                  <p:childTnLst>
                                    <p:set>
                                      <p:cBhvr>
                                        <p:cTn id="144" dur="1" fill="hold">
                                          <p:stCondLst>
                                            <p:cond delay="0"/>
                                          </p:stCondLst>
                                        </p:cTn>
                                        <p:tgtEl>
                                          <p:spTgt spid="16"/>
                                        </p:tgtEl>
                                        <p:attrNameLst>
                                          <p:attrName>style.visibility</p:attrName>
                                        </p:attrNameLst>
                                      </p:cBhvr>
                                      <p:to>
                                        <p:strVal val="visible"/>
                                      </p:to>
                                    </p:set>
                                    <p:animEffect transition="in" filter="blinds(vertical)">
                                      <p:cBhvr>
                                        <p:cTn id="145" dur="2000"/>
                                        <p:tgtEl>
                                          <p:spTgt spid="16"/>
                                        </p:tgtEl>
                                      </p:cBhvr>
                                    </p:animEffect>
                                  </p:childTnLst>
                                </p:cTn>
                              </p:par>
                              <p:par>
                                <p:cTn id="146" presetID="3" presetClass="entr" presetSubtype="5" fill="hold" grpId="1" nodeType="withEffect">
                                  <p:stCondLst>
                                    <p:cond delay="0"/>
                                  </p:stCondLst>
                                  <p:childTnLst>
                                    <p:set>
                                      <p:cBhvr>
                                        <p:cTn id="147" dur="1" fill="hold">
                                          <p:stCondLst>
                                            <p:cond delay="0"/>
                                          </p:stCondLst>
                                        </p:cTn>
                                        <p:tgtEl>
                                          <p:spTgt spid="17"/>
                                        </p:tgtEl>
                                        <p:attrNameLst>
                                          <p:attrName>style.visibility</p:attrName>
                                        </p:attrNameLst>
                                      </p:cBhvr>
                                      <p:to>
                                        <p:strVal val="visible"/>
                                      </p:to>
                                    </p:set>
                                    <p:animEffect transition="in" filter="blinds(vertical)">
                                      <p:cBhvr>
                                        <p:cTn id="148" dur="2000"/>
                                        <p:tgtEl>
                                          <p:spTgt spid="17"/>
                                        </p:tgtEl>
                                      </p:cBhvr>
                                    </p:animEffect>
                                  </p:childTnLst>
                                </p:cTn>
                              </p:par>
                              <p:par>
                                <p:cTn id="149" presetID="3" presetClass="entr" presetSubtype="5" fill="hold" grpId="1" nodeType="withEffect">
                                  <p:stCondLst>
                                    <p:cond delay="0"/>
                                  </p:stCondLst>
                                  <p:childTnLst>
                                    <p:set>
                                      <p:cBhvr>
                                        <p:cTn id="150" dur="1" fill="hold">
                                          <p:stCondLst>
                                            <p:cond delay="0"/>
                                          </p:stCondLst>
                                        </p:cTn>
                                        <p:tgtEl>
                                          <p:spTgt spid="18"/>
                                        </p:tgtEl>
                                        <p:attrNameLst>
                                          <p:attrName>style.visibility</p:attrName>
                                        </p:attrNameLst>
                                      </p:cBhvr>
                                      <p:to>
                                        <p:strVal val="visible"/>
                                      </p:to>
                                    </p:set>
                                    <p:animEffect transition="in" filter="blinds(vertical)">
                                      <p:cBhvr>
                                        <p:cTn id="151" dur="2000"/>
                                        <p:tgtEl>
                                          <p:spTgt spid="18"/>
                                        </p:tgtEl>
                                      </p:cBhvr>
                                    </p:animEffect>
                                  </p:childTnLst>
                                </p:cTn>
                              </p:par>
                              <p:par>
                                <p:cTn id="152" presetID="3" presetClass="entr" presetSubtype="5" fill="hold" grpId="1" nodeType="withEffect">
                                  <p:stCondLst>
                                    <p:cond delay="0"/>
                                  </p:stCondLst>
                                  <p:childTnLst>
                                    <p:set>
                                      <p:cBhvr>
                                        <p:cTn id="153" dur="1" fill="hold">
                                          <p:stCondLst>
                                            <p:cond delay="0"/>
                                          </p:stCondLst>
                                        </p:cTn>
                                        <p:tgtEl>
                                          <p:spTgt spid="19"/>
                                        </p:tgtEl>
                                        <p:attrNameLst>
                                          <p:attrName>style.visibility</p:attrName>
                                        </p:attrNameLst>
                                      </p:cBhvr>
                                      <p:to>
                                        <p:strVal val="visible"/>
                                      </p:to>
                                    </p:set>
                                    <p:animEffect transition="in" filter="blinds(vertical)">
                                      <p:cBhvr>
                                        <p:cTn id="154" dur="2000"/>
                                        <p:tgtEl>
                                          <p:spTgt spid="19"/>
                                        </p:tgtEl>
                                      </p:cBhvr>
                                    </p:animEffect>
                                  </p:childTnLst>
                                </p:cTn>
                              </p:par>
                              <p:par>
                                <p:cTn id="155" presetID="3" presetClass="entr" presetSubtype="5" fill="hold" grpId="1" nodeType="withEffect">
                                  <p:stCondLst>
                                    <p:cond delay="0"/>
                                  </p:stCondLst>
                                  <p:childTnLst>
                                    <p:set>
                                      <p:cBhvr>
                                        <p:cTn id="156" dur="1" fill="hold">
                                          <p:stCondLst>
                                            <p:cond delay="0"/>
                                          </p:stCondLst>
                                        </p:cTn>
                                        <p:tgtEl>
                                          <p:spTgt spid="20"/>
                                        </p:tgtEl>
                                        <p:attrNameLst>
                                          <p:attrName>style.visibility</p:attrName>
                                        </p:attrNameLst>
                                      </p:cBhvr>
                                      <p:to>
                                        <p:strVal val="visible"/>
                                      </p:to>
                                    </p:set>
                                    <p:animEffect transition="in" filter="blinds(vertical)">
                                      <p:cBhvr>
                                        <p:cTn id="157" dur="2000"/>
                                        <p:tgtEl>
                                          <p:spTgt spid="20"/>
                                        </p:tgtEl>
                                      </p:cBhvr>
                                    </p:animEffect>
                                  </p:childTnLst>
                                </p:cTn>
                              </p:par>
                              <p:par>
                                <p:cTn id="158" presetID="3" presetClass="entr" presetSubtype="5" fill="hold" grpId="1" nodeType="withEffect">
                                  <p:stCondLst>
                                    <p:cond delay="0"/>
                                  </p:stCondLst>
                                  <p:childTnLst>
                                    <p:set>
                                      <p:cBhvr>
                                        <p:cTn id="159" dur="1" fill="hold">
                                          <p:stCondLst>
                                            <p:cond delay="0"/>
                                          </p:stCondLst>
                                        </p:cTn>
                                        <p:tgtEl>
                                          <p:spTgt spid="21"/>
                                        </p:tgtEl>
                                        <p:attrNameLst>
                                          <p:attrName>style.visibility</p:attrName>
                                        </p:attrNameLst>
                                      </p:cBhvr>
                                      <p:to>
                                        <p:strVal val="visible"/>
                                      </p:to>
                                    </p:set>
                                    <p:animEffect transition="in" filter="blinds(vertical)">
                                      <p:cBhvr>
                                        <p:cTn id="160" dur="2000"/>
                                        <p:tgtEl>
                                          <p:spTgt spid="21"/>
                                        </p:tgtEl>
                                      </p:cBhvr>
                                    </p:animEffect>
                                  </p:childTnLst>
                                </p:cTn>
                              </p:par>
                              <p:par>
                                <p:cTn id="161" presetID="3" presetClass="entr" presetSubtype="5" fill="hold" grpId="1" nodeType="withEffect">
                                  <p:stCondLst>
                                    <p:cond delay="0"/>
                                  </p:stCondLst>
                                  <p:childTnLst>
                                    <p:set>
                                      <p:cBhvr>
                                        <p:cTn id="162" dur="1" fill="hold">
                                          <p:stCondLst>
                                            <p:cond delay="0"/>
                                          </p:stCondLst>
                                        </p:cTn>
                                        <p:tgtEl>
                                          <p:spTgt spid="22"/>
                                        </p:tgtEl>
                                        <p:attrNameLst>
                                          <p:attrName>style.visibility</p:attrName>
                                        </p:attrNameLst>
                                      </p:cBhvr>
                                      <p:to>
                                        <p:strVal val="visible"/>
                                      </p:to>
                                    </p:set>
                                    <p:animEffect transition="in" filter="blinds(vertical)">
                                      <p:cBhvr>
                                        <p:cTn id="163" dur="2000"/>
                                        <p:tgtEl>
                                          <p:spTgt spid="22"/>
                                        </p:tgtEl>
                                      </p:cBhvr>
                                    </p:animEffect>
                                  </p:childTnLst>
                                </p:cTn>
                              </p:par>
                              <p:par>
                                <p:cTn id="164" presetID="3" presetClass="entr" presetSubtype="5" fill="hold" grpId="1" nodeType="withEffect">
                                  <p:stCondLst>
                                    <p:cond delay="0"/>
                                  </p:stCondLst>
                                  <p:childTnLst>
                                    <p:set>
                                      <p:cBhvr>
                                        <p:cTn id="165" dur="1" fill="hold">
                                          <p:stCondLst>
                                            <p:cond delay="0"/>
                                          </p:stCondLst>
                                        </p:cTn>
                                        <p:tgtEl>
                                          <p:spTgt spid="23"/>
                                        </p:tgtEl>
                                        <p:attrNameLst>
                                          <p:attrName>style.visibility</p:attrName>
                                        </p:attrNameLst>
                                      </p:cBhvr>
                                      <p:to>
                                        <p:strVal val="visible"/>
                                      </p:to>
                                    </p:set>
                                    <p:animEffect transition="in" filter="blinds(vertical)">
                                      <p:cBhvr>
                                        <p:cTn id="166" dur="2000"/>
                                        <p:tgtEl>
                                          <p:spTgt spid="23"/>
                                        </p:tgtEl>
                                      </p:cBhvr>
                                    </p:animEffect>
                                  </p:childTnLst>
                                </p:cTn>
                              </p:par>
                              <p:par>
                                <p:cTn id="167" presetID="3" presetClass="entr" presetSubtype="5" fill="hold" grpId="1" nodeType="withEffect">
                                  <p:stCondLst>
                                    <p:cond delay="0"/>
                                  </p:stCondLst>
                                  <p:childTnLst>
                                    <p:set>
                                      <p:cBhvr>
                                        <p:cTn id="168" dur="1" fill="hold">
                                          <p:stCondLst>
                                            <p:cond delay="0"/>
                                          </p:stCondLst>
                                        </p:cTn>
                                        <p:tgtEl>
                                          <p:spTgt spid="24"/>
                                        </p:tgtEl>
                                        <p:attrNameLst>
                                          <p:attrName>style.visibility</p:attrName>
                                        </p:attrNameLst>
                                      </p:cBhvr>
                                      <p:to>
                                        <p:strVal val="visible"/>
                                      </p:to>
                                    </p:set>
                                    <p:animEffect transition="in" filter="blinds(vertical)">
                                      <p:cBhvr>
                                        <p:cTn id="169" dur="2000"/>
                                        <p:tgtEl>
                                          <p:spTgt spid="24"/>
                                        </p:tgtEl>
                                      </p:cBhvr>
                                    </p:animEffect>
                                  </p:childTnLst>
                                </p:cTn>
                              </p:par>
                              <p:par>
                                <p:cTn id="170" presetID="3" presetClass="entr" presetSubtype="5" fill="hold" grpId="1" nodeType="withEffect">
                                  <p:stCondLst>
                                    <p:cond delay="0"/>
                                  </p:stCondLst>
                                  <p:childTnLst>
                                    <p:set>
                                      <p:cBhvr>
                                        <p:cTn id="171" dur="1" fill="hold">
                                          <p:stCondLst>
                                            <p:cond delay="0"/>
                                          </p:stCondLst>
                                        </p:cTn>
                                        <p:tgtEl>
                                          <p:spTgt spid="25"/>
                                        </p:tgtEl>
                                        <p:attrNameLst>
                                          <p:attrName>style.visibility</p:attrName>
                                        </p:attrNameLst>
                                      </p:cBhvr>
                                      <p:to>
                                        <p:strVal val="visible"/>
                                      </p:to>
                                    </p:set>
                                    <p:animEffect transition="in" filter="blinds(vertical)">
                                      <p:cBhvr>
                                        <p:cTn id="172" dur="2000"/>
                                        <p:tgtEl>
                                          <p:spTgt spid="25"/>
                                        </p:tgtEl>
                                      </p:cBhvr>
                                    </p:animEffect>
                                  </p:childTnLst>
                                </p:cTn>
                              </p:par>
                              <p:par>
                                <p:cTn id="173" presetID="3" presetClass="entr" presetSubtype="5" fill="hold" grpId="1" nodeType="withEffect">
                                  <p:stCondLst>
                                    <p:cond delay="0"/>
                                  </p:stCondLst>
                                  <p:childTnLst>
                                    <p:set>
                                      <p:cBhvr>
                                        <p:cTn id="174" dur="1" fill="hold">
                                          <p:stCondLst>
                                            <p:cond delay="0"/>
                                          </p:stCondLst>
                                        </p:cTn>
                                        <p:tgtEl>
                                          <p:spTgt spid="26"/>
                                        </p:tgtEl>
                                        <p:attrNameLst>
                                          <p:attrName>style.visibility</p:attrName>
                                        </p:attrNameLst>
                                      </p:cBhvr>
                                      <p:to>
                                        <p:strVal val="visible"/>
                                      </p:to>
                                    </p:set>
                                    <p:animEffect transition="in" filter="blinds(vertical)">
                                      <p:cBhvr>
                                        <p:cTn id="175" dur="2000"/>
                                        <p:tgtEl>
                                          <p:spTgt spid="26"/>
                                        </p:tgtEl>
                                      </p:cBhvr>
                                    </p:animEffect>
                                  </p:childTnLst>
                                </p:cTn>
                              </p:par>
                            </p:childTnLst>
                          </p:cTn>
                        </p:par>
                        <p:par>
                          <p:cTn id="176" fill="hold">
                            <p:stCondLst>
                              <p:cond delay="2000"/>
                            </p:stCondLst>
                            <p:childTnLst>
                              <p:par>
                                <p:cTn id="177" presetID="2" presetClass="exit" presetSubtype="6" fill="hold" grpId="2" nodeType="afterEffect">
                                  <p:stCondLst>
                                    <p:cond delay="0"/>
                                  </p:stCondLst>
                                  <p:childTnLst>
                                    <p:anim calcmode="lin" valueType="num">
                                      <p:cBhvr additive="base">
                                        <p:cTn id="178" dur="2000"/>
                                        <p:tgtEl>
                                          <p:spTgt spid="3"/>
                                        </p:tgtEl>
                                        <p:attrNameLst>
                                          <p:attrName>ppt_x</p:attrName>
                                        </p:attrNameLst>
                                      </p:cBhvr>
                                      <p:tavLst>
                                        <p:tav tm="0">
                                          <p:val>
                                            <p:strVal val="ppt_x"/>
                                          </p:val>
                                        </p:tav>
                                        <p:tav tm="100000">
                                          <p:val>
                                            <p:strVal val="1+ppt_w/2"/>
                                          </p:val>
                                        </p:tav>
                                      </p:tavLst>
                                    </p:anim>
                                    <p:anim calcmode="lin" valueType="num">
                                      <p:cBhvr additive="base">
                                        <p:cTn id="179" dur="2000"/>
                                        <p:tgtEl>
                                          <p:spTgt spid="3"/>
                                        </p:tgtEl>
                                        <p:attrNameLst>
                                          <p:attrName>ppt_y</p:attrName>
                                        </p:attrNameLst>
                                      </p:cBhvr>
                                      <p:tavLst>
                                        <p:tav tm="0">
                                          <p:val>
                                            <p:strVal val="ppt_y"/>
                                          </p:val>
                                        </p:tav>
                                        <p:tav tm="100000">
                                          <p:val>
                                            <p:strVal val="1+ppt_h/2"/>
                                          </p:val>
                                        </p:tav>
                                      </p:tavLst>
                                    </p:anim>
                                    <p:set>
                                      <p:cBhvr>
                                        <p:cTn id="180" dur="1" fill="hold">
                                          <p:stCondLst>
                                            <p:cond delay="1999"/>
                                          </p:stCondLst>
                                        </p:cTn>
                                        <p:tgtEl>
                                          <p:spTgt spid="3"/>
                                        </p:tgtEl>
                                        <p:attrNameLst>
                                          <p:attrName>style.visibility</p:attrName>
                                        </p:attrNameLst>
                                      </p:cBhvr>
                                      <p:to>
                                        <p:strVal val="hidden"/>
                                      </p:to>
                                    </p:set>
                                  </p:childTnLst>
                                </p:cTn>
                              </p:par>
                              <p:par>
                                <p:cTn id="181" presetID="2" presetClass="exit" presetSubtype="6" fill="hold" grpId="2" nodeType="withEffect">
                                  <p:stCondLst>
                                    <p:cond delay="0"/>
                                  </p:stCondLst>
                                  <p:childTnLst>
                                    <p:anim calcmode="lin" valueType="num">
                                      <p:cBhvr additive="base">
                                        <p:cTn id="182" dur="2000"/>
                                        <p:tgtEl>
                                          <p:spTgt spid="5"/>
                                        </p:tgtEl>
                                        <p:attrNameLst>
                                          <p:attrName>ppt_x</p:attrName>
                                        </p:attrNameLst>
                                      </p:cBhvr>
                                      <p:tavLst>
                                        <p:tav tm="0">
                                          <p:val>
                                            <p:strVal val="ppt_x"/>
                                          </p:val>
                                        </p:tav>
                                        <p:tav tm="100000">
                                          <p:val>
                                            <p:strVal val="1+ppt_w/2"/>
                                          </p:val>
                                        </p:tav>
                                      </p:tavLst>
                                    </p:anim>
                                    <p:anim calcmode="lin" valueType="num">
                                      <p:cBhvr additive="base">
                                        <p:cTn id="183" dur="2000"/>
                                        <p:tgtEl>
                                          <p:spTgt spid="5"/>
                                        </p:tgtEl>
                                        <p:attrNameLst>
                                          <p:attrName>ppt_y</p:attrName>
                                        </p:attrNameLst>
                                      </p:cBhvr>
                                      <p:tavLst>
                                        <p:tav tm="0">
                                          <p:val>
                                            <p:strVal val="ppt_y"/>
                                          </p:val>
                                        </p:tav>
                                        <p:tav tm="100000">
                                          <p:val>
                                            <p:strVal val="1+ppt_h/2"/>
                                          </p:val>
                                        </p:tav>
                                      </p:tavLst>
                                    </p:anim>
                                    <p:set>
                                      <p:cBhvr>
                                        <p:cTn id="184" dur="1" fill="hold">
                                          <p:stCondLst>
                                            <p:cond delay="1999"/>
                                          </p:stCondLst>
                                        </p:cTn>
                                        <p:tgtEl>
                                          <p:spTgt spid="5"/>
                                        </p:tgtEl>
                                        <p:attrNameLst>
                                          <p:attrName>style.visibility</p:attrName>
                                        </p:attrNameLst>
                                      </p:cBhvr>
                                      <p:to>
                                        <p:strVal val="hidden"/>
                                      </p:to>
                                    </p:set>
                                  </p:childTnLst>
                                </p:cTn>
                              </p:par>
                              <p:par>
                                <p:cTn id="185" presetID="2" presetClass="exit" presetSubtype="6" fill="hold" grpId="2" nodeType="withEffect">
                                  <p:stCondLst>
                                    <p:cond delay="0"/>
                                  </p:stCondLst>
                                  <p:childTnLst>
                                    <p:anim calcmode="lin" valueType="num">
                                      <p:cBhvr additive="base">
                                        <p:cTn id="186" dur="2000"/>
                                        <p:tgtEl>
                                          <p:spTgt spid="7"/>
                                        </p:tgtEl>
                                        <p:attrNameLst>
                                          <p:attrName>ppt_x</p:attrName>
                                        </p:attrNameLst>
                                      </p:cBhvr>
                                      <p:tavLst>
                                        <p:tav tm="0">
                                          <p:val>
                                            <p:strVal val="ppt_x"/>
                                          </p:val>
                                        </p:tav>
                                        <p:tav tm="100000">
                                          <p:val>
                                            <p:strVal val="1+ppt_w/2"/>
                                          </p:val>
                                        </p:tav>
                                      </p:tavLst>
                                    </p:anim>
                                    <p:anim calcmode="lin" valueType="num">
                                      <p:cBhvr additive="base">
                                        <p:cTn id="187" dur="2000"/>
                                        <p:tgtEl>
                                          <p:spTgt spid="7"/>
                                        </p:tgtEl>
                                        <p:attrNameLst>
                                          <p:attrName>ppt_y</p:attrName>
                                        </p:attrNameLst>
                                      </p:cBhvr>
                                      <p:tavLst>
                                        <p:tav tm="0">
                                          <p:val>
                                            <p:strVal val="ppt_y"/>
                                          </p:val>
                                        </p:tav>
                                        <p:tav tm="100000">
                                          <p:val>
                                            <p:strVal val="1+ppt_h/2"/>
                                          </p:val>
                                        </p:tav>
                                      </p:tavLst>
                                    </p:anim>
                                    <p:set>
                                      <p:cBhvr>
                                        <p:cTn id="188" dur="1" fill="hold">
                                          <p:stCondLst>
                                            <p:cond delay="1999"/>
                                          </p:stCondLst>
                                        </p:cTn>
                                        <p:tgtEl>
                                          <p:spTgt spid="7"/>
                                        </p:tgtEl>
                                        <p:attrNameLst>
                                          <p:attrName>style.visibility</p:attrName>
                                        </p:attrNameLst>
                                      </p:cBhvr>
                                      <p:to>
                                        <p:strVal val="hidden"/>
                                      </p:to>
                                    </p:set>
                                  </p:childTnLst>
                                </p:cTn>
                              </p:par>
                              <p:par>
                                <p:cTn id="189" presetID="2" presetClass="exit" presetSubtype="6" fill="hold" grpId="2" nodeType="withEffect">
                                  <p:stCondLst>
                                    <p:cond delay="0"/>
                                  </p:stCondLst>
                                  <p:childTnLst>
                                    <p:anim calcmode="lin" valueType="num">
                                      <p:cBhvr additive="base">
                                        <p:cTn id="190" dur="2000"/>
                                        <p:tgtEl>
                                          <p:spTgt spid="9"/>
                                        </p:tgtEl>
                                        <p:attrNameLst>
                                          <p:attrName>ppt_x</p:attrName>
                                        </p:attrNameLst>
                                      </p:cBhvr>
                                      <p:tavLst>
                                        <p:tav tm="0">
                                          <p:val>
                                            <p:strVal val="ppt_x"/>
                                          </p:val>
                                        </p:tav>
                                        <p:tav tm="100000">
                                          <p:val>
                                            <p:strVal val="1+ppt_w/2"/>
                                          </p:val>
                                        </p:tav>
                                      </p:tavLst>
                                    </p:anim>
                                    <p:anim calcmode="lin" valueType="num">
                                      <p:cBhvr additive="base">
                                        <p:cTn id="191" dur="2000"/>
                                        <p:tgtEl>
                                          <p:spTgt spid="9"/>
                                        </p:tgtEl>
                                        <p:attrNameLst>
                                          <p:attrName>ppt_y</p:attrName>
                                        </p:attrNameLst>
                                      </p:cBhvr>
                                      <p:tavLst>
                                        <p:tav tm="0">
                                          <p:val>
                                            <p:strVal val="ppt_y"/>
                                          </p:val>
                                        </p:tav>
                                        <p:tav tm="100000">
                                          <p:val>
                                            <p:strVal val="1+ppt_h/2"/>
                                          </p:val>
                                        </p:tav>
                                      </p:tavLst>
                                    </p:anim>
                                    <p:set>
                                      <p:cBhvr>
                                        <p:cTn id="192" dur="1" fill="hold">
                                          <p:stCondLst>
                                            <p:cond delay="1999"/>
                                          </p:stCondLst>
                                        </p:cTn>
                                        <p:tgtEl>
                                          <p:spTgt spid="9"/>
                                        </p:tgtEl>
                                        <p:attrNameLst>
                                          <p:attrName>style.visibility</p:attrName>
                                        </p:attrNameLst>
                                      </p:cBhvr>
                                      <p:to>
                                        <p:strVal val="hidden"/>
                                      </p:to>
                                    </p:set>
                                  </p:childTnLst>
                                </p:cTn>
                              </p:par>
                              <p:par>
                                <p:cTn id="193" presetID="2" presetClass="exit" presetSubtype="6" fill="hold" grpId="2" nodeType="withEffect">
                                  <p:stCondLst>
                                    <p:cond delay="0"/>
                                  </p:stCondLst>
                                  <p:childTnLst>
                                    <p:anim calcmode="lin" valueType="num">
                                      <p:cBhvr additive="base">
                                        <p:cTn id="194" dur="2000"/>
                                        <p:tgtEl>
                                          <p:spTgt spid="11"/>
                                        </p:tgtEl>
                                        <p:attrNameLst>
                                          <p:attrName>ppt_x</p:attrName>
                                        </p:attrNameLst>
                                      </p:cBhvr>
                                      <p:tavLst>
                                        <p:tav tm="0">
                                          <p:val>
                                            <p:strVal val="ppt_x"/>
                                          </p:val>
                                        </p:tav>
                                        <p:tav tm="100000">
                                          <p:val>
                                            <p:strVal val="1+ppt_w/2"/>
                                          </p:val>
                                        </p:tav>
                                      </p:tavLst>
                                    </p:anim>
                                    <p:anim calcmode="lin" valueType="num">
                                      <p:cBhvr additive="base">
                                        <p:cTn id="195" dur="2000"/>
                                        <p:tgtEl>
                                          <p:spTgt spid="11"/>
                                        </p:tgtEl>
                                        <p:attrNameLst>
                                          <p:attrName>ppt_y</p:attrName>
                                        </p:attrNameLst>
                                      </p:cBhvr>
                                      <p:tavLst>
                                        <p:tav tm="0">
                                          <p:val>
                                            <p:strVal val="ppt_y"/>
                                          </p:val>
                                        </p:tav>
                                        <p:tav tm="100000">
                                          <p:val>
                                            <p:strVal val="1+ppt_h/2"/>
                                          </p:val>
                                        </p:tav>
                                      </p:tavLst>
                                    </p:anim>
                                    <p:set>
                                      <p:cBhvr>
                                        <p:cTn id="196" dur="1" fill="hold">
                                          <p:stCondLst>
                                            <p:cond delay="1999"/>
                                          </p:stCondLst>
                                        </p:cTn>
                                        <p:tgtEl>
                                          <p:spTgt spid="11"/>
                                        </p:tgtEl>
                                        <p:attrNameLst>
                                          <p:attrName>style.visibility</p:attrName>
                                        </p:attrNameLst>
                                      </p:cBhvr>
                                      <p:to>
                                        <p:strVal val="hidden"/>
                                      </p:to>
                                    </p:set>
                                  </p:childTnLst>
                                </p:cTn>
                              </p:par>
                              <p:par>
                                <p:cTn id="197" presetID="2" presetClass="exit" presetSubtype="6" fill="hold" grpId="2" nodeType="withEffect">
                                  <p:stCondLst>
                                    <p:cond delay="0"/>
                                  </p:stCondLst>
                                  <p:childTnLst>
                                    <p:anim calcmode="lin" valueType="num">
                                      <p:cBhvr additive="base">
                                        <p:cTn id="198" dur="2000"/>
                                        <p:tgtEl>
                                          <p:spTgt spid="13"/>
                                        </p:tgtEl>
                                        <p:attrNameLst>
                                          <p:attrName>ppt_x</p:attrName>
                                        </p:attrNameLst>
                                      </p:cBhvr>
                                      <p:tavLst>
                                        <p:tav tm="0">
                                          <p:val>
                                            <p:strVal val="ppt_x"/>
                                          </p:val>
                                        </p:tav>
                                        <p:tav tm="100000">
                                          <p:val>
                                            <p:strVal val="1+ppt_w/2"/>
                                          </p:val>
                                        </p:tav>
                                      </p:tavLst>
                                    </p:anim>
                                    <p:anim calcmode="lin" valueType="num">
                                      <p:cBhvr additive="base">
                                        <p:cTn id="199" dur="2000"/>
                                        <p:tgtEl>
                                          <p:spTgt spid="13"/>
                                        </p:tgtEl>
                                        <p:attrNameLst>
                                          <p:attrName>ppt_y</p:attrName>
                                        </p:attrNameLst>
                                      </p:cBhvr>
                                      <p:tavLst>
                                        <p:tav tm="0">
                                          <p:val>
                                            <p:strVal val="ppt_y"/>
                                          </p:val>
                                        </p:tav>
                                        <p:tav tm="100000">
                                          <p:val>
                                            <p:strVal val="1+ppt_h/2"/>
                                          </p:val>
                                        </p:tav>
                                      </p:tavLst>
                                    </p:anim>
                                    <p:set>
                                      <p:cBhvr>
                                        <p:cTn id="200" dur="1" fill="hold">
                                          <p:stCondLst>
                                            <p:cond delay="1999"/>
                                          </p:stCondLst>
                                        </p:cTn>
                                        <p:tgtEl>
                                          <p:spTgt spid="13"/>
                                        </p:tgtEl>
                                        <p:attrNameLst>
                                          <p:attrName>style.visibility</p:attrName>
                                        </p:attrNameLst>
                                      </p:cBhvr>
                                      <p:to>
                                        <p:strVal val="hidden"/>
                                      </p:to>
                                    </p:set>
                                  </p:childTnLst>
                                </p:cTn>
                              </p:par>
                              <p:par>
                                <p:cTn id="201" presetID="2" presetClass="exit" presetSubtype="12" fill="hold" grpId="2" nodeType="withEffect">
                                  <p:stCondLst>
                                    <p:cond delay="0"/>
                                  </p:stCondLst>
                                  <p:childTnLst>
                                    <p:anim calcmode="lin" valueType="num">
                                      <p:cBhvr additive="base">
                                        <p:cTn id="202" dur="2000"/>
                                        <p:tgtEl>
                                          <p:spTgt spid="15"/>
                                        </p:tgtEl>
                                        <p:attrNameLst>
                                          <p:attrName>ppt_x</p:attrName>
                                        </p:attrNameLst>
                                      </p:cBhvr>
                                      <p:tavLst>
                                        <p:tav tm="0">
                                          <p:val>
                                            <p:strVal val="ppt_x"/>
                                          </p:val>
                                        </p:tav>
                                        <p:tav tm="100000">
                                          <p:val>
                                            <p:strVal val="0-ppt_w/2"/>
                                          </p:val>
                                        </p:tav>
                                      </p:tavLst>
                                    </p:anim>
                                    <p:anim calcmode="lin" valueType="num">
                                      <p:cBhvr additive="base">
                                        <p:cTn id="203" dur="2000"/>
                                        <p:tgtEl>
                                          <p:spTgt spid="15"/>
                                        </p:tgtEl>
                                        <p:attrNameLst>
                                          <p:attrName>ppt_y</p:attrName>
                                        </p:attrNameLst>
                                      </p:cBhvr>
                                      <p:tavLst>
                                        <p:tav tm="0">
                                          <p:val>
                                            <p:strVal val="ppt_y"/>
                                          </p:val>
                                        </p:tav>
                                        <p:tav tm="100000">
                                          <p:val>
                                            <p:strVal val="1+ppt_h/2"/>
                                          </p:val>
                                        </p:tav>
                                      </p:tavLst>
                                    </p:anim>
                                    <p:set>
                                      <p:cBhvr>
                                        <p:cTn id="204" dur="1" fill="hold">
                                          <p:stCondLst>
                                            <p:cond delay="1999"/>
                                          </p:stCondLst>
                                        </p:cTn>
                                        <p:tgtEl>
                                          <p:spTgt spid="15"/>
                                        </p:tgtEl>
                                        <p:attrNameLst>
                                          <p:attrName>style.visibility</p:attrName>
                                        </p:attrNameLst>
                                      </p:cBhvr>
                                      <p:to>
                                        <p:strVal val="hidden"/>
                                      </p:to>
                                    </p:set>
                                  </p:childTnLst>
                                </p:cTn>
                              </p:par>
                              <p:par>
                                <p:cTn id="205" presetID="2" presetClass="exit" presetSubtype="12" fill="hold" grpId="2" nodeType="withEffect">
                                  <p:stCondLst>
                                    <p:cond delay="0"/>
                                  </p:stCondLst>
                                  <p:childTnLst>
                                    <p:anim calcmode="lin" valueType="num">
                                      <p:cBhvr additive="base">
                                        <p:cTn id="206" dur="2000"/>
                                        <p:tgtEl>
                                          <p:spTgt spid="17"/>
                                        </p:tgtEl>
                                        <p:attrNameLst>
                                          <p:attrName>ppt_x</p:attrName>
                                        </p:attrNameLst>
                                      </p:cBhvr>
                                      <p:tavLst>
                                        <p:tav tm="0">
                                          <p:val>
                                            <p:strVal val="ppt_x"/>
                                          </p:val>
                                        </p:tav>
                                        <p:tav tm="100000">
                                          <p:val>
                                            <p:strVal val="0-ppt_w/2"/>
                                          </p:val>
                                        </p:tav>
                                      </p:tavLst>
                                    </p:anim>
                                    <p:anim calcmode="lin" valueType="num">
                                      <p:cBhvr additive="base">
                                        <p:cTn id="207" dur="2000"/>
                                        <p:tgtEl>
                                          <p:spTgt spid="17"/>
                                        </p:tgtEl>
                                        <p:attrNameLst>
                                          <p:attrName>ppt_y</p:attrName>
                                        </p:attrNameLst>
                                      </p:cBhvr>
                                      <p:tavLst>
                                        <p:tav tm="0">
                                          <p:val>
                                            <p:strVal val="ppt_y"/>
                                          </p:val>
                                        </p:tav>
                                        <p:tav tm="100000">
                                          <p:val>
                                            <p:strVal val="1+ppt_h/2"/>
                                          </p:val>
                                        </p:tav>
                                      </p:tavLst>
                                    </p:anim>
                                    <p:set>
                                      <p:cBhvr>
                                        <p:cTn id="208" dur="1" fill="hold">
                                          <p:stCondLst>
                                            <p:cond delay="1999"/>
                                          </p:stCondLst>
                                        </p:cTn>
                                        <p:tgtEl>
                                          <p:spTgt spid="17"/>
                                        </p:tgtEl>
                                        <p:attrNameLst>
                                          <p:attrName>style.visibility</p:attrName>
                                        </p:attrNameLst>
                                      </p:cBhvr>
                                      <p:to>
                                        <p:strVal val="hidden"/>
                                      </p:to>
                                    </p:set>
                                  </p:childTnLst>
                                </p:cTn>
                              </p:par>
                              <p:par>
                                <p:cTn id="209" presetID="2" presetClass="exit" presetSubtype="12" fill="hold" grpId="2" nodeType="withEffect">
                                  <p:stCondLst>
                                    <p:cond delay="0"/>
                                  </p:stCondLst>
                                  <p:childTnLst>
                                    <p:anim calcmode="lin" valueType="num">
                                      <p:cBhvr additive="base">
                                        <p:cTn id="210" dur="2000"/>
                                        <p:tgtEl>
                                          <p:spTgt spid="19"/>
                                        </p:tgtEl>
                                        <p:attrNameLst>
                                          <p:attrName>ppt_x</p:attrName>
                                        </p:attrNameLst>
                                      </p:cBhvr>
                                      <p:tavLst>
                                        <p:tav tm="0">
                                          <p:val>
                                            <p:strVal val="ppt_x"/>
                                          </p:val>
                                        </p:tav>
                                        <p:tav tm="100000">
                                          <p:val>
                                            <p:strVal val="0-ppt_w/2"/>
                                          </p:val>
                                        </p:tav>
                                      </p:tavLst>
                                    </p:anim>
                                    <p:anim calcmode="lin" valueType="num">
                                      <p:cBhvr additive="base">
                                        <p:cTn id="211" dur="2000"/>
                                        <p:tgtEl>
                                          <p:spTgt spid="19"/>
                                        </p:tgtEl>
                                        <p:attrNameLst>
                                          <p:attrName>ppt_y</p:attrName>
                                        </p:attrNameLst>
                                      </p:cBhvr>
                                      <p:tavLst>
                                        <p:tav tm="0">
                                          <p:val>
                                            <p:strVal val="ppt_y"/>
                                          </p:val>
                                        </p:tav>
                                        <p:tav tm="100000">
                                          <p:val>
                                            <p:strVal val="1+ppt_h/2"/>
                                          </p:val>
                                        </p:tav>
                                      </p:tavLst>
                                    </p:anim>
                                    <p:set>
                                      <p:cBhvr>
                                        <p:cTn id="212" dur="1" fill="hold">
                                          <p:stCondLst>
                                            <p:cond delay="1999"/>
                                          </p:stCondLst>
                                        </p:cTn>
                                        <p:tgtEl>
                                          <p:spTgt spid="19"/>
                                        </p:tgtEl>
                                        <p:attrNameLst>
                                          <p:attrName>style.visibility</p:attrName>
                                        </p:attrNameLst>
                                      </p:cBhvr>
                                      <p:to>
                                        <p:strVal val="hidden"/>
                                      </p:to>
                                    </p:set>
                                  </p:childTnLst>
                                </p:cTn>
                              </p:par>
                              <p:par>
                                <p:cTn id="213" presetID="2" presetClass="exit" presetSubtype="12" fill="hold" grpId="2" nodeType="withEffect">
                                  <p:stCondLst>
                                    <p:cond delay="0"/>
                                  </p:stCondLst>
                                  <p:childTnLst>
                                    <p:anim calcmode="lin" valueType="num">
                                      <p:cBhvr additive="base">
                                        <p:cTn id="214" dur="2000"/>
                                        <p:tgtEl>
                                          <p:spTgt spid="21"/>
                                        </p:tgtEl>
                                        <p:attrNameLst>
                                          <p:attrName>ppt_x</p:attrName>
                                        </p:attrNameLst>
                                      </p:cBhvr>
                                      <p:tavLst>
                                        <p:tav tm="0">
                                          <p:val>
                                            <p:strVal val="ppt_x"/>
                                          </p:val>
                                        </p:tav>
                                        <p:tav tm="100000">
                                          <p:val>
                                            <p:strVal val="0-ppt_w/2"/>
                                          </p:val>
                                        </p:tav>
                                      </p:tavLst>
                                    </p:anim>
                                    <p:anim calcmode="lin" valueType="num">
                                      <p:cBhvr additive="base">
                                        <p:cTn id="215" dur="2000"/>
                                        <p:tgtEl>
                                          <p:spTgt spid="21"/>
                                        </p:tgtEl>
                                        <p:attrNameLst>
                                          <p:attrName>ppt_y</p:attrName>
                                        </p:attrNameLst>
                                      </p:cBhvr>
                                      <p:tavLst>
                                        <p:tav tm="0">
                                          <p:val>
                                            <p:strVal val="ppt_y"/>
                                          </p:val>
                                        </p:tav>
                                        <p:tav tm="100000">
                                          <p:val>
                                            <p:strVal val="1+ppt_h/2"/>
                                          </p:val>
                                        </p:tav>
                                      </p:tavLst>
                                    </p:anim>
                                    <p:set>
                                      <p:cBhvr>
                                        <p:cTn id="216" dur="1" fill="hold">
                                          <p:stCondLst>
                                            <p:cond delay="1999"/>
                                          </p:stCondLst>
                                        </p:cTn>
                                        <p:tgtEl>
                                          <p:spTgt spid="21"/>
                                        </p:tgtEl>
                                        <p:attrNameLst>
                                          <p:attrName>style.visibility</p:attrName>
                                        </p:attrNameLst>
                                      </p:cBhvr>
                                      <p:to>
                                        <p:strVal val="hidden"/>
                                      </p:to>
                                    </p:set>
                                  </p:childTnLst>
                                </p:cTn>
                              </p:par>
                              <p:par>
                                <p:cTn id="217" presetID="2" presetClass="exit" presetSubtype="12" fill="hold" grpId="2" nodeType="withEffect">
                                  <p:stCondLst>
                                    <p:cond delay="0"/>
                                  </p:stCondLst>
                                  <p:childTnLst>
                                    <p:anim calcmode="lin" valueType="num">
                                      <p:cBhvr additive="base">
                                        <p:cTn id="218" dur="2000"/>
                                        <p:tgtEl>
                                          <p:spTgt spid="23"/>
                                        </p:tgtEl>
                                        <p:attrNameLst>
                                          <p:attrName>ppt_x</p:attrName>
                                        </p:attrNameLst>
                                      </p:cBhvr>
                                      <p:tavLst>
                                        <p:tav tm="0">
                                          <p:val>
                                            <p:strVal val="ppt_x"/>
                                          </p:val>
                                        </p:tav>
                                        <p:tav tm="100000">
                                          <p:val>
                                            <p:strVal val="0-ppt_w/2"/>
                                          </p:val>
                                        </p:tav>
                                      </p:tavLst>
                                    </p:anim>
                                    <p:anim calcmode="lin" valueType="num">
                                      <p:cBhvr additive="base">
                                        <p:cTn id="219" dur="2000"/>
                                        <p:tgtEl>
                                          <p:spTgt spid="23"/>
                                        </p:tgtEl>
                                        <p:attrNameLst>
                                          <p:attrName>ppt_y</p:attrName>
                                        </p:attrNameLst>
                                      </p:cBhvr>
                                      <p:tavLst>
                                        <p:tav tm="0">
                                          <p:val>
                                            <p:strVal val="ppt_y"/>
                                          </p:val>
                                        </p:tav>
                                        <p:tav tm="100000">
                                          <p:val>
                                            <p:strVal val="1+ppt_h/2"/>
                                          </p:val>
                                        </p:tav>
                                      </p:tavLst>
                                    </p:anim>
                                    <p:set>
                                      <p:cBhvr>
                                        <p:cTn id="220" dur="1" fill="hold">
                                          <p:stCondLst>
                                            <p:cond delay="1999"/>
                                          </p:stCondLst>
                                        </p:cTn>
                                        <p:tgtEl>
                                          <p:spTgt spid="23"/>
                                        </p:tgtEl>
                                        <p:attrNameLst>
                                          <p:attrName>style.visibility</p:attrName>
                                        </p:attrNameLst>
                                      </p:cBhvr>
                                      <p:to>
                                        <p:strVal val="hidden"/>
                                      </p:to>
                                    </p:set>
                                  </p:childTnLst>
                                </p:cTn>
                              </p:par>
                              <p:par>
                                <p:cTn id="221" presetID="2" presetClass="exit" presetSubtype="12" fill="hold" grpId="2" nodeType="withEffect">
                                  <p:stCondLst>
                                    <p:cond delay="0"/>
                                  </p:stCondLst>
                                  <p:childTnLst>
                                    <p:anim calcmode="lin" valueType="num">
                                      <p:cBhvr additive="base">
                                        <p:cTn id="222" dur="2000"/>
                                        <p:tgtEl>
                                          <p:spTgt spid="25"/>
                                        </p:tgtEl>
                                        <p:attrNameLst>
                                          <p:attrName>ppt_x</p:attrName>
                                        </p:attrNameLst>
                                      </p:cBhvr>
                                      <p:tavLst>
                                        <p:tav tm="0">
                                          <p:val>
                                            <p:strVal val="ppt_x"/>
                                          </p:val>
                                        </p:tav>
                                        <p:tav tm="100000">
                                          <p:val>
                                            <p:strVal val="0-ppt_w/2"/>
                                          </p:val>
                                        </p:tav>
                                      </p:tavLst>
                                    </p:anim>
                                    <p:anim calcmode="lin" valueType="num">
                                      <p:cBhvr additive="base">
                                        <p:cTn id="223" dur="2000"/>
                                        <p:tgtEl>
                                          <p:spTgt spid="25"/>
                                        </p:tgtEl>
                                        <p:attrNameLst>
                                          <p:attrName>ppt_y</p:attrName>
                                        </p:attrNameLst>
                                      </p:cBhvr>
                                      <p:tavLst>
                                        <p:tav tm="0">
                                          <p:val>
                                            <p:strVal val="ppt_y"/>
                                          </p:val>
                                        </p:tav>
                                        <p:tav tm="100000">
                                          <p:val>
                                            <p:strVal val="1+ppt_h/2"/>
                                          </p:val>
                                        </p:tav>
                                      </p:tavLst>
                                    </p:anim>
                                    <p:set>
                                      <p:cBhvr>
                                        <p:cTn id="224" dur="1" fill="hold">
                                          <p:stCondLst>
                                            <p:cond delay="1999"/>
                                          </p:stCondLst>
                                        </p:cTn>
                                        <p:tgtEl>
                                          <p:spTgt spid="25"/>
                                        </p:tgtEl>
                                        <p:attrNameLst>
                                          <p:attrName>style.visibility</p:attrName>
                                        </p:attrNameLst>
                                      </p:cBhvr>
                                      <p:to>
                                        <p:strVal val="hidden"/>
                                      </p:to>
                                    </p:set>
                                  </p:childTnLst>
                                </p:cTn>
                              </p:par>
                              <p:par>
                                <p:cTn id="225" presetID="2" presetClass="exit" presetSubtype="9" fill="hold" grpId="2" nodeType="withEffect">
                                  <p:stCondLst>
                                    <p:cond delay="0"/>
                                  </p:stCondLst>
                                  <p:childTnLst>
                                    <p:anim calcmode="lin" valueType="num">
                                      <p:cBhvr additive="base">
                                        <p:cTn id="226" dur="2000"/>
                                        <p:tgtEl>
                                          <p:spTgt spid="16"/>
                                        </p:tgtEl>
                                        <p:attrNameLst>
                                          <p:attrName>ppt_x</p:attrName>
                                        </p:attrNameLst>
                                      </p:cBhvr>
                                      <p:tavLst>
                                        <p:tav tm="0">
                                          <p:val>
                                            <p:strVal val="ppt_x"/>
                                          </p:val>
                                        </p:tav>
                                        <p:tav tm="100000">
                                          <p:val>
                                            <p:strVal val="0-ppt_w/2"/>
                                          </p:val>
                                        </p:tav>
                                      </p:tavLst>
                                    </p:anim>
                                    <p:anim calcmode="lin" valueType="num">
                                      <p:cBhvr additive="base">
                                        <p:cTn id="227" dur="2000"/>
                                        <p:tgtEl>
                                          <p:spTgt spid="16"/>
                                        </p:tgtEl>
                                        <p:attrNameLst>
                                          <p:attrName>ppt_y</p:attrName>
                                        </p:attrNameLst>
                                      </p:cBhvr>
                                      <p:tavLst>
                                        <p:tav tm="0">
                                          <p:val>
                                            <p:strVal val="ppt_y"/>
                                          </p:val>
                                        </p:tav>
                                        <p:tav tm="100000">
                                          <p:val>
                                            <p:strVal val="0-ppt_h/2"/>
                                          </p:val>
                                        </p:tav>
                                      </p:tavLst>
                                    </p:anim>
                                    <p:set>
                                      <p:cBhvr>
                                        <p:cTn id="228" dur="1" fill="hold">
                                          <p:stCondLst>
                                            <p:cond delay="1999"/>
                                          </p:stCondLst>
                                        </p:cTn>
                                        <p:tgtEl>
                                          <p:spTgt spid="16"/>
                                        </p:tgtEl>
                                        <p:attrNameLst>
                                          <p:attrName>style.visibility</p:attrName>
                                        </p:attrNameLst>
                                      </p:cBhvr>
                                      <p:to>
                                        <p:strVal val="hidden"/>
                                      </p:to>
                                    </p:set>
                                  </p:childTnLst>
                                </p:cTn>
                              </p:par>
                              <p:par>
                                <p:cTn id="229" presetID="2" presetClass="exit" presetSubtype="9" fill="hold" grpId="2" nodeType="withEffect">
                                  <p:stCondLst>
                                    <p:cond delay="0"/>
                                  </p:stCondLst>
                                  <p:childTnLst>
                                    <p:anim calcmode="lin" valueType="num">
                                      <p:cBhvr additive="base">
                                        <p:cTn id="230" dur="2000"/>
                                        <p:tgtEl>
                                          <p:spTgt spid="18"/>
                                        </p:tgtEl>
                                        <p:attrNameLst>
                                          <p:attrName>ppt_x</p:attrName>
                                        </p:attrNameLst>
                                      </p:cBhvr>
                                      <p:tavLst>
                                        <p:tav tm="0">
                                          <p:val>
                                            <p:strVal val="ppt_x"/>
                                          </p:val>
                                        </p:tav>
                                        <p:tav tm="100000">
                                          <p:val>
                                            <p:strVal val="0-ppt_w/2"/>
                                          </p:val>
                                        </p:tav>
                                      </p:tavLst>
                                    </p:anim>
                                    <p:anim calcmode="lin" valueType="num">
                                      <p:cBhvr additive="base">
                                        <p:cTn id="231" dur="2000"/>
                                        <p:tgtEl>
                                          <p:spTgt spid="18"/>
                                        </p:tgtEl>
                                        <p:attrNameLst>
                                          <p:attrName>ppt_y</p:attrName>
                                        </p:attrNameLst>
                                      </p:cBhvr>
                                      <p:tavLst>
                                        <p:tav tm="0">
                                          <p:val>
                                            <p:strVal val="ppt_y"/>
                                          </p:val>
                                        </p:tav>
                                        <p:tav tm="100000">
                                          <p:val>
                                            <p:strVal val="0-ppt_h/2"/>
                                          </p:val>
                                        </p:tav>
                                      </p:tavLst>
                                    </p:anim>
                                    <p:set>
                                      <p:cBhvr>
                                        <p:cTn id="232" dur="1" fill="hold">
                                          <p:stCondLst>
                                            <p:cond delay="1999"/>
                                          </p:stCondLst>
                                        </p:cTn>
                                        <p:tgtEl>
                                          <p:spTgt spid="18"/>
                                        </p:tgtEl>
                                        <p:attrNameLst>
                                          <p:attrName>style.visibility</p:attrName>
                                        </p:attrNameLst>
                                      </p:cBhvr>
                                      <p:to>
                                        <p:strVal val="hidden"/>
                                      </p:to>
                                    </p:set>
                                  </p:childTnLst>
                                </p:cTn>
                              </p:par>
                              <p:par>
                                <p:cTn id="233" presetID="2" presetClass="exit" presetSubtype="9" fill="hold" grpId="2" nodeType="withEffect">
                                  <p:stCondLst>
                                    <p:cond delay="0"/>
                                  </p:stCondLst>
                                  <p:childTnLst>
                                    <p:anim calcmode="lin" valueType="num">
                                      <p:cBhvr additive="base">
                                        <p:cTn id="234" dur="2000"/>
                                        <p:tgtEl>
                                          <p:spTgt spid="20"/>
                                        </p:tgtEl>
                                        <p:attrNameLst>
                                          <p:attrName>ppt_x</p:attrName>
                                        </p:attrNameLst>
                                      </p:cBhvr>
                                      <p:tavLst>
                                        <p:tav tm="0">
                                          <p:val>
                                            <p:strVal val="ppt_x"/>
                                          </p:val>
                                        </p:tav>
                                        <p:tav tm="100000">
                                          <p:val>
                                            <p:strVal val="0-ppt_w/2"/>
                                          </p:val>
                                        </p:tav>
                                      </p:tavLst>
                                    </p:anim>
                                    <p:anim calcmode="lin" valueType="num">
                                      <p:cBhvr additive="base">
                                        <p:cTn id="235" dur="2000"/>
                                        <p:tgtEl>
                                          <p:spTgt spid="20"/>
                                        </p:tgtEl>
                                        <p:attrNameLst>
                                          <p:attrName>ppt_y</p:attrName>
                                        </p:attrNameLst>
                                      </p:cBhvr>
                                      <p:tavLst>
                                        <p:tav tm="0">
                                          <p:val>
                                            <p:strVal val="ppt_y"/>
                                          </p:val>
                                        </p:tav>
                                        <p:tav tm="100000">
                                          <p:val>
                                            <p:strVal val="0-ppt_h/2"/>
                                          </p:val>
                                        </p:tav>
                                      </p:tavLst>
                                    </p:anim>
                                    <p:set>
                                      <p:cBhvr>
                                        <p:cTn id="236" dur="1" fill="hold">
                                          <p:stCondLst>
                                            <p:cond delay="1999"/>
                                          </p:stCondLst>
                                        </p:cTn>
                                        <p:tgtEl>
                                          <p:spTgt spid="20"/>
                                        </p:tgtEl>
                                        <p:attrNameLst>
                                          <p:attrName>style.visibility</p:attrName>
                                        </p:attrNameLst>
                                      </p:cBhvr>
                                      <p:to>
                                        <p:strVal val="hidden"/>
                                      </p:to>
                                    </p:set>
                                  </p:childTnLst>
                                </p:cTn>
                              </p:par>
                              <p:par>
                                <p:cTn id="237" presetID="2" presetClass="exit" presetSubtype="9" fill="hold" grpId="2" nodeType="withEffect">
                                  <p:stCondLst>
                                    <p:cond delay="0"/>
                                  </p:stCondLst>
                                  <p:childTnLst>
                                    <p:anim calcmode="lin" valueType="num">
                                      <p:cBhvr additive="base">
                                        <p:cTn id="238" dur="2000"/>
                                        <p:tgtEl>
                                          <p:spTgt spid="22"/>
                                        </p:tgtEl>
                                        <p:attrNameLst>
                                          <p:attrName>ppt_x</p:attrName>
                                        </p:attrNameLst>
                                      </p:cBhvr>
                                      <p:tavLst>
                                        <p:tav tm="0">
                                          <p:val>
                                            <p:strVal val="ppt_x"/>
                                          </p:val>
                                        </p:tav>
                                        <p:tav tm="100000">
                                          <p:val>
                                            <p:strVal val="0-ppt_w/2"/>
                                          </p:val>
                                        </p:tav>
                                      </p:tavLst>
                                    </p:anim>
                                    <p:anim calcmode="lin" valueType="num">
                                      <p:cBhvr additive="base">
                                        <p:cTn id="239" dur="2000"/>
                                        <p:tgtEl>
                                          <p:spTgt spid="22"/>
                                        </p:tgtEl>
                                        <p:attrNameLst>
                                          <p:attrName>ppt_y</p:attrName>
                                        </p:attrNameLst>
                                      </p:cBhvr>
                                      <p:tavLst>
                                        <p:tav tm="0">
                                          <p:val>
                                            <p:strVal val="ppt_y"/>
                                          </p:val>
                                        </p:tav>
                                        <p:tav tm="100000">
                                          <p:val>
                                            <p:strVal val="0-ppt_h/2"/>
                                          </p:val>
                                        </p:tav>
                                      </p:tavLst>
                                    </p:anim>
                                    <p:set>
                                      <p:cBhvr>
                                        <p:cTn id="240" dur="1" fill="hold">
                                          <p:stCondLst>
                                            <p:cond delay="1999"/>
                                          </p:stCondLst>
                                        </p:cTn>
                                        <p:tgtEl>
                                          <p:spTgt spid="22"/>
                                        </p:tgtEl>
                                        <p:attrNameLst>
                                          <p:attrName>style.visibility</p:attrName>
                                        </p:attrNameLst>
                                      </p:cBhvr>
                                      <p:to>
                                        <p:strVal val="hidden"/>
                                      </p:to>
                                    </p:set>
                                  </p:childTnLst>
                                </p:cTn>
                              </p:par>
                              <p:par>
                                <p:cTn id="241" presetID="2" presetClass="exit" presetSubtype="9" fill="hold" grpId="2" nodeType="withEffect">
                                  <p:stCondLst>
                                    <p:cond delay="0"/>
                                  </p:stCondLst>
                                  <p:childTnLst>
                                    <p:anim calcmode="lin" valueType="num">
                                      <p:cBhvr additive="base">
                                        <p:cTn id="242" dur="2000"/>
                                        <p:tgtEl>
                                          <p:spTgt spid="24"/>
                                        </p:tgtEl>
                                        <p:attrNameLst>
                                          <p:attrName>ppt_x</p:attrName>
                                        </p:attrNameLst>
                                      </p:cBhvr>
                                      <p:tavLst>
                                        <p:tav tm="0">
                                          <p:val>
                                            <p:strVal val="ppt_x"/>
                                          </p:val>
                                        </p:tav>
                                        <p:tav tm="100000">
                                          <p:val>
                                            <p:strVal val="0-ppt_w/2"/>
                                          </p:val>
                                        </p:tav>
                                      </p:tavLst>
                                    </p:anim>
                                    <p:anim calcmode="lin" valueType="num">
                                      <p:cBhvr additive="base">
                                        <p:cTn id="243" dur="2000"/>
                                        <p:tgtEl>
                                          <p:spTgt spid="24"/>
                                        </p:tgtEl>
                                        <p:attrNameLst>
                                          <p:attrName>ppt_y</p:attrName>
                                        </p:attrNameLst>
                                      </p:cBhvr>
                                      <p:tavLst>
                                        <p:tav tm="0">
                                          <p:val>
                                            <p:strVal val="ppt_y"/>
                                          </p:val>
                                        </p:tav>
                                        <p:tav tm="100000">
                                          <p:val>
                                            <p:strVal val="0-ppt_h/2"/>
                                          </p:val>
                                        </p:tav>
                                      </p:tavLst>
                                    </p:anim>
                                    <p:set>
                                      <p:cBhvr>
                                        <p:cTn id="244" dur="1" fill="hold">
                                          <p:stCondLst>
                                            <p:cond delay="1999"/>
                                          </p:stCondLst>
                                        </p:cTn>
                                        <p:tgtEl>
                                          <p:spTgt spid="24"/>
                                        </p:tgtEl>
                                        <p:attrNameLst>
                                          <p:attrName>style.visibility</p:attrName>
                                        </p:attrNameLst>
                                      </p:cBhvr>
                                      <p:to>
                                        <p:strVal val="hidden"/>
                                      </p:to>
                                    </p:set>
                                  </p:childTnLst>
                                </p:cTn>
                              </p:par>
                              <p:par>
                                <p:cTn id="245" presetID="2" presetClass="exit" presetSubtype="9" fill="hold" grpId="2" nodeType="withEffect">
                                  <p:stCondLst>
                                    <p:cond delay="0"/>
                                  </p:stCondLst>
                                  <p:childTnLst>
                                    <p:anim calcmode="lin" valueType="num">
                                      <p:cBhvr additive="base">
                                        <p:cTn id="246" dur="2000"/>
                                        <p:tgtEl>
                                          <p:spTgt spid="26"/>
                                        </p:tgtEl>
                                        <p:attrNameLst>
                                          <p:attrName>ppt_x</p:attrName>
                                        </p:attrNameLst>
                                      </p:cBhvr>
                                      <p:tavLst>
                                        <p:tav tm="0">
                                          <p:val>
                                            <p:strVal val="ppt_x"/>
                                          </p:val>
                                        </p:tav>
                                        <p:tav tm="100000">
                                          <p:val>
                                            <p:strVal val="0-ppt_w/2"/>
                                          </p:val>
                                        </p:tav>
                                      </p:tavLst>
                                    </p:anim>
                                    <p:anim calcmode="lin" valueType="num">
                                      <p:cBhvr additive="base">
                                        <p:cTn id="247" dur="2000"/>
                                        <p:tgtEl>
                                          <p:spTgt spid="26"/>
                                        </p:tgtEl>
                                        <p:attrNameLst>
                                          <p:attrName>ppt_y</p:attrName>
                                        </p:attrNameLst>
                                      </p:cBhvr>
                                      <p:tavLst>
                                        <p:tav tm="0">
                                          <p:val>
                                            <p:strVal val="ppt_y"/>
                                          </p:val>
                                        </p:tav>
                                        <p:tav tm="100000">
                                          <p:val>
                                            <p:strVal val="0-ppt_h/2"/>
                                          </p:val>
                                        </p:tav>
                                      </p:tavLst>
                                    </p:anim>
                                    <p:set>
                                      <p:cBhvr>
                                        <p:cTn id="248" dur="1" fill="hold">
                                          <p:stCondLst>
                                            <p:cond delay="1999"/>
                                          </p:stCondLst>
                                        </p:cTn>
                                        <p:tgtEl>
                                          <p:spTgt spid="26"/>
                                        </p:tgtEl>
                                        <p:attrNameLst>
                                          <p:attrName>style.visibility</p:attrName>
                                        </p:attrNameLst>
                                      </p:cBhvr>
                                      <p:to>
                                        <p:strVal val="hidden"/>
                                      </p:to>
                                    </p:set>
                                  </p:childTnLst>
                                </p:cTn>
                              </p:par>
                              <p:par>
                                <p:cTn id="249" presetID="2" presetClass="exit" presetSubtype="3" fill="hold" grpId="2" nodeType="withEffect">
                                  <p:stCondLst>
                                    <p:cond delay="0"/>
                                  </p:stCondLst>
                                  <p:childTnLst>
                                    <p:anim calcmode="lin" valueType="num">
                                      <p:cBhvr additive="base">
                                        <p:cTn id="250" dur="2000"/>
                                        <p:tgtEl>
                                          <p:spTgt spid="4"/>
                                        </p:tgtEl>
                                        <p:attrNameLst>
                                          <p:attrName>ppt_x</p:attrName>
                                        </p:attrNameLst>
                                      </p:cBhvr>
                                      <p:tavLst>
                                        <p:tav tm="0">
                                          <p:val>
                                            <p:strVal val="ppt_x"/>
                                          </p:val>
                                        </p:tav>
                                        <p:tav tm="100000">
                                          <p:val>
                                            <p:strVal val="1+ppt_w/2"/>
                                          </p:val>
                                        </p:tav>
                                      </p:tavLst>
                                    </p:anim>
                                    <p:anim calcmode="lin" valueType="num">
                                      <p:cBhvr additive="base">
                                        <p:cTn id="251" dur="2000"/>
                                        <p:tgtEl>
                                          <p:spTgt spid="4"/>
                                        </p:tgtEl>
                                        <p:attrNameLst>
                                          <p:attrName>ppt_y</p:attrName>
                                        </p:attrNameLst>
                                      </p:cBhvr>
                                      <p:tavLst>
                                        <p:tav tm="0">
                                          <p:val>
                                            <p:strVal val="ppt_y"/>
                                          </p:val>
                                        </p:tav>
                                        <p:tav tm="100000">
                                          <p:val>
                                            <p:strVal val="0-ppt_h/2"/>
                                          </p:val>
                                        </p:tav>
                                      </p:tavLst>
                                    </p:anim>
                                    <p:set>
                                      <p:cBhvr>
                                        <p:cTn id="252" dur="1" fill="hold">
                                          <p:stCondLst>
                                            <p:cond delay="1999"/>
                                          </p:stCondLst>
                                        </p:cTn>
                                        <p:tgtEl>
                                          <p:spTgt spid="4"/>
                                        </p:tgtEl>
                                        <p:attrNameLst>
                                          <p:attrName>style.visibility</p:attrName>
                                        </p:attrNameLst>
                                      </p:cBhvr>
                                      <p:to>
                                        <p:strVal val="hidden"/>
                                      </p:to>
                                    </p:set>
                                  </p:childTnLst>
                                </p:cTn>
                              </p:par>
                              <p:par>
                                <p:cTn id="253" presetID="2" presetClass="exit" presetSubtype="3" fill="hold" grpId="2" nodeType="withEffect">
                                  <p:stCondLst>
                                    <p:cond delay="0"/>
                                  </p:stCondLst>
                                  <p:childTnLst>
                                    <p:anim calcmode="lin" valueType="num">
                                      <p:cBhvr additive="base">
                                        <p:cTn id="254" dur="2000"/>
                                        <p:tgtEl>
                                          <p:spTgt spid="6"/>
                                        </p:tgtEl>
                                        <p:attrNameLst>
                                          <p:attrName>ppt_x</p:attrName>
                                        </p:attrNameLst>
                                      </p:cBhvr>
                                      <p:tavLst>
                                        <p:tav tm="0">
                                          <p:val>
                                            <p:strVal val="ppt_x"/>
                                          </p:val>
                                        </p:tav>
                                        <p:tav tm="100000">
                                          <p:val>
                                            <p:strVal val="1+ppt_w/2"/>
                                          </p:val>
                                        </p:tav>
                                      </p:tavLst>
                                    </p:anim>
                                    <p:anim calcmode="lin" valueType="num">
                                      <p:cBhvr additive="base">
                                        <p:cTn id="255" dur="2000"/>
                                        <p:tgtEl>
                                          <p:spTgt spid="6"/>
                                        </p:tgtEl>
                                        <p:attrNameLst>
                                          <p:attrName>ppt_y</p:attrName>
                                        </p:attrNameLst>
                                      </p:cBhvr>
                                      <p:tavLst>
                                        <p:tav tm="0">
                                          <p:val>
                                            <p:strVal val="ppt_y"/>
                                          </p:val>
                                        </p:tav>
                                        <p:tav tm="100000">
                                          <p:val>
                                            <p:strVal val="0-ppt_h/2"/>
                                          </p:val>
                                        </p:tav>
                                      </p:tavLst>
                                    </p:anim>
                                    <p:set>
                                      <p:cBhvr>
                                        <p:cTn id="256" dur="1" fill="hold">
                                          <p:stCondLst>
                                            <p:cond delay="1999"/>
                                          </p:stCondLst>
                                        </p:cTn>
                                        <p:tgtEl>
                                          <p:spTgt spid="6"/>
                                        </p:tgtEl>
                                        <p:attrNameLst>
                                          <p:attrName>style.visibility</p:attrName>
                                        </p:attrNameLst>
                                      </p:cBhvr>
                                      <p:to>
                                        <p:strVal val="hidden"/>
                                      </p:to>
                                    </p:set>
                                  </p:childTnLst>
                                </p:cTn>
                              </p:par>
                              <p:par>
                                <p:cTn id="257" presetID="2" presetClass="exit" presetSubtype="3" fill="hold" grpId="2" nodeType="withEffect">
                                  <p:stCondLst>
                                    <p:cond delay="0"/>
                                  </p:stCondLst>
                                  <p:childTnLst>
                                    <p:anim calcmode="lin" valueType="num">
                                      <p:cBhvr additive="base">
                                        <p:cTn id="258" dur="2000"/>
                                        <p:tgtEl>
                                          <p:spTgt spid="8"/>
                                        </p:tgtEl>
                                        <p:attrNameLst>
                                          <p:attrName>ppt_x</p:attrName>
                                        </p:attrNameLst>
                                      </p:cBhvr>
                                      <p:tavLst>
                                        <p:tav tm="0">
                                          <p:val>
                                            <p:strVal val="ppt_x"/>
                                          </p:val>
                                        </p:tav>
                                        <p:tav tm="100000">
                                          <p:val>
                                            <p:strVal val="1+ppt_w/2"/>
                                          </p:val>
                                        </p:tav>
                                      </p:tavLst>
                                    </p:anim>
                                    <p:anim calcmode="lin" valueType="num">
                                      <p:cBhvr additive="base">
                                        <p:cTn id="259" dur="2000"/>
                                        <p:tgtEl>
                                          <p:spTgt spid="8"/>
                                        </p:tgtEl>
                                        <p:attrNameLst>
                                          <p:attrName>ppt_y</p:attrName>
                                        </p:attrNameLst>
                                      </p:cBhvr>
                                      <p:tavLst>
                                        <p:tav tm="0">
                                          <p:val>
                                            <p:strVal val="ppt_y"/>
                                          </p:val>
                                        </p:tav>
                                        <p:tav tm="100000">
                                          <p:val>
                                            <p:strVal val="0-ppt_h/2"/>
                                          </p:val>
                                        </p:tav>
                                      </p:tavLst>
                                    </p:anim>
                                    <p:set>
                                      <p:cBhvr>
                                        <p:cTn id="260" dur="1" fill="hold">
                                          <p:stCondLst>
                                            <p:cond delay="1999"/>
                                          </p:stCondLst>
                                        </p:cTn>
                                        <p:tgtEl>
                                          <p:spTgt spid="8"/>
                                        </p:tgtEl>
                                        <p:attrNameLst>
                                          <p:attrName>style.visibility</p:attrName>
                                        </p:attrNameLst>
                                      </p:cBhvr>
                                      <p:to>
                                        <p:strVal val="hidden"/>
                                      </p:to>
                                    </p:set>
                                  </p:childTnLst>
                                </p:cTn>
                              </p:par>
                              <p:par>
                                <p:cTn id="261" presetID="2" presetClass="exit" presetSubtype="3" fill="hold" grpId="2" nodeType="withEffect">
                                  <p:stCondLst>
                                    <p:cond delay="0"/>
                                  </p:stCondLst>
                                  <p:childTnLst>
                                    <p:anim calcmode="lin" valueType="num">
                                      <p:cBhvr additive="base">
                                        <p:cTn id="262" dur="2000"/>
                                        <p:tgtEl>
                                          <p:spTgt spid="10"/>
                                        </p:tgtEl>
                                        <p:attrNameLst>
                                          <p:attrName>ppt_x</p:attrName>
                                        </p:attrNameLst>
                                      </p:cBhvr>
                                      <p:tavLst>
                                        <p:tav tm="0">
                                          <p:val>
                                            <p:strVal val="ppt_x"/>
                                          </p:val>
                                        </p:tav>
                                        <p:tav tm="100000">
                                          <p:val>
                                            <p:strVal val="1+ppt_w/2"/>
                                          </p:val>
                                        </p:tav>
                                      </p:tavLst>
                                    </p:anim>
                                    <p:anim calcmode="lin" valueType="num">
                                      <p:cBhvr additive="base">
                                        <p:cTn id="263" dur="2000"/>
                                        <p:tgtEl>
                                          <p:spTgt spid="10"/>
                                        </p:tgtEl>
                                        <p:attrNameLst>
                                          <p:attrName>ppt_y</p:attrName>
                                        </p:attrNameLst>
                                      </p:cBhvr>
                                      <p:tavLst>
                                        <p:tav tm="0">
                                          <p:val>
                                            <p:strVal val="ppt_y"/>
                                          </p:val>
                                        </p:tav>
                                        <p:tav tm="100000">
                                          <p:val>
                                            <p:strVal val="0-ppt_h/2"/>
                                          </p:val>
                                        </p:tav>
                                      </p:tavLst>
                                    </p:anim>
                                    <p:set>
                                      <p:cBhvr>
                                        <p:cTn id="264" dur="1" fill="hold">
                                          <p:stCondLst>
                                            <p:cond delay="1999"/>
                                          </p:stCondLst>
                                        </p:cTn>
                                        <p:tgtEl>
                                          <p:spTgt spid="10"/>
                                        </p:tgtEl>
                                        <p:attrNameLst>
                                          <p:attrName>style.visibility</p:attrName>
                                        </p:attrNameLst>
                                      </p:cBhvr>
                                      <p:to>
                                        <p:strVal val="hidden"/>
                                      </p:to>
                                    </p:set>
                                  </p:childTnLst>
                                </p:cTn>
                              </p:par>
                              <p:par>
                                <p:cTn id="265" presetID="2" presetClass="exit" presetSubtype="3" fill="hold" grpId="2" nodeType="withEffect">
                                  <p:stCondLst>
                                    <p:cond delay="0"/>
                                  </p:stCondLst>
                                  <p:childTnLst>
                                    <p:anim calcmode="lin" valueType="num">
                                      <p:cBhvr additive="base">
                                        <p:cTn id="266" dur="2000"/>
                                        <p:tgtEl>
                                          <p:spTgt spid="12"/>
                                        </p:tgtEl>
                                        <p:attrNameLst>
                                          <p:attrName>ppt_x</p:attrName>
                                        </p:attrNameLst>
                                      </p:cBhvr>
                                      <p:tavLst>
                                        <p:tav tm="0">
                                          <p:val>
                                            <p:strVal val="ppt_x"/>
                                          </p:val>
                                        </p:tav>
                                        <p:tav tm="100000">
                                          <p:val>
                                            <p:strVal val="1+ppt_w/2"/>
                                          </p:val>
                                        </p:tav>
                                      </p:tavLst>
                                    </p:anim>
                                    <p:anim calcmode="lin" valueType="num">
                                      <p:cBhvr additive="base">
                                        <p:cTn id="267" dur="2000"/>
                                        <p:tgtEl>
                                          <p:spTgt spid="12"/>
                                        </p:tgtEl>
                                        <p:attrNameLst>
                                          <p:attrName>ppt_y</p:attrName>
                                        </p:attrNameLst>
                                      </p:cBhvr>
                                      <p:tavLst>
                                        <p:tav tm="0">
                                          <p:val>
                                            <p:strVal val="ppt_y"/>
                                          </p:val>
                                        </p:tav>
                                        <p:tav tm="100000">
                                          <p:val>
                                            <p:strVal val="0-ppt_h/2"/>
                                          </p:val>
                                        </p:tav>
                                      </p:tavLst>
                                    </p:anim>
                                    <p:set>
                                      <p:cBhvr>
                                        <p:cTn id="268" dur="1" fill="hold">
                                          <p:stCondLst>
                                            <p:cond delay="1999"/>
                                          </p:stCondLst>
                                        </p:cTn>
                                        <p:tgtEl>
                                          <p:spTgt spid="12"/>
                                        </p:tgtEl>
                                        <p:attrNameLst>
                                          <p:attrName>style.visibility</p:attrName>
                                        </p:attrNameLst>
                                      </p:cBhvr>
                                      <p:to>
                                        <p:strVal val="hidden"/>
                                      </p:to>
                                    </p:set>
                                  </p:childTnLst>
                                </p:cTn>
                              </p:par>
                              <p:par>
                                <p:cTn id="269" presetID="2" presetClass="exit" presetSubtype="3" fill="hold" grpId="2" nodeType="withEffect">
                                  <p:stCondLst>
                                    <p:cond delay="0"/>
                                  </p:stCondLst>
                                  <p:childTnLst>
                                    <p:anim calcmode="lin" valueType="num">
                                      <p:cBhvr additive="base">
                                        <p:cTn id="270" dur="2000"/>
                                        <p:tgtEl>
                                          <p:spTgt spid="14"/>
                                        </p:tgtEl>
                                        <p:attrNameLst>
                                          <p:attrName>ppt_x</p:attrName>
                                        </p:attrNameLst>
                                      </p:cBhvr>
                                      <p:tavLst>
                                        <p:tav tm="0">
                                          <p:val>
                                            <p:strVal val="ppt_x"/>
                                          </p:val>
                                        </p:tav>
                                        <p:tav tm="100000">
                                          <p:val>
                                            <p:strVal val="1+ppt_w/2"/>
                                          </p:val>
                                        </p:tav>
                                      </p:tavLst>
                                    </p:anim>
                                    <p:anim calcmode="lin" valueType="num">
                                      <p:cBhvr additive="base">
                                        <p:cTn id="271" dur="2000"/>
                                        <p:tgtEl>
                                          <p:spTgt spid="14"/>
                                        </p:tgtEl>
                                        <p:attrNameLst>
                                          <p:attrName>ppt_y</p:attrName>
                                        </p:attrNameLst>
                                      </p:cBhvr>
                                      <p:tavLst>
                                        <p:tav tm="0">
                                          <p:val>
                                            <p:strVal val="ppt_y"/>
                                          </p:val>
                                        </p:tav>
                                        <p:tav tm="100000">
                                          <p:val>
                                            <p:strVal val="0-ppt_h/2"/>
                                          </p:val>
                                        </p:tav>
                                      </p:tavLst>
                                    </p:anim>
                                    <p:set>
                                      <p:cBhvr>
                                        <p:cTn id="272" dur="1" fill="hold">
                                          <p:stCondLst>
                                            <p:cond delay="1999"/>
                                          </p:stCondLst>
                                        </p:cTn>
                                        <p:tgtEl>
                                          <p:spTgt spid="14"/>
                                        </p:tgtEl>
                                        <p:attrNameLst>
                                          <p:attrName>style.visibility</p:attrName>
                                        </p:attrNameLst>
                                      </p:cBhvr>
                                      <p:to>
                                        <p:strVal val="hidden"/>
                                      </p:to>
                                    </p:set>
                                  </p:childTnLst>
                                </p:cTn>
                              </p:par>
                              <p:par>
                                <p:cTn id="273" presetID="23" presetClass="entr" presetSubtype="288" fill="hold" nodeType="withEffect">
                                  <p:stCondLst>
                                    <p:cond delay="0"/>
                                  </p:stCondLst>
                                  <p:childTnLst>
                                    <p:set>
                                      <p:cBhvr>
                                        <p:cTn id="274" dur="1" fill="hold">
                                          <p:stCondLst>
                                            <p:cond delay="0"/>
                                          </p:stCondLst>
                                        </p:cTn>
                                        <p:tgtEl>
                                          <p:spTgt spid="2"/>
                                        </p:tgtEl>
                                        <p:attrNameLst>
                                          <p:attrName>style.visibility</p:attrName>
                                        </p:attrNameLst>
                                      </p:cBhvr>
                                      <p:to>
                                        <p:strVal val="visible"/>
                                      </p:to>
                                    </p:set>
                                    <p:anim calcmode="lin" valueType="num">
                                      <p:cBhvr>
                                        <p:cTn id="275" dur="2000" fill="hold"/>
                                        <p:tgtEl>
                                          <p:spTgt spid="2"/>
                                        </p:tgtEl>
                                        <p:attrNameLst>
                                          <p:attrName>ppt_w</p:attrName>
                                        </p:attrNameLst>
                                      </p:cBhvr>
                                      <p:tavLst>
                                        <p:tav tm="0">
                                          <p:val>
                                            <p:strVal val="4/3*#ppt_w"/>
                                          </p:val>
                                        </p:tav>
                                        <p:tav tm="100000">
                                          <p:val>
                                            <p:strVal val="#ppt_w"/>
                                          </p:val>
                                        </p:tav>
                                      </p:tavLst>
                                    </p:anim>
                                    <p:anim calcmode="lin" valueType="num">
                                      <p:cBhvr>
                                        <p:cTn id="276" dur="2000" fill="hold"/>
                                        <p:tgtEl>
                                          <p:spTgt spid="2"/>
                                        </p:tgtEl>
                                        <p:attrNameLst>
                                          <p:attrName>ppt_h</p:attrName>
                                        </p:attrNameLst>
                                      </p:cBhvr>
                                      <p:tavLst>
                                        <p:tav tm="0">
                                          <p:val>
                                            <p:strVal val="4/3*#ppt_h"/>
                                          </p:val>
                                        </p:tav>
                                        <p:tav tm="100000">
                                          <p:val>
                                            <p:strVal val="#ppt_h"/>
                                          </p:val>
                                        </p:tav>
                                      </p:tavLst>
                                    </p:anim>
                                  </p:childTnLst>
                                </p:cTn>
                              </p:par>
                              <p:par>
                                <p:cTn id="277" presetID="16" presetClass="entr" presetSubtype="37" fill="hold" nodeType="withEffect">
                                  <p:stCondLst>
                                    <p:cond delay="0"/>
                                  </p:stCondLst>
                                  <p:childTnLst>
                                    <p:set>
                                      <p:cBhvr>
                                        <p:cTn id="278" dur="1" fill="hold">
                                          <p:stCondLst>
                                            <p:cond delay="0"/>
                                          </p:stCondLst>
                                        </p:cTn>
                                        <p:tgtEl>
                                          <p:spTgt spid="2"/>
                                        </p:tgtEl>
                                        <p:attrNameLst>
                                          <p:attrName>style.visibility</p:attrName>
                                        </p:attrNameLst>
                                      </p:cBhvr>
                                      <p:to>
                                        <p:strVal val="visible"/>
                                      </p:to>
                                    </p:set>
                                    <p:animEffect transition="in" filter="barn(outVertical)">
                                      <p:cBhvr>
                                        <p:cTn id="279" dur="2000"/>
                                        <p:tgtEl>
                                          <p:spTgt spid="2"/>
                                        </p:tgtEl>
                                      </p:cBhvr>
                                    </p:animEffect>
                                  </p:childTnLst>
                                </p:cTn>
                              </p:par>
                            </p:childTnLst>
                          </p:cTn>
                        </p:par>
                        <p:par>
                          <p:cTn id="280" fill="hold">
                            <p:stCondLst>
                              <p:cond delay="4000"/>
                            </p:stCondLst>
                            <p:childTnLst>
                              <p:par>
                                <p:cTn id="281" presetID="52" presetClass="entr" presetSubtype="0" fill="hold" nodeType="afterEffect">
                                  <p:stCondLst>
                                    <p:cond delay="0"/>
                                  </p:stCondLst>
                                  <p:childTnLst>
                                    <p:set>
                                      <p:cBhvr>
                                        <p:cTn id="282" dur="1" fill="hold">
                                          <p:stCondLst>
                                            <p:cond delay="0"/>
                                          </p:stCondLst>
                                        </p:cTn>
                                        <p:tgtEl>
                                          <p:spTgt spid="33"/>
                                        </p:tgtEl>
                                        <p:attrNameLst>
                                          <p:attrName>style.visibility</p:attrName>
                                        </p:attrNameLst>
                                      </p:cBhvr>
                                      <p:to>
                                        <p:strVal val="visible"/>
                                      </p:to>
                                    </p:set>
                                    <p:animScale>
                                      <p:cBhvr>
                                        <p:cTn id="283" dur="2000" decel="50000" fill="hold">
                                          <p:stCondLst>
                                            <p:cond delay="0"/>
                                          </p:stCondLst>
                                        </p:cTn>
                                        <p:tgtEl>
                                          <p:spTgt spid="33"/>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84" dur="2000" decel="50000" fill="hold">
                                          <p:stCondLst>
                                            <p:cond delay="0"/>
                                          </p:stCondLst>
                                        </p:cTn>
                                        <p:tgtEl>
                                          <p:spTgt spid="33"/>
                                        </p:tgtEl>
                                        <p:attrNameLst>
                                          <p:attrName>ppt_x</p:attrName>
                                          <p:attrName>ppt_y</p:attrName>
                                        </p:attrNameLst>
                                      </p:cBhvr>
                                    </p:animMotion>
                                    <p:animEffect transition="in" filter="fade">
                                      <p:cBhvr>
                                        <p:cTn id="285" dur="2000"/>
                                        <p:tgtEl>
                                          <p:spTgt spid="33"/>
                                        </p:tgtEl>
                                      </p:cBhvr>
                                    </p:animEffect>
                                  </p:childTnLst>
                                </p:cTn>
                              </p:par>
                            </p:childTnLst>
                          </p:cTn>
                        </p:par>
                        <p:par>
                          <p:cTn id="286" fill="hold">
                            <p:stCondLst>
                              <p:cond delay="6000"/>
                            </p:stCondLst>
                            <p:childTnLst>
                              <p:par>
                                <p:cTn id="287" presetID="52" presetClass="entr" presetSubtype="0" fill="hold" nodeType="afterEffect">
                                  <p:stCondLst>
                                    <p:cond delay="0"/>
                                  </p:stCondLst>
                                  <p:childTnLst>
                                    <p:set>
                                      <p:cBhvr>
                                        <p:cTn id="288" dur="1" fill="hold">
                                          <p:stCondLst>
                                            <p:cond delay="0"/>
                                          </p:stCondLst>
                                        </p:cTn>
                                        <p:tgtEl>
                                          <p:spTgt spid="34"/>
                                        </p:tgtEl>
                                        <p:attrNameLst>
                                          <p:attrName>style.visibility</p:attrName>
                                        </p:attrNameLst>
                                      </p:cBhvr>
                                      <p:to>
                                        <p:strVal val="visible"/>
                                      </p:to>
                                    </p:set>
                                    <p:animScale>
                                      <p:cBhvr>
                                        <p:cTn id="289" dur="2000" decel="50000" fill="hold">
                                          <p:stCondLst>
                                            <p:cond delay="0"/>
                                          </p:stCondLst>
                                        </p:cTn>
                                        <p:tgtEl>
                                          <p:spTgt spid="34"/>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90" dur="2000" decel="50000" fill="hold">
                                          <p:stCondLst>
                                            <p:cond delay="0"/>
                                          </p:stCondLst>
                                        </p:cTn>
                                        <p:tgtEl>
                                          <p:spTgt spid="34"/>
                                        </p:tgtEl>
                                        <p:attrNameLst>
                                          <p:attrName>ppt_x</p:attrName>
                                          <p:attrName>ppt_y</p:attrName>
                                        </p:attrNameLst>
                                      </p:cBhvr>
                                    </p:animMotion>
                                    <p:animEffect transition="in" filter="fade">
                                      <p:cBhvr>
                                        <p:cTn id="291" dur="2000"/>
                                        <p:tgtEl>
                                          <p:spTgt spid="34"/>
                                        </p:tgtEl>
                                      </p:cBhvr>
                                    </p:animEffect>
                                  </p:childTnLst>
                                </p:cTn>
                              </p:par>
                            </p:childTnLst>
                          </p:cTn>
                        </p:par>
                        <p:par>
                          <p:cTn id="292" fill="hold">
                            <p:stCondLst>
                              <p:cond delay="8000"/>
                            </p:stCondLst>
                            <p:childTnLst>
                              <p:par>
                                <p:cTn id="293" presetID="52" presetClass="entr" presetSubtype="0" fill="hold" nodeType="afterEffect">
                                  <p:stCondLst>
                                    <p:cond delay="0"/>
                                  </p:stCondLst>
                                  <p:childTnLst>
                                    <p:set>
                                      <p:cBhvr>
                                        <p:cTn id="294" dur="1" fill="hold">
                                          <p:stCondLst>
                                            <p:cond delay="0"/>
                                          </p:stCondLst>
                                        </p:cTn>
                                        <p:tgtEl>
                                          <p:spTgt spid="35"/>
                                        </p:tgtEl>
                                        <p:attrNameLst>
                                          <p:attrName>style.visibility</p:attrName>
                                        </p:attrNameLst>
                                      </p:cBhvr>
                                      <p:to>
                                        <p:strVal val="visible"/>
                                      </p:to>
                                    </p:set>
                                    <p:animScale>
                                      <p:cBhvr>
                                        <p:cTn id="295" dur="2000" decel="50000" fill="hold">
                                          <p:stCondLst>
                                            <p:cond delay="0"/>
                                          </p:stCondLst>
                                        </p:cTn>
                                        <p:tgtEl>
                                          <p:spTgt spid="35"/>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96" dur="2000" decel="50000" fill="hold">
                                          <p:stCondLst>
                                            <p:cond delay="0"/>
                                          </p:stCondLst>
                                        </p:cTn>
                                        <p:tgtEl>
                                          <p:spTgt spid="35"/>
                                        </p:tgtEl>
                                        <p:attrNameLst>
                                          <p:attrName>ppt_x</p:attrName>
                                          <p:attrName>ppt_y</p:attrName>
                                        </p:attrNameLst>
                                      </p:cBhvr>
                                    </p:animMotion>
                                    <p:animEffect transition="in" filter="fade">
                                      <p:cBhvr>
                                        <p:cTn id="297" dur="2000"/>
                                        <p:tgtEl>
                                          <p:spTgt spid="35"/>
                                        </p:tgtEl>
                                      </p:cBhvr>
                                    </p:animEffect>
                                  </p:childTnLst>
                                </p:cTn>
                              </p:par>
                            </p:childTnLst>
                          </p:cTn>
                        </p:par>
                        <p:par>
                          <p:cTn id="298" fill="hold">
                            <p:stCondLst>
                              <p:cond delay="10000"/>
                            </p:stCondLst>
                            <p:childTnLst>
                              <p:par>
                                <p:cTn id="299" presetID="52" presetClass="entr" presetSubtype="0" fill="hold" nodeType="afterEffect">
                                  <p:stCondLst>
                                    <p:cond delay="0"/>
                                  </p:stCondLst>
                                  <p:childTnLst>
                                    <p:set>
                                      <p:cBhvr>
                                        <p:cTn id="300" dur="1" fill="hold">
                                          <p:stCondLst>
                                            <p:cond delay="0"/>
                                          </p:stCondLst>
                                        </p:cTn>
                                        <p:tgtEl>
                                          <p:spTgt spid="36"/>
                                        </p:tgtEl>
                                        <p:attrNameLst>
                                          <p:attrName>style.visibility</p:attrName>
                                        </p:attrNameLst>
                                      </p:cBhvr>
                                      <p:to>
                                        <p:strVal val="visible"/>
                                      </p:to>
                                    </p:set>
                                    <p:animScale>
                                      <p:cBhvr>
                                        <p:cTn id="301" dur="2000" decel="50000" fill="hold">
                                          <p:stCondLst>
                                            <p:cond delay="0"/>
                                          </p:stCondLst>
                                        </p:cTn>
                                        <p:tgtEl>
                                          <p:spTgt spid="36"/>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302" dur="2000" decel="50000" fill="hold">
                                          <p:stCondLst>
                                            <p:cond delay="0"/>
                                          </p:stCondLst>
                                        </p:cTn>
                                        <p:tgtEl>
                                          <p:spTgt spid="36"/>
                                        </p:tgtEl>
                                        <p:attrNameLst>
                                          <p:attrName>ppt_x</p:attrName>
                                          <p:attrName>ppt_y</p:attrName>
                                        </p:attrNameLst>
                                      </p:cBhvr>
                                    </p:animMotion>
                                    <p:animEffect transition="in" filter="fade">
                                      <p:cBhvr>
                                        <p:cTn id="303" dur="2000"/>
                                        <p:tgtEl>
                                          <p:spTgt spid="36"/>
                                        </p:tgtEl>
                                      </p:cBhvr>
                                    </p:animEffect>
                                  </p:childTnLst>
                                </p:cTn>
                              </p:par>
                            </p:childTnLst>
                          </p:cTn>
                        </p:par>
                        <p:par>
                          <p:cTn id="304" fill="hold">
                            <p:stCondLst>
                              <p:cond delay="12000"/>
                            </p:stCondLst>
                            <p:childTnLst>
                              <p:par>
                                <p:cTn id="305" presetID="52" presetClass="entr" presetSubtype="0" fill="hold" nodeType="afterEffect">
                                  <p:stCondLst>
                                    <p:cond delay="0"/>
                                  </p:stCondLst>
                                  <p:childTnLst>
                                    <p:set>
                                      <p:cBhvr>
                                        <p:cTn id="306" dur="1" fill="hold">
                                          <p:stCondLst>
                                            <p:cond delay="0"/>
                                          </p:stCondLst>
                                        </p:cTn>
                                        <p:tgtEl>
                                          <p:spTgt spid="37"/>
                                        </p:tgtEl>
                                        <p:attrNameLst>
                                          <p:attrName>style.visibility</p:attrName>
                                        </p:attrNameLst>
                                      </p:cBhvr>
                                      <p:to>
                                        <p:strVal val="visible"/>
                                      </p:to>
                                    </p:set>
                                    <p:animScale>
                                      <p:cBhvr>
                                        <p:cTn id="307" dur="2000" decel="50000" fill="hold">
                                          <p:stCondLst>
                                            <p:cond delay="0"/>
                                          </p:stCondLst>
                                        </p:cTn>
                                        <p:tgtEl>
                                          <p:spTgt spid="37"/>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308" dur="2000" decel="50000" fill="hold">
                                          <p:stCondLst>
                                            <p:cond delay="0"/>
                                          </p:stCondLst>
                                        </p:cTn>
                                        <p:tgtEl>
                                          <p:spTgt spid="37"/>
                                        </p:tgtEl>
                                        <p:attrNameLst>
                                          <p:attrName>ppt_x</p:attrName>
                                          <p:attrName>ppt_y</p:attrName>
                                        </p:attrNameLst>
                                      </p:cBhvr>
                                    </p:animMotion>
                                    <p:animEffect transition="in" filter="fade">
                                      <p:cBhvr>
                                        <p:cTn id="309" dur="2000"/>
                                        <p:tgtEl>
                                          <p:spTgt spid="37"/>
                                        </p:tgtEl>
                                      </p:cBhvr>
                                    </p:animEffect>
                                  </p:childTnLst>
                                </p:cTn>
                              </p:par>
                            </p:childTnLst>
                          </p:cTn>
                        </p:par>
                        <p:par>
                          <p:cTn id="310" fill="hold">
                            <p:stCondLst>
                              <p:cond delay="14000"/>
                            </p:stCondLst>
                            <p:childTnLst>
                              <p:par>
                                <p:cTn id="311" presetID="52" presetClass="entr" presetSubtype="0" fill="hold" nodeType="afterEffect">
                                  <p:stCondLst>
                                    <p:cond delay="0"/>
                                  </p:stCondLst>
                                  <p:childTnLst>
                                    <p:set>
                                      <p:cBhvr>
                                        <p:cTn id="312" dur="1" fill="hold">
                                          <p:stCondLst>
                                            <p:cond delay="0"/>
                                          </p:stCondLst>
                                        </p:cTn>
                                        <p:tgtEl>
                                          <p:spTgt spid="38"/>
                                        </p:tgtEl>
                                        <p:attrNameLst>
                                          <p:attrName>style.visibility</p:attrName>
                                        </p:attrNameLst>
                                      </p:cBhvr>
                                      <p:to>
                                        <p:strVal val="visible"/>
                                      </p:to>
                                    </p:set>
                                    <p:animScale>
                                      <p:cBhvr>
                                        <p:cTn id="313" dur="2000" decel="50000" fill="hold">
                                          <p:stCondLst>
                                            <p:cond delay="0"/>
                                          </p:stCondLst>
                                        </p:cTn>
                                        <p:tgtEl>
                                          <p:spTgt spid="38"/>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314" dur="2000" decel="50000" fill="hold">
                                          <p:stCondLst>
                                            <p:cond delay="0"/>
                                          </p:stCondLst>
                                        </p:cTn>
                                        <p:tgtEl>
                                          <p:spTgt spid="38"/>
                                        </p:tgtEl>
                                        <p:attrNameLst>
                                          <p:attrName>ppt_x</p:attrName>
                                          <p:attrName>ppt_y</p:attrName>
                                        </p:attrNameLst>
                                      </p:cBhvr>
                                    </p:animMotion>
                                    <p:animEffect transition="in" filter="fade">
                                      <p:cBhvr>
                                        <p:cTn id="315" dur="2000"/>
                                        <p:tgtEl>
                                          <p:spTgt spid="38"/>
                                        </p:tgtEl>
                                      </p:cBhvr>
                                    </p:animEffect>
                                  </p:childTnLst>
                                </p:cTn>
                              </p:par>
                            </p:childTnLst>
                          </p:cTn>
                        </p:par>
                        <p:par>
                          <p:cTn id="316" fill="hold">
                            <p:stCondLst>
                              <p:cond delay="16000"/>
                            </p:stCondLst>
                            <p:childTnLst>
                              <p:par>
                                <p:cTn id="317" presetID="12" presetClass="entr" presetSubtype="8" fill="hold" nodeType="afterEffect">
                                  <p:stCondLst>
                                    <p:cond delay="0"/>
                                  </p:stCondLst>
                                  <p:childTnLst>
                                    <p:set>
                                      <p:cBhvr>
                                        <p:cTn id="318" dur="1" fill="hold">
                                          <p:stCondLst>
                                            <p:cond delay="0"/>
                                          </p:stCondLst>
                                        </p:cTn>
                                        <p:tgtEl>
                                          <p:spTgt spid="40"/>
                                        </p:tgtEl>
                                        <p:attrNameLst>
                                          <p:attrName>style.visibility</p:attrName>
                                        </p:attrNameLst>
                                      </p:cBhvr>
                                      <p:to>
                                        <p:strVal val="visible"/>
                                      </p:to>
                                    </p:set>
                                    <p:animEffect transition="in" filter="slide(fromLeft)">
                                      <p:cBhvr>
                                        <p:cTn id="319" dur="2000"/>
                                        <p:tgtEl>
                                          <p:spTgt spid="4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4" grpId="0" animBg="1"/>
      <p:bldP spid="4" grpId="1" animBg="1"/>
      <p:bldP spid="4" grpId="2" animBg="1"/>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P spid="17" grpId="1" animBg="1"/>
      <p:bldP spid="17" grpId="2" animBg="1"/>
      <p:bldP spid="18" grpId="0" animBg="1"/>
      <p:bldP spid="18" grpId="1" animBg="1"/>
      <p:bldP spid="18" grpId="2" animBg="1"/>
      <p:bldP spid="19" grpId="0" animBg="1"/>
      <p:bldP spid="19" grpId="1" animBg="1"/>
      <p:bldP spid="19" grpId="2" animBg="1"/>
      <p:bldP spid="20" grpId="0" animBg="1"/>
      <p:bldP spid="20" grpId="1" animBg="1"/>
      <p:bldP spid="20" grpId="2" animBg="1"/>
      <p:bldP spid="21" grpId="0" animBg="1"/>
      <p:bldP spid="21" grpId="1" animBg="1"/>
      <p:bldP spid="21" grpId="2" animBg="1"/>
      <p:bldP spid="22" grpId="0" animBg="1"/>
      <p:bldP spid="22" grpId="1" animBg="1"/>
      <p:bldP spid="22" grpId="2" animBg="1"/>
      <p:bldP spid="23" grpId="0" animBg="1"/>
      <p:bldP spid="23" grpId="1" animBg="1"/>
      <p:bldP spid="23" grpId="2" animBg="1"/>
      <p:bldP spid="24" grpId="0" animBg="1"/>
      <p:bldP spid="24" grpId="1" animBg="1"/>
      <p:bldP spid="24" grpId="2" animBg="1"/>
      <p:bldP spid="25" grpId="0" animBg="1"/>
      <p:bldP spid="25" grpId="1" animBg="1"/>
      <p:bldP spid="25" grpId="2" animBg="1"/>
      <p:bldP spid="26" grpId="0" animBg="1"/>
      <p:bldP spid="26" grpId="1" animBg="1"/>
      <p:bldP spid="26" grpId="2" animBg="1"/>
    </p:bldLst>
  </p:timing>
</p:sld>
</file>

<file path=ppt/slides/slide2.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744ED2"/>
            </a:gs>
            <a:gs pos="53000">
              <a:srgbClr val="D4DEFF"/>
            </a:gs>
            <a:gs pos="83000">
              <a:srgbClr val="D4DEFF"/>
            </a:gs>
            <a:gs pos="100000">
              <a:srgbClr val="96AB94"/>
            </a:gs>
          </a:gsLst>
          <a:lin ang="5400000" scaled="1"/>
          <a:tileRect/>
        </a:gradFill>
        <a:effectLst/>
      </p:bgPr>
    </p:bg>
    <p:spTree>
      <p:nvGrpSpPr>
        <p:cNvPr id="1" name=""/>
        <p:cNvGrpSpPr/>
        <p:nvPr/>
      </p:nvGrpSpPr>
      <p:grpSpPr>
        <a:xfrm>
          <a:off x="0" y="0"/>
          <a:ext cx="0" cy="0"/>
          <a:chOff x="0" y="0"/>
          <a:chExt cx="0" cy="0"/>
        </a:xfrm>
      </p:grpSpPr>
      <p:pic>
        <p:nvPicPr>
          <p:cNvPr id="2" name="1 Imagen" descr="0_bf4c9_71daebbf_XL.png"/>
          <p:cNvPicPr>
            <a:picLocks noChangeAspect="1"/>
          </p:cNvPicPr>
          <p:nvPr/>
        </p:nvPicPr>
        <p:blipFill>
          <a:blip r:embed="rId2"/>
          <a:stretch>
            <a:fillRect/>
          </a:stretch>
        </p:blipFill>
        <p:spPr>
          <a:xfrm>
            <a:off x="357158" y="0"/>
            <a:ext cx="8429652" cy="5143500"/>
          </a:xfrm>
          <a:prstGeom prst="rect">
            <a:avLst/>
          </a:prstGeom>
        </p:spPr>
      </p:pic>
      <p:pic>
        <p:nvPicPr>
          <p:cNvPr id="3" name="2 Imagen" descr="cadre-lavande.png"/>
          <p:cNvPicPr>
            <a:picLocks noChangeAspect="1"/>
          </p:cNvPicPr>
          <p:nvPr/>
        </p:nvPicPr>
        <p:blipFill>
          <a:blip r:embed="rId3"/>
          <a:stretch>
            <a:fillRect/>
          </a:stretch>
        </p:blipFill>
        <p:spPr>
          <a:xfrm>
            <a:off x="428596" y="0"/>
            <a:ext cx="8215370" cy="5143500"/>
          </a:xfrm>
          <a:prstGeom prst="rect">
            <a:avLst/>
          </a:prstGeom>
        </p:spPr>
      </p:pic>
      <p:sp>
        <p:nvSpPr>
          <p:cNvPr id="4" name="3 CuadroTexto"/>
          <p:cNvSpPr txBox="1"/>
          <p:nvPr/>
        </p:nvSpPr>
        <p:spPr>
          <a:xfrm>
            <a:off x="857224" y="642924"/>
            <a:ext cx="6858048" cy="3693319"/>
          </a:xfrm>
          <a:prstGeom prst="rect">
            <a:avLst/>
          </a:prstGeom>
          <a:noFill/>
        </p:spPr>
        <p:txBody>
          <a:bodyPr wrap="square" rtlCol="0">
            <a:spAutoFit/>
          </a:bodyPr>
          <a:lstStyle/>
          <a:p>
            <a:pPr algn="ctr"/>
            <a:r>
              <a:rPr lang="es-ES" b="1" dirty="0" smtClean="0">
                <a:solidFill>
                  <a:schemeClr val="bg1"/>
                </a:solidFill>
                <a:latin typeface="Agency FB" pitchFamily="34" charset="0"/>
              </a:rPr>
              <a:t>La lavanda florece en las primeras semanas del verano. Es en esta época cuando el color de las flores oscila entre un azul o un violeta brillantes, el momento perfecto para recolectarla y secarla. </a:t>
            </a:r>
          </a:p>
          <a:p>
            <a:pPr algn="ctr"/>
            <a:r>
              <a:rPr lang="es-ES" b="1" dirty="0" smtClean="0">
                <a:solidFill>
                  <a:schemeClr val="bg1"/>
                </a:solidFill>
                <a:latin typeface="Agency FB" pitchFamily="34" charset="0"/>
              </a:rPr>
              <a:t>Antes de comenzar el proceso de secado, se deben eliminar las hojas del tercio inferior del tallo y las dañadas o con peor aspecto. </a:t>
            </a:r>
          </a:p>
          <a:p>
            <a:pPr algn="ctr"/>
            <a:r>
              <a:rPr lang="es-ES" b="1" dirty="0" smtClean="0">
                <a:solidFill>
                  <a:schemeClr val="bg1"/>
                </a:solidFill>
                <a:latin typeface="Agency FB" pitchFamily="34" charset="0"/>
              </a:rPr>
              <a:t>A continuación, se cuelgan las flores boca abajo en ramilletes de cinco a diez ejemplares, en una habitación seca y bien ventilada, lejos de la luz directa para evitar que el sol destiña las flores. Estas deben estar dispuestas de forma escalonada, de modo que las cabezas no estén demasiado juntas para que el aire pueda circular. </a:t>
            </a:r>
          </a:p>
          <a:p>
            <a:pPr algn="ctr"/>
            <a:r>
              <a:rPr lang="es-ES" b="1" dirty="0" smtClean="0">
                <a:solidFill>
                  <a:schemeClr val="bg1"/>
                </a:solidFill>
                <a:latin typeface="Agency FB" pitchFamily="34" charset="0"/>
              </a:rPr>
              <a:t>Este proceso dura unas tres semanas, trascurridas las cuales, se pueden utilizar las flores secas para adornar un jarrón o para perfumar la casa, el interior de los armarios y cajones. </a:t>
            </a:r>
          </a:p>
          <a:p>
            <a:pPr algn="ctr"/>
            <a:endParaRPr lang="es-PE" dirty="0">
              <a:solidFill>
                <a:schemeClr val="bg1"/>
              </a:solidFill>
              <a:latin typeface="Agency FB" pitchFamily="34" charset="0"/>
            </a:endParaRPr>
          </a:p>
        </p:txBody>
      </p:sp>
      <p:sp>
        <p:nvSpPr>
          <p:cNvPr id="6" name="5 Rectángulo"/>
          <p:cNvSpPr/>
          <p:nvPr/>
        </p:nvSpPr>
        <p:spPr>
          <a:xfrm>
            <a:off x="-357222" y="-428646"/>
            <a:ext cx="9929882" cy="6072230"/>
          </a:xfrm>
          <a:prstGeom prst="rect">
            <a:avLst/>
          </a:prstGeom>
          <a:gradFill flip="none" rotWithShape="1">
            <a:gsLst>
              <a:gs pos="0">
                <a:srgbClr val="982EDA"/>
              </a:gs>
              <a:gs pos="50000">
                <a:srgbClr val="744ED2">
                  <a:shade val="67500"/>
                  <a:satMod val="115000"/>
                </a:srgbClr>
              </a:gs>
              <a:gs pos="100000">
                <a:srgbClr val="744ED2">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6"/>
                                        </p:tgtEl>
                                        <p:attrNameLst>
                                          <p:attrName>style.opacity</p:attrName>
                                        </p:attrNameLst>
                                      </p:cBhvr>
                                      <p:to>
                                        <p:strVal val="0"/>
                                      </p:to>
                                    </p:set>
                                    <p:animEffect filter="image" prLst="opacity: 0">
                                      <p:cBhvr rctx="IE">
                                        <p:cTn id="7" dur="indefinite"/>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7f428f4fc57d4f66411be656e88ddd03.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Rectángulo"/>
          <p:cNvSpPr/>
          <p:nvPr/>
        </p:nvSpPr>
        <p:spPr>
          <a:xfrm rot="765729">
            <a:off x="-140100" y="1584152"/>
            <a:ext cx="9378836" cy="117759"/>
          </a:xfrm>
          <a:prstGeom prst="rect">
            <a:avLst/>
          </a:prstGeom>
          <a:blipFill dpi="0" rotWithShape="1">
            <a:blip r:embed="rId3">
              <a:duotone>
                <a:schemeClr val="accent4">
                  <a:shade val="45000"/>
                  <a:satMod val="135000"/>
                </a:schemeClr>
                <a:prstClr val="white"/>
              </a:duotone>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Rectángulo"/>
          <p:cNvSpPr/>
          <p:nvPr/>
        </p:nvSpPr>
        <p:spPr>
          <a:xfrm rot="20925561">
            <a:off x="-54249" y="3628455"/>
            <a:ext cx="9273269" cy="142866"/>
          </a:xfrm>
          <a:prstGeom prst="rect">
            <a:avLst/>
          </a:prstGeom>
          <a:blipFill dpi="0" rotWithShape="1">
            <a:blip r:embed="rId3">
              <a:duotone>
                <a:schemeClr val="accent4">
                  <a:shade val="45000"/>
                  <a:satMod val="135000"/>
                </a:schemeClr>
                <a:prstClr val="white"/>
              </a:duotone>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Rectángulo"/>
          <p:cNvSpPr/>
          <p:nvPr/>
        </p:nvSpPr>
        <p:spPr>
          <a:xfrm rot="512405">
            <a:off x="-67978" y="2016894"/>
            <a:ext cx="9206192" cy="130685"/>
          </a:xfrm>
          <a:prstGeom prst="rect">
            <a:avLst/>
          </a:prstGeom>
          <a:blipFill dpi="0" rotWithShape="1">
            <a:blip r:embed="rId3">
              <a:duotone>
                <a:schemeClr val="accent4">
                  <a:shade val="45000"/>
                  <a:satMod val="135000"/>
                </a:schemeClr>
                <a:prstClr val="white"/>
              </a:duotone>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rot="21154205">
            <a:off x="-54251" y="3259886"/>
            <a:ext cx="9273269" cy="142866"/>
          </a:xfrm>
          <a:prstGeom prst="rect">
            <a:avLst/>
          </a:prstGeom>
          <a:blipFill dpi="0" rotWithShape="1">
            <a:blip r:embed="rId3">
              <a:duotone>
                <a:schemeClr val="accent4">
                  <a:shade val="45000"/>
                  <a:satMod val="135000"/>
                </a:schemeClr>
                <a:prstClr val="white"/>
              </a:duotone>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rot="21426392">
            <a:off x="-1383" y="2857594"/>
            <a:ext cx="9146776" cy="142693"/>
          </a:xfrm>
          <a:prstGeom prst="rect">
            <a:avLst/>
          </a:prstGeom>
          <a:blipFill dpi="0" rotWithShape="1">
            <a:blip r:embed="rId3">
              <a:duotone>
                <a:schemeClr val="accent4">
                  <a:shade val="45000"/>
                  <a:satMod val="135000"/>
                </a:schemeClr>
                <a:prstClr val="white"/>
              </a:duotone>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rot="183845">
            <a:off x="-38931" y="2431970"/>
            <a:ext cx="9190852" cy="142671"/>
          </a:xfrm>
          <a:prstGeom prst="rect">
            <a:avLst/>
          </a:prstGeom>
          <a:blipFill dpi="0" rotWithShape="1">
            <a:blip r:embed="rId3">
              <a:duotone>
                <a:schemeClr val="accent4">
                  <a:shade val="45000"/>
                  <a:satMod val="135000"/>
                </a:schemeClr>
                <a:prstClr val="white"/>
              </a:duotone>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a:off x="-357222" y="-428646"/>
            <a:ext cx="9929882" cy="6072230"/>
          </a:xfrm>
          <a:prstGeom prst="rect">
            <a:avLst/>
          </a:prstGeom>
          <a:gradFill flip="none" rotWithShape="1">
            <a:gsLst>
              <a:gs pos="0">
                <a:srgbClr val="982EDA"/>
              </a:gs>
              <a:gs pos="50000">
                <a:srgbClr val="744ED2">
                  <a:shade val="67500"/>
                  <a:satMod val="115000"/>
                </a:srgbClr>
              </a:gs>
              <a:gs pos="100000">
                <a:srgbClr val="744ED2">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9"/>
                                        </p:tgtEl>
                                        <p:attrNameLst>
                                          <p:attrName>style.opacity</p:attrName>
                                        </p:attrNameLst>
                                      </p:cBhvr>
                                      <p:to>
                                        <p:strVal val="0"/>
                                      </p:to>
                                    </p:set>
                                    <p:animEffect filter="image" prLst="opacity: 0">
                                      <p:cBhvr rctx="IE">
                                        <p:cTn id="7" dur="indefinite"/>
                                        <p:tgtEl>
                                          <p:spTgt spid="9"/>
                                        </p:tgtEl>
                                      </p:cBhvr>
                                    </p:animEffect>
                                  </p:childTnLst>
                                </p:cTn>
                              </p:par>
                              <p:par>
                                <p:cTn id="8" presetID="2" presetClass="entr" presetSubtype="2"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 calcmode="lin" valueType="num">
                                      <p:cBhvr additive="base">
                                        <p:cTn id="10" dur="3000" fill="hold"/>
                                        <p:tgtEl>
                                          <p:spTgt spid="3"/>
                                        </p:tgtEl>
                                        <p:attrNameLst>
                                          <p:attrName>ppt_x</p:attrName>
                                        </p:attrNameLst>
                                      </p:cBhvr>
                                      <p:tavLst>
                                        <p:tav tm="0">
                                          <p:val>
                                            <p:strVal val="1+#ppt_w/2"/>
                                          </p:val>
                                        </p:tav>
                                        <p:tav tm="100000">
                                          <p:val>
                                            <p:strVal val="#ppt_x"/>
                                          </p:val>
                                        </p:tav>
                                      </p:tavLst>
                                    </p:anim>
                                    <p:anim calcmode="lin" valueType="num">
                                      <p:cBhvr additive="base">
                                        <p:cTn id="11" dur="3000" fill="hold"/>
                                        <p:tgtEl>
                                          <p:spTgt spid="3"/>
                                        </p:tgtEl>
                                        <p:attrNameLst>
                                          <p:attrName>ppt_y</p:attrName>
                                        </p:attrNameLst>
                                      </p:cBhvr>
                                      <p:tavLst>
                                        <p:tav tm="0">
                                          <p:val>
                                            <p:strVal val="#ppt_y"/>
                                          </p:val>
                                        </p:tav>
                                        <p:tav tm="100000">
                                          <p:val>
                                            <p:strVal val="#ppt_y"/>
                                          </p:val>
                                        </p:tav>
                                      </p:tavLst>
                                    </p:anim>
                                  </p:childTnLst>
                                </p:cTn>
                              </p:par>
                              <p:par>
                                <p:cTn id="12" presetID="2" presetClass="entr" presetSubtype="2" fill="hold" grpId="0"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additive="base">
                                        <p:cTn id="14" dur="3000" fill="hold"/>
                                        <p:tgtEl>
                                          <p:spTgt spid="4"/>
                                        </p:tgtEl>
                                        <p:attrNameLst>
                                          <p:attrName>ppt_x</p:attrName>
                                        </p:attrNameLst>
                                      </p:cBhvr>
                                      <p:tavLst>
                                        <p:tav tm="0">
                                          <p:val>
                                            <p:strVal val="1+#ppt_w/2"/>
                                          </p:val>
                                        </p:tav>
                                        <p:tav tm="100000">
                                          <p:val>
                                            <p:strVal val="#ppt_x"/>
                                          </p:val>
                                        </p:tav>
                                      </p:tavLst>
                                    </p:anim>
                                    <p:anim calcmode="lin" valueType="num">
                                      <p:cBhvr additive="base">
                                        <p:cTn id="15" dur="3000" fill="hold"/>
                                        <p:tgtEl>
                                          <p:spTgt spid="4"/>
                                        </p:tgtEl>
                                        <p:attrNameLst>
                                          <p:attrName>ppt_y</p:attrName>
                                        </p:attrNameLst>
                                      </p:cBhvr>
                                      <p:tavLst>
                                        <p:tav tm="0">
                                          <p:val>
                                            <p:strVal val="#ppt_y"/>
                                          </p:val>
                                        </p:tav>
                                        <p:tav tm="100000">
                                          <p:val>
                                            <p:strVal val="#ppt_y"/>
                                          </p:val>
                                        </p:tav>
                                      </p:tavLst>
                                    </p:anim>
                                  </p:childTnLst>
                                </p:cTn>
                              </p:par>
                              <p:par>
                                <p:cTn id="16" presetID="2" presetClass="entr" presetSubtype="2" fill="hold" grpId="0" nodeType="with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additive="base">
                                        <p:cTn id="18" dur="3000" fill="hold"/>
                                        <p:tgtEl>
                                          <p:spTgt spid="5"/>
                                        </p:tgtEl>
                                        <p:attrNameLst>
                                          <p:attrName>ppt_x</p:attrName>
                                        </p:attrNameLst>
                                      </p:cBhvr>
                                      <p:tavLst>
                                        <p:tav tm="0">
                                          <p:val>
                                            <p:strVal val="1+#ppt_w/2"/>
                                          </p:val>
                                        </p:tav>
                                        <p:tav tm="100000">
                                          <p:val>
                                            <p:strVal val="#ppt_x"/>
                                          </p:val>
                                        </p:tav>
                                      </p:tavLst>
                                    </p:anim>
                                    <p:anim calcmode="lin" valueType="num">
                                      <p:cBhvr additive="base">
                                        <p:cTn id="19" dur="3000" fill="hold"/>
                                        <p:tgtEl>
                                          <p:spTgt spid="5"/>
                                        </p:tgtEl>
                                        <p:attrNameLst>
                                          <p:attrName>ppt_y</p:attrName>
                                        </p:attrNameLst>
                                      </p:cBhvr>
                                      <p:tavLst>
                                        <p:tav tm="0">
                                          <p:val>
                                            <p:strVal val="#ppt_y"/>
                                          </p:val>
                                        </p:tav>
                                        <p:tav tm="100000">
                                          <p:val>
                                            <p:strVal val="#ppt_y"/>
                                          </p:val>
                                        </p:tav>
                                      </p:tavLst>
                                    </p:anim>
                                  </p:childTnLst>
                                </p:cTn>
                              </p:par>
                              <p:par>
                                <p:cTn id="20" presetID="2" presetClass="entr" presetSubtype="2" fill="hold" grpId="0" nodeType="with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additive="base">
                                        <p:cTn id="22" dur="3000" fill="hold"/>
                                        <p:tgtEl>
                                          <p:spTgt spid="6"/>
                                        </p:tgtEl>
                                        <p:attrNameLst>
                                          <p:attrName>ppt_x</p:attrName>
                                        </p:attrNameLst>
                                      </p:cBhvr>
                                      <p:tavLst>
                                        <p:tav tm="0">
                                          <p:val>
                                            <p:strVal val="1+#ppt_w/2"/>
                                          </p:val>
                                        </p:tav>
                                        <p:tav tm="100000">
                                          <p:val>
                                            <p:strVal val="#ppt_x"/>
                                          </p:val>
                                        </p:tav>
                                      </p:tavLst>
                                    </p:anim>
                                    <p:anim calcmode="lin" valueType="num">
                                      <p:cBhvr additive="base">
                                        <p:cTn id="23" dur="3000" fill="hold"/>
                                        <p:tgtEl>
                                          <p:spTgt spid="6"/>
                                        </p:tgtEl>
                                        <p:attrNameLst>
                                          <p:attrName>ppt_y</p:attrName>
                                        </p:attrNameLst>
                                      </p:cBhvr>
                                      <p:tavLst>
                                        <p:tav tm="0">
                                          <p:val>
                                            <p:strVal val="#ppt_y"/>
                                          </p:val>
                                        </p:tav>
                                        <p:tav tm="100000">
                                          <p:val>
                                            <p:strVal val="#ppt_y"/>
                                          </p:val>
                                        </p:tav>
                                      </p:tavLst>
                                    </p:anim>
                                  </p:childTnLst>
                                </p:cTn>
                              </p:par>
                              <p:par>
                                <p:cTn id="24" presetID="2" presetClass="entr" presetSubtype="2" fill="hold" grpId="0" nodeType="withEffect">
                                  <p:stCondLst>
                                    <p:cond delay="0"/>
                                  </p:stCondLst>
                                  <p:childTnLst>
                                    <p:set>
                                      <p:cBhvr>
                                        <p:cTn id="25" dur="1" fill="hold">
                                          <p:stCondLst>
                                            <p:cond delay="0"/>
                                          </p:stCondLst>
                                        </p:cTn>
                                        <p:tgtEl>
                                          <p:spTgt spid="7"/>
                                        </p:tgtEl>
                                        <p:attrNameLst>
                                          <p:attrName>style.visibility</p:attrName>
                                        </p:attrNameLst>
                                      </p:cBhvr>
                                      <p:to>
                                        <p:strVal val="visible"/>
                                      </p:to>
                                    </p:set>
                                    <p:anim calcmode="lin" valueType="num">
                                      <p:cBhvr additive="base">
                                        <p:cTn id="26" dur="3000" fill="hold"/>
                                        <p:tgtEl>
                                          <p:spTgt spid="7"/>
                                        </p:tgtEl>
                                        <p:attrNameLst>
                                          <p:attrName>ppt_x</p:attrName>
                                        </p:attrNameLst>
                                      </p:cBhvr>
                                      <p:tavLst>
                                        <p:tav tm="0">
                                          <p:val>
                                            <p:strVal val="1+#ppt_w/2"/>
                                          </p:val>
                                        </p:tav>
                                        <p:tav tm="100000">
                                          <p:val>
                                            <p:strVal val="#ppt_x"/>
                                          </p:val>
                                        </p:tav>
                                      </p:tavLst>
                                    </p:anim>
                                    <p:anim calcmode="lin" valueType="num">
                                      <p:cBhvr additive="base">
                                        <p:cTn id="27" dur="3000" fill="hold"/>
                                        <p:tgtEl>
                                          <p:spTgt spid="7"/>
                                        </p:tgtEl>
                                        <p:attrNameLst>
                                          <p:attrName>ppt_y</p:attrName>
                                        </p:attrNameLst>
                                      </p:cBhvr>
                                      <p:tavLst>
                                        <p:tav tm="0">
                                          <p:val>
                                            <p:strVal val="#ppt_y"/>
                                          </p:val>
                                        </p:tav>
                                        <p:tav tm="100000">
                                          <p:val>
                                            <p:strVal val="#ppt_y"/>
                                          </p:val>
                                        </p:tav>
                                      </p:tavLst>
                                    </p:anim>
                                  </p:childTnLst>
                                </p:cTn>
                              </p:par>
                              <p:par>
                                <p:cTn id="28" presetID="2" presetClass="entr" presetSubtype="2" fill="hold" grpId="0" nodeType="withEffect">
                                  <p:stCondLst>
                                    <p:cond delay="0"/>
                                  </p:stCondLst>
                                  <p:childTnLst>
                                    <p:set>
                                      <p:cBhvr>
                                        <p:cTn id="29" dur="1" fill="hold">
                                          <p:stCondLst>
                                            <p:cond delay="0"/>
                                          </p:stCondLst>
                                        </p:cTn>
                                        <p:tgtEl>
                                          <p:spTgt spid="8"/>
                                        </p:tgtEl>
                                        <p:attrNameLst>
                                          <p:attrName>style.visibility</p:attrName>
                                        </p:attrNameLst>
                                      </p:cBhvr>
                                      <p:to>
                                        <p:strVal val="visible"/>
                                      </p:to>
                                    </p:set>
                                    <p:anim calcmode="lin" valueType="num">
                                      <p:cBhvr additive="base">
                                        <p:cTn id="30" dur="3000" fill="hold"/>
                                        <p:tgtEl>
                                          <p:spTgt spid="8"/>
                                        </p:tgtEl>
                                        <p:attrNameLst>
                                          <p:attrName>ppt_x</p:attrName>
                                        </p:attrNameLst>
                                      </p:cBhvr>
                                      <p:tavLst>
                                        <p:tav tm="0">
                                          <p:val>
                                            <p:strVal val="1+#ppt_w/2"/>
                                          </p:val>
                                        </p:tav>
                                        <p:tav tm="100000">
                                          <p:val>
                                            <p:strVal val="#ppt_x"/>
                                          </p:val>
                                        </p:tav>
                                      </p:tavLst>
                                    </p:anim>
                                    <p:anim calcmode="lin" valueType="num">
                                      <p:cBhvr additive="base">
                                        <p:cTn id="31" dur="3000" fill="hold"/>
                                        <p:tgtEl>
                                          <p:spTgt spid="8"/>
                                        </p:tgtEl>
                                        <p:attrNameLst>
                                          <p:attrName>ppt_y</p:attrName>
                                        </p:attrNameLst>
                                      </p:cBhvr>
                                      <p:tavLst>
                                        <p:tav tm="0">
                                          <p:val>
                                            <p:strVal val="#ppt_y"/>
                                          </p:val>
                                        </p:tav>
                                        <p:tav tm="100000">
                                          <p:val>
                                            <p:strVal val="#ppt_y"/>
                                          </p:val>
                                        </p:tav>
                                      </p:tavLst>
                                    </p:anim>
                                  </p:childTnLst>
                                </p:cTn>
                              </p:par>
                              <p:par>
                                <p:cTn id="32" presetID="19" presetClass="entr" presetSubtype="5" fill="hold" grpId="1" nodeType="withEffect">
                                  <p:stCondLst>
                                    <p:cond delay="0"/>
                                  </p:stCondLst>
                                  <p:childTnLst>
                                    <p:set>
                                      <p:cBhvr>
                                        <p:cTn id="33" dur="1" fill="hold">
                                          <p:stCondLst>
                                            <p:cond delay="0"/>
                                          </p:stCondLst>
                                        </p:cTn>
                                        <p:tgtEl>
                                          <p:spTgt spid="3"/>
                                        </p:tgtEl>
                                        <p:attrNameLst>
                                          <p:attrName>style.visibility</p:attrName>
                                        </p:attrNameLst>
                                      </p:cBhvr>
                                      <p:to>
                                        <p:strVal val="visible"/>
                                      </p:to>
                                    </p:set>
                                    <p:anim calcmode="lin" valueType="num">
                                      <p:cBhvr>
                                        <p:cTn id="34" dur="3000" fill="hold"/>
                                        <p:tgtEl>
                                          <p:spTgt spid="3"/>
                                        </p:tgtEl>
                                        <p:attrNameLst>
                                          <p:attrName>ppt_w</p:attrName>
                                        </p:attrNameLst>
                                      </p:cBhvr>
                                      <p:tavLst>
                                        <p:tav tm="0">
                                          <p:val>
                                            <p:strVal val="#ppt_w"/>
                                          </p:val>
                                        </p:tav>
                                        <p:tav tm="100000">
                                          <p:val>
                                            <p:strVal val="#ppt_w"/>
                                          </p:val>
                                        </p:tav>
                                      </p:tavLst>
                                    </p:anim>
                                    <p:anim calcmode="lin" valueType="num">
                                      <p:cBhvr>
                                        <p:cTn id="35" dur="3000" fill="hold"/>
                                        <p:tgtEl>
                                          <p:spTgt spid="3"/>
                                        </p:tgtEl>
                                        <p:attrNameLst>
                                          <p:attrName>ppt_h</p:attrName>
                                        </p:attrNameLst>
                                      </p:cBhvr>
                                      <p:tavLst>
                                        <p:tav tm="0" fmla="#ppt_h*sin(2.5*pi*$)">
                                          <p:val>
                                            <p:fltVal val="0"/>
                                          </p:val>
                                        </p:tav>
                                        <p:tav tm="100000">
                                          <p:val>
                                            <p:fltVal val="1"/>
                                          </p:val>
                                        </p:tav>
                                      </p:tavLst>
                                    </p:anim>
                                  </p:childTnLst>
                                </p:cTn>
                              </p:par>
                              <p:par>
                                <p:cTn id="36" presetID="19" presetClass="entr" presetSubtype="5" fill="hold" grpId="1" nodeType="withEffect">
                                  <p:stCondLst>
                                    <p:cond delay="0"/>
                                  </p:stCondLst>
                                  <p:childTnLst>
                                    <p:set>
                                      <p:cBhvr>
                                        <p:cTn id="37" dur="1" fill="hold">
                                          <p:stCondLst>
                                            <p:cond delay="0"/>
                                          </p:stCondLst>
                                        </p:cTn>
                                        <p:tgtEl>
                                          <p:spTgt spid="4"/>
                                        </p:tgtEl>
                                        <p:attrNameLst>
                                          <p:attrName>style.visibility</p:attrName>
                                        </p:attrNameLst>
                                      </p:cBhvr>
                                      <p:to>
                                        <p:strVal val="visible"/>
                                      </p:to>
                                    </p:set>
                                    <p:anim calcmode="lin" valueType="num">
                                      <p:cBhvr>
                                        <p:cTn id="38" dur="3000" fill="hold"/>
                                        <p:tgtEl>
                                          <p:spTgt spid="4"/>
                                        </p:tgtEl>
                                        <p:attrNameLst>
                                          <p:attrName>ppt_w</p:attrName>
                                        </p:attrNameLst>
                                      </p:cBhvr>
                                      <p:tavLst>
                                        <p:tav tm="0">
                                          <p:val>
                                            <p:strVal val="#ppt_w"/>
                                          </p:val>
                                        </p:tav>
                                        <p:tav tm="100000">
                                          <p:val>
                                            <p:strVal val="#ppt_w"/>
                                          </p:val>
                                        </p:tav>
                                      </p:tavLst>
                                    </p:anim>
                                    <p:anim calcmode="lin" valueType="num">
                                      <p:cBhvr>
                                        <p:cTn id="39" dur="3000" fill="hold"/>
                                        <p:tgtEl>
                                          <p:spTgt spid="4"/>
                                        </p:tgtEl>
                                        <p:attrNameLst>
                                          <p:attrName>ppt_h</p:attrName>
                                        </p:attrNameLst>
                                      </p:cBhvr>
                                      <p:tavLst>
                                        <p:tav tm="0" fmla="#ppt_h*sin(2.5*pi*$)">
                                          <p:val>
                                            <p:fltVal val="0"/>
                                          </p:val>
                                        </p:tav>
                                        <p:tav tm="100000">
                                          <p:val>
                                            <p:fltVal val="1"/>
                                          </p:val>
                                        </p:tav>
                                      </p:tavLst>
                                    </p:anim>
                                  </p:childTnLst>
                                </p:cTn>
                              </p:par>
                              <p:par>
                                <p:cTn id="40" presetID="19" presetClass="entr" presetSubtype="5" fill="hold" grpId="1" nodeType="withEffect">
                                  <p:stCondLst>
                                    <p:cond delay="0"/>
                                  </p:stCondLst>
                                  <p:childTnLst>
                                    <p:set>
                                      <p:cBhvr>
                                        <p:cTn id="41" dur="1" fill="hold">
                                          <p:stCondLst>
                                            <p:cond delay="0"/>
                                          </p:stCondLst>
                                        </p:cTn>
                                        <p:tgtEl>
                                          <p:spTgt spid="5"/>
                                        </p:tgtEl>
                                        <p:attrNameLst>
                                          <p:attrName>style.visibility</p:attrName>
                                        </p:attrNameLst>
                                      </p:cBhvr>
                                      <p:to>
                                        <p:strVal val="visible"/>
                                      </p:to>
                                    </p:set>
                                    <p:anim calcmode="lin" valueType="num">
                                      <p:cBhvr>
                                        <p:cTn id="42" dur="3000" fill="hold"/>
                                        <p:tgtEl>
                                          <p:spTgt spid="5"/>
                                        </p:tgtEl>
                                        <p:attrNameLst>
                                          <p:attrName>ppt_w</p:attrName>
                                        </p:attrNameLst>
                                      </p:cBhvr>
                                      <p:tavLst>
                                        <p:tav tm="0">
                                          <p:val>
                                            <p:strVal val="#ppt_w"/>
                                          </p:val>
                                        </p:tav>
                                        <p:tav tm="100000">
                                          <p:val>
                                            <p:strVal val="#ppt_w"/>
                                          </p:val>
                                        </p:tav>
                                      </p:tavLst>
                                    </p:anim>
                                    <p:anim calcmode="lin" valueType="num">
                                      <p:cBhvr>
                                        <p:cTn id="43" dur="3000" fill="hold"/>
                                        <p:tgtEl>
                                          <p:spTgt spid="5"/>
                                        </p:tgtEl>
                                        <p:attrNameLst>
                                          <p:attrName>ppt_h</p:attrName>
                                        </p:attrNameLst>
                                      </p:cBhvr>
                                      <p:tavLst>
                                        <p:tav tm="0" fmla="#ppt_h*sin(2.5*pi*$)">
                                          <p:val>
                                            <p:fltVal val="0"/>
                                          </p:val>
                                        </p:tav>
                                        <p:tav tm="100000">
                                          <p:val>
                                            <p:fltVal val="1"/>
                                          </p:val>
                                        </p:tav>
                                      </p:tavLst>
                                    </p:anim>
                                  </p:childTnLst>
                                </p:cTn>
                              </p:par>
                              <p:par>
                                <p:cTn id="44" presetID="19" presetClass="entr" presetSubtype="5" fill="hold" grpId="1" nodeType="withEffect">
                                  <p:stCondLst>
                                    <p:cond delay="0"/>
                                  </p:stCondLst>
                                  <p:childTnLst>
                                    <p:set>
                                      <p:cBhvr>
                                        <p:cTn id="45" dur="1" fill="hold">
                                          <p:stCondLst>
                                            <p:cond delay="0"/>
                                          </p:stCondLst>
                                        </p:cTn>
                                        <p:tgtEl>
                                          <p:spTgt spid="6"/>
                                        </p:tgtEl>
                                        <p:attrNameLst>
                                          <p:attrName>style.visibility</p:attrName>
                                        </p:attrNameLst>
                                      </p:cBhvr>
                                      <p:to>
                                        <p:strVal val="visible"/>
                                      </p:to>
                                    </p:set>
                                    <p:anim calcmode="lin" valueType="num">
                                      <p:cBhvr>
                                        <p:cTn id="46" dur="3000" fill="hold"/>
                                        <p:tgtEl>
                                          <p:spTgt spid="6"/>
                                        </p:tgtEl>
                                        <p:attrNameLst>
                                          <p:attrName>ppt_w</p:attrName>
                                        </p:attrNameLst>
                                      </p:cBhvr>
                                      <p:tavLst>
                                        <p:tav tm="0">
                                          <p:val>
                                            <p:strVal val="#ppt_w"/>
                                          </p:val>
                                        </p:tav>
                                        <p:tav tm="100000">
                                          <p:val>
                                            <p:strVal val="#ppt_w"/>
                                          </p:val>
                                        </p:tav>
                                      </p:tavLst>
                                    </p:anim>
                                    <p:anim calcmode="lin" valueType="num">
                                      <p:cBhvr>
                                        <p:cTn id="47" dur="3000" fill="hold"/>
                                        <p:tgtEl>
                                          <p:spTgt spid="6"/>
                                        </p:tgtEl>
                                        <p:attrNameLst>
                                          <p:attrName>ppt_h</p:attrName>
                                        </p:attrNameLst>
                                      </p:cBhvr>
                                      <p:tavLst>
                                        <p:tav tm="0" fmla="#ppt_h*sin(2.5*pi*$)">
                                          <p:val>
                                            <p:fltVal val="0"/>
                                          </p:val>
                                        </p:tav>
                                        <p:tav tm="100000">
                                          <p:val>
                                            <p:fltVal val="1"/>
                                          </p:val>
                                        </p:tav>
                                      </p:tavLst>
                                    </p:anim>
                                  </p:childTnLst>
                                </p:cTn>
                              </p:par>
                              <p:par>
                                <p:cTn id="48" presetID="19" presetClass="entr" presetSubtype="5" fill="hold" grpId="1" nodeType="withEffect">
                                  <p:stCondLst>
                                    <p:cond delay="0"/>
                                  </p:stCondLst>
                                  <p:childTnLst>
                                    <p:set>
                                      <p:cBhvr>
                                        <p:cTn id="49" dur="1" fill="hold">
                                          <p:stCondLst>
                                            <p:cond delay="0"/>
                                          </p:stCondLst>
                                        </p:cTn>
                                        <p:tgtEl>
                                          <p:spTgt spid="7"/>
                                        </p:tgtEl>
                                        <p:attrNameLst>
                                          <p:attrName>style.visibility</p:attrName>
                                        </p:attrNameLst>
                                      </p:cBhvr>
                                      <p:to>
                                        <p:strVal val="visible"/>
                                      </p:to>
                                    </p:set>
                                    <p:anim calcmode="lin" valueType="num">
                                      <p:cBhvr>
                                        <p:cTn id="50" dur="3000" fill="hold"/>
                                        <p:tgtEl>
                                          <p:spTgt spid="7"/>
                                        </p:tgtEl>
                                        <p:attrNameLst>
                                          <p:attrName>ppt_w</p:attrName>
                                        </p:attrNameLst>
                                      </p:cBhvr>
                                      <p:tavLst>
                                        <p:tav tm="0">
                                          <p:val>
                                            <p:strVal val="#ppt_w"/>
                                          </p:val>
                                        </p:tav>
                                        <p:tav tm="100000">
                                          <p:val>
                                            <p:strVal val="#ppt_w"/>
                                          </p:val>
                                        </p:tav>
                                      </p:tavLst>
                                    </p:anim>
                                    <p:anim calcmode="lin" valueType="num">
                                      <p:cBhvr>
                                        <p:cTn id="51" dur="3000" fill="hold"/>
                                        <p:tgtEl>
                                          <p:spTgt spid="7"/>
                                        </p:tgtEl>
                                        <p:attrNameLst>
                                          <p:attrName>ppt_h</p:attrName>
                                        </p:attrNameLst>
                                      </p:cBhvr>
                                      <p:tavLst>
                                        <p:tav tm="0" fmla="#ppt_h*sin(2.5*pi*$)">
                                          <p:val>
                                            <p:fltVal val="0"/>
                                          </p:val>
                                        </p:tav>
                                        <p:tav tm="100000">
                                          <p:val>
                                            <p:fltVal val="1"/>
                                          </p:val>
                                        </p:tav>
                                      </p:tavLst>
                                    </p:anim>
                                  </p:childTnLst>
                                </p:cTn>
                              </p:par>
                              <p:par>
                                <p:cTn id="52" presetID="19" presetClass="entr" presetSubtype="5" fill="hold" grpId="1" nodeType="withEffect">
                                  <p:stCondLst>
                                    <p:cond delay="0"/>
                                  </p:stCondLst>
                                  <p:childTnLst>
                                    <p:set>
                                      <p:cBhvr>
                                        <p:cTn id="53" dur="1" fill="hold">
                                          <p:stCondLst>
                                            <p:cond delay="0"/>
                                          </p:stCondLst>
                                        </p:cTn>
                                        <p:tgtEl>
                                          <p:spTgt spid="8"/>
                                        </p:tgtEl>
                                        <p:attrNameLst>
                                          <p:attrName>style.visibility</p:attrName>
                                        </p:attrNameLst>
                                      </p:cBhvr>
                                      <p:to>
                                        <p:strVal val="visible"/>
                                      </p:to>
                                    </p:set>
                                    <p:anim calcmode="lin" valueType="num">
                                      <p:cBhvr>
                                        <p:cTn id="54" dur="3000" fill="hold"/>
                                        <p:tgtEl>
                                          <p:spTgt spid="8"/>
                                        </p:tgtEl>
                                        <p:attrNameLst>
                                          <p:attrName>ppt_w</p:attrName>
                                        </p:attrNameLst>
                                      </p:cBhvr>
                                      <p:tavLst>
                                        <p:tav tm="0">
                                          <p:val>
                                            <p:strVal val="#ppt_w"/>
                                          </p:val>
                                        </p:tav>
                                        <p:tav tm="100000">
                                          <p:val>
                                            <p:strVal val="#ppt_w"/>
                                          </p:val>
                                        </p:tav>
                                      </p:tavLst>
                                    </p:anim>
                                    <p:anim calcmode="lin" valueType="num">
                                      <p:cBhvr>
                                        <p:cTn id="55" dur="3000" fill="hold"/>
                                        <p:tgtEl>
                                          <p:spTgt spid="8"/>
                                        </p:tgtEl>
                                        <p:attrNameLst>
                                          <p:attrName>ppt_h</p:attrName>
                                        </p:attrNameLst>
                                      </p:cBhvr>
                                      <p:tavLst>
                                        <p:tav tm="0" fmla="#ppt_h*sin(2.5*pi*$)">
                                          <p:val>
                                            <p:fltVal val="0"/>
                                          </p:val>
                                        </p:tav>
                                        <p:tav tm="100000">
                                          <p:val>
                                            <p:fltVal val="1"/>
                                          </p:val>
                                        </p:tav>
                                      </p:tavLst>
                                    </p:anim>
                                  </p:childTnLst>
                                </p:cTn>
                              </p:par>
                            </p:childTnLst>
                          </p:cTn>
                        </p:par>
                        <p:par>
                          <p:cTn id="56" fill="hold">
                            <p:stCondLst>
                              <p:cond delay="3000"/>
                            </p:stCondLst>
                            <p:childTnLst>
                              <p:par>
                                <p:cTn id="57" presetID="2" presetClass="exit" presetSubtype="2" fill="hold" grpId="2" nodeType="afterEffect">
                                  <p:stCondLst>
                                    <p:cond delay="0"/>
                                  </p:stCondLst>
                                  <p:childTnLst>
                                    <p:anim calcmode="lin" valueType="num">
                                      <p:cBhvr additive="base">
                                        <p:cTn id="58" dur="3000"/>
                                        <p:tgtEl>
                                          <p:spTgt spid="3"/>
                                        </p:tgtEl>
                                        <p:attrNameLst>
                                          <p:attrName>ppt_x</p:attrName>
                                        </p:attrNameLst>
                                      </p:cBhvr>
                                      <p:tavLst>
                                        <p:tav tm="0">
                                          <p:val>
                                            <p:strVal val="ppt_x"/>
                                          </p:val>
                                        </p:tav>
                                        <p:tav tm="100000">
                                          <p:val>
                                            <p:strVal val="1+ppt_w/2"/>
                                          </p:val>
                                        </p:tav>
                                      </p:tavLst>
                                    </p:anim>
                                    <p:anim calcmode="lin" valueType="num">
                                      <p:cBhvr additive="base">
                                        <p:cTn id="59" dur="3000"/>
                                        <p:tgtEl>
                                          <p:spTgt spid="3"/>
                                        </p:tgtEl>
                                        <p:attrNameLst>
                                          <p:attrName>ppt_y</p:attrName>
                                        </p:attrNameLst>
                                      </p:cBhvr>
                                      <p:tavLst>
                                        <p:tav tm="0">
                                          <p:val>
                                            <p:strVal val="ppt_y"/>
                                          </p:val>
                                        </p:tav>
                                        <p:tav tm="100000">
                                          <p:val>
                                            <p:strVal val="ppt_y"/>
                                          </p:val>
                                        </p:tav>
                                      </p:tavLst>
                                    </p:anim>
                                    <p:set>
                                      <p:cBhvr>
                                        <p:cTn id="60" dur="1" fill="hold">
                                          <p:stCondLst>
                                            <p:cond delay="2999"/>
                                          </p:stCondLst>
                                        </p:cTn>
                                        <p:tgtEl>
                                          <p:spTgt spid="3"/>
                                        </p:tgtEl>
                                        <p:attrNameLst>
                                          <p:attrName>style.visibility</p:attrName>
                                        </p:attrNameLst>
                                      </p:cBhvr>
                                      <p:to>
                                        <p:strVal val="hidden"/>
                                      </p:to>
                                    </p:set>
                                  </p:childTnLst>
                                </p:cTn>
                              </p:par>
                              <p:par>
                                <p:cTn id="61" presetID="2" presetClass="exit" presetSubtype="2" fill="hold" grpId="2" nodeType="withEffect">
                                  <p:stCondLst>
                                    <p:cond delay="0"/>
                                  </p:stCondLst>
                                  <p:childTnLst>
                                    <p:anim calcmode="lin" valueType="num">
                                      <p:cBhvr additive="base">
                                        <p:cTn id="62" dur="3000"/>
                                        <p:tgtEl>
                                          <p:spTgt spid="4"/>
                                        </p:tgtEl>
                                        <p:attrNameLst>
                                          <p:attrName>ppt_x</p:attrName>
                                        </p:attrNameLst>
                                      </p:cBhvr>
                                      <p:tavLst>
                                        <p:tav tm="0">
                                          <p:val>
                                            <p:strVal val="ppt_x"/>
                                          </p:val>
                                        </p:tav>
                                        <p:tav tm="100000">
                                          <p:val>
                                            <p:strVal val="1+ppt_w/2"/>
                                          </p:val>
                                        </p:tav>
                                      </p:tavLst>
                                    </p:anim>
                                    <p:anim calcmode="lin" valueType="num">
                                      <p:cBhvr additive="base">
                                        <p:cTn id="63" dur="3000"/>
                                        <p:tgtEl>
                                          <p:spTgt spid="4"/>
                                        </p:tgtEl>
                                        <p:attrNameLst>
                                          <p:attrName>ppt_y</p:attrName>
                                        </p:attrNameLst>
                                      </p:cBhvr>
                                      <p:tavLst>
                                        <p:tav tm="0">
                                          <p:val>
                                            <p:strVal val="ppt_y"/>
                                          </p:val>
                                        </p:tav>
                                        <p:tav tm="100000">
                                          <p:val>
                                            <p:strVal val="ppt_y"/>
                                          </p:val>
                                        </p:tav>
                                      </p:tavLst>
                                    </p:anim>
                                    <p:set>
                                      <p:cBhvr>
                                        <p:cTn id="64" dur="1" fill="hold">
                                          <p:stCondLst>
                                            <p:cond delay="2999"/>
                                          </p:stCondLst>
                                        </p:cTn>
                                        <p:tgtEl>
                                          <p:spTgt spid="4"/>
                                        </p:tgtEl>
                                        <p:attrNameLst>
                                          <p:attrName>style.visibility</p:attrName>
                                        </p:attrNameLst>
                                      </p:cBhvr>
                                      <p:to>
                                        <p:strVal val="hidden"/>
                                      </p:to>
                                    </p:set>
                                  </p:childTnLst>
                                </p:cTn>
                              </p:par>
                              <p:par>
                                <p:cTn id="65" presetID="2" presetClass="exit" presetSubtype="2" fill="hold" grpId="2" nodeType="withEffect">
                                  <p:stCondLst>
                                    <p:cond delay="0"/>
                                  </p:stCondLst>
                                  <p:childTnLst>
                                    <p:anim calcmode="lin" valueType="num">
                                      <p:cBhvr additive="base">
                                        <p:cTn id="66" dur="3000"/>
                                        <p:tgtEl>
                                          <p:spTgt spid="5"/>
                                        </p:tgtEl>
                                        <p:attrNameLst>
                                          <p:attrName>ppt_x</p:attrName>
                                        </p:attrNameLst>
                                      </p:cBhvr>
                                      <p:tavLst>
                                        <p:tav tm="0">
                                          <p:val>
                                            <p:strVal val="ppt_x"/>
                                          </p:val>
                                        </p:tav>
                                        <p:tav tm="100000">
                                          <p:val>
                                            <p:strVal val="1+ppt_w/2"/>
                                          </p:val>
                                        </p:tav>
                                      </p:tavLst>
                                    </p:anim>
                                    <p:anim calcmode="lin" valueType="num">
                                      <p:cBhvr additive="base">
                                        <p:cTn id="67" dur="3000"/>
                                        <p:tgtEl>
                                          <p:spTgt spid="5"/>
                                        </p:tgtEl>
                                        <p:attrNameLst>
                                          <p:attrName>ppt_y</p:attrName>
                                        </p:attrNameLst>
                                      </p:cBhvr>
                                      <p:tavLst>
                                        <p:tav tm="0">
                                          <p:val>
                                            <p:strVal val="ppt_y"/>
                                          </p:val>
                                        </p:tav>
                                        <p:tav tm="100000">
                                          <p:val>
                                            <p:strVal val="ppt_y"/>
                                          </p:val>
                                        </p:tav>
                                      </p:tavLst>
                                    </p:anim>
                                    <p:set>
                                      <p:cBhvr>
                                        <p:cTn id="68" dur="1" fill="hold">
                                          <p:stCondLst>
                                            <p:cond delay="2999"/>
                                          </p:stCondLst>
                                        </p:cTn>
                                        <p:tgtEl>
                                          <p:spTgt spid="5"/>
                                        </p:tgtEl>
                                        <p:attrNameLst>
                                          <p:attrName>style.visibility</p:attrName>
                                        </p:attrNameLst>
                                      </p:cBhvr>
                                      <p:to>
                                        <p:strVal val="hidden"/>
                                      </p:to>
                                    </p:set>
                                  </p:childTnLst>
                                </p:cTn>
                              </p:par>
                              <p:par>
                                <p:cTn id="69" presetID="2" presetClass="exit" presetSubtype="2" fill="hold" grpId="2" nodeType="withEffect">
                                  <p:stCondLst>
                                    <p:cond delay="0"/>
                                  </p:stCondLst>
                                  <p:childTnLst>
                                    <p:anim calcmode="lin" valueType="num">
                                      <p:cBhvr additive="base">
                                        <p:cTn id="70" dur="3000"/>
                                        <p:tgtEl>
                                          <p:spTgt spid="6"/>
                                        </p:tgtEl>
                                        <p:attrNameLst>
                                          <p:attrName>ppt_x</p:attrName>
                                        </p:attrNameLst>
                                      </p:cBhvr>
                                      <p:tavLst>
                                        <p:tav tm="0">
                                          <p:val>
                                            <p:strVal val="ppt_x"/>
                                          </p:val>
                                        </p:tav>
                                        <p:tav tm="100000">
                                          <p:val>
                                            <p:strVal val="1+ppt_w/2"/>
                                          </p:val>
                                        </p:tav>
                                      </p:tavLst>
                                    </p:anim>
                                    <p:anim calcmode="lin" valueType="num">
                                      <p:cBhvr additive="base">
                                        <p:cTn id="71" dur="3000"/>
                                        <p:tgtEl>
                                          <p:spTgt spid="6"/>
                                        </p:tgtEl>
                                        <p:attrNameLst>
                                          <p:attrName>ppt_y</p:attrName>
                                        </p:attrNameLst>
                                      </p:cBhvr>
                                      <p:tavLst>
                                        <p:tav tm="0">
                                          <p:val>
                                            <p:strVal val="ppt_y"/>
                                          </p:val>
                                        </p:tav>
                                        <p:tav tm="100000">
                                          <p:val>
                                            <p:strVal val="ppt_y"/>
                                          </p:val>
                                        </p:tav>
                                      </p:tavLst>
                                    </p:anim>
                                    <p:set>
                                      <p:cBhvr>
                                        <p:cTn id="72" dur="1" fill="hold">
                                          <p:stCondLst>
                                            <p:cond delay="2999"/>
                                          </p:stCondLst>
                                        </p:cTn>
                                        <p:tgtEl>
                                          <p:spTgt spid="6"/>
                                        </p:tgtEl>
                                        <p:attrNameLst>
                                          <p:attrName>style.visibility</p:attrName>
                                        </p:attrNameLst>
                                      </p:cBhvr>
                                      <p:to>
                                        <p:strVal val="hidden"/>
                                      </p:to>
                                    </p:set>
                                  </p:childTnLst>
                                </p:cTn>
                              </p:par>
                              <p:par>
                                <p:cTn id="73" presetID="2" presetClass="exit" presetSubtype="2" fill="hold" grpId="2" nodeType="withEffect">
                                  <p:stCondLst>
                                    <p:cond delay="0"/>
                                  </p:stCondLst>
                                  <p:childTnLst>
                                    <p:anim calcmode="lin" valueType="num">
                                      <p:cBhvr additive="base">
                                        <p:cTn id="74" dur="3000"/>
                                        <p:tgtEl>
                                          <p:spTgt spid="7"/>
                                        </p:tgtEl>
                                        <p:attrNameLst>
                                          <p:attrName>ppt_x</p:attrName>
                                        </p:attrNameLst>
                                      </p:cBhvr>
                                      <p:tavLst>
                                        <p:tav tm="0">
                                          <p:val>
                                            <p:strVal val="ppt_x"/>
                                          </p:val>
                                        </p:tav>
                                        <p:tav tm="100000">
                                          <p:val>
                                            <p:strVal val="1+ppt_w/2"/>
                                          </p:val>
                                        </p:tav>
                                      </p:tavLst>
                                    </p:anim>
                                    <p:anim calcmode="lin" valueType="num">
                                      <p:cBhvr additive="base">
                                        <p:cTn id="75" dur="3000"/>
                                        <p:tgtEl>
                                          <p:spTgt spid="7"/>
                                        </p:tgtEl>
                                        <p:attrNameLst>
                                          <p:attrName>ppt_y</p:attrName>
                                        </p:attrNameLst>
                                      </p:cBhvr>
                                      <p:tavLst>
                                        <p:tav tm="0">
                                          <p:val>
                                            <p:strVal val="ppt_y"/>
                                          </p:val>
                                        </p:tav>
                                        <p:tav tm="100000">
                                          <p:val>
                                            <p:strVal val="ppt_y"/>
                                          </p:val>
                                        </p:tav>
                                      </p:tavLst>
                                    </p:anim>
                                    <p:set>
                                      <p:cBhvr>
                                        <p:cTn id="76" dur="1" fill="hold">
                                          <p:stCondLst>
                                            <p:cond delay="2999"/>
                                          </p:stCondLst>
                                        </p:cTn>
                                        <p:tgtEl>
                                          <p:spTgt spid="7"/>
                                        </p:tgtEl>
                                        <p:attrNameLst>
                                          <p:attrName>style.visibility</p:attrName>
                                        </p:attrNameLst>
                                      </p:cBhvr>
                                      <p:to>
                                        <p:strVal val="hidden"/>
                                      </p:to>
                                    </p:set>
                                  </p:childTnLst>
                                </p:cTn>
                              </p:par>
                              <p:par>
                                <p:cTn id="77" presetID="2" presetClass="exit" presetSubtype="2" fill="hold" grpId="2" nodeType="withEffect">
                                  <p:stCondLst>
                                    <p:cond delay="0"/>
                                  </p:stCondLst>
                                  <p:childTnLst>
                                    <p:anim calcmode="lin" valueType="num">
                                      <p:cBhvr additive="base">
                                        <p:cTn id="78" dur="3000"/>
                                        <p:tgtEl>
                                          <p:spTgt spid="8"/>
                                        </p:tgtEl>
                                        <p:attrNameLst>
                                          <p:attrName>ppt_x</p:attrName>
                                        </p:attrNameLst>
                                      </p:cBhvr>
                                      <p:tavLst>
                                        <p:tav tm="0">
                                          <p:val>
                                            <p:strVal val="ppt_x"/>
                                          </p:val>
                                        </p:tav>
                                        <p:tav tm="100000">
                                          <p:val>
                                            <p:strVal val="1+ppt_w/2"/>
                                          </p:val>
                                        </p:tav>
                                      </p:tavLst>
                                    </p:anim>
                                    <p:anim calcmode="lin" valueType="num">
                                      <p:cBhvr additive="base">
                                        <p:cTn id="79" dur="3000"/>
                                        <p:tgtEl>
                                          <p:spTgt spid="8"/>
                                        </p:tgtEl>
                                        <p:attrNameLst>
                                          <p:attrName>ppt_y</p:attrName>
                                        </p:attrNameLst>
                                      </p:cBhvr>
                                      <p:tavLst>
                                        <p:tav tm="0">
                                          <p:val>
                                            <p:strVal val="ppt_y"/>
                                          </p:val>
                                        </p:tav>
                                        <p:tav tm="100000">
                                          <p:val>
                                            <p:strVal val="ppt_y"/>
                                          </p:val>
                                        </p:tav>
                                      </p:tavLst>
                                    </p:anim>
                                    <p:set>
                                      <p:cBhvr>
                                        <p:cTn id="80" dur="1" fill="hold">
                                          <p:stCondLst>
                                            <p:cond delay="2999"/>
                                          </p:stCondLst>
                                        </p:cTn>
                                        <p:tgtEl>
                                          <p:spTgt spid="8"/>
                                        </p:tgtEl>
                                        <p:attrNameLst>
                                          <p:attrName>style.visibility</p:attrName>
                                        </p:attrNameLst>
                                      </p:cBhvr>
                                      <p:to>
                                        <p:strVal val="hidden"/>
                                      </p:to>
                                    </p:set>
                                  </p:childTnLst>
                                </p:cTn>
                              </p:par>
                              <p:par>
                                <p:cTn id="81" presetID="19" presetClass="exit" presetSubtype="5" fill="hold" grpId="3" nodeType="withEffect">
                                  <p:stCondLst>
                                    <p:cond delay="0"/>
                                  </p:stCondLst>
                                  <p:childTnLst>
                                    <p:anim calcmode="lin" valueType="num">
                                      <p:cBhvr>
                                        <p:cTn id="82" dur="3000"/>
                                        <p:tgtEl>
                                          <p:spTgt spid="3"/>
                                        </p:tgtEl>
                                        <p:attrNameLst>
                                          <p:attrName>ppt_w</p:attrName>
                                        </p:attrNameLst>
                                      </p:cBhvr>
                                      <p:tavLst>
                                        <p:tav tm="0">
                                          <p:val>
                                            <p:strVal val="ppt_w"/>
                                          </p:val>
                                        </p:tav>
                                        <p:tav tm="100000">
                                          <p:val>
                                            <p:strVal val="ppt_w"/>
                                          </p:val>
                                        </p:tav>
                                      </p:tavLst>
                                    </p:anim>
                                    <p:anim calcmode="lin" valueType="num">
                                      <p:cBhvr>
                                        <p:cTn id="83" dur="3000"/>
                                        <p:tgtEl>
                                          <p:spTgt spid="3"/>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84" dur="1" fill="hold">
                                          <p:stCondLst>
                                            <p:cond delay="2999"/>
                                          </p:stCondLst>
                                        </p:cTn>
                                        <p:tgtEl>
                                          <p:spTgt spid="3"/>
                                        </p:tgtEl>
                                        <p:attrNameLst>
                                          <p:attrName>style.visibility</p:attrName>
                                        </p:attrNameLst>
                                      </p:cBhvr>
                                      <p:to>
                                        <p:strVal val="hidden"/>
                                      </p:to>
                                    </p:set>
                                  </p:childTnLst>
                                </p:cTn>
                              </p:par>
                              <p:par>
                                <p:cTn id="85" presetID="19" presetClass="exit" presetSubtype="5" fill="hold" grpId="3" nodeType="withEffect">
                                  <p:stCondLst>
                                    <p:cond delay="0"/>
                                  </p:stCondLst>
                                  <p:childTnLst>
                                    <p:anim calcmode="lin" valueType="num">
                                      <p:cBhvr>
                                        <p:cTn id="86" dur="3000"/>
                                        <p:tgtEl>
                                          <p:spTgt spid="4"/>
                                        </p:tgtEl>
                                        <p:attrNameLst>
                                          <p:attrName>ppt_w</p:attrName>
                                        </p:attrNameLst>
                                      </p:cBhvr>
                                      <p:tavLst>
                                        <p:tav tm="0">
                                          <p:val>
                                            <p:strVal val="ppt_w"/>
                                          </p:val>
                                        </p:tav>
                                        <p:tav tm="100000">
                                          <p:val>
                                            <p:strVal val="ppt_w"/>
                                          </p:val>
                                        </p:tav>
                                      </p:tavLst>
                                    </p:anim>
                                    <p:anim calcmode="lin" valueType="num">
                                      <p:cBhvr>
                                        <p:cTn id="87" dur="3000"/>
                                        <p:tgtEl>
                                          <p:spTgt spid="4"/>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88" dur="1" fill="hold">
                                          <p:stCondLst>
                                            <p:cond delay="2999"/>
                                          </p:stCondLst>
                                        </p:cTn>
                                        <p:tgtEl>
                                          <p:spTgt spid="4"/>
                                        </p:tgtEl>
                                        <p:attrNameLst>
                                          <p:attrName>style.visibility</p:attrName>
                                        </p:attrNameLst>
                                      </p:cBhvr>
                                      <p:to>
                                        <p:strVal val="hidden"/>
                                      </p:to>
                                    </p:set>
                                  </p:childTnLst>
                                </p:cTn>
                              </p:par>
                              <p:par>
                                <p:cTn id="89" presetID="19" presetClass="exit" presetSubtype="5" fill="hold" grpId="3" nodeType="withEffect">
                                  <p:stCondLst>
                                    <p:cond delay="0"/>
                                  </p:stCondLst>
                                  <p:childTnLst>
                                    <p:anim calcmode="lin" valueType="num">
                                      <p:cBhvr>
                                        <p:cTn id="90" dur="3000"/>
                                        <p:tgtEl>
                                          <p:spTgt spid="5"/>
                                        </p:tgtEl>
                                        <p:attrNameLst>
                                          <p:attrName>ppt_w</p:attrName>
                                        </p:attrNameLst>
                                      </p:cBhvr>
                                      <p:tavLst>
                                        <p:tav tm="0">
                                          <p:val>
                                            <p:strVal val="ppt_w"/>
                                          </p:val>
                                        </p:tav>
                                        <p:tav tm="100000">
                                          <p:val>
                                            <p:strVal val="ppt_w"/>
                                          </p:val>
                                        </p:tav>
                                      </p:tavLst>
                                    </p:anim>
                                    <p:anim calcmode="lin" valueType="num">
                                      <p:cBhvr>
                                        <p:cTn id="91" dur="3000"/>
                                        <p:tgtEl>
                                          <p:spTgt spid="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92" dur="1" fill="hold">
                                          <p:stCondLst>
                                            <p:cond delay="2999"/>
                                          </p:stCondLst>
                                        </p:cTn>
                                        <p:tgtEl>
                                          <p:spTgt spid="5"/>
                                        </p:tgtEl>
                                        <p:attrNameLst>
                                          <p:attrName>style.visibility</p:attrName>
                                        </p:attrNameLst>
                                      </p:cBhvr>
                                      <p:to>
                                        <p:strVal val="hidden"/>
                                      </p:to>
                                    </p:set>
                                  </p:childTnLst>
                                </p:cTn>
                              </p:par>
                              <p:par>
                                <p:cTn id="93" presetID="19" presetClass="exit" presetSubtype="5" fill="hold" grpId="3" nodeType="withEffect">
                                  <p:stCondLst>
                                    <p:cond delay="0"/>
                                  </p:stCondLst>
                                  <p:childTnLst>
                                    <p:anim calcmode="lin" valueType="num">
                                      <p:cBhvr>
                                        <p:cTn id="94" dur="3000"/>
                                        <p:tgtEl>
                                          <p:spTgt spid="6"/>
                                        </p:tgtEl>
                                        <p:attrNameLst>
                                          <p:attrName>ppt_w</p:attrName>
                                        </p:attrNameLst>
                                      </p:cBhvr>
                                      <p:tavLst>
                                        <p:tav tm="0">
                                          <p:val>
                                            <p:strVal val="ppt_w"/>
                                          </p:val>
                                        </p:tav>
                                        <p:tav tm="100000">
                                          <p:val>
                                            <p:strVal val="ppt_w"/>
                                          </p:val>
                                        </p:tav>
                                      </p:tavLst>
                                    </p:anim>
                                    <p:anim calcmode="lin" valueType="num">
                                      <p:cBhvr>
                                        <p:cTn id="95" dur="3000"/>
                                        <p:tgtEl>
                                          <p:spTgt spid="6"/>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96" dur="1" fill="hold">
                                          <p:stCondLst>
                                            <p:cond delay="2999"/>
                                          </p:stCondLst>
                                        </p:cTn>
                                        <p:tgtEl>
                                          <p:spTgt spid="6"/>
                                        </p:tgtEl>
                                        <p:attrNameLst>
                                          <p:attrName>style.visibility</p:attrName>
                                        </p:attrNameLst>
                                      </p:cBhvr>
                                      <p:to>
                                        <p:strVal val="hidden"/>
                                      </p:to>
                                    </p:set>
                                  </p:childTnLst>
                                </p:cTn>
                              </p:par>
                              <p:par>
                                <p:cTn id="97" presetID="19" presetClass="exit" presetSubtype="5" fill="hold" grpId="3" nodeType="withEffect">
                                  <p:stCondLst>
                                    <p:cond delay="0"/>
                                  </p:stCondLst>
                                  <p:childTnLst>
                                    <p:anim calcmode="lin" valueType="num">
                                      <p:cBhvr>
                                        <p:cTn id="98" dur="3000"/>
                                        <p:tgtEl>
                                          <p:spTgt spid="7"/>
                                        </p:tgtEl>
                                        <p:attrNameLst>
                                          <p:attrName>ppt_w</p:attrName>
                                        </p:attrNameLst>
                                      </p:cBhvr>
                                      <p:tavLst>
                                        <p:tav tm="0">
                                          <p:val>
                                            <p:strVal val="ppt_w"/>
                                          </p:val>
                                        </p:tav>
                                        <p:tav tm="100000">
                                          <p:val>
                                            <p:strVal val="ppt_w"/>
                                          </p:val>
                                        </p:tav>
                                      </p:tavLst>
                                    </p:anim>
                                    <p:anim calcmode="lin" valueType="num">
                                      <p:cBhvr>
                                        <p:cTn id="99" dur="3000"/>
                                        <p:tgtEl>
                                          <p:spTgt spid="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00" dur="1" fill="hold">
                                          <p:stCondLst>
                                            <p:cond delay="2999"/>
                                          </p:stCondLst>
                                        </p:cTn>
                                        <p:tgtEl>
                                          <p:spTgt spid="7"/>
                                        </p:tgtEl>
                                        <p:attrNameLst>
                                          <p:attrName>style.visibility</p:attrName>
                                        </p:attrNameLst>
                                      </p:cBhvr>
                                      <p:to>
                                        <p:strVal val="hidden"/>
                                      </p:to>
                                    </p:set>
                                  </p:childTnLst>
                                </p:cTn>
                              </p:par>
                              <p:par>
                                <p:cTn id="101" presetID="19" presetClass="exit" presetSubtype="5" fill="hold" grpId="3" nodeType="withEffect">
                                  <p:stCondLst>
                                    <p:cond delay="0"/>
                                  </p:stCondLst>
                                  <p:childTnLst>
                                    <p:anim calcmode="lin" valueType="num">
                                      <p:cBhvr>
                                        <p:cTn id="102" dur="3000"/>
                                        <p:tgtEl>
                                          <p:spTgt spid="8"/>
                                        </p:tgtEl>
                                        <p:attrNameLst>
                                          <p:attrName>ppt_w</p:attrName>
                                        </p:attrNameLst>
                                      </p:cBhvr>
                                      <p:tavLst>
                                        <p:tav tm="0">
                                          <p:val>
                                            <p:strVal val="ppt_w"/>
                                          </p:val>
                                        </p:tav>
                                        <p:tav tm="100000">
                                          <p:val>
                                            <p:strVal val="ppt_w"/>
                                          </p:val>
                                        </p:tav>
                                      </p:tavLst>
                                    </p:anim>
                                    <p:anim calcmode="lin" valueType="num">
                                      <p:cBhvr>
                                        <p:cTn id="103" dur="3000"/>
                                        <p:tgtEl>
                                          <p:spTgt spid="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04" dur="1" fill="hold">
                                          <p:stCondLst>
                                            <p:cond delay="2999"/>
                                          </p:stCondLst>
                                        </p:cTn>
                                        <p:tgtEl>
                                          <p:spTgt spid="8"/>
                                        </p:tgtEl>
                                        <p:attrNameLst>
                                          <p:attrName>style.visibility</p:attrName>
                                        </p:attrNameLst>
                                      </p:cBhvr>
                                      <p:to>
                                        <p:strVal val="hidden"/>
                                      </p:to>
                                    </p:set>
                                  </p:childTnLst>
                                </p:cTn>
                              </p:par>
                              <p:par>
                                <p:cTn id="105" presetID="17" presetClass="entr" presetSubtype="8" fill="hold" nodeType="withEffect">
                                  <p:stCondLst>
                                    <p:cond delay="0"/>
                                  </p:stCondLst>
                                  <p:childTnLst>
                                    <p:set>
                                      <p:cBhvr>
                                        <p:cTn id="106" dur="1" fill="hold">
                                          <p:stCondLst>
                                            <p:cond delay="0"/>
                                          </p:stCondLst>
                                        </p:cTn>
                                        <p:tgtEl>
                                          <p:spTgt spid="2"/>
                                        </p:tgtEl>
                                        <p:attrNameLst>
                                          <p:attrName>style.visibility</p:attrName>
                                        </p:attrNameLst>
                                      </p:cBhvr>
                                      <p:to>
                                        <p:strVal val="visible"/>
                                      </p:to>
                                    </p:set>
                                    <p:anim calcmode="lin" valueType="num">
                                      <p:cBhvr>
                                        <p:cTn id="107" dur="3000" fill="hold"/>
                                        <p:tgtEl>
                                          <p:spTgt spid="2"/>
                                        </p:tgtEl>
                                        <p:attrNameLst>
                                          <p:attrName>ppt_x</p:attrName>
                                        </p:attrNameLst>
                                      </p:cBhvr>
                                      <p:tavLst>
                                        <p:tav tm="0">
                                          <p:val>
                                            <p:strVal val="#ppt_x-#ppt_w/2"/>
                                          </p:val>
                                        </p:tav>
                                        <p:tav tm="100000">
                                          <p:val>
                                            <p:strVal val="#ppt_x"/>
                                          </p:val>
                                        </p:tav>
                                      </p:tavLst>
                                    </p:anim>
                                    <p:anim calcmode="lin" valueType="num">
                                      <p:cBhvr>
                                        <p:cTn id="108" dur="3000" fill="hold"/>
                                        <p:tgtEl>
                                          <p:spTgt spid="2"/>
                                        </p:tgtEl>
                                        <p:attrNameLst>
                                          <p:attrName>ppt_y</p:attrName>
                                        </p:attrNameLst>
                                      </p:cBhvr>
                                      <p:tavLst>
                                        <p:tav tm="0">
                                          <p:val>
                                            <p:strVal val="#ppt_y"/>
                                          </p:val>
                                        </p:tav>
                                        <p:tav tm="100000">
                                          <p:val>
                                            <p:strVal val="#ppt_y"/>
                                          </p:val>
                                        </p:tav>
                                      </p:tavLst>
                                    </p:anim>
                                    <p:anim calcmode="lin" valueType="num">
                                      <p:cBhvr>
                                        <p:cTn id="109" dur="3000" fill="hold"/>
                                        <p:tgtEl>
                                          <p:spTgt spid="2"/>
                                        </p:tgtEl>
                                        <p:attrNameLst>
                                          <p:attrName>ppt_w</p:attrName>
                                        </p:attrNameLst>
                                      </p:cBhvr>
                                      <p:tavLst>
                                        <p:tav tm="0">
                                          <p:val>
                                            <p:fltVal val="0"/>
                                          </p:val>
                                        </p:tav>
                                        <p:tav tm="100000">
                                          <p:val>
                                            <p:strVal val="#ppt_w"/>
                                          </p:val>
                                        </p:tav>
                                      </p:tavLst>
                                    </p:anim>
                                    <p:anim calcmode="lin" valueType="num">
                                      <p:cBhvr>
                                        <p:cTn id="110" dur="3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744ED2"/>
            </a:gs>
            <a:gs pos="53000">
              <a:srgbClr val="D4DEFF"/>
            </a:gs>
            <a:gs pos="83000">
              <a:srgbClr val="D4DEFF"/>
            </a:gs>
            <a:gs pos="100000">
              <a:srgbClr val="96AB94"/>
            </a:gs>
          </a:gsLst>
          <a:lin ang="5400000" scaled="1"/>
          <a:tileRect/>
        </a:gradFill>
        <a:effectLst/>
      </p:bgPr>
    </p:bg>
    <p:spTree>
      <p:nvGrpSpPr>
        <p:cNvPr id="1" name=""/>
        <p:cNvGrpSpPr/>
        <p:nvPr/>
      </p:nvGrpSpPr>
      <p:grpSpPr>
        <a:xfrm>
          <a:off x="0" y="0"/>
          <a:ext cx="0" cy="0"/>
          <a:chOff x="0" y="0"/>
          <a:chExt cx="0" cy="0"/>
        </a:xfrm>
      </p:grpSpPr>
      <p:pic>
        <p:nvPicPr>
          <p:cNvPr id="2" name="1 Imagen" descr="0_bf4c9_71daebbf_XL.png"/>
          <p:cNvPicPr>
            <a:picLocks noChangeAspect="1"/>
          </p:cNvPicPr>
          <p:nvPr/>
        </p:nvPicPr>
        <p:blipFill>
          <a:blip r:embed="rId2"/>
          <a:stretch>
            <a:fillRect/>
          </a:stretch>
        </p:blipFill>
        <p:spPr>
          <a:xfrm>
            <a:off x="357158" y="0"/>
            <a:ext cx="8429652" cy="5143500"/>
          </a:xfrm>
          <a:prstGeom prst="rect">
            <a:avLst/>
          </a:prstGeom>
        </p:spPr>
      </p:pic>
      <p:pic>
        <p:nvPicPr>
          <p:cNvPr id="3" name="2 Imagen" descr="cadre-lavande.png"/>
          <p:cNvPicPr>
            <a:picLocks noChangeAspect="1"/>
          </p:cNvPicPr>
          <p:nvPr/>
        </p:nvPicPr>
        <p:blipFill>
          <a:blip r:embed="rId3"/>
          <a:stretch>
            <a:fillRect/>
          </a:stretch>
        </p:blipFill>
        <p:spPr>
          <a:xfrm>
            <a:off x="428596" y="0"/>
            <a:ext cx="8215370" cy="5143500"/>
          </a:xfrm>
          <a:prstGeom prst="rect">
            <a:avLst/>
          </a:prstGeom>
        </p:spPr>
      </p:pic>
      <p:sp>
        <p:nvSpPr>
          <p:cNvPr id="4" name="3 CuadroTexto"/>
          <p:cNvSpPr txBox="1"/>
          <p:nvPr/>
        </p:nvSpPr>
        <p:spPr>
          <a:xfrm>
            <a:off x="714348" y="571486"/>
            <a:ext cx="6143668" cy="3139321"/>
          </a:xfrm>
          <a:prstGeom prst="rect">
            <a:avLst/>
          </a:prstGeom>
          <a:noFill/>
        </p:spPr>
        <p:txBody>
          <a:bodyPr wrap="square" rtlCol="0">
            <a:spAutoFit/>
          </a:bodyPr>
          <a:lstStyle/>
          <a:p>
            <a:pPr algn="ctr"/>
            <a:r>
              <a:rPr lang="es-ES" b="1" dirty="0" smtClean="0">
                <a:solidFill>
                  <a:schemeClr val="bg1"/>
                </a:solidFill>
                <a:latin typeface="Agency FB" pitchFamily="34" charset="0"/>
              </a:rPr>
              <a:t>¿Sabías que los romanos utilizaban la lavanda para desinfectar sus baños y que lavanda significa lavar o lavarse por sus propiedades antisépticas?</a:t>
            </a:r>
          </a:p>
          <a:p>
            <a:pPr algn="ctr"/>
            <a:r>
              <a:rPr lang="es-ES" b="1" dirty="0" smtClean="0">
                <a:solidFill>
                  <a:schemeClr val="bg1"/>
                </a:solidFill>
                <a:latin typeface="Agency FB" pitchFamily="34" charset="0"/>
              </a:rPr>
              <a:t>•</a:t>
            </a:r>
            <a:r>
              <a:rPr lang="es-ES" b="1" u="sng" dirty="0" smtClean="0">
                <a:solidFill>
                  <a:schemeClr val="bg1"/>
                </a:solidFill>
                <a:latin typeface="Agency FB" pitchFamily="34" charset="0"/>
              </a:rPr>
              <a:t>Jabón de lavanda </a:t>
            </a:r>
            <a:r>
              <a:rPr lang="es-ES" b="1" dirty="0" smtClean="0">
                <a:solidFill>
                  <a:schemeClr val="bg1"/>
                </a:solidFill>
                <a:latin typeface="Agency FB" pitchFamily="34" charset="0"/>
              </a:rPr>
              <a:t>•</a:t>
            </a:r>
          </a:p>
          <a:p>
            <a:pPr algn="ctr"/>
            <a:r>
              <a:rPr lang="es-ES" b="1" dirty="0" smtClean="0">
                <a:solidFill>
                  <a:schemeClr val="bg1"/>
                </a:solidFill>
                <a:latin typeface="Agency FB" pitchFamily="34" charset="0"/>
              </a:rPr>
              <a:t>Exquisito jabón elaborado de manera artesanal con  aceite de oliva y flores de lavanda,  sus propiedades antisépticas dejarán tu piel limpia y fragante mientras los que aceites la dejarán suave y humectada.</a:t>
            </a:r>
          </a:p>
          <a:p>
            <a:pPr algn="ctr"/>
            <a:r>
              <a:rPr lang="es-ES" b="1" dirty="0" smtClean="0">
                <a:solidFill>
                  <a:schemeClr val="bg1"/>
                </a:solidFill>
                <a:latin typeface="Agency FB" pitchFamily="34" charset="0"/>
              </a:rPr>
              <a:t>•</a:t>
            </a:r>
            <a:r>
              <a:rPr lang="es-ES" b="1" u="sng" dirty="0" smtClean="0">
                <a:solidFill>
                  <a:schemeClr val="bg1"/>
                </a:solidFill>
                <a:latin typeface="Agency FB" pitchFamily="34" charset="0"/>
              </a:rPr>
              <a:t>Azúcar de lavanda </a:t>
            </a:r>
            <a:r>
              <a:rPr lang="es-ES" b="1" dirty="0" smtClean="0">
                <a:solidFill>
                  <a:schemeClr val="bg1"/>
                </a:solidFill>
                <a:latin typeface="Agency FB" pitchFamily="34" charset="0"/>
              </a:rPr>
              <a:t>•</a:t>
            </a:r>
          </a:p>
          <a:p>
            <a:pPr algn="ctr"/>
            <a:r>
              <a:rPr lang="es-ES" b="1" dirty="0" smtClean="0">
                <a:solidFill>
                  <a:schemeClr val="bg1"/>
                </a:solidFill>
                <a:latin typeface="Agency FB" pitchFamily="34" charset="0"/>
              </a:rPr>
              <a:t>Relájate con esta exquisita y aromática azúcar ideal para acompañar cualquier infusión, especialmente antes de dormir ya que sus propiedades terapéuticas te ayudarán a conciliar el sueño.</a:t>
            </a:r>
          </a:p>
          <a:p>
            <a:endParaRPr lang="es-PE" b="1" dirty="0">
              <a:solidFill>
                <a:schemeClr val="bg1"/>
              </a:solidFill>
            </a:endParaRPr>
          </a:p>
        </p:txBody>
      </p:sp>
      <p:sp>
        <p:nvSpPr>
          <p:cNvPr id="5" name="4 Rectángulo"/>
          <p:cNvSpPr/>
          <p:nvPr/>
        </p:nvSpPr>
        <p:spPr>
          <a:xfrm>
            <a:off x="-357222" y="-428646"/>
            <a:ext cx="9929882" cy="6072230"/>
          </a:xfrm>
          <a:prstGeom prst="rect">
            <a:avLst/>
          </a:prstGeom>
          <a:gradFill flip="none" rotWithShape="1">
            <a:gsLst>
              <a:gs pos="0">
                <a:srgbClr val="982EDA"/>
              </a:gs>
              <a:gs pos="50000">
                <a:srgbClr val="744ED2">
                  <a:shade val="67500"/>
                  <a:satMod val="115000"/>
                </a:srgbClr>
              </a:gs>
              <a:gs pos="100000">
                <a:srgbClr val="744ED2">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5"/>
                                        </p:tgtEl>
                                        <p:attrNameLst>
                                          <p:attrName>style.opacity</p:attrName>
                                        </p:attrNameLst>
                                      </p:cBhvr>
                                      <p:to>
                                        <p:strVal val="0"/>
                                      </p:to>
                                    </p:set>
                                    <p:animEffect filter="image" prLst="opacity: 0">
                                      <p:cBhvr rctx="IE">
                                        <p:cTn id="7" dur="indefinite"/>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c1c0763a68529b53f25e48900e7ced13.jpg"/>
          <p:cNvPicPr>
            <a:picLocks noChangeAspect="1"/>
          </p:cNvPicPr>
          <p:nvPr/>
        </p:nvPicPr>
        <p:blipFill>
          <a:blip r:embed="rId2"/>
          <a:stretch>
            <a:fillRect/>
          </a:stretch>
        </p:blipFill>
        <p:spPr>
          <a:xfrm>
            <a:off x="-1" y="0"/>
            <a:ext cx="9124703" cy="5143500"/>
          </a:xfrm>
          <a:prstGeom prst="rect">
            <a:avLst/>
          </a:prstGeom>
        </p:spPr>
      </p:pic>
      <p:sp>
        <p:nvSpPr>
          <p:cNvPr id="3" name="2 Arco de bloque"/>
          <p:cNvSpPr/>
          <p:nvPr/>
        </p:nvSpPr>
        <p:spPr>
          <a:xfrm>
            <a:off x="2714612" y="0"/>
            <a:ext cx="1857388" cy="1714512"/>
          </a:xfrm>
          <a:prstGeom prst="blockArc">
            <a:avLst>
              <a:gd name="adj1" fmla="val 10800000"/>
              <a:gd name="adj2" fmla="val 29519"/>
              <a:gd name="adj3" fmla="val 5100"/>
            </a:avLst>
          </a:prstGeom>
          <a:gradFill flip="none" rotWithShape="1">
            <a:gsLst>
              <a:gs pos="59000">
                <a:srgbClr val="C5C5FF"/>
              </a:gs>
              <a:gs pos="50000">
                <a:srgbClr val="9966FF">
                  <a:shade val="67500"/>
                  <a:satMod val="115000"/>
                </a:srgbClr>
              </a:gs>
              <a:gs pos="100000">
                <a:srgbClr val="9966FF">
                  <a:shade val="100000"/>
                  <a:satMod val="115000"/>
                </a:srgbClr>
              </a:gs>
            </a:gsLst>
            <a:path path="circl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 name="3 Arco de bloque"/>
          <p:cNvSpPr/>
          <p:nvPr/>
        </p:nvSpPr>
        <p:spPr>
          <a:xfrm>
            <a:off x="4500562" y="0"/>
            <a:ext cx="1857388" cy="1714512"/>
          </a:xfrm>
          <a:prstGeom prst="blockArc">
            <a:avLst>
              <a:gd name="adj1" fmla="val 10800000"/>
              <a:gd name="adj2" fmla="val 29519"/>
              <a:gd name="adj3" fmla="val 5100"/>
            </a:avLst>
          </a:prstGeom>
          <a:gradFill flip="none" rotWithShape="1">
            <a:gsLst>
              <a:gs pos="59000">
                <a:srgbClr val="C5C5FF"/>
              </a:gs>
              <a:gs pos="50000">
                <a:srgbClr val="9966FF">
                  <a:shade val="67500"/>
                  <a:satMod val="115000"/>
                </a:srgbClr>
              </a:gs>
              <a:gs pos="100000">
                <a:srgbClr val="9966FF">
                  <a:shade val="100000"/>
                  <a:satMod val="115000"/>
                </a:srgbClr>
              </a:gs>
            </a:gsLst>
            <a:path path="circl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 name="4 Arco de bloque"/>
          <p:cNvSpPr/>
          <p:nvPr/>
        </p:nvSpPr>
        <p:spPr>
          <a:xfrm>
            <a:off x="928662" y="0"/>
            <a:ext cx="1857388" cy="1714512"/>
          </a:xfrm>
          <a:prstGeom prst="blockArc">
            <a:avLst>
              <a:gd name="adj1" fmla="val 10800000"/>
              <a:gd name="adj2" fmla="val 29519"/>
              <a:gd name="adj3" fmla="val 5100"/>
            </a:avLst>
          </a:prstGeom>
          <a:gradFill flip="none" rotWithShape="1">
            <a:gsLst>
              <a:gs pos="59000">
                <a:srgbClr val="C5C5FF"/>
              </a:gs>
              <a:gs pos="50000">
                <a:srgbClr val="9966FF">
                  <a:shade val="67500"/>
                  <a:satMod val="115000"/>
                </a:srgbClr>
              </a:gs>
              <a:gs pos="100000">
                <a:srgbClr val="9966FF">
                  <a:shade val="100000"/>
                  <a:satMod val="115000"/>
                </a:srgbClr>
              </a:gs>
            </a:gsLst>
            <a:path path="circl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Arco de bloque"/>
          <p:cNvSpPr/>
          <p:nvPr/>
        </p:nvSpPr>
        <p:spPr>
          <a:xfrm>
            <a:off x="6286512" y="0"/>
            <a:ext cx="1857388" cy="1714512"/>
          </a:xfrm>
          <a:prstGeom prst="blockArc">
            <a:avLst>
              <a:gd name="adj1" fmla="val 10800000"/>
              <a:gd name="adj2" fmla="val 29519"/>
              <a:gd name="adj3" fmla="val 5100"/>
            </a:avLst>
          </a:prstGeom>
          <a:gradFill flip="none" rotWithShape="1">
            <a:gsLst>
              <a:gs pos="59000">
                <a:srgbClr val="C5C5FF"/>
              </a:gs>
              <a:gs pos="50000">
                <a:srgbClr val="9966FF">
                  <a:shade val="67500"/>
                  <a:satMod val="115000"/>
                </a:srgbClr>
              </a:gs>
              <a:gs pos="100000">
                <a:srgbClr val="9966FF">
                  <a:shade val="100000"/>
                  <a:satMod val="115000"/>
                </a:srgbClr>
              </a:gs>
            </a:gsLst>
            <a:path path="circl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Arco de bloque"/>
          <p:cNvSpPr/>
          <p:nvPr/>
        </p:nvSpPr>
        <p:spPr>
          <a:xfrm>
            <a:off x="2714612" y="500048"/>
            <a:ext cx="1857388" cy="1714512"/>
          </a:xfrm>
          <a:prstGeom prst="blockArc">
            <a:avLst>
              <a:gd name="adj1" fmla="val 10800000"/>
              <a:gd name="adj2" fmla="val 29519"/>
              <a:gd name="adj3" fmla="val 5100"/>
            </a:avLst>
          </a:prstGeom>
          <a:gradFill flip="none" rotWithShape="1">
            <a:gsLst>
              <a:gs pos="59000">
                <a:srgbClr val="C5C5FF"/>
              </a:gs>
              <a:gs pos="50000">
                <a:srgbClr val="9966FF">
                  <a:shade val="67500"/>
                  <a:satMod val="115000"/>
                </a:srgbClr>
              </a:gs>
              <a:gs pos="100000">
                <a:srgbClr val="9966FF">
                  <a:shade val="100000"/>
                  <a:satMod val="115000"/>
                </a:srgbClr>
              </a:gs>
            </a:gsLst>
            <a:path path="circl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Arco de bloque"/>
          <p:cNvSpPr/>
          <p:nvPr/>
        </p:nvSpPr>
        <p:spPr>
          <a:xfrm>
            <a:off x="4500562" y="500048"/>
            <a:ext cx="1857388" cy="1714512"/>
          </a:xfrm>
          <a:prstGeom prst="blockArc">
            <a:avLst>
              <a:gd name="adj1" fmla="val 10800000"/>
              <a:gd name="adj2" fmla="val 29519"/>
              <a:gd name="adj3" fmla="val 5100"/>
            </a:avLst>
          </a:prstGeom>
          <a:gradFill flip="none" rotWithShape="1">
            <a:gsLst>
              <a:gs pos="59000">
                <a:srgbClr val="C5C5FF"/>
              </a:gs>
              <a:gs pos="50000">
                <a:srgbClr val="9966FF">
                  <a:shade val="67500"/>
                  <a:satMod val="115000"/>
                </a:srgbClr>
              </a:gs>
              <a:gs pos="100000">
                <a:srgbClr val="9966FF">
                  <a:shade val="100000"/>
                  <a:satMod val="115000"/>
                </a:srgbClr>
              </a:gs>
            </a:gsLst>
            <a:path path="circl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Arco de bloque"/>
          <p:cNvSpPr/>
          <p:nvPr/>
        </p:nvSpPr>
        <p:spPr>
          <a:xfrm>
            <a:off x="928662" y="500048"/>
            <a:ext cx="1857388" cy="1714512"/>
          </a:xfrm>
          <a:prstGeom prst="blockArc">
            <a:avLst>
              <a:gd name="adj1" fmla="val 10800000"/>
              <a:gd name="adj2" fmla="val 29519"/>
              <a:gd name="adj3" fmla="val 5100"/>
            </a:avLst>
          </a:prstGeom>
          <a:gradFill flip="none" rotWithShape="1">
            <a:gsLst>
              <a:gs pos="59000">
                <a:srgbClr val="C5C5FF"/>
              </a:gs>
              <a:gs pos="50000">
                <a:srgbClr val="9966FF">
                  <a:shade val="67500"/>
                  <a:satMod val="115000"/>
                </a:srgbClr>
              </a:gs>
              <a:gs pos="100000">
                <a:srgbClr val="9966FF">
                  <a:shade val="100000"/>
                  <a:satMod val="115000"/>
                </a:srgbClr>
              </a:gs>
            </a:gsLst>
            <a:path path="circl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Arco de bloque"/>
          <p:cNvSpPr/>
          <p:nvPr/>
        </p:nvSpPr>
        <p:spPr>
          <a:xfrm>
            <a:off x="6286512" y="500048"/>
            <a:ext cx="1857388" cy="1714512"/>
          </a:xfrm>
          <a:prstGeom prst="blockArc">
            <a:avLst>
              <a:gd name="adj1" fmla="val 10800000"/>
              <a:gd name="adj2" fmla="val 29519"/>
              <a:gd name="adj3" fmla="val 5100"/>
            </a:avLst>
          </a:prstGeom>
          <a:gradFill flip="none" rotWithShape="1">
            <a:gsLst>
              <a:gs pos="59000">
                <a:srgbClr val="C5C5FF"/>
              </a:gs>
              <a:gs pos="50000">
                <a:srgbClr val="9966FF">
                  <a:shade val="67500"/>
                  <a:satMod val="115000"/>
                </a:srgbClr>
              </a:gs>
              <a:gs pos="100000">
                <a:srgbClr val="9966FF">
                  <a:shade val="100000"/>
                  <a:satMod val="115000"/>
                </a:srgbClr>
              </a:gs>
            </a:gsLst>
            <a:path path="circl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Arco de bloque"/>
          <p:cNvSpPr/>
          <p:nvPr/>
        </p:nvSpPr>
        <p:spPr>
          <a:xfrm>
            <a:off x="2714612" y="928694"/>
            <a:ext cx="1857388" cy="1714512"/>
          </a:xfrm>
          <a:prstGeom prst="blockArc">
            <a:avLst>
              <a:gd name="adj1" fmla="val 10800000"/>
              <a:gd name="adj2" fmla="val 29519"/>
              <a:gd name="adj3" fmla="val 5100"/>
            </a:avLst>
          </a:prstGeom>
          <a:gradFill flip="none" rotWithShape="1">
            <a:gsLst>
              <a:gs pos="59000">
                <a:srgbClr val="C5C5FF"/>
              </a:gs>
              <a:gs pos="50000">
                <a:srgbClr val="9966FF">
                  <a:shade val="67500"/>
                  <a:satMod val="115000"/>
                </a:srgbClr>
              </a:gs>
              <a:gs pos="100000">
                <a:srgbClr val="9966FF">
                  <a:shade val="100000"/>
                  <a:satMod val="115000"/>
                </a:srgbClr>
              </a:gs>
            </a:gsLst>
            <a:path path="circl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Arco de bloque"/>
          <p:cNvSpPr/>
          <p:nvPr/>
        </p:nvSpPr>
        <p:spPr>
          <a:xfrm>
            <a:off x="4500562" y="928694"/>
            <a:ext cx="1857388" cy="1714512"/>
          </a:xfrm>
          <a:prstGeom prst="blockArc">
            <a:avLst>
              <a:gd name="adj1" fmla="val 10800000"/>
              <a:gd name="adj2" fmla="val 29519"/>
              <a:gd name="adj3" fmla="val 5100"/>
            </a:avLst>
          </a:prstGeom>
          <a:gradFill flip="none" rotWithShape="1">
            <a:gsLst>
              <a:gs pos="59000">
                <a:srgbClr val="C5C5FF"/>
              </a:gs>
              <a:gs pos="50000">
                <a:srgbClr val="9966FF">
                  <a:shade val="67500"/>
                  <a:satMod val="115000"/>
                </a:srgbClr>
              </a:gs>
              <a:gs pos="100000">
                <a:srgbClr val="9966FF">
                  <a:shade val="100000"/>
                  <a:satMod val="115000"/>
                </a:srgbClr>
              </a:gs>
            </a:gsLst>
            <a:path path="circl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Arco de bloque"/>
          <p:cNvSpPr/>
          <p:nvPr/>
        </p:nvSpPr>
        <p:spPr>
          <a:xfrm>
            <a:off x="928662" y="928694"/>
            <a:ext cx="1857388" cy="1714512"/>
          </a:xfrm>
          <a:prstGeom prst="blockArc">
            <a:avLst>
              <a:gd name="adj1" fmla="val 10800000"/>
              <a:gd name="adj2" fmla="val 29519"/>
              <a:gd name="adj3" fmla="val 5100"/>
            </a:avLst>
          </a:prstGeom>
          <a:gradFill flip="none" rotWithShape="1">
            <a:gsLst>
              <a:gs pos="59000">
                <a:srgbClr val="C5C5FF"/>
              </a:gs>
              <a:gs pos="50000">
                <a:srgbClr val="9966FF">
                  <a:shade val="67500"/>
                  <a:satMod val="115000"/>
                </a:srgbClr>
              </a:gs>
              <a:gs pos="100000">
                <a:srgbClr val="9966FF">
                  <a:shade val="100000"/>
                  <a:satMod val="115000"/>
                </a:srgbClr>
              </a:gs>
            </a:gsLst>
            <a:path path="circl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Arco de bloque"/>
          <p:cNvSpPr/>
          <p:nvPr/>
        </p:nvSpPr>
        <p:spPr>
          <a:xfrm>
            <a:off x="6286512" y="928694"/>
            <a:ext cx="1857388" cy="1714512"/>
          </a:xfrm>
          <a:prstGeom prst="blockArc">
            <a:avLst>
              <a:gd name="adj1" fmla="val 10800000"/>
              <a:gd name="adj2" fmla="val 29519"/>
              <a:gd name="adj3" fmla="val 5100"/>
            </a:avLst>
          </a:prstGeom>
          <a:gradFill flip="none" rotWithShape="1">
            <a:gsLst>
              <a:gs pos="59000">
                <a:srgbClr val="C5C5FF"/>
              </a:gs>
              <a:gs pos="50000">
                <a:srgbClr val="9966FF">
                  <a:shade val="67500"/>
                  <a:satMod val="115000"/>
                </a:srgbClr>
              </a:gs>
              <a:gs pos="100000">
                <a:srgbClr val="9966FF">
                  <a:shade val="100000"/>
                  <a:satMod val="115000"/>
                </a:srgbClr>
              </a:gs>
            </a:gsLst>
            <a:path path="circl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Arco de bloque"/>
          <p:cNvSpPr/>
          <p:nvPr/>
        </p:nvSpPr>
        <p:spPr>
          <a:xfrm>
            <a:off x="2714612" y="1428742"/>
            <a:ext cx="1857388" cy="1714512"/>
          </a:xfrm>
          <a:prstGeom prst="blockArc">
            <a:avLst>
              <a:gd name="adj1" fmla="val 10800000"/>
              <a:gd name="adj2" fmla="val 29519"/>
              <a:gd name="adj3" fmla="val 5100"/>
            </a:avLst>
          </a:prstGeom>
          <a:gradFill flip="none" rotWithShape="1">
            <a:gsLst>
              <a:gs pos="59000">
                <a:srgbClr val="C5C5FF"/>
              </a:gs>
              <a:gs pos="50000">
                <a:srgbClr val="9966FF">
                  <a:shade val="67500"/>
                  <a:satMod val="115000"/>
                </a:srgbClr>
              </a:gs>
              <a:gs pos="100000">
                <a:srgbClr val="9966FF">
                  <a:shade val="100000"/>
                  <a:satMod val="115000"/>
                </a:srgbClr>
              </a:gs>
            </a:gsLst>
            <a:path path="circl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Arco de bloque"/>
          <p:cNvSpPr/>
          <p:nvPr/>
        </p:nvSpPr>
        <p:spPr>
          <a:xfrm>
            <a:off x="4500562" y="1428742"/>
            <a:ext cx="1857388" cy="1714512"/>
          </a:xfrm>
          <a:prstGeom prst="blockArc">
            <a:avLst>
              <a:gd name="adj1" fmla="val 10800000"/>
              <a:gd name="adj2" fmla="val 29519"/>
              <a:gd name="adj3" fmla="val 5100"/>
            </a:avLst>
          </a:prstGeom>
          <a:gradFill flip="none" rotWithShape="1">
            <a:gsLst>
              <a:gs pos="59000">
                <a:srgbClr val="C5C5FF"/>
              </a:gs>
              <a:gs pos="50000">
                <a:srgbClr val="9966FF">
                  <a:shade val="67500"/>
                  <a:satMod val="115000"/>
                </a:srgbClr>
              </a:gs>
              <a:gs pos="100000">
                <a:srgbClr val="9966FF">
                  <a:shade val="100000"/>
                  <a:satMod val="115000"/>
                </a:srgbClr>
              </a:gs>
            </a:gsLst>
            <a:path path="circl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Arco de bloque"/>
          <p:cNvSpPr/>
          <p:nvPr/>
        </p:nvSpPr>
        <p:spPr>
          <a:xfrm>
            <a:off x="928662" y="1428742"/>
            <a:ext cx="1857388" cy="1714512"/>
          </a:xfrm>
          <a:prstGeom prst="blockArc">
            <a:avLst>
              <a:gd name="adj1" fmla="val 10800000"/>
              <a:gd name="adj2" fmla="val 29519"/>
              <a:gd name="adj3" fmla="val 5100"/>
            </a:avLst>
          </a:prstGeom>
          <a:gradFill flip="none" rotWithShape="1">
            <a:gsLst>
              <a:gs pos="59000">
                <a:srgbClr val="C5C5FF"/>
              </a:gs>
              <a:gs pos="50000">
                <a:srgbClr val="9966FF">
                  <a:shade val="67500"/>
                  <a:satMod val="115000"/>
                </a:srgbClr>
              </a:gs>
              <a:gs pos="100000">
                <a:srgbClr val="9966FF">
                  <a:shade val="100000"/>
                  <a:satMod val="115000"/>
                </a:srgbClr>
              </a:gs>
            </a:gsLst>
            <a:path path="circl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8" name="17 Arco de bloque"/>
          <p:cNvSpPr/>
          <p:nvPr/>
        </p:nvSpPr>
        <p:spPr>
          <a:xfrm>
            <a:off x="6286512" y="1428742"/>
            <a:ext cx="1857388" cy="1714512"/>
          </a:xfrm>
          <a:prstGeom prst="blockArc">
            <a:avLst>
              <a:gd name="adj1" fmla="val 10800000"/>
              <a:gd name="adj2" fmla="val 29519"/>
              <a:gd name="adj3" fmla="val 5100"/>
            </a:avLst>
          </a:prstGeom>
          <a:gradFill flip="none" rotWithShape="1">
            <a:gsLst>
              <a:gs pos="59000">
                <a:srgbClr val="C5C5FF"/>
              </a:gs>
              <a:gs pos="50000">
                <a:srgbClr val="9966FF">
                  <a:shade val="67500"/>
                  <a:satMod val="115000"/>
                </a:srgbClr>
              </a:gs>
              <a:gs pos="100000">
                <a:srgbClr val="9966FF">
                  <a:shade val="100000"/>
                  <a:satMod val="115000"/>
                </a:srgbClr>
              </a:gs>
            </a:gsLst>
            <a:path path="circl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9" name="18 Arco de bloque"/>
          <p:cNvSpPr/>
          <p:nvPr/>
        </p:nvSpPr>
        <p:spPr>
          <a:xfrm>
            <a:off x="2714612" y="2000246"/>
            <a:ext cx="1857388" cy="1714512"/>
          </a:xfrm>
          <a:prstGeom prst="blockArc">
            <a:avLst>
              <a:gd name="adj1" fmla="val 10800000"/>
              <a:gd name="adj2" fmla="val 29519"/>
              <a:gd name="adj3" fmla="val 5100"/>
            </a:avLst>
          </a:prstGeom>
          <a:gradFill flip="none" rotWithShape="1">
            <a:gsLst>
              <a:gs pos="59000">
                <a:srgbClr val="C5C5FF"/>
              </a:gs>
              <a:gs pos="50000">
                <a:srgbClr val="9966FF">
                  <a:shade val="67500"/>
                  <a:satMod val="115000"/>
                </a:srgbClr>
              </a:gs>
              <a:gs pos="100000">
                <a:srgbClr val="9966FF">
                  <a:shade val="100000"/>
                  <a:satMod val="115000"/>
                </a:srgbClr>
              </a:gs>
            </a:gsLst>
            <a:path path="circl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0" name="19 Arco de bloque"/>
          <p:cNvSpPr/>
          <p:nvPr/>
        </p:nvSpPr>
        <p:spPr>
          <a:xfrm>
            <a:off x="4500562" y="2000246"/>
            <a:ext cx="1857388" cy="1714512"/>
          </a:xfrm>
          <a:prstGeom prst="blockArc">
            <a:avLst>
              <a:gd name="adj1" fmla="val 10800000"/>
              <a:gd name="adj2" fmla="val 29519"/>
              <a:gd name="adj3" fmla="val 5100"/>
            </a:avLst>
          </a:prstGeom>
          <a:gradFill flip="none" rotWithShape="1">
            <a:gsLst>
              <a:gs pos="59000">
                <a:srgbClr val="C5C5FF"/>
              </a:gs>
              <a:gs pos="50000">
                <a:srgbClr val="9966FF">
                  <a:shade val="67500"/>
                  <a:satMod val="115000"/>
                </a:srgbClr>
              </a:gs>
              <a:gs pos="100000">
                <a:srgbClr val="9966FF">
                  <a:shade val="100000"/>
                  <a:satMod val="115000"/>
                </a:srgbClr>
              </a:gs>
            </a:gsLst>
            <a:path path="circl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1" name="20 Arco de bloque"/>
          <p:cNvSpPr/>
          <p:nvPr/>
        </p:nvSpPr>
        <p:spPr>
          <a:xfrm>
            <a:off x="928662" y="2000246"/>
            <a:ext cx="1857388" cy="1714512"/>
          </a:xfrm>
          <a:prstGeom prst="blockArc">
            <a:avLst>
              <a:gd name="adj1" fmla="val 10800000"/>
              <a:gd name="adj2" fmla="val 29519"/>
              <a:gd name="adj3" fmla="val 5100"/>
            </a:avLst>
          </a:prstGeom>
          <a:gradFill flip="none" rotWithShape="1">
            <a:gsLst>
              <a:gs pos="59000">
                <a:srgbClr val="C5C5FF"/>
              </a:gs>
              <a:gs pos="50000">
                <a:srgbClr val="9966FF">
                  <a:shade val="67500"/>
                  <a:satMod val="115000"/>
                </a:srgbClr>
              </a:gs>
              <a:gs pos="100000">
                <a:srgbClr val="9966FF">
                  <a:shade val="100000"/>
                  <a:satMod val="115000"/>
                </a:srgbClr>
              </a:gs>
            </a:gsLst>
            <a:path path="circl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2" name="21 Arco de bloque"/>
          <p:cNvSpPr/>
          <p:nvPr/>
        </p:nvSpPr>
        <p:spPr>
          <a:xfrm>
            <a:off x="6286512" y="2000246"/>
            <a:ext cx="1857388" cy="1714512"/>
          </a:xfrm>
          <a:prstGeom prst="blockArc">
            <a:avLst>
              <a:gd name="adj1" fmla="val 10800000"/>
              <a:gd name="adj2" fmla="val 29519"/>
              <a:gd name="adj3" fmla="val 5100"/>
            </a:avLst>
          </a:prstGeom>
          <a:gradFill flip="none" rotWithShape="1">
            <a:gsLst>
              <a:gs pos="59000">
                <a:srgbClr val="C5C5FF"/>
              </a:gs>
              <a:gs pos="50000">
                <a:srgbClr val="9966FF">
                  <a:shade val="67500"/>
                  <a:satMod val="115000"/>
                </a:srgbClr>
              </a:gs>
              <a:gs pos="100000">
                <a:srgbClr val="9966FF">
                  <a:shade val="100000"/>
                  <a:satMod val="115000"/>
                </a:srgbClr>
              </a:gs>
            </a:gsLst>
            <a:path path="circl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3" name="22 Arco de bloque"/>
          <p:cNvSpPr/>
          <p:nvPr/>
        </p:nvSpPr>
        <p:spPr>
          <a:xfrm>
            <a:off x="2714612" y="2500312"/>
            <a:ext cx="1857388" cy="1714512"/>
          </a:xfrm>
          <a:prstGeom prst="blockArc">
            <a:avLst>
              <a:gd name="adj1" fmla="val 10800000"/>
              <a:gd name="adj2" fmla="val 29519"/>
              <a:gd name="adj3" fmla="val 5100"/>
            </a:avLst>
          </a:prstGeom>
          <a:gradFill flip="none" rotWithShape="1">
            <a:gsLst>
              <a:gs pos="59000">
                <a:srgbClr val="C5C5FF"/>
              </a:gs>
              <a:gs pos="50000">
                <a:srgbClr val="9966FF">
                  <a:shade val="67500"/>
                  <a:satMod val="115000"/>
                </a:srgbClr>
              </a:gs>
              <a:gs pos="100000">
                <a:srgbClr val="9966FF">
                  <a:shade val="100000"/>
                  <a:satMod val="115000"/>
                </a:srgbClr>
              </a:gs>
            </a:gsLst>
            <a:path path="circl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4" name="23 Arco de bloque"/>
          <p:cNvSpPr/>
          <p:nvPr/>
        </p:nvSpPr>
        <p:spPr>
          <a:xfrm>
            <a:off x="4500562" y="2500312"/>
            <a:ext cx="1857388" cy="1714512"/>
          </a:xfrm>
          <a:prstGeom prst="blockArc">
            <a:avLst>
              <a:gd name="adj1" fmla="val 10800000"/>
              <a:gd name="adj2" fmla="val 29519"/>
              <a:gd name="adj3" fmla="val 5100"/>
            </a:avLst>
          </a:prstGeom>
          <a:gradFill flip="none" rotWithShape="1">
            <a:gsLst>
              <a:gs pos="59000">
                <a:srgbClr val="C5C5FF"/>
              </a:gs>
              <a:gs pos="50000">
                <a:srgbClr val="9966FF">
                  <a:shade val="67500"/>
                  <a:satMod val="115000"/>
                </a:srgbClr>
              </a:gs>
              <a:gs pos="100000">
                <a:srgbClr val="9966FF">
                  <a:shade val="100000"/>
                  <a:satMod val="115000"/>
                </a:srgbClr>
              </a:gs>
            </a:gsLst>
            <a:path path="circl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5" name="24 Arco de bloque"/>
          <p:cNvSpPr/>
          <p:nvPr/>
        </p:nvSpPr>
        <p:spPr>
          <a:xfrm>
            <a:off x="928662" y="2500312"/>
            <a:ext cx="1857388" cy="1714512"/>
          </a:xfrm>
          <a:prstGeom prst="blockArc">
            <a:avLst>
              <a:gd name="adj1" fmla="val 10800000"/>
              <a:gd name="adj2" fmla="val 29519"/>
              <a:gd name="adj3" fmla="val 5100"/>
            </a:avLst>
          </a:prstGeom>
          <a:gradFill flip="none" rotWithShape="1">
            <a:gsLst>
              <a:gs pos="59000">
                <a:srgbClr val="C5C5FF"/>
              </a:gs>
              <a:gs pos="50000">
                <a:srgbClr val="9966FF">
                  <a:shade val="67500"/>
                  <a:satMod val="115000"/>
                </a:srgbClr>
              </a:gs>
              <a:gs pos="100000">
                <a:srgbClr val="9966FF">
                  <a:shade val="100000"/>
                  <a:satMod val="115000"/>
                </a:srgbClr>
              </a:gs>
            </a:gsLst>
            <a:path path="circl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6" name="25 Arco de bloque"/>
          <p:cNvSpPr/>
          <p:nvPr/>
        </p:nvSpPr>
        <p:spPr>
          <a:xfrm>
            <a:off x="6286512" y="2500312"/>
            <a:ext cx="1857388" cy="1714512"/>
          </a:xfrm>
          <a:prstGeom prst="blockArc">
            <a:avLst>
              <a:gd name="adj1" fmla="val 10800000"/>
              <a:gd name="adj2" fmla="val 29519"/>
              <a:gd name="adj3" fmla="val 5100"/>
            </a:avLst>
          </a:prstGeom>
          <a:gradFill flip="none" rotWithShape="1">
            <a:gsLst>
              <a:gs pos="59000">
                <a:srgbClr val="C5C5FF"/>
              </a:gs>
              <a:gs pos="50000">
                <a:srgbClr val="9966FF">
                  <a:shade val="67500"/>
                  <a:satMod val="115000"/>
                </a:srgbClr>
              </a:gs>
              <a:gs pos="100000">
                <a:srgbClr val="9966FF">
                  <a:shade val="100000"/>
                  <a:satMod val="115000"/>
                </a:srgbClr>
              </a:gs>
            </a:gsLst>
            <a:path path="circl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7" name="26 Arco de bloque"/>
          <p:cNvSpPr/>
          <p:nvPr/>
        </p:nvSpPr>
        <p:spPr>
          <a:xfrm>
            <a:off x="2714612" y="3000378"/>
            <a:ext cx="1857388" cy="1714512"/>
          </a:xfrm>
          <a:prstGeom prst="blockArc">
            <a:avLst>
              <a:gd name="adj1" fmla="val 10800000"/>
              <a:gd name="adj2" fmla="val 29519"/>
              <a:gd name="adj3" fmla="val 5100"/>
            </a:avLst>
          </a:prstGeom>
          <a:gradFill flip="none" rotWithShape="1">
            <a:gsLst>
              <a:gs pos="59000">
                <a:srgbClr val="C5C5FF"/>
              </a:gs>
              <a:gs pos="50000">
                <a:srgbClr val="9966FF">
                  <a:shade val="67500"/>
                  <a:satMod val="115000"/>
                </a:srgbClr>
              </a:gs>
              <a:gs pos="100000">
                <a:srgbClr val="9966FF">
                  <a:shade val="100000"/>
                  <a:satMod val="115000"/>
                </a:srgbClr>
              </a:gs>
            </a:gsLst>
            <a:path path="circl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8" name="27 Arco de bloque"/>
          <p:cNvSpPr/>
          <p:nvPr/>
        </p:nvSpPr>
        <p:spPr>
          <a:xfrm>
            <a:off x="4500562" y="3000378"/>
            <a:ext cx="1857388" cy="1714512"/>
          </a:xfrm>
          <a:prstGeom prst="blockArc">
            <a:avLst>
              <a:gd name="adj1" fmla="val 10800000"/>
              <a:gd name="adj2" fmla="val 29519"/>
              <a:gd name="adj3" fmla="val 5100"/>
            </a:avLst>
          </a:prstGeom>
          <a:gradFill flip="none" rotWithShape="1">
            <a:gsLst>
              <a:gs pos="59000">
                <a:srgbClr val="C5C5FF"/>
              </a:gs>
              <a:gs pos="50000">
                <a:srgbClr val="9966FF">
                  <a:shade val="67500"/>
                  <a:satMod val="115000"/>
                </a:srgbClr>
              </a:gs>
              <a:gs pos="100000">
                <a:srgbClr val="9966FF">
                  <a:shade val="100000"/>
                  <a:satMod val="115000"/>
                </a:srgbClr>
              </a:gs>
            </a:gsLst>
            <a:path path="circl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9" name="28 Arco de bloque"/>
          <p:cNvSpPr/>
          <p:nvPr/>
        </p:nvSpPr>
        <p:spPr>
          <a:xfrm>
            <a:off x="928662" y="3000378"/>
            <a:ext cx="1857388" cy="1714512"/>
          </a:xfrm>
          <a:prstGeom prst="blockArc">
            <a:avLst>
              <a:gd name="adj1" fmla="val 10800000"/>
              <a:gd name="adj2" fmla="val 29519"/>
              <a:gd name="adj3" fmla="val 5100"/>
            </a:avLst>
          </a:prstGeom>
          <a:gradFill flip="none" rotWithShape="1">
            <a:gsLst>
              <a:gs pos="59000">
                <a:srgbClr val="C5C5FF"/>
              </a:gs>
              <a:gs pos="50000">
                <a:srgbClr val="9966FF">
                  <a:shade val="67500"/>
                  <a:satMod val="115000"/>
                </a:srgbClr>
              </a:gs>
              <a:gs pos="100000">
                <a:srgbClr val="9966FF">
                  <a:shade val="100000"/>
                  <a:satMod val="115000"/>
                </a:srgbClr>
              </a:gs>
            </a:gsLst>
            <a:path path="circl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0" name="29 Arco de bloque"/>
          <p:cNvSpPr/>
          <p:nvPr/>
        </p:nvSpPr>
        <p:spPr>
          <a:xfrm>
            <a:off x="6286512" y="3000378"/>
            <a:ext cx="1857388" cy="1714512"/>
          </a:xfrm>
          <a:prstGeom prst="blockArc">
            <a:avLst>
              <a:gd name="adj1" fmla="val 10800000"/>
              <a:gd name="adj2" fmla="val 29519"/>
              <a:gd name="adj3" fmla="val 5100"/>
            </a:avLst>
          </a:prstGeom>
          <a:gradFill flip="none" rotWithShape="1">
            <a:gsLst>
              <a:gs pos="59000">
                <a:srgbClr val="C5C5FF"/>
              </a:gs>
              <a:gs pos="50000">
                <a:srgbClr val="9966FF">
                  <a:shade val="67500"/>
                  <a:satMod val="115000"/>
                </a:srgbClr>
              </a:gs>
              <a:gs pos="100000">
                <a:srgbClr val="9966FF">
                  <a:shade val="100000"/>
                  <a:satMod val="115000"/>
                </a:srgbClr>
              </a:gs>
            </a:gsLst>
            <a:path path="circl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1" name="30 Arco de bloque"/>
          <p:cNvSpPr/>
          <p:nvPr/>
        </p:nvSpPr>
        <p:spPr>
          <a:xfrm>
            <a:off x="2714612" y="3428988"/>
            <a:ext cx="1857388" cy="1714512"/>
          </a:xfrm>
          <a:prstGeom prst="blockArc">
            <a:avLst>
              <a:gd name="adj1" fmla="val 10800000"/>
              <a:gd name="adj2" fmla="val 29519"/>
              <a:gd name="adj3" fmla="val 5100"/>
            </a:avLst>
          </a:prstGeom>
          <a:gradFill flip="none" rotWithShape="1">
            <a:gsLst>
              <a:gs pos="59000">
                <a:srgbClr val="C5C5FF"/>
              </a:gs>
              <a:gs pos="50000">
                <a:srgbClr val="9966FF">
                  <a:shade val="67500"/>
                  <a:satMod val="115000"/>
                </a:srgbClr>
              </a:gs>
              <a:gs pos="100000">
                <a:srgbClr val="9966FF">
                  <a:shade val="100000"/>
                  <a:satMod val="115000"/>
                </a:srgbClr>
              </a:gs>
            </a:gsLst>
            <a:path path="circl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2" name="31 Arco de bloque"/>
          <p:cNvSpPr/>
          <p:nvPr/>
        </p:nvSpPr>
        <p:spPr>
          <a:xfrm>
            <a:off x="4500562" y="3428988"/>
            <a:ext cx="1857388" cy="1714512"/>
          </a:xfrm>
          <a:prstGeom prst="blockArc">
            <a:avLst>
              <a:gd name="adj1" fmla="val 10800000"/>
              <a:gd name="adj2" fmla="val 29519"/>
              <a:gd name="adj3" fmla="val 5100"/>
            </a:avLst>
          </a:prstGeom>
          <a:gradFill flip="none" rotWithShape="1">
            <a:gsLst>
              <a:gs pos="59000">
                <a:srgbClr val="C5C5FF"/>
              </a:gs>
              <a:gs pos="50000">
                <a:srgbClr val="9966FF">
                  <a:shade val="67500"/>
                  <a:satMod val="115000"/>
                </a:srgbClr>
              </a:gs>
              <a:gs pos="100000">
                <a:srgbClr val="9966FF">
                  <a:shade val="100000"/>
                  <a:satMod val="115000"/>
                </a:srgbClr>
              </a:gs>
            </a:gsLst>
            <a:path path="circl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3" name="32 Arco de bloque"/>
          <p:cNvSpPr/>
          <p:nvPr/>
        </p:nvSpPr>
        <p:spPr>
          <a:xfrm>
            <a:off x="928662" y="3428988"/>
            <a:ext cx="1857388" cy="1714512"/>
          </a:xfrm>
          <a:prstGeom prst="blockArc">
            <a:avLst>
              <a:gd name="adj1" fmla="val 10800000"/>
              <a:gd name="adj2" fmla="val 29519"/>
              <a:gd name="adj3" fmla="val 5100"/>
            </a:avLst>
          </a:prstGeom>
          <a:gradFill flip="none" rotWithShape="1">
            <a:gsLst>
              <a:gs pos="59000">
                <a:srgbClr val="C5C5FF"/>
              </a:gs>
              <a:gs pos="50000">
                <a:srgbClr val="9966FF">
                  <a:shade val="67500"/>
                  <a:satMod val="115000"/>
                </a:srgbClr>
              </a:gs>
              <a:gs pos="100000">
                <a:srgbClr val="9966FF">
                  <a:shade val="100000"/>
                  <a:satMod val="115000"/>
                </a:srgbClr>
              </a:gs>
            </a:gsLst>
            <a:path path="circl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4" name="33 Arco de bloque"/>
          <p:cNvSpPr/>
          <p:nvPr/>
        </p:nvSpPr>
        <p:spPr>
          <a:xfrm>
            <a:off x="6286512" y="3428988"/>
            <a:ext cx="1857388" cy="1714512"/>
          </a:xfrm>
          <a:prstGeom prst="blockArc">
            <a:avLst>
              <a:gd name="adj1" fmla="val 10800000"/>
              <a:gd name="adj2" fmla="val 29519"/>
              <a:gd name="adj3" fmla="val 5100"/>
            </a:avLst>
          </a:prstGeom>
          <a:gradFill flip="none" rotWithShape="1">
            <a:gsLst>
              <a:gs pos="59000">
                <a:srgbClr val="C5C5FF"/>
              </a:gs>
              <a:gs pos="50000">
                <a:srgbClr val="9966FF">
                  <a:shade val="67500"/>
                  <a:satMod val="115000"/>
                </a:srgbClr>
              </a:gs>
              <a:gs pos="100000">
                <a:srgbClr val="9966FF">
                  <a:shade val="100000"/>
                  <a:satMod val="115000"/>
                </a:srgbClr>
              </a:gs>
            </a:gsLst>
            <a:path path="circl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5" name="34 Arco de bloque"/>
          <p:cNvSpPr/>
          <p:nvPr/>
        </p:nvSpPr>
        <p:spPr>
          <a:xfrm>
            <a:off x="2714612" y="3929072"/>
            <a:ext cx="1857388" cy="1714512"/>
          </a:xfrm>
          <a:prstGeom prst="blockArc">
            <a:avLst>
              <a:gd name="adj1" fmla="val 10800000"/>
              <a:gd name="adj2" fmla="val 29519"/>
              <a:gd name="adj3" fmla="val 5100"/>
            </a:avLst>
          </a:prstGeom>
          <a:gradFill flip="none" rotWithShape="1">
            <a:gsLst>
              <a:gs pos="59000">
                <a:srgbClr val="C5C5FF"/>
              </a:gs>
              <a:gs pos="50000">
                <a:srgbClr val="9966FF">
                  <a:shade val="67500"/>
                  <a:satMod val="115000"/>
                </a:srgbClr>
              </a:gs>
              <a:gs pos="100000">
                <a:srgbClr val="9966FF">
                  <a:shade val="100000"/>
                  <a:satMod val="115000"/>
                </a:srgbClr>
              </a:gs>
            </a:gsLst>
            <a:path path="circl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rgbClr val="FF0000"/>
              </a:solidFill>
            </a:endParaRPr>
          </a:p>
        </p:txBody>
      </p:sp>
      <p:sp>
        <p:nvSpPr>
          <p:cNvPr id="36" name="35 Arco de bloque"/>
          <p:cNvSpPr/>
          <p:nvPr/>
        </p:nvSpPr>
        <p:spPr>
          <a:xfrm>
            <a:off x="4500562" y="3929072"/>
            <a:ext cx="1857388" cy="1714512"/>
          </a:xfrm>
          <a:prstGeom prst="blockArc">
            <a:avLst>
              <a:gd name="adj1" fmla="val 10800000"/>
              <a:gd name="adj2" fmla="val 29519"/>
              <a:gd name="adj3" fmla="val 5100"/>
            </a:avLst>
          </a:prstGeom>
          <a:gradFill flip="none" rotWithShape="1">
            <a:gsLst>
              <a:gs pos="59000">
                <a:srgbClr val="C5C5FF"/>
              </a:gs>
              <a:gs pos="50000">
                <a:srgbClr val="9966FF">
                  <a:shade val="67500"/>
                  <a:satMod val="115000"/>
                </a:srgbClr>
              </a:gs>
              <a:gs pos="100000">
                <a:srgbClr val="9966FF">
                  <a:shade val="100000"/>
                  <a:satMod val="115000"/>
                </a:srgbClr>
              </a:gs>
            </a:gsLst>
            <a:path path="circl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7" name="36 Arco de bloque"/>
          <p:cNvSpPr/>
          <p:nvPr/>
        </p:nvSpPr>
        <p:spPr>
          <a:xfrm>
            <a:off x="928662" y="3929072"/>
            <a:ext cx="1857388" cy="1714512"/>
          </a:xfrm>
          <a:prstGeom prst="blockArc">
            <a:avLst>
              <a:gd name="adj1" fmla="val 10800000"/>
              <a:gd name="adj2" fmla="val 29519"/>
              <a:gd name="adj3" fmla="val 5100"/>
            </a:avLst>
          </a:prstGeom>
          <a:gradFill flip="none" rotWithShape="1">
            <a:gsLst>
              <a:gs pos="59000">
                <a:srgbClr val="C5C5FF"/>
              </a:gs>
              <a:gs pos="50000">
                <a:srgbClr val="9966FF">
                  <a:shade val="67500"/>
                  <a:satMod val="115000"/>
                </a:srgbClr>
              </a:gs>
              <a:gs pos="100000">
                <a:srgbClr val="9966FF">
                  <a:shade val="100000"/>
                  <a:satMod val="115000"/>
                </a:srgbClr>
              </a:gs>
            </a:gsLst>
            <a:path path="circl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8" name="37 Arco de bloque"/>
          <p:cNvSpPr/>
          <p:nvPr/>
        </p:nvSpPr>
        <p:spPr>
          <a:xfrm>
            <a:off x="6286512" y="3929072"/>
            <a:ext cx="1857388" cy="1714512"/>
          </a:xfrm>
          <a:prstGeom prst="blockArc">
            <a:avLst>
              <a:gd name="adj1" fmla="val 10800000"/>
              <a:gd name="adj2" fmla="val 29519"/>
              <a:gd name="adj3" fmla="val 5100"/>
            </a:avLst>
          </a:prstGeom>
          <a:gradFill flip="none" rotWithShape="1">
            <a:gsLst>
              <a:gs pos="59000">
                <a:srgbClr val="C5C5FF"/>
              </a:gs>
              <a:gs pos="50000">
                <a:srgbClr val="9966FF">
                  <a:shade val="67500"/>
                  <a:satMod val="115000"/>
                </a:srgbClr>
              </a:gs>
              <a:gs pos="100000">
                <a:srgbClr val="9966FF">
                  <a:shade val="100000"/>
                  <a:satMod val="115000"/>
                </a:srgbClr>
              </a:gs>
            </a:gsLst>
            <a:path path="circl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9" name="38 Rectángulo"/>
          <p:cNvSpPr/>
          <p:nvPr/>
        </p:nvSpPr>
        <p:spPr>
          <a:xfrm>
            <a:off x="-357222" y="-428646"/>
            <a:ext cx="9929882" cy="6072230"/>
          </a:xfrm>
          <a:prstGeom prst="rect">
            <a:avLst/>
          </a:prstGeom>
          <a:gradFill flip="none" rotWithShape="1">
            <a:gsLst>
              <a:gs pos="0">
                <a:srgbClr val="982EDA"/>
              </a:gs>
              <a:gs pos="50000">
                <a:srgbClr val="744ED2">
                  <a:shade val="67500"/>
                  <a:satMod val="115000"/>
                </a:srgbClr>
              </a:gs>
              <a:gs pos="100000">
                <a:srgbClr val="744ED2">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39"/>
                                        </p:tgtEl>
                                        <p:attrNameLst>
                                          <p:attrName>style.opacity</p:attrName>
                                        </p:attrNameLst>
                                      </p:cBhvr>
                                      <p:to>
                                        <p:strVal val="0"/>
                                      </p:to>
                                    </p:set>
                                    <p:animEffect filter="image" prLst="opacity: 0">
                                      <p:cBhvr rctx="IE">
                                        <p:cTn id="7" dur="indefinite"/>
                                        <p:tgtEl>
                                          <p:spTgt spid="39"/>
                                        </p:tgtEl>
                                      </p:cBhvr>
                                    </p:animEffect>
                                  </p:childTnLst>
                                </p:cTn>
                              </p:par>
                              <p:par>
                                <p:cTn id="8" presetID="2" presetClass="entr" presetSubtype="4"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 calcmode="lin" valueType="num">
                                      <p:cBhvr additive="base">
                                        <p:cTn id="10" dur="3000" fill="hold"/>
                                        <p:tgtEl>
                                          <p:spTgt spid="3"/>
                                        </p:tgtEl>
                                        <p:attrNameLst>
                                          <p:attrName>ppt_x</p:attrName>
                                        </p:attrNameLst>
                                      </p:cBhvr>
                                      <p:tavLst>
                                        <p:tav tm="0">
                                          <p:val>
                                            <p:strVal val="#ppt_x"/>
                                          </p:val>
                                        </p:tav>
                                        <p:tav tm="100000">
                                          <p:val>
                                            <p:strVal val="#ppt_x"/>
                                          </p:val>
                                        </p:tav>
                                      </p:tavLst>
                                    </p:anim>
                                    <p:anim calcmode="lin" valueType="num">
                                      <p:cBhvr additive="base">
                                        <p:cTn id="11" dur="3000" fill="hold"/>
                                        <p:tgtEl>
                                          <p:spTgt spid="3"/>
                                        </p:tgtEl>
                                        <p:attrNameLst>
                                          <p:attrName>ppt_y</p:attrName>
                                        </p:attrNameLst>
                                      </p:cBhvr>
                                      <p:tavLst>
                                        <p:tav tm="0">
                                          <p:val>
                                            <p:strVal val="1+#ppt_h/2"/>
                                          </p:val>
                                        </p:tav>
                                        <p:tav tm="100000">
                                          <p:val>
                                            <p:strVal val="#ppt_y"/>
                                          </p:val>
                                        </p:tav>
                                      </p:tavLst>
                                    </p:anim>
                                  </p:childTnLst>
                                </p:cTn>
                              </p:par>
                              <p:par>
                                <p:cTn id="12" presetID="2" presetClass="entr" presetSubtype="4" fill="hold" grpId="0"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additive="base">
                                        <p:cTn id="14" dur="3000" fill="hold"/>
                                        <p:tgtEl>
                                          <p:spTgt spid="4"/>
                                        </p:tgtEl>
                                        <p:attrNameLst>
                                          <p:attrName>ppt_x</p:attrName>
                                        </p:attrNameLst>
                                      </p:cBhvr>
                                      <p:tavLst>
                                        <p:tav tm="0">
                                          <p:val>
                                            <p:strVal val="#ppt_x"/>
                                          </p:val>
                                        </p:tav>
                                        <p:tav tm="100000">
                                          <p:val>
                                            <p:strVal val="#ppt_x"/>
                                          </p:val>
                                        </p:tav>
                                      </p:tavLst>
                                    </p:anim>
                                    <p:anim calcmode="lin" valueType="num">
                                      <p:cBhvr additive="base">
                                        <p:cTn id="15" dur="3000" fill="hold"/>
                                        <p:tgtEl>
                                          <p:spTgt spid="4"/>
                                        </p:tgtEl>
                                        <p:attrNameLst>
                                          <p:attrName>ppt_y</p:attrName>
                                        </p:attrNameLst>
                                      </p:cBhvr>
                                      <p:tavLst>
                                        <p:tav tm="0">
                                          <p:val>
                                            <p:strVal val="1+#ppt_h/2"/>
                                          </p:val>
                                        </p:tav>
                                        <p:tav tm="100000">
                                          <p:val>
                                            <p:strVal val="#ppt_y"/>
                                          </p:val>
                                        </p:tav>
                                      </p:tavLst>
                                    </p:anim>
                                  </p:childTnLst>
                                </p:cTn>
                              </p:par>
                              <p:par>
                                <p:cTn id="16" presetID="2" presetClass="entr" presetSubtype="4" fill="hold" grpId="0" nodeType="with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additive="base">
                                        <p:cTn id="18" dur="3000" fill="hold"/>
                                        <p:tgtEl>
                                          <p:spTgt spid="5"/>
                                        </p:tgtEl>
                                        <p:attrNameLst>
                                          <p:attrName>ppt_x</p:attrName>
                                        </p:attrNameLst>
                                      </p:cBhvr>
                                      <p:tavLst>
                                        <p:tav tm="0">
                                          <p:val>
                                            <p:strVal val="#ppt_x"/>
                                          </p:val>
                                        </p:tav>
                                        <p:tav tm="100000">
                                          <p:val>
                                            <p:strVal val="#ppt_x"/>
                                          </p:val>
                                        </p:tav>
                                      </p:tavLst>
                                    </p:anim>
                                    <p:anim calcmode="lin" valueType="num">
                                      <p:cBhvr additive="base">
                                        <p:cTn id="19" dur="3000" fill="hold"/>
                                        <p:tgtEl>
                                          <p:spTgt spid="5"/>
                                        </p:tgtEl>
                                        <p:attrNameLst>
                                          <p:attrName>ppt_y</p:attrName>
                                        </p:attrNameLst>
                                      </p:cBhvr>
                                      <p:tavLst>
                                        <p:tav tm="0">
                                          <p:val>
                                            <p:strVal val="1+#ppt_h/2"/>
                                          </p:val>
                                        </p:tav>
                                        <p:tav tm="100000">
                                          <p:val>
                                            <p:strVal val="#ppt_y"/>
                                          </p:val>
                                        </p:tav>
                                      </p:tavLst>
                                    </p:anim>
                                  </p:childTnLst>
                                </p:cTn>
                              </p:par>
                              <p:par>
                                <p:cTn id="20" presetID="2" presetClass="entr" presetSubtype="4" fill="hold" grpId="0" nodeType="with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additive="base">
                                        <p:cTn id="22" dur="3000" fill="hold"/>
                                        <p:tgtEl>
                                          <p:spTgt spid="6"/>
                                        </p:tgtEl>
                                        <p:attrNameLst>
                                          <p:attrName>ppt_x</p:attrName>
                                        </p:attrNameLst>
                                      </p:cBhvr>
                                      <p:tavLst>
                                        <p:tav tm="0">
                                          <p:val>
                                            <p:strVal val="#ppt_x"/>
                                          </p:val>
                                        </p:tav>
                                        <p:tav tm="100000">
                                          <p:val>
                                            <p:strVal val="#ppt_x"/>
                                          </p:val>
                                        </p:tav>
                                      </p:tavLst>
                                    </p:anim>
                                    <p:anim calcmode="lin" valueType="num">
                                      <p:cBhvr additive="base">
                                        <p:cTn id="23" dur="3000" fill="hold"/>
                                        <p:tgtEl>
                                          <p:spTgt spid="6"/>
                                        </p:tgtEl>
                                        <p:attrNameLst>
                                          <p:attrName>ppt_y</p:attrName>
                                        </p:attrNameLst>
                                      </p:cBhvr>
                                      <p:tavLst>
                                        <p:tav tm="0">
                                          <p:val>
                                            <p:strVal val="1+#ppt_h/2"/>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7"/>
                                        </p:tgtEl>
                                        <p:attrNameLst>
                                          <p:attrName>style.visibility</p:attrName>
                                        </p:attrNameLst>
                                      </p:cBhvr>
                                      <p:to>
                                        <p:strVal val="visible"/>
                                      </p:to>
                                    </p:set>
                                    <p:anim calcmode="lin" valueType="num">
                                      <p:cBhvr additive="base">
                                        <p:cTn id="26" dur="3000" fill="hold"/>
                                        <p:tgtEl>
                                          <p:spTgt spid="7"/>
                                        </p:tgtEl>
                                        <p:attrNameLst>
                                          <p:attrName>ppt_x</p:attrName>
                                        </p:attrNameLst>
                                      </p:cBhvr>
                                      <p:tavLst>
                                        <p:tav tm="0">
                                          <p:val>
                                            <p:strVal val="#ppt_x"/>
                                          </p:val>
                                        </p:tav>
                                        <p:tav tm="100000">
                                          <p:val>
                                            <p:strVal val="#ppt_x"/>
                                          </p:val>
                                        </p:tav>
                                      </p:tavLst>
                                    </p:anim>
                                    <p:anim calcmode="lin" valueType="num">
                                      <p:cBhvr additive="base">
                                        <p:cTn id="27" dur="3000" fill="hold"/>
                                        <p:tgtEl>
                                          <p:spTgt spid="7"/>
                                        </p:tgtEl>
                                        <p:attrNameLst>
                                          <p:attrName>ppt_y</p:attrName>
                                        </p:attrNameLst>
                                      </p:cBhvr>
                                      <p:tavLst>
                                        <p:tav tm="0">
                                          <p:val>
                                            <p:strVal val="1+#ppt_h/2"/>
                                          </p:val>
                                        </p:tav>
                                        <p:tav tm="100000">
                                          <p:val>
                                            <p:strVal val="#ppt_y"/>
                                          </p:val>
                                        </p:tav>
                                      </p:tavLst>
                                    </p:anim>
                                  </p:childTnLst>
                                </p:cTn>
                              </p:par>
                              <p:par>
                                <p:cTn id="28" presetID="2" presetClass="entr" presetSubtype="4" fill="hold" grpId="0" nodeType="withEffect">
                                  <p:stCondLst>
                                    <p:cond delay="0"/>
                                  </p:stCondLst>
                                  <p:childTnLst>
                                    <p:set>
                                      <p:cBhvr>
                                        <p:cTn id="29" dur="1" fill="hold">
                                          <p:stCondLst>
                                            <p:cond delay="0"/>
                                          </p:stCondLst>
                                        </p:cTn>
                                        <p:tgtEl>
                                          <p:spTgt spid="8"/>
                                        </p:tgtEl>
                                        <p:attrNameLst>
                                          <p:attrName>style.visibility</p:attrName>
                                        </p:attrNameLst>
                                      </p:cBhvr>
                                      <p:to>
                                        <p:strVal val="visible"/>
                                      </p:to>
                                    </p:set>
                                    <p:anim calcmode="lin" valueType="num">
                                      <p:cBhvr additive="base">
                                        <p:cTn id="30" dur="3000" fill="hold"/>
                                        <p:tgtEl>
                                          <p:spTgt spid="8"/>
                                        </p:tgtEl>
                                        <p:attrNameLst>
                                          <p:attrName>ppt_x</p:attrName>
                                        </p:attrNameLst>
                                      </p:cBhvr>
                                      <p:tavLst>
                                        <p:tav tm="0">
                                          <p:val>
                                            <p:strVal val="#ppt_x"/>
                                          </p:val>
                                        </p:tav>
                                        <p:tav tm="100000">
                                          <p:val>
                                            <p:strVal val="#ppt_x"/>
                                          </p:val>
                                        </p:tav>
                                      </p:tavLst>
                                    </p:anim>
                                    <p:anim calcmode="lin" valueType="num">
                                      <p:cBhvr additive="base">
                                        <p:cTn id="31" dur="3000" fill="hold"/>
                                        <p:tgtEl>
                                          <p:spTgt spid="8"/>
                                        </p:tgtEl>
                                        <p:attrNameLst>
                                          <p:attrName>ppt_y</p:attrName>
                                        </p:attrNameLst>
                                      </p:cBhvr>
                                      <p:tavLst>
                                        <p:tav tm="0">
                                          <p:val>
                                            <p:strVal val="1+#ppt_h/2"/>
                                          </p:val>
                                        </p:tav>
                                        <p:tav tm="100000">
                                          <p:val>
                                            <p:strVal val="#ppt_y"/>
                                          </p:val>
                                        </p:tav>
                                      </p:tavLst>
                                    </p:anim>
                                  </p:childTnLst>
                                </p:cTn>
                              </p:par>
                              <p:par>
                                <p:cTn id="32" presetID="2" presetClass="entr" presetSubtype="4" fill="hold" grpId="0" nodeType="withEffect">
                                  <p:stCondLst>
                                    <p:cond delay="0"/>
                                  </p:stCondLst>
                                  <p:childTnLst>
                                    <p:set>
                                      <p:cBhvr>
                                        <p:cTn id="33" dur="1" fill="hold">
                                          <p:stCondLst>
                                            <p:cond delay="0"/>
                                          </p:stCondLst>
                                        </p:cTn>
                                        <p:tgtEl>
                                          <p:spTgt spid="9"/>
                                        </p:tgtEl>
                                        <p:attrNameLst>
                                          <p:attrName>style.visibility</p:attrName>
                                        </p:attrNameLst>
                                      </p:cBhvr>
                                      <p:to>
                                        <p:strVal val="visible"/>
                                      </p:to>
                                    </p:set>
                                    <p:anim calcmode="lin" valueType="num">
                                      <p:cBhvr additive="base">
                                        <p:cTn id="34" dur="3000" fill="hold"/>
                                        <p:tgtEl>
                                          <p:spTgt spid="9"/>
                                        </p:tgtEl>
                                        <p:attrNameLst>
                                          <p:attrName>ppt_x</p:attrName>
                                        </p:attrNameLst>
                                      </p:cBhvr>
                                      <p:tavLst>
                                        <p:tav tm="0">
                                          <p:val>
                                            <p:strVal val="#ppt_x"/>
                                          </p:val>
                                        </p:tav>
                                        <p:tav tm="100000">
                                          <p:val>
                                            <p:strVal val="#ppt_x"/>
                                          </p:val>
                                        </p:tav>
                                      </p:tavLst>
                                    </p:anim>
                                    <p:anim calcmode="lin" valueType="num">
                                      <p:cBhvr additive="base">
                                        <p:cTn id="35" dur="3000" fill="hold"/>
                                        <p:tgtEl>
                                          <p:spTgt spid="9"/>
                                        </p:tgtEl>
                                        <p:attrNameLst>
                                          <p:attrName>ppt_y</p:attrName>
                                        </p:attrNameLst>
                                      </p:cBhvr>
                                      <p:tavLst>
                                        <p:tav tm="0">
                                          <p:val>
                                            <p:strVal val="1+#ppt_h/2"/>
                                          </p:val>
                                        </p:tav>
                                        <p:tav tm="100000">
                                          <p:val>
                                            <p:strVal val="#ppt_y"/>
                                          </p:val>
                                        </p:tav>
                                      </p:tavLst>
                                    </p:anim>
                                  </p:childTnLst>
                                </p:cTn>
                              </p:par>
                              <p:par>
                                <p:cTn id="36" presetID="2" presetClass="entr" presetSubtype="4" fill="hold" grpId="0" nodeType="withEffect">
                                  <p:stCondLst>
                                    <p:cond delay="0"/>
                                  </p:stCondLst>
                                  <p:childTnLst>
                                    <p:set>
                                      <p:cBhvr>
                                        <p:cTn id="37" dur="1" fill="hold">
                                          <p:stCondLst>
                                            <p:cond delay="0"/>
                                          </p:stCondLst>
                                        </p:cTn>
                                        <p:tgtEl>
                                          <p:spTgt spid="10"/>
                                        </p:tgtEl>
                                        <p:attrNameLst>
                                          <p:attrName>style.visibility</p:attrName>
                                        </p:attrNameLst>
                                      </p:cBhvr>
                                      <p:to>
                                        <p:strVal val="visible"/>
                                      </p:to>
                                    </p:set>
                                    <p:anim calcmode="lin" valueType="num">
                                      <p:cBhvr additive="base">
                                        <p:cTn id="38" dur="3000" fill="hold"/>
                                        <p:tgtEl>
                                          <p:spTgt spid="10"/>
                                        </p:tgtEl>
                                        <p:attrNameLst>
                                          <p:attrName>ppt_x</p:attrName>
                                        </p:attrNameLst>
                                      </p:cBhvr>
                                      <p:tavLst>
                                        <p:tav tm="0">
                                          <p:val>
                                            <p:strVal val="#ppt_x"/>
                                          </p:val>
                                        </p:tav>
                                        <p:tav tm="100000">
                                          <p:val>
                                            <p:strVal val="#ppt_x"/>
                                          </p:val>
                                        </p:tav>
                                      </p:tavLst>
                                    </p:anim>
                                    <p:anim calcmode="lin" valueType="num">
                                      <p:cBhvr additive="base">
                                        <p:cTn id="39" dur="3000" fill="hold"/>
                                        <p:tgtEl>
                                          <p:spTgt spid="10"/>
                                        </p:tgtEl>
                                        <p:attrNameLst>
                                          <p:attrName>ppt_y</p:attrName>
                                        </p:attrNameLst>
                                      </p:cBhvr>
                                      <p:tavLst>
                                        <p:tav tm="0">
                                          <p:val>
                                            <p:strVal val="1+#ppt_h/2"/>
                                          </p:val>
                                        </p:tav>
                                        <p:tav tm="100000">
                                          <p:val>
                                            <p:strVal val="#ppt_y"/>
                                          </p:val>
                                        </p:tav>
                                      </p:tavLst>
                                    </p:anim>
                                  </p:childTnLst>
                                </p:cTn>
                              </p:par>
                              <p:par>
                                <p:cTn id="40" presetID="2" presetClass="entr" presetSubtype="4" fill="hold" grpId="0" nodeType="withEffect">
                                  <p:stCondLst>
                                    <p:cond delay="0"/>
                                  </p:stCondLst>
                                  <p:childTnLst>
                                    <p:set>
                                      <p:cBhvr>
                                        <p:cTn id="41" dur="1" fill="hold">
                                          <p:stCondLst>
                                            <p:cond delay="0"/>
                                          </p:stCondLst>
                                        </p:cTn>
                                        <p:tgtEl>
                                          <p:spTgt spid="11"/>
                                        </p:tgtEl>
                                        <p:attrNameLst>
                                          <p:attrName>style.visibility</p:attrName>
                                        </p:attrNameLst>
                                      </p:cBhvr>
                                      <p:to>
                                        <p:strVal val="visible"/>
                                      </p:to>
                                    </p:set>
                                    <p:anim calcmode="lin" valueType="num">
                                      <p:cBhvr additive="base">
                                        <p:cTn id="42" dur="3000" fill="hold"/>
                                        <p:tgtEl>
                                          <p:spTgt spid="11"/>
                                        </p:tgtEl>
                                        <p:attrNameLst>
                                          <p:attrName>ppt_x</p:attrName>
                                        </p:attrNameLst>
                                      </p:cBhvr>
                                      <p:tavLst>
                                        <p:tav tm="0">
                                          <p:val>
                                            <p:strVal val="#ppt_x"/>
                                          </p:val>
                                        </p:tav>
                                        <p:tav tm="100000">
                                          <p:val>
                                            <p:strVal val="#ppt_x"/>
                                          </p:val>
                                        </p:tav>
                                      </p:tavLst>
                                    </p:anim>
                                    <p:anim calcmode="lin" valueType="num">
                                      <p:cBhvr additive="base">
                                        <p:cTn id="43" dur="3000" fill="hold"/>
                                        <p:tgtEl>
                                          <p:spTgt spid="11"/>
                                        </p:tgtEl>
                                        <p:attrNameLst>
                                          <p:attrName>ppt_y</p:attrName>
                                        </p:attrNameLst>
                                      </p:cBhvr>
                                      <p:tavLst>
                                        <p:tav tm="0">
                                          <p:val>
                                            <p:strVal val="1+#ppt_h/2"/>
                                          </p:val>
                                        </p:tav>
                                        <p:tav tm="100000">
                                          <p:val>
                                            <p:strVal val="#ppt_y"/>
                                          </p:val>
                                        </p:tav>
                                      </p:tavLst>
                                    </p:anim>
                                  </p:childTnLst>
                                </p:cTn>
                              </p:par>
                              <p:par>
                                <p:cTn id="44" presetID="2" presetClass="entr" presetSubtype="4" fill="hold" grpId="0" nodeType="withEffect">
                                  <p:stCondLst>
                                    <p:cond delay="0"/>
                                  </p:stCondLst>
                                  <p:childTnLst>
                                    <p:set>
                                      <p:cBhvr>
                                        <p:cTn id="45" dur="1" fill="hold">
                                          <p:stCondLst>
                                            <p:cond delay="0"/>
                                          </p:stCondLst>
                                        </p:cTn>
                                        <p:tgtEl>
                                          <p:spTgt spid="12"/>
                                        </p:tgtEl>
                                        <p:attrNameLst>
                                          <p:attrName>style.visibility</p:attrName>
                                        </p:attrNameLst>
                                      </p:cBhvr>
                                      <p:to>
                                        <p:strVal val="visible"/>
                                      </p:to>
                                    </p:set>
                                    <p:anim calcmode="lin" valueType="num">
                                      <p:cBhvr additive="base">
                                        <p:cTn id="46" dur="3000" fill="hold"/>
                                        <p:tgtEl>
                                          <p:spTgt spid="12"/>
                                        </p:tgtEl>
                                        <p:attrNameLst>
                                          <p:attrName>ppt_x</p:attrName>
                                        </p:attrNameLst>
                                      </p:cBhvr>
                                      <p:tavLst>
                                        <p:tav tm="0">
                                          <p:val>
                                            <p:strVal val="#ppt_x"/>
                                          </p:val>
                                        </p:tav>
                                        <p:tav tm="100000">
                                          <p:val>
                                            <p:strVal val="#ppt_x"/>
                                          </p:val>
                                        </p:tav>
                                      </p:tavLst>
                                    </p:anim>
                                    <p:anim calcmode="lin" valueType="num">
                                      <p:cBhvr additive="base">
                                        <p:cTn id="47" dur="3000" fill="hold"/>
                                        <p:tgtEl>
                                          <p:spTgt spid="12"/>
                                        </p:tgtEl>
                                        <p:attrNameLst>
                                          <p:attrName>ppt_y</p:attrName>
                                        </p:attrNameLst>
                                      </p:cBhvr>
                                      <p:tavLst>
                                        <p:tav tm="0">
                                          <p:val>
                                            <p:strVal val="1+#ppt_h/2"/>
                                          </p:val>
                                        </p:tav>
                                        <p:tav tm="100000">
                                          <p:val>
                                            <p:strVal val="#ppt_y"/>
                                          </p:val>
                                        </p:tav>
                                      </p:tavLst>
                                    </p:anim>
                                  </p:childTnLst>
                                </p:cTn>
                              </p:par>
                              <p:par>
                                <p:cTn id="48" presetID="2" presetClass="entr" presetSubtype="4" fill="hold" grpId="0" nodeType="withEffect">
                                  <p:stCondLst>
                                    <p:cond delay="0"/>
                                  </p:stCondLst>
                                  <p:childTnLst>
                                    <p:set>
                                      <p:cBhvr>
                                        <p:cTn id="49" dur="1" fill="hold">
                                          <p:stCondLst>
                                            <p:cond delay="0"/>
                                          </p:stCondLst>
                                        </p:cTn>
                                        <p:tgtEl>
                                          <p:spTgt spid="13"/>
                                        </p:tgtEl>
                                        <p:attrNameLst>
                                          <p:attrName>style.visibility</p:attrName>
                                        </p:attrNameLst>
                                      </p:cBhvr>
                                      <p:to>
                                        <p:strVal val="visible"/>
                                      </p:to>
                                    </p:set>
                                    <p:anim calcmode="lin" valueType="num">
                                      <p:cBhvr additive="base">
                                        <p:cTn id="50" dur="3000" fill="hold"/>
                                        <p:tgtEl>
                                          <p:spTgt spid="13"/>
                                        </p:tgtEl>
                                        <p:attrNameLst>
                                          <p:attrName>ppt_x</p:attrName>
                                        </p:attrNameLst>
                                      </p:cBhvr>
                                      <p:tavLst>
                                        <p:tav tm="0">
                                          <p:val>
                                            <p:strVal val="#ppt_x"/>
                                          </p:val>
                                        </p:tav>
                                        <p:tav tm="100000">
                                          <p:val>
                                            <p:strVal val="#ppt_x"/>
                                          </p:val>
                                        </p:tav>
                                      </p:tavLst>
                                    </p:anim>
                                    <p:anim calcmode="lin" valueType="num">
                                      <p:cBhvr additive="base">
                                        <p:cTn id="51" dur="3000" fill="hold"/>
                                        <p:tgtEl>
                                          <p:spTgt spid="13"/>
                                        </p:tgtEl>
                                        <p:attrNameLst>
                                          <p:attrName>ppt_y</p:attrName>
                                        </p:attrNameLst>
                                      </p:cBhvr>
                                      <p:tavLst>
                                        <p:tav tm="0">
                                          <p:val>
                                            <p:strVal val="1+#ppt_h/2"/>
                                          </p:val>
                                        </p:tav>
                                        <p:tav tm="100000">
                                          <p:val>
                                            <p:strVal val="#ppt_y"/>
                                          </p:val>
                                        </p:tav>
                                      </p:tavLst>
                                    </p:anim>
                                  </p:childTnLst>
                                </p:cTn>
                              </p:par>
                              <p:par>
                                <p:cTn id="52" presetID="2" presetClass="entr" presetSubtype="4" fill="hold" grpId="0" nodeType="withEffect">
                                  <p:stCondLst>
                                    <p:cond delay="0"/>
                                  </p:stCondLst>
                                  <p:childTnLst>
                                    <p:set>
                                      <p:cBhvr>
                                        <p:cTn id="53" dur="1" fill="hold">
                                          <p:stCondLst>
                                            <p:cond delay="0"/>
                                          </p:stCondLst>
                                        </p:cTn>
                                        <p:tgtEl>
                                          <p:spTgt spid="14"/>
                                        </p:tgtEl>
                                        <p:attrNameLst>
                                          <p:attrName>style.visibility</p:attrName>
                                        </p:attrNameLst>
                                      </p:cBhvr>
                                      <p:to>
                                        <p:strVal val="visible"/>
                                      </p:to>
                                    </p:set>
                                    <p:anim calcmode="lin" valueType="num">
                                      <p:cBhvr additive="base">
                                        <p:cTn id="54" dur="3000" fill="hold"/>
                                        <p:tgtEl>
                                          <p:spTgt spid="14"/>
                                        </p:tgtEl>
                                        <p:attrNameLst>
                                          <p:attrName>ppt_x</p:attrName>
                                        </p:attrNameLst>
                                      </p:cBhvr>
                                      <p:tavLst>
                                        <p:tav tm="0">
                                          <p:val>
                                            <p:strVal val="#ppt_x"/>
                                          </p:val>
                                        </p:tav>
                                        <p:tav tm="100000">
                                          <p:val>
                                            <p:strVal val="#ppt_x"/>
                                          </p:val>
                                        </p:tav>
                                      </p:tavLst>
                                    </p:anim>
                                    <p:anim calcmode="lin" valueType="num">
                                      <p:cBhvr additive="base">
                                        <p:cTn id="55" dur="3000" fill="hold"/>
                                        <p:tgtEl>
                                          <p:spTgt spid="14"/>
                                        </p:tgtEl>
                                        <p:attrNameLst>
                                          <p:attrName>ppt_y</p:attrName>
                                        </p:attrNameLst>
                                      </p:cBhvr>
                                      <p:tavLst>
                                        <p:tav tm="0">
                                          <p:val>
                                            <p:strVal val="1+#ppt_h/2"/>
                                          </p:val>
                                        </p:tav>
                                        <p:tav tm="100000">
                                          <p:val>
                                            <p:strVal val="#ppt_y"/>
                                          </p:val>
                                        </p:tav>
                                      </p:tavLst>
                                    </p:anim>
                                  </p:childTnLst>
                                </p:cTn>
                              </p:par>
                              <p:par>
                                <p:cTn id="56" presetID="2" presetClass="entr" presetSubtype="4" fill="hold" grpId="0" nodeType="withEffect">
                                  <p:stCondLst>
                                    <p:cond delay="0"/>
                                  </p:stCondLst>
                                  <p:childTnLst>
                                    <p:set>
                                      <p:cBhvr>
                                        <p:cTn id="57" dur="1" fill="hold">
                                          <p:stCondLst>
                                            <p:cond delay="0"/>
                                          </p:stCondLst>
                                        </p:cTn>
                                        <p:tgtEl>
                                          <p:spTgt spid="15"/>
                                        </p:tgtEl>
                                        <p:attrNameLst>
                                          <p:attrName>style.visibility</p:attrName>
                                        </p:attrNameLst>
                                      </p:cBhvr>
                                      <p:to>
                                        <p:strVal val="visible"/>
                                      </p:to>
                                    </p:set>
                                    <p:anim calcmode="lin" valueType="num">
                                      <p:cBhvr additive="base">
                                        <p:cTn id="58" dur="3000" fill="hold"/>
                                        <p:tgtEl>
                                          <p:spTgt spid="15"/>
                                        </p:tgtEl>
                                        <p:attrNameLst>
                                          <p:attrName>ppt_x</p:attrName>
                                        </p:attrNameLst>
                                      </p:cBhvr>
                                      <p:tavLst>
                                        <p:tav tm="0">
                                          <p:val>
                                            <p:strVal val="#ppt_x"/>
                                          </p:val>
                                        </p:tav>
                                        <p:tav tm="100000">
                                          <p:val>
                                            <p:strVal val="#ppt_x"/>
                                          </p:val>
                                        </p:tav>
                                      </p:tavLst>
                                    </p:anim>
                                    <p:anim calcmode="lin" valueType="num">
                                      <p:cBhvr additive="base">
                                        <p:cTn id="59" dur="3000" fill="hold"/>
                                        <p:tgtEl>
                                          <p:spTgt spid="15"/>
                                        </p:tgtEl>
                                        <p:attrNameLst>
                                          <p:attrName>ppt_y</p:attrName>
                                        </p:attrNameLst>
                                      </p:cBhvr>
                                      <p:tavLst>
                                        <p:tav tm="0">
                                          <p:val>
                                            <p:strVal val="1+#ppt_h/2"/>
                                          </p:val>
                                        </p:tav>
                                        <p:tav tm="100000">
                                          <p:val>
                                            <p:strVal val="#ppt_y"/>
                                          </p:val>
                                        </p:tav>
                                      </p:tavLst>
                                    </p:anim>
                                  </p:childTnLst>
                                </p:cTn>
                              </p:par>
                              <p:par>
                                <p:cTn id="60" presetID="2" presetClass="entr" presetSubtype="4" fill="hold" grpId="0" nodeType="withEffect">
                                  <p:stCondLst>
                                    <p:cond delay="0"/>
                                  </p:stCondLst>
                                  <p:childTnLst>
                                    <p:set>
                                      <p:cBhvr>
                                        <p:cTn id="61" dur="1" fill="hold">
                                          <p:stCondLst>
                                            <p:cond delay="0"/>
                                          </p:stCondLst>
                                        </p:cTn>
                                        <p:tgtEl>
                                          <p:spTgt spid="16"/>
                                        </p:tgtEl>
                                        <p:attrNameLst>
                                          <p:attrName>style.visibility</p:attrName>
                                        </p:attrNameLst>
                                      </p:cBhvr>
                                      <p:to>
                                        <p:strVal val="visible"/>
                                      </p:to>
                                    </p:set>
                                    <p:anim calcmode="lin" valueType="num">
                                      <p:cBhvr additive="base">
                                        <p:cTn id="62" dur="3000" fill="hold"/>
                                        <p:tgtEl>
                                          <p:spTgt spid="16"/>
                                        </p:tgtEl>
                                        <p:attrNameLst>
                                          <p:attrName>ppt_x</p:attrName>
                                        </p:attrNameLst>
                                      </p:cBhvr>
                                      <p:tavLst>
                                        <p:tav tm="0">
                                          <p:val>
                                            <p:strVal val="#ppt_x"/>
                                          </p:val>
                                        </p:tav>
                                        <p:tav tm="100000">
                                          <p:val>
                                            <p:strVal val="#ppt_x"/>
                                          </p:val>
                                        </p:tav>
                                      </p:tavLst>
                                    </p:anim>
                                    <p:anim calcmode="lin" valueType="num">
                                      <p:cBhvr additive="base">
                                        <p:cTn id="63" dur="3000" fill="hold"/>
                                        <p:tgtEl>
                                          <p:spTgt spid="16"/>
                                        </p:tgtEl>
                                        <p:attrNameLst>
                                          <p:attrName>ppt_y</p:attrName>
                                        </p:attrNameLst>
                                      </p:cBhvr>
                                      <p:tavLst>
                                        <p:tav tm="0">
                                          <p:val>
                                            <p:strVal val="1+#ppt_h/2"/>
                                          </p:val>
                                        </p:tav>
                                        <p:tav tm="100000">
                                          <p:val>
                                            <p:strVal val="#ppt_y"/>
                                          </p:val>
                                        </p:tav>
                                      </p:tavLst>
                                    </p:anim>
                                  </p:childTnLst>
                                </p:cTn>
                              </p:par>
                              <p:par>
                                <p:cTn id="64" presetID="2" presetClass="entr" presetSubtype="4" fill="hold" grpId="0" nodeType="withEffect">
                                  <p:stCondLst>
                                    <p:cond delay="0"/>
                                  </p:stCondLst>
                                  <p:childTnLst>
                                    <p:set>
                                      <p:cBhvr>
                                        <p:cTn id="65" dur="1" fill="hold">
                                          <p:stCondLst>
                                            <p:cond delay="0"/>
                                          </p:stCondLst>
                                        </p:cTn>
                                        <p:tgtEl>
                                          <p:spTgt spid="17"/>
                                        </p:tgtEl>
                                        <p:attrNameLst>
                                          <p:attrName>style.visibility</p:attrName>
                                        </p:attrNameLst>
                                      </p:cBhvr>
                                      <p:to>
                                        <p:strVal val="visible"/>
                                      </p:to>
                                    </p:set>
                                    <p:anim calcmode="lin" valueType="num">
                                      <p:cBhvr additive="base">
                                        <p:cTn id="66" dur="3000" fill="hold"/>
                                        <p:tgtEl>
                                          <p:spTgt spid="17"/>
                                        </p:tgtEl>
                                        <p:attrNameLst>
                                          <p:attrName>ppt_x</p:attrName>
                                        </p:attrNameLst>
                                      </p:cBhvr>
                                      <p:tavLst>
                                        <p:tav tm="0">
                                          <p:val>
                                            <p:strVal val="#ppt_x"/>
                                          </p:val>
                                        </p:tav>
                                        <p:tav tm="100000">
                                          <p:val>
                                            <p:strVal val="#ppt_x"/>
                                          </p:val>
                                        </p:tav>
                                      </p:tavLst>
                                    </p:anim>
                                    <p:anim calcmode="lin" valueType="num">
                                      <p:cBhvr additive="base">
                                        <p:cTn id="67" dur="3000" fill="hold"/>
                                        <p:tgtEl>
                                          <p:spTgt spid="17"/>
                                        </p:tgtEl>
                                        <p:attrNameLst>
                                          <p:attrName>ppt_y</p:attrName>
                                        </p:attrNameLst>
                                      </p:cBhvr>
                                      <p:tavLst>
                                        <p:tav tm="0">
                                          <p:val>
                                            <p:strVal val="1+#ppt_h/2"/>
                                          </p:val>
                                        </p:tav>
                                        <p:tav tm="100000">
                                          <p:val>
                                            <p:strVal val="#ppt_y"/>
                                          </p:val>
                                        </p:tav>
                                      </p:tavLst>
                                    </p:anim>
                                  </p:childTnLst>
                                </p:cTn>
                              </p:par>
                              <p:par>
                                <p:cTn id="68" presetID="2" presetClass="entr" presetSubtype="4" fill="hold" grpId="0" nodeType="withEffect">
                                  <p:stCondLst>
                                    <p:cond delay="0"/>
                                  </p:stCondLst>
                                  <p:childTnLst>
                                    <p:set>
                                      <p:cBhvr>
                                        <p:cTn id="69" dur="1" fill="hold">
                                          <p:stCondLst>
                                            <p:cond delay="0"/>
                                          </p:stCondLst>
                                        </p:cTn>
                                        <p:tgtEl>
                                          <p:spTgt spid="18"/>
                                        </p:tgtEl>
                                        <p:attrNameLst>
                                          <p:attrName>style.visibility</p:attrName>
                                        </p:attrNameLst>
                                      </p:cBhvr>
                                      <p:to>
                                        <p:strVal val="visible"/>
                                      </p:to>
                                    </p:set>
                                    <p:anim calcmode="lin" valueType="num">
                                      <p:cBhvr additive="base">
                                        <p:cTn id="70" dur="3000" fill="hold"/>
                                        <p:tgtEl>
                                          <p:spTgt spid="18"/>
                                        </p:tgtEl>
                                        <p:attrNameLst>
                                          <p:attrName>ppt_x</p:attrName>
                                        </p:attrNameLst>
                                      </p:cBhvr>
                                      <p:tavLst>
                                        <p:tav tm="0">
                                          <p:val>
                                            <p:strVal val="#ppt_x"/>
                                          </p:val>
                                        </p:tav>
                                        <p:tav tm="100000">
                                          <p:val>
                                            <p:strVal val="#ppt_x"/>
                                          </p:val>
                                        </p:tav>
                                      </p:tavLst>
                                    </p:anim>
                                    <p:anim calcmode="lin" valueType="num">
                                      <p:cBhvr additive="base">
                                        <p:cTn id="71" dur="3000" fill="hold"/>
                                        <p:tgtEl>
                                          <p:spTgt spid="18"/>
                                        </p:tgtEl>
                                        <p:attrNameLst>
                                          <p:attrName>ppt_y</p:attrName>
                                        </p:attrNameLst>
                                      </p:cBhvr>
                                      <p:tavLst>
                                        <p:tav tm="0">
                                          <p:val>
                                            <p:strVal val="1+#ppt_h/2"/>
                                          </p:val>
                                        </p:tav>
                                        <p:tav tm="100000">
                                          <p:val>
                                            <p:strVal val="#ppt_y"/>
                                          </p:val>
                                        </p:tav>
                                      </p:tavLst>
                                    </p:anim>
                                  </p:childTnLst>
                                </p:cTn>
                              </p:par>
                              <p:par>
                                <p:cTn id="72" presetID="2" presetClass="entr" presetSubtype="4" fill="hold" grpId="0" nodeType="withEffect">
                                  <p:stCondLst>
                                    <p:cond delay="0"/>
                                  </p:stCondLst>
                                  <p:childTnLst>
                                    <p:set>
                                      <p:cBhvr>
                                        <p:cTn id="73" dur="1" fill="hold">
                                          <p:stCondLst>
                                            <p:cond delay="0"/>
                                          </p:stCondLst>
                                        </p:cTn>
                                        <p:tgtEl>
                                          <p:spTgt spid="19"/>
                                        </p:tgtEl>
                                        <p:attrNameLst>
                                          <p:attrName>style.visibility</p:attrName>
                                        </p:attrNameLst>
                                      </p:cBhvr>
                                      <p:to>
                                        <p:strVal val="visible"/>
                                      </p:to>
                                    </p:set>
                                    <p:anim calcmode="lin" valueType="num">
                                      <p:cBhvr additive="base">
                                        <p:cTn id="74" dur="3000" fill="hold"/>
                                        <p:tgtEl>
                                          <p:spTgt spid="19"/>
                                        </p:tgtEl>
                                        <p:attrNameLst>
                                          <p:attrName>ppt_x</p:attrName>
                                        </p:attrNameLst>
                                      </p:cBhvr>
                                      <p:tavLst>
                                        <p:tav tm="0">
                                          <p:val>
                                            <p:strVal val="#ppt_x"/>
                                          </p:val>
                                        </p:tav>
                                        <p:tav tm="100000">
                                          <p:val>
                                            <p:strVal val="#ppt_x"/>
                                          </p:val>
                                        </p:tav>
                                      </p:tavLst>
                                    </p:anim>
                                    <p:anim calcmode="lin" valueType="num">
                                      <p:cBhvr additive="base">
                                        <p:cTn id="75" dur="3000" fill="hold"/>
                                        <p:tgtEl>
                                          <p:spTgt spid="19"/>
                                        </p:tgtEl>
                                        <p:attrNameLst>
                                          <p:attrName>ppt_y</p:attrName>
                                        </p:attrNameLst>
                                      </p:cBhvr>
                                      <p:tavLst>
                                        <p:tav tm="0">
                                          <p:val>
                                            <p:strVal val="1+#ppt_h/2"/>
                                          </p:val>
                                        </p:tav>
                                        <p:tav tm="100000">
                                          <p:val>
                                            <p:strVal val="#ppt_y"/>
                                          </p:val>
                                        </p:tav>
                                      </p:tavLst>
                                    </p:anim>
                                  </p:childTnLst>
                                </p:cTn>
                              </p:par>
                              <p:par>
                                <p:cTn id="76" presetID="2" presetClass="entr" presetSubtype="4" fill="hold" grpId="0" nodeType="withEffect">
                                  <p:stCondLst>
                                    <p:cond delay="0"/>
                                  </p:stCondLst>
                                  <p:childTnLst>
                                    <p:set>
                                      <p:cBhvr>
                                        <p:cTn id="77" dur="1" fill="hold">
                                          <p:stCondLst>
                                            <p:cond delay="0"/>
                                          </p:stCondLst>
                                        </p:cTn>
                                        <p:tgtEl>
                                          <p:spTgt spid="20"/>
                                        </p:tgtEl>
                                        <p:attrNameLst>
                                          <p:attrName>style.visibility</p:attrName>
                                        </p:attrNameLst>
                                      </p:cBhvr>
                                      <p:to>
                                        <p:strVal val="visible"/>
                                      </p:to>
                                    </p:set>
                                    <p:anim calcmode="lin" valueType="num">
                                      <p:cBhvr additive="base">
                                        <p:cTn id="78" dur="3000" fill="hold"/>
                                        <p:tgtEl>
                                          <p:spTgt spid="20"/>
                                        </p:tgtEl>
                                        <p:attrNameLst>
                                          <p:attrName>ppt_x</p:attrName>
                                        </p:attrNameLst>
                                      </p:cBhvr>
                                      <p:tavLst>
                                        <p:tav tm="0">
                                          <p:val>
                                            <p:strVal val="#ppt_x"/>
                                          </p:val>
                                        </p:tav>
                                        <p:tav tm="100000">
                                          <p:val>
                                            <p:strVal val="#ppt_x"/>
                                          </p:val>
                                        </p:tav>
                                      </p:tavLst>
                                    </p:anim>
                                    <p:anim calcmode="lin" valueType="num">
                                      <p:cBhvr additive="base">
                                        <p:cTn id="79" dur="3000" fill="hold"/>
                                        <p:tgtEl>
                                          <p:spTgt spid="20"/>
                                        </p:tgtEl>
                                        <p:attrNameLst>
                                          <p:attrName>ppt_y</p:attrName>
                                        </p:attrNameLst>
                                      </p:cBhvr>
                                      <p:tavLst>
                                        <p:tav tm="0">
                                          <p:val>
                                            <p:strVal val="1+#ppt_h/2"/>
                                          </p:val>
                                        </p:tav>
                                        <p:tav tm="100000">
                                          <p:val>
                                            <p:strVal val="#ppt_y"/>
                                          </p:val>
                                        </p:tav>
                                      </p:tavLst>
                                    </p:anim>
                                  </p:childTnLst>
                                </p:cTn>
                              </p:par>
                              <p:par>
                                <p:cTn id="80" presetID="2" presetClass="entr" presetSubtype="4" fill="hold" grpId="0" nodeType="withEffect">
                                  <p:stCondLst>
                                    <p:cond delay="0"/>
                                  </p:stCondLst>
                                  <p:childTnLst>
                                    <p:set>
                                      <p:cBhvr>
                                        <p:cTn id="81" dur="1" fill="hold">
                                          <p:stCondLst>
                                            <p:cond delay="0"/>
                                          </p:stCondLst>
                                        </p:cTn>
                                        <p:tgtEl>
                                          <p:spTgt spid="21"/>
                                        </p:tgtEl>
                                        <p:attrNameLst>
                                          <p:attrName>style.visibility</p:attrName>
                                        </p:attrNameLst>
                                      </p:cBhvr>
                                      <p:to>
                                        <p:strVal val="visible"/>
                                      </p:to>
                                    </p:set>
                                    <p:anim calcmode="lin" valueType="num">
                                      <p:cBhvr additive="base">
                                        <p:cTn id="82" dur="3000" fill="hold"/>
                                        <p:tgtEl>
                                          <p:spTgt spid="21"/>
                                        </p:tgtEl>
                                        <p:attrNameLst>
                                          <p:attrName>ppt_x</p:attrName>
                                        </p:attrNameLst>
                                      </p:cBhvr>
                                      <p:tavLst>
                                        <p:tav tm="0">
                                          <p:val>
                                            <p:strVal val="#ppt_x"/>
                                          </p:val>
                                        </p:tav>
                                        <p:tav tm="100000">
                                          <p:val>
                                            <p:strVal val="#ppt_x"/>
                                          </p:val>
                                        </p:tav>
                                      </p:tavLst>
                                    </p:anim>
                                    <p:anim calcmode="lin" valueType="num">
                                      <p:cBhvr additive="base">
                                        <p:cTn id="83" dur="3000" fill="hold"/>
                                        <p:tgtEl>
                                          <p:spTgt spid="21"/>
                                        </p:tgtEl>
                                        <p:attrNameLst>
                                          <p:attrName>ppt_y</p:attrName>
                                        </p:attrNameLst>
                                      </p:cBhvr>
                                      <p:tavLst>
                                        <p:tav tm="0">
                                          <p:val>
                                            <p:strVal val="1+#ppt_h/2"/>
                                          </p:val>
                                        </p:tav>
                                        <p:tav tm="100000">
                                          <p:val>
                                            <p:strVal val="#ppt_y"/>
                                          </p:val>
                                        </p:tav>
                                      </p:tavLst>
                                    </p:anim>
                                  </p:childTnLst>
                                </p:cTn>
                              </p:par>
                              <p:par>
                                <p:cTn id="84" presetID="2" presetClass="entr" presetSubtype="4" fill="hold" grpId="0" nodeType="withEffect">
                                  <p:stCondLst>
                                    <p:cond delay="0"/>
                                  </p:stCondLst>
                                  <p:childTnLst>
                                    <p:set>
                                      <p:cBhvr>
                                        <p:cTn id="85" dur="1" fill="hold">
                                          <p:stCondLst>
                                            <p:cond delay="0"/>
                                          </p:stCondLst>
                                        </p:cTn>
                                        <p:tgtEl>
                                          <p:spTgt spid="22"/>
                                        </p:tgtEl>
                                        <p:attrNameLst>
                                          <p:attrName>style.visibility</p:attrName>
                                        </p:attrNameLst>
                                      </p:cBhvr>
                                      <p:to>
                                        <p:strVal val="visible"/>
                                      </p:to>
                                    </p:set>
                                    <p:anim calcmode="lin" valueType="num">
                                      <p:cBhvr additive="base">
                                        <p:cTn id="86" dur="3000" fill="hold"/>
                                        <p:tgtEl>
                                          <p:spTgt spid="22"/>
                                        </p:tgtEl>
                                        <p:attrNameLst>
                                          <p:attrName>ppt_x</p:attrName>
                                        </p:attrNameLst>
                                      </p:cBhvr>
                                      <p:tavLst>
                                        <p:tav tm="0">
                                          <p:val>
                                            <p:strVal val="#ppt_x"/>
                                          </p:val>
                                        </p:tav>
                                        <p:tav tm="100000">
                                          <p:val>
                                            <p:strVal val="#ppt_x"/>
                                          </p:val>
                                        </p:tav>
                                      </p:tavLst>
                                    </p:anim>
                                    <p:anim calcmode="lin" valueType="num">
                                      <p:cBhvr additive="base">
                                        <p:cTn id="87" dur="3000" fill="hold"/>
                                        <p:tgtEl>
                                          <p:spTgt spid="22"/>
                                        </p:tgtEl>
                                        <p:attrNameLst>
                                          <p:attrName>ppt_y</p:attrName>
                                        </p:attrNameLst>
                                      </p:cBhvr>
                                      <p:tavLst>
                                        <p:tav tm="0">
                                          <p:val>
                                            <p:strVal val="1+#ppt_h/2"/>
                                          </p:val>
                                        </p:tav>
                                        <p:tav tm="100000">
                                          <p:val>
                                            <p:strVal val="#ppt_y"/>
                                          </p:val>
                                        </p:tav>
                                      </p:tavLst>
                                    </p:anim>
                                  </p:childTnLst>
                                </p:cTn>
                              </p:par>
                              <p:par>
                                <p:cTn id="88" presetID="2" presetClass="entr" presetSubtype="4" fill="hold" grpId="0" nodeType="withEffect">
                                  <p:stCondLst>
                                    <p:cond delay="0"/>
                                  </p:stCondLst>
                                  <p:childTnLst>
                                    <p:set>
                                      <p:cBhvr>
                                        <p:cTn id="89" dur="1" fill="hold">
                                          <p:stCondLst>
                                            <p:cond delay="0"/>
                                          </p:stCondLst>
                                        </p:cTn>
                                        <p:tgtEl>
                                          <p:spTgt spid="23"/>
                                        </p:tgtEl>
                                        <p:attrNameLst>
                                          <p:attrName>style.visibility</p:attrName>
                                        </p:attrNameLst>
                                      </p:cBhvr>
                                      <p:to>
                                        <p:strVal val="visible"/>
                                      </p:to>
                                    </p:set>
                                    <p:anim calcmode="lin" valueType="num">
                                      <p:cBhvr additive="base">
                                        <p:cTn id="90" dur="3000" fill="hold"/>
                                        <p:tgtEl>
                                          <p:spTgt spid="23"/>
                                        </p:tgtEl>
                                        <p:attrNameLst>
                                          <p:attrName>ppt_x</p:attrName>
                                        </p:attrNameLst>
                                      </p:cBhvr>
                                      <p:tavLst>
                                        <p:tav tm="0">
                                          <p:val>
                                            <p:strVal val="#ppt_x"/>
                                          </p:val>
                                        </p:tav>
                                        <p:tav tm="100000">
                                          <p:val>
                                            <p:strVal val="#ppt_x"/>
                                          </p:val>
                                        </p:tav>
                                      </p:tavLst>
                                    </p:anim>
                                    <p:anim calcmode="lin" valueType="num">
                                      <p:cBhvr additive="base">
                                        <p:cTn id="91" dur="3000" fill="hold"/>
                                        <p:tgtEl>
                                          <p:spTgt spid="23"/>
                                        </p:tgtEl>
                                        <p:attrNameLst>
                                          <p:attrName>ppt_y</p:attrName>
                                        </p:attrNameLst>
                                      </p:cBhvr>
                                      <p:tavLst>
                                        <p:tav tm="0">
                                          <p:val>
                                            <p:strVal val="1+#ppt_h/2"/>
                                          </p:val>
                                        </p:tav>
                                        <p:tav tm="100000">
                                          <p:val>
                                            <p:strVal val="#ppt_y"/>
                                          </p:val>
                                        </p:tav>
                                      </p:tavLst>
                                    </p:anim>
                                  </p:childTnLst>
                                </p:cTn>
                              </p:par>
                              <p:par>
                                <p:cTn id="92" presetID="2" presetClass="entr" presetSubtype="4" fill="hold" grpId="0" nodeType="withEffect">
                                  <p:stCondLst>
                                    <p:cond delay="0"/>
                                  </p:stCondLst>
                                  <p:childTnLst>
                                    <p:set>
                                      <p:cBhvr>
                                        <p:cTn id="93" dur="1" fill="hold">
                                          <p:stCondLst>
                                            <p:cond delay="0"/>
                                          </p:stCondLst>
                                        </p:cTn>
                                        <p:tgtEl>
                                          <p:spTgt spid="24"/>
                                        </p:tgtEl>
                                        <p:attrNameLst>
                                          <p:attrName>style.visibility</p:attrName>
                                        </p:attrNameLst>
                                      </p:cBhvr>
                                      <p:to>
                                        <p:strVal val="visible"/>
                                      </p:to>
                                    </p:set>
                                    <p:anim calcmode="lin" valueType="num">
                                      <p:cBhvr additive="base">
                                        <p:cTn id="94" dur="3000" fill="hold"/>
                                        <p:tgtEl>
                                          <p:spTgt spid="24"/>
                                        </p:tgtEl>
                                        <p:attrNameLst>
                                          <p:attrName>ppt_x</p:attrName>
                                        </p:attrNameLst>
                                      </p:cBhvr>
                                      <p:tavLst>
                                        <p:tav tm="0">
                                          <p:val>
                                            <p:strVal val="#ppt_x"/>
                                          </p:val>
                                        </p:tav>
                                        <p:tav tm="100000">
                                          <p:val>
                                            <p:strVal val="#ppt_x"/>
                                          </p:val>
                                        </p:tav>
                                      </p:tavLst>
                                    </p:anim>
                                    <p:anim calcmode="lin" valueType="num">
                                      <p:cBhvr additive="base">
                                        <p:cTn id="95" dur="3000" fill="hold"/>
                                        <p:tgtEl>
                                          <p:spTgt spid="24"/>
                                        </p:tgtEl>
                                        <p:attrNameLst>
                                          <p:attrName>ppt_y</p:attrName>
                                        </p:attrNameLst>
                                      </p:cBhvr>
                                      <p:tavLst>
                                        <p:tav tm="0">
                                          <p:val>
                                            <p:strVal val="1+#ppt_h/2"/>
                                          </p:val>
                                        </p:tav>
                                        <p:tav tm="100000">
                                          <p:val>
                                            <p:strVal val="#ppt_y"/>
                                          </p:val>
                                        </p:tav>
                                      </p:tavLst>
                                    </p:anim>
                                  </p:childTnLst>
                                </p:cTn>
                              </p:par>
                              <p:par>
                                <p:cTn id="96" presetID="2" presetClass="entr" presetSubtype="4" fill="hold" grpId="0" nodeType="withEffect">
                                  <p:stCondLst>
                                    <p:cond delay="0"/>
                                  </p:stCondLst>
                                  <p:childTnLst>
                                    <p:set>
                                      <p:cBhvr>
                                        <p:cTn id="97" dur="1" fill="hold">
                                          <p:stCondLst>
                                            <p:cond delay="0"/>
                                          </p:stCondLst>
                                        </p:cTn>
                                        <p:tgtEl>
                                          <p:spTgt spid="25"/>
                                        </p:tgtEl>
                                        <p:attrNameLst>
                                          <p:attrName>style.visibility</p:attrName>
                                        </p:attrNameLst>
                                      </p:cBhvr>
                                      <p:to>
                                        <p:strVal val="visible"/>
                                      </p:to>
                                    </p:set>
                                    <p:anim calcmode="lin" valueType="num">
                                      <p:cBhvr additive="base">
                                        <p:cTn id="98" dur="3000" fill="hold"/>
                                        <p:tgtEl>
                                          <p:spTgt spid="25"/>
                                        </p:tgtEl>
                                        <p:attrNameLst>
                                          <p:attrName>ppt_x</p:attrName>
                                        </p:attrNameLst>
                                      </p:cBhvr>
                                      <p:tavLst>
                                        <p:tav tm="0">
                                          <p:val>
                                            <p:strVal val="#ppt_x"/>
                                          </p:val>
                                        </p:tav>
                                        <p:tav tm="100000">
                                          <p:val>
                                            <p:strVal val="#ppt_x"/>
                                          </p:val>
                                        </p:tav>
                                      </p:tavLst>
                                    </p:anim>
                                    <p:anim calcmode="lin" valueType="num">
                                      <p:cBhvr additive="base">
                                        <p:cTn id="99" dur="3000" fill="hold"/>
                                        <p:tgtEl>
                                          <p:spTgt spid="25"/>
                                        </p:tgtEl>
                                        <p:attrNameLst>
                                          <p:attrName>ppt_y</p:attrName>
                                        </p:attrNameLst>
                                      </p:cBhvr>
                                      <p:tavLst>
                                        <p:tav tm="0">
                                          <p:val>
                                            <p:strVal val="1+#ppt_h/2"/>
                                          </p:val>
                                        </p:tav>
                                        <p:tav tm="100000">
                                          <p:val>
                                            <p:strVal val="#ppt_y"/>
                                          </p:val>
                                        </p:tav>
                                      </p:tavLst>
                                    </p:anim>
                                  </p:childTnLst>
                                </p:cTn>
                              </p:par>
                              <p:par>
                                <p:cTn id="100" presetID="2" presetClass="entr" presetSubtype="4" fill="hold" grpId="0" nodeType="withEffect">
                                  <p:stCondLst>
                                    <p:cond delay="0"/>
                                  </p:stCondLst>
                                  <p:childTnLst>
                                    <p:set>
                                      <p:cBhvr>
                                        <p:cTn id="101" dur="1" fill="hold">
                                          <p:stCondLst>
                                            <p:cond delay="0"/>
                                          </p:stCondLst>
                                        </p:cTn>
                                        <p:tgtEl>
                                          <p:spTgt spid="26"/>
                                        </p:tgtEl>
                                        <p:attrNameLst>
                                          <p:attrName>style.visibility</p:attrName>
                                        </p:attrNameLst>
                                      </p:cBhvr>
                                      <p:to>
                                        <p:strVal val="visible"/>
                                      </p:to>
                                    </p:set>
                                    <p:anim calcmode="lin" valueType="num">
                                      <p:cBhvr additive="base">
                                        <p:cTn id="102" dur="3000" fill="hold"/>
                                        <p:tgtEl>
                                          <p:spTgt spid="26"/>
                                        </p:tgtEl>
                                        <p:attrNameLst>
                                          <p:attrName>ppt_x</p:attrName>
                                        </p:attrNameLst>
                                      </p:cBhvr>
                                      <p:tavLst>
                                        <p:tav tm="0">
                                          <p:val>
                                            <p:strVal val="#ppt_x"/>
                                          </p:val>
                                        </p:tav>
                                        <p:tav tm="100000">
                                          <p:val>
                                            <p:strVal val="#ppt_x"/>
                                          </p:val>
                                        </p:tav>
                                      </p:tavLst>
                                    </p:anim>
                                    <p:anim calcmode="lin" valueType="num">
                                      <p:cBhvr additive="base">
                                        <p:cTn id="103" dur="3000" fill="hold"/>
                                        <p:tgtEl>
                                          <p:spTgt spid="26"/>
                                        </p:tgtEl>
                                        <p:attrNameLst>
                                          <p:attrName>ppt_y</p:attrName>
                                        </p:attrNameLst>
                                      </p:cBhvr>
                                      <p:tavLst>
                                        <p:tav tm="0">
                                          <p:val>
                                            <p:strVal val="1+#ppt_h/2"/>
                                          </p:val>
                                        </p:tav>
                                        <p:tav tm="100000">
                                          <p:val>
                                            <p:strVal val="#ppt_y"/>
                                          </p:val>
                                        </p:tav>
                                      </p:tavLst>
                                    </p:anim>
                                  </p:childTnLst>
                                </p:cTn>
                              </p:par>
                              <p:par>
                                <p:cTn id="104" presetID="2" presetClass="entr" presetSubtype="4" fill="hold" grpId="0" nodeType="withEffect">
                                  <p:stCondLst>
                                    <p:cond delay="0"/>
                                  </p:stCondLst>
                                  <p:childTnLst>
                                    <p:set>
                                      <p:cBhvr>
                                        <p:cTn id="105" dur="1" fill="hold">
                                          <p:stCondLst>
                                            <p:cond delay="0"/>
                                          </p:stCondLst>
                                        </p:cTn>
                                        <p:tgtEl>
                                          <p:spTgt spid="27"/>
                                        </p:tgtEl>
                                        <p:attrNameLst>
                                          <p:attrName>style.visibility</p:attrName>
                                        </p:attrNameLst>
                                      </p:cBhvr>
                                      <p:to>
                                        <p:strVal val="visible"/>
                                      </p:to>
                                    </p:set>
                                    <p:anim calcmode="lin" valueType="num">
                                      <p:cBhvr additive="base">
                                        <p:cTn id="106" dur="3000" fill="hold"/>
                                        <p:tgtEl>
                                          <p:spTgt spid="27"/>
                                        </p:tgtEl>
                                        <p:attrNameLst>
                                          <p:attrName>ppt_x</p:attrName>
                                        </p:attrNameLst>
                                      </p:cBhvr>
                                      <p:tavLst>
                                        <p:tav tm="0">
                                          <p:val>
                                            <p:strVal val="#ppt_x"/>
                                          </p:val>
                                        </p:tav>
                                        <p:tav tm="100000">
                                          <p:val>
                                            <p:strVal val="#ppt_x"/>
                                          </p:val>
                                        </p:tav>
                                      </p:tavLst>
                                    </p:anim>
                                    <p:anim calcmode="lin" valueType="num">
                                      <p:cBhvr additive="base">
                                        <p:cTn id="107" dur="3000" fill="hold"/>
                                        <p:tgtEl>
                                          <p:spTgt spid="27"/>
                                        </p:tgtEl>
                                        <p:attrNameLst>
                                          <p:attrName>ppt_y</p:attrName>
                                        </p:attrNameLst>
                                      </p:cBhvr>
                                      <p:tavLst>
                                        <p:tav tm="0">
                                          <p:val>
                                            <p:strVal val="1+#ppt_h/2"/>
                                          </p:val>
                                        </p:tav>
                                        <p:tav tm="100000">
                                          <p:val>
                                            <p:strVal val="#ppt_y"/>
                                          </p:val>
                                        </p:tav>
                                      </p:tavLst>
                                    </p:anim>
                                  </p:childTnLst>
                                </p:cTn>
                              </p:par>
                              <p:par>
                                <p:cTn id="108" presetID="2" presetClass="entr" presetSubtype="4" fill="hold" grpId="0" nodeType="withEffect">
                                  <p:stCondLst>
                                    <p:cond delay="0"/>
                                  </p:stCondLst>
                                  <p:childTnLst>
                                    <p:set>
                                      <p:cBhvr>
                                        <p:cTn id="109" dur="1" fill="hold">
                                          <p:stCondLst>
                                            <p:cond delay="0"/>
                                          </p:stCondLst>
                                        </p:cTn>
                                        <p:tgtEl>
                                          <p:spTgt spid="28"/>
                                        </p:tgtEl>
                                        <p:attrNameLst>
                                          <p:attrName>style.visibility</p:attrName>
                                        </p:attrNameLst>
                                      </p:cBhvr>
                                      <p:to>
                                        <p:strVal val="visible"/>
                                      </p:to>
                                    </p:set>
                                    <p:anim calcmode="lin" valueType="num">
                                      <p:cBhvr additive="base">
                                        <p:cTn id="110" dur="3000" fill="hold"/>
                                        <p:tgtEl>
                                          <p:spTgt spid="28"/>
                                        </p:tgtEl>
                                        <p:attrNameLst>
                                          <p:attrName>ppt_x</p:attrName>
                                        </p:attrNameLst>
                                      </p:cBhvr>
                                      <p:tavLst>
                                        <p:tav tm="0">
                                          <p:val>
                                            <p:strVal val="#ppt_x"/>
                                          </p:val>
                                        </p:tav>
                                        <p:tav tm="100000">
                                          <p:val>
                                            <p:strVal val="#ppt_x"/>
                                          </p:val>
                                        </p:tav>
                                      </p:tavLst>
                                    </p:anim>
                                    <p:anim calcmode="lin" valueType="num">
                                      <p:cBhvr additive="base">
                                        <p:cTn id="111" dur="3000" fill="hold"/>
                                        <p:tgtEl>
                                          <p:spTgt spid="28"/>
                                        </p:tgtEl>
                                        <p:attrNameLst>
                                          <p:attrName>ppt_y</p:attrName>
                                        </p:attrNameLst>
                                      </p:cBhvr>
                                      <p:tavLst>
                                        <p:tav tm="0">
                                          <p:val>
                                            <p:strVal val="1+#ppt_h/2"/>
                                          </p:val>
                                        </p:tav>
                                        <p:tav tm="100000">
                                          <p:val>
                                            <p:strVal val="#ppt_y"/>
                                          </p:val>
                                        </p:tav>
                                      </p:tavLst>
                                    </p:anim>
                                  </p:childTnLst>
                                </p:cTn>
                              </p:par>
                              <p:par>
                                <p:cTn id="112" presetID="2" presetClass="entr" presetSubtype="4" fill="hold" grpId="0" nodeType="withEffect">
                                  <p:stCondLst>
                                    <p:cond delay="0"/>
                                  </p:stCondLst>
                                  <p:childTnLst>
                                    <p:set>
                                      <p:cBhvr>
                                        <p:cTn id="113" dur="1" fill="hold">
                                          <p:stCondLst>
                                            <p:cond delay="0"/>
                                          </p:stCondLst>
                                        </p:cTn>
                                        <p:tgtEl>
                                          <p:spTgt spid="29"/>
                                        </p:tgtEl>
                                        <p:attrNameLst>
                                          <p:attrName>style.visibility</p:attrName>
                                        </p:attrNameLst>
                                      </p:cBhvr>
                                      <p:to>
                                        <p:strVal val="visible"/>
                                      </p:to>
                                    </p:set>
                                    <p:anim calcmode="lin" valueType="num">
                                      <p:cBhvr additive="base">
                                        <p:cTn id="114" dur="3000" fill="hold"/>
                                        <p:tgtEl>
                                          <p:spTgt spid="29"/>
                                        </p:tgtEl>
                                        <p:attrNameLst>
                                          <p:attrName>ppt_x</p:attrName>
                                        </p:attrNameLst>
                                      </p:cBhvr>
                                      <p:tavLst>
                                        <p:tav tm="0">
                                          <p:val>
                                            <p:strVal val="#ppt_x"/>
                                          </p:val>
                                        </p:tav>
                                        <p:tav tm="100000">
                                          <p:val>
                                            <p:strVal val="#ppt_x"/>
                                          </p:val>
                                        </p:tav>
                                      </p:tavLst>
                                    </p:anim>
                                    <p:anim calcmode="lin" valueType="num">
                                      <p:cBhvr additive="base">
                                        <p:cTn id="115" dur="3000" fill="hold"/>
                                        <p:tgtEl>
                                          <p:spTgt spid="29"/>
                                        </p:tgtEl>
                                        <p:attrNameLst>
                                          <p:attrName>ppt_y</p:attrName>
                                        </p:attrNameLst>
                                      </p:cBhvr>
                                      <p:tavLst>
                                        <p:tav tm="0">
                                          <p:val>
                                            <p:strVal val="1+#ppt_h/2"/>
                                          </p:val>
                                        </p:tav>
                                        <p:tav tm="100000">
                                          <p:val>
                                            <p:strVal val="#ppt_y"/>
                                          </p:val>
                                        </p:tav>
                                      </p:tavLst>
                                    </p:anim>
                                  </p:childTnLst>
                                </p:cTn>
                              </p:par>
                              <p:par>
                                <p:cTn id="116" presetID="2" presetClass="entr" presetSubtype="4" fill="hold" grpId="0" nodeType="withEffect">
                                  <p:stCondLst>
                                    <p:cond delay="0"/>
                                  </p:stCondLst>
                                  <p:childTnLst>
                                    <p:set>
                                      <p:cBhvr>
                                        <p:cTn id="117" dur="1" fill="hold">
                                          <p:stCondLst>
                                            <p:cond delay="0"/>
                                          </p:stCondLst>
                                        </p:cTn>
                                        <p:tgtEl>
                                          <p:spTgt spid="30"/>
                                        </p:tgtEl>
                                        <p:attrNameLst>
                                          <p:attrName>style.visibility</p:attrName>
                                        </p:attrNameLst>
                                      </p:cBhvr>
                                      <p:to>
                                        <p:strVal val="visible"/>
                                      </p:to>
                                    </p:set>
                                    <p:anim calcmode="lin" valueType="num">
                                      <p:cBhvr additive="base">
                                        <p:cTn id="118" dur="3000" fill="hold"/>
                                        <p:tgtEl>
                                          <p:spTgt spid="30"/>
                                        </p:tgtEl>
                                        <p:attrNameLst>
                                          <p:attrName>ppt_x</p:attrName>
                                        </p:attrNameLst>
                                      </p:cBhvr>
                                      <p:tavLst>
                                        <p:tav tm="0">
                                          <p:val>
                                            <p:strVal val="#ppt_x"/>
                                          </p:val>
                                        </p:tav>
                                        <p:tav tm="100000">
                                          <p:val>
                                            <p:strVal val="#ppt_x"/>
                                          </p:val>
                                        </p:tav>
                                      </p:tavLst>
                                    </p:anim>
                                    <p:anim calcmode="lin" valueType="num">
                                      <p:cBhvr additive="base">
                                        <p:cTn id="119" dur="3000" fill="hold"/>
                                        <p:tgtEl>
                                          <p:spTgt spid="30"/>
                                        </p:tgtEl>
                                        <p:attrNameLst>
                                          <p:attrName>ppt_y</p:attrName>
                                        </p:attrNameLst>
                                      </p:cBhvr>
                                      <p:tavLst>
                                        <p:tav tm="0">
                                          <p:val>
                                            <p:strVal val="1+#ppt_h/2"/>
                                          </p:val>
                                        </p:tav>
                                        <p:tav tm="100000">
                                          <p:val>
                                            <p:strVal val="#ppt_y"/>
                                          </p:val>
                                        </p:tav>
                                      </p:tavLst>
                                    </p:anim>
                                  </p:childTnLst>
                                </p:cTn>
                              </p:par>
                              <p:par>
                                <p:cTn id="120" presetID="2" presetClass="entr" presetSubtype="4" fill="hold" grpId="0" nodeType="withEffect">
                                  <p:stCondLst>
                                    <p:cond delay="0"/>
                                  </p:stCondLst>
                                  <p:childTnLst>
                                    <p:set>
                                      <p:cBhvr>
                                        <p:cTn id="121" dur="1" fill="hold">
                                          <p:stCondLst>
                                            <p:cond delay="0"/>
                                          </p:stCondLst>
                                        </p:cTn>
                                        <p:tgtEl>
                                          <p:spTgt spid="31"/>
                                        </p:tgtEl>
                                        <p:attrNameLst>
                                          <p:attrName>style.visibility</p:attrName>
                                        </p:attrNameLst>
                                      </p:cBhvr>
                                      <p:to>
                                        <p:strVal val="visible"/>
                                      </p:to>
                                    </p:set>
                                    <p:anim calcmode="lin" valueType="num">
                                      <p:cBhvr additive="base">
                                        <p:cTn id="122" dur="3000" fill="hold"/>
                                        <p:tgtEl>
                                          <p:spTgt spid="31"/>
                                        </p:tgtEl>
                                        <p:attrNameLst>
                                          <p:attrName>ppt_x</p:attrName>
                                        </p:attrNameLst>
                                      </p:cBhvr>
                                      <p:tavLst>
                                        <p:tav tm="0">
                                          <p:val>
                                            <p:strVal val="#ppt_x"/>
                                          </p:val>
                                        </p:tav>
                                        <p:tav tm="100000">
                                          <p:val>
                                            <p:strVal val="#ppt_x"/>
                                          </p:val>
                                        </p:tav>
                                      </p:tavLst>
                                    </p:anim>
                                    <p:anim calcmode="lin" valueType="num">
                                      <p:cBhvr additive="base">
                                        <p:cTn id="123" dur="3000" fill="hold"/>
                                        <p:tgtEl>
                                          <p:spTgt spid="31"/>
                                        </p:tgtEl>
                                        <p:attrNameLst>
                                          <p:attrName>ppt_y</p:attrName>
                                        </p:attrNameLst>
                                      </p:cBhvr>
                                      <p:tavLst>
                                        <p:tav tm="0">
                                          <p:val>
                                            <p:strVal val="1+#ppt_h/2"/>
                                          </p:val>
                                        </p:tav>
                                        <p:tav tm="100000">
                                          <p:val>
                                            <p:strVal val="#ppt_y"/>
                                          </p:val>
                                        </p:tav>
                                      </p:tavLst>
                                    </p:anim>
                                  </p:childTnLst>
                                </p:cTn>
                              </p:par>
                              <p:par>
                                <p:cTn id="124" presetID="2" presetClass="entr" presetSubtype="4" fill="hold" grpId="0" nodeType="withEffect">
                                  <p:stCondLst>
                                    <p:cond delay="0"/>
                                  </p:stCondLst>
                                  <p:childTnLst>
                                    <p:set>
                                      <p:cBhvr>
                                        <p:cTn id="125" dur="1" fill="hold">
                                          <p:stCondLst>
                                            <p:cond delay="0"/>
                                          </p:stCondLst>
                                        </p:cTn>
                                        <p:tgtEl>
                                          <p:spTgt spid="32"/>
                                        </p:tgtEl>
                                        <p:attrNameLst>
                                          <p:attrName>style.visibility</p:attrName>
                                        </p:attrNameLst>
                                      </p:cBhvr>
                                      <p:to>
                                        <p:strVal val="visible"/>
                                      </p:to>
                                    </p:set>
                                    <p:anim calcmode="lin" valueType="num">
                                      <p:cBhvr additive="base">
                                        <p:cTn id="126" dur="3000" fill="hold"/>
                                        <p:tgtEl>
                                          <p:spTgt spid="32"/>
                                        </p:tgtEl>
                                        <p:attrNameLst>
                                          <p:attrName>ppt_x</p:attrName>
                                        </p:attrNameLst>
                                      </p:cBhvr>
                                      <p:tavLst>
                                        <p:tav tm="0">
                                          <p:val>
                                            <p:strVal val="#ppt_x"/>
                                          </p:val>
                                        </p:tav>
                                        <p:tav tm="100000">
                                          <p:val>
                                            <p:strVal val="#ppt_x"/>
                                          </p:val>
                                        </p:tav>
                                      </p:tavLst>
                                    </p:anim>
                                    <p:anim calcmode="lin" valueType="num">
                                      <p:cBhvr additive="base">
                                        <p:cTn id="127" dur="3000" fill="hold"/>
                                        <p:tgtEl>
                                          <p:spTgt spid="32"/>
                                        </p:tgtEl>
                                        <p:attrNameLst>
                                          <p:attrName>ppt_y</p:attrName>
                                        </p:attrNameLst>
                                      </p:cBhvr>
                                      <p:tavLst>
                                        <p:tav tm="0">
                                          <p:val>
                                            <p:strVal val="1+#ppt_h/2"/>
                                          </p:val>
                                        </p:tav>
                                        <p:tav tm="100000">
                                          <p:val>
                                            <p:strVal val="#ppt_y"/>
                                          </p:val>
                                        </p:tav>
                                      </p:tavLst>
                                    </p:anim>
                                  </p:childTnLst>
                                </p:cTn>
                              </p:par>
                              <p:par>
                                <p:cTn id="128" presetID="2" presetClass="entr" presetSubtype="4" fill="hold" grpId="0" nodeType="withEffect">
                                  <p:stCondLst>
                                    <p:cond delay="0"/>
                                  </p:stCondLst>
                                  <p:childTnLst>
                                    <p:set>
                                      <p:cBhvr>
                                        <p:cTn id="129" dur="1" fill="hold">
                                          <p:stCondLst>
                                            <p:cond delay="0"/>
                                          </p:stCondLst>
                                        </p:cTn>
                                        <p:tgtEl>
                                          <p:spTgt spid="33"/>
                                        </p:tgtEl>
                                        <p:attrNameLst>
                                          <p:attrName>style.visibility</p:attrName>
                                        </p:attrNameLst>
                                      </p:cBhvr>
                                      <p:to>
                                        <p:strVal val="visible"/>
                                      </p:to>
                                    </p:set>
                                    <p:anim calcmode="lin" valueType="num">
                                      <p:cBhvr additive="base">
                                        <p:cTn id="130" dur="3000" fill="hold"/>
                                        <p:tgtEl>
                                          <p:spTgt spid="33"/>
                                        </p:tgtEl>
                                        <p:attrNameLst>
                                          <p:attrName>ppt_x</p:attrName>
                                        </p:attrNameLst>
                                      </p:cBhvr>
                                      <p:tavLst>
                                        <p:tav tm="0">
                                          <p:val>
                                            <p:strVal val="#ppt_x"/>
                                          </p:val>
                                        </p:tav>
                                        <p:tav tm="100000">
                                          <p:val>
                                            <p:strVal val="#ppt_x"/>
                                          </p:val>
                                        </p:tav>
                                      </p:tavLst>
                                    </p:anim>
                                    <p:anim calcmode="lin" valueType="num">
                                      <p:cBhvr additive="base">
                                        <p:cTn id="131" dur="3000" fill="hold"/>
                                        <p:tgtEl>
                                          <p:spTgt spid="33"/>
                                        </p:tgtEl>
                                        <p:attrNameLst>
                                          <p:attrName>ppt_y</p:attrName>
                                        </p:attrNameLst>
                                      </p:cBhvr>
                                      <p:tavLst>
                                        <p:tav tm="0">
                                          <p:val>
                                            <p:strVal val="1+#ppt_h/2"/>
                                          </p:val>
                                        </p:tav>
                                        <p:tav tm="100000">
                                          <p:val>
                                            <p:strVal val="#ppt_y"/>
                                          </p:val>
                                        </p:tav>
                                      </p:tavLst>
                                    </p:anim>
                                  </p:childTnLst>
                                </p:cTn>
                              </p:par>
                              <p:par>
                                <p:cTn id="132" presetID="2" presetClass="entr" presetSubtype="4" fill="hold" grpId="0" nodeType="withEffect">
                                  <p:stCondLst>
                                    <p:cond delay="0"/>
                                  </p:stCondLst>
                                  <p:childTnLst>
                                    <p:set>
                                      <p:cBhvr>
                                        <p:cTn id="133" dur="1" fill="hold">
                                          <p:stCondLst>
                                            <p:cond delay="0"/>
                                          </p:stCondLst>
                                        </p:cTn>
                                        <p:tgtEl>
                                          <p:spTgt spid="34"/>
                                        </p:tgtEl>
                                        <p:attrNameLst>
                                          <p:attrName>style.visibility</p:attrName>
                                        </p:attrNameLst>
                                      </p:cBhvr>
                                      <p:to>
                                        <p:strVal val="visible"/>
                                      </p:to>
                                    </p:set>
                                    <p:anim calcmode="lin" valueType="num">
                                      <p:cBhvr additive="base">
                                        <p:cTn id="134" dur="3000" fill="hold"/>
                                        <p:tgtEl>
                                          <p:spTgt spid="34"/>
                                        </p:tgtEl>
                                        <p:attrNameLst>
                                          <p:attrName>ppt_x</p:attrName>
                                        </p:attrNameLst>
                                      </p:cBhvr>
                                      <p:tavLst>
                                        <p:tav tm="0">
                                          <p:val>
                                            <p:strVal val="#ppt_x"/>
                                          </p:val>
                                        </p:tav>
                                        <p:tav tm="100000">
                                          <p:val>
                                            <p:strVal val="#ppt_x"/>
                                          </p:val>
                                        </p:tav>
                                      </p:tavLst>
                                    </p:anim>
                                    <p:anim calcmode="lin" valueType="num">
                                      <p:cBhvr additive="base">
                                        <p:cTn id="135" dur="3000" fill="hold"/>
                                        <p:tgtEl>
                                          <p:spTgt spid="34"/>
                                        </p:tgtEl>
                                        <p:attrNameLst>
                                          <p:attrName>ppt_y</p:attrName>
                                        </p:attrNameLst>
                                      </p:cBhvr>
                                      <p:tavLst>
                                        <p:tav tm="0">
                                          <p:val>
                                            <p:strVal val="1+#ppt_h/2"/>
                                          </p:val>
                                        </p:tav>
                                        <p:tav tm="100000">
                                          <p:val>
                                            <p:strVal val="#ppt_y"/>
                                          </p:val>
                                        </p:tav>
                                      </p:tavLst>
                                    </p:anim>
                                  </p:childTnLst>
                                </p:cTn>
                              </p:par>
                              <p:par>
                                <p:cTn id="136" presetID="2" presetClass="entr" presetSubtype="4" fill="hold" grpId="0" nodeType="withEffect">
                                  <p:stCondLst>
                                    <p:cond delay="0"/>
                                  </p:stCondLst>
                                  <p:childTnLst>
                                    <p:set>
                                      <p:cBhvr>
                                        <p:cTn id="137" dur="1" fill="hold">
                                          <p:stCondLst>
                                            <p:cond delay="0"/>
                                          </p:stCondLst>
                                        </p:cTn>
                                        <p:tgtEl>
                                          <p:spTgt spid="35"/>
                                        </p:tgtEl>
                                        <p:attrNameLst>
                                          <p:attrName>style.visibility</p:attrName>
                                        </p:attrNameLst>
                                      </p:cBhvr>
                                      <p:to>
                                        <p:strVal val="visible"/>
                                      </p:to>
                                    </p:set>
                                    <p:anim calcmode="lin" valueType="num">
                                      <p:cBhvr additive="base">
                                        <p:cTn id="138" dur="3000" fill="hold"/>
                                        <p:tgtEl>
                                          <p:spTgt spid="35"/>
                                        </p:tgtEl>
                                        <p:attrNameLst>
                                          <p:attrName>ppt_x</p:attrName>
                                        </p:attrNameLst>
                                      </p:cBhvr>
                                      <p:tavLst>
                                        <p:tav tm="0">
                                          <p:val>
                                            <p:strVal val="#ppt_x"/>
                                          </p:val>
                                        </p:tav>
                                        <p:tav tm="100000">
                                          <p:val>
                                            <p:strVal val="#ppt_x"/>
                                          </p:val>
                                        </p:tav>
                                      </p:tavLst>
                                    </p:anim>
                                    <p:anim calcmode="lin" valueType="num">
                                      <p:cBhvr additive="base">
                                        <p:cTn id="139" dur="3000" fill="hold"/>
                                        <p:tgtEl>
                                          <p:spTgt spid="35"/>
                                        </p:tgtEl>
                                        <p:attrNameLst>
                                          <p:attrName>ppt_y</p:attrName>
                                        </p:attrNameLst>
                                      </p:cBhvr>
                                      <p:tavLst>
                                        <p:tav tm="0">
                                          <p:val>
                                            <p:strVal val="1+#ppt_h/2"/>
                                          </p:val>
                                        </p:tav>
                                        <p:tav tm="100000">
                                          <p:val>
                                            <p:strVal val="#ppt_y"/>
                                          </p:val>
                                        </p:tav>
                                      </p:tavLst>
                                    </p:anim>
                                  </p:childTnLst>
                                </p:cTn>
                              </p:par>
                              <p:par>
                                <p:cTn id="140" presetID="2" presetClass="entr" presetSubtype="4" fill="hold" grpId="0" nodeType="withEffect">
                                  <p:stCondLst>
                                    <p:cond delay="0"/>
                                  </p:stCondLst>
                                  <p:childTnLst>
                                    <p:set>
                                      <p:cBhvr>
                                        <p:cTn id="141" dur="1" fill="hold">
                                          <p:stCondLst>
                                            <p:cond delay="0"/>
                                          </p:stCondLst>
                                        </p:cTn>
                                        <p:tgtEl>
                                          <p:spTgt spid="36"/>
                                        </p:tgtEl>
                                        <p:attrNameLst>
                                          <p:attrName>style.visibility</p:attrName>
                                        </p:attrNameLst>
                                      </p:cBhvr>
                                      <p:to>
                                        <p:strVal val="visible"/>
                                      </p:to>
                                    </p:set>
                                    <p:anim calcmode="lin" valueType="num">
                                      <p:cBhvr additive="base">
                                        <p:cTn id="142" dur="3000" fill="hold"/>
                                        <p:tgtEl>
                                          <p:spTgt spid="36"/>
                                        </p:tgtEl>
                                        <p:attrNameLst>
                                          <p:attrName>ppt_x</p:attrName>
                                        </p:attrNameLst>
                                      </p:cBhvr>
                                      <p:tavLst>
                                        <p:tav tm="0">
                                          <p:val>
                                            <p:strVal val="#ppt_x"/>
                                          </p:val>
                                        </p:tav>
                                        <p:tav tm="100000">
                                          <p:val>
                                            <p:strVal val="#ppt_x"/>
                                          </p:val>
                                        </p:tav>
                                      </p:tavLst>
                                    </p:anim>
                                    <p:anim calcmode="lin" valueType="num">
                                      <p:cBhvr additive="base">
                                        <p:cTn id="143" dur="3000" fill="hold"/>
                                        <p:tgtEl>
                                          <p:spTgt spid="36"/>
                                        </p:tgtEl>
                                        <p:attrNameLst>
                                          <p:attrName>ppt_y</p:attrName>
                                        </p:attrNameLst>
                                      </p:cBhvr>
                                      <p:tavLst>
                                        <p:tav tm="0">
                                          <p:val>
                                            <p:strVal val="1+#ppt_h/2"/>
                                          </p:val>
                                        </p:tav>
                                        <p:tav tm="100000">
                                          <p:val>
                                            <p:strVal val="#ppt_y"/>
                                          </p:val>
                                        </p:tav>
                                      </p:tavLst>
                                    </p:anim>
                                  </p:childTnLst>
                                </p:cTn>
                              </p:par>
                              <p:par>
                                <p:cTn id="144" presetID="2" presetClass="entr" presetSubtype="4" fill="hold" grpId="0" nodeType="withEffect">
                                  <p:stCondLst>
                                    <p:cond delay="0"/>
                                  </p:stCondLst>
                                  <p:childTnLst>
                                    <p:set>
                                      <p:cBhvr>
                                        <p:cTn id="145" dur="1" fill="hold">
                                          <p:stCondLst>
                                            <p:cond delay="0"/>
                                          </p:stCondLst>
                                        </p:cTn>
                                        <p:tgtEl>
                                          <p:spTgt spid="37"/>
                                        </p:tgtEl>
                                        <p:attrNameLst>
                                          <p:attrName>style.visibility</p:attrName>
                                        </p:attrNameLst>
                                      </p:cBhvr>
                                      <p:to>
                                        <p:strVal val="visible"/>
                                      </p:to>
                                    </p:set>
                                    <p:anim calcmode="lin" valueType="num">
                                      <p:cBhvr additive="base">
                                        <p:cTn id="146" dur="3000" fill="hold"/>
                                        <p:tgtEl>
                                          <p:spTgt spid="37"/>
                                        </p:tgtEl>
                                        <p:attrNameLst>
                                          <p:attrName>ppt_x</p:attrName>
                                        </p:attrNameLst>
                                      </p:cBhvr>
                                      <p:tavLst>
                                        <p:tav tm="0">
                                          <p:val>
                                            <p:strVal val="#ppt_x"/>
                                          </p:val>
                                        </p:tav>
                                        <p:tav tm="100000">
                                          <p:val>
                                            <p:strVal val="#ppt_x"/>
                                          </p:val>
                                        </p:tav>
                                      </p:tavLst>
                                    </p:anim>
                                    <p:anim calcmode="lin" valueType="num">
                                      <p:cBhvr additive="base">
                                        <p:cTn id="147" dur="3000" fill="hold"/>
                                        <p:tgtEl>
                                          <p:spTgt spid="37"/>
                                        </p:tgtEl>
                                        <p:attrNameLst>
                                          <p:attrName>ppt_y</p:attrName>
                                        </p:attrNameLst>
                                      </p:cBhvr>
                                      <p:tavLst>
                                        <p:tav tm="0">
                                          <p:val>
                                            <p:strVal val="1+#ppt_h/2"/>
                                          </p:val>
                                        </p:tav>
                                        <p:tav tm="100000">
                                          <p:val>
                                            <p:strVal val="#ppt_y"/>
                                          </p:val>
                                        </p:tav>
                                      </p:tavLst>
                                    </p:anim>
                                  </p:childTnLst>
                                </p:cTn>
                              </p:par>
                              <p:par>
                                <p:cTn id="148" presetID="2" presetClass="entr" presetSubtype="4" fill="hold" grpId="0" nodeType="withEffect">
                                  <p:stCondLst>
                                    <p:cond delay="0"/>
                                  </p:stCondLst>
                                  <p:childTnLst>
                                    <p:set>
                                      <p:cBhvr>
                                        <p:cTn id="149" dur="1" fill="hold">
                                          <p:stCondLst>
                                            <p:cond delay="0"/>
                                          </p:stCondLst>
                                        </p:cTn>
                                        <p:tgtEl>
                                          <p:spTgt spid="38"/>
                                        </p:tgtEl>
                                        <p:attrNameLst>
                                          <p:attrName>style.visibility</p:attrName>
                                        </p:attrNameLst>
                                      </p:cBhvr>
                                      <p:to>
                                        <p:strVal val="visible"/>
                                      </p:to>
                                    </p:set>
                                    <p:anim calcmode="lin" valueType="num">
                                      <p:cBhvr additive="base">
                                        <p:cTn id="150" dur="3000" fill="hold"/>
                                        <p:tgtEl>
                                          <p:spTgt spid="38"/>
                                        </p:tgtEl>
                                        <p:attrNameLst>
                                          <p:attrName>ppt_x</p:attrName>
                                        </p:attrNameLst>
                                      </p:cBhvr>
                                      <p:tavLst>
                                        <p:tav tm="0">
                                          <p:val>
                                            <p:strVal val="#ppt_x"/>
                                          </p:val>
                                        </p:tav>
                                        <p:tav tm="100000">
                                          <p:val>
                                            <p:strVal val="#ppt_x"/>
                                          </p:val>
                                        </p:tav>
                                      </p:tavLst>
                                    </p:anim>
                                    <p:anim calcmode="lin" valueType="num">
                                      <p:cBhvr additive="base">
                                        <p:cTn id="151" dur="3000" fill="hold"/>
                                        <p:tgtEl>
                                          <p:spTgt spid="38"/>
                                        </p:tgtEl>
                                        <p:attrNameLst>
                                          <p:attrName>ppt_y</p:attrName>
                                        </p:attrNameLst>
                                      </p:cBhvr>
                                      <p:tavLst>
                                        <p:tav tm="0">
                                          <p:val>
                                            <p:strVal val="1+#ppt_h/2"/>
                                          </p:val>
                                        </p:tav>
                                        <p:tav tm="100000">
                                          <p:val>
                                            <p:strVal val="#ppt_y"/>
                                          </p:val>
                                        </p:tav>
                                      </p:tavLst>
                                    </p:anim>
                                  </p:childTnLst>
                                </p:cTn>
                              </p:par>
                              <p:par>
                                <p:cTn id="152" presetID="8" presetClass="emph" presetSubtype="0" fill="hold" grpId="1" nodeType="withEffect">
                                  <p:stCondLst>
                                    <p:cond delay="0"/>
                                  </p:stCondLst>
                                  <p:childTnLst>
                                    <p:animRot by="21600000">
                                      <p:cBhvr>
                                        <p:cTn id="153" dur="3000" fill="hold"/>
                                        <p:tgtEl>
                                          <p:spTgt spid="5"/>
                                        </p:tgtEl>
                                        <p:attrNameLst>
                                          <p:attrName>r</p:attrName>
                                        </p:attrNameLst>
                                      </p:cBhvr>
                                    </p:animRot>
                                  </p:childTnLst>
                                </p:cTn>
                              </p:par>
                              <p:par>
                                <p:cTn id="154" presetID="8" presetClass="emph" presetSubtype="0" fill="hold" grpId="1" nodeType="withEffect">
                                  <p:stCondLst>
                                    <p:cond delay="0"/>
                                  </p:stCondLst>
                                  <p:childTnLst>
                                    <p:animRot by="21600000">
                                      <p:cBhvr>
                                        <p:cTn id="155" dur="3000" fill="hold"/>
                                        <p:tgtEl>
                                          <p:spTgt spid="9"/>
                                        </p:tgtEl>
                                        <p:attrNameLst>
                                          <p:attrName>r</p:attrName>
                                        </p:attrNameLst>
                                      </p:cBhvr>
                                    </p:animRot>
                                  </p:childTnLst>
                                </p:cTn>
                              </p:par>
                              <p:par>
                                <p:cTn id="156" presetID="8" presetClass="emph" presetSubtype="0" fill="hold" grpId="1" nodeType="withEffect">
                                  <p:stCondLst>
                                    <p:cond delay="0"/>
                                  </p:stCondLst>
                                  <p:childTnLst>
                                    <p:animRot by="21600000">
                                      <p:cBhvr>
                                        <p:cTn id="157" dur="3000" fill="hold"/>
                                        <p:tgtEl>
                                          <p:spTgt spid="13"/>
                                        </p:tgtEl>
                                        <p:attrNameLst>
                                          <p:attrName>r</p:attrName>
                                        </p:attrNameLst>
                                      </p:cBhvr>
                                    </p:animRot>
                                  </p:childTnLst>
                                </p:cTn>
                              </p:par>
                              <p:par>
                                <p:cTn id="158" presetID="8" presetClass="emph" presetSubtype="0" fill="hold" grpId="1" nodeType="withEffect">
                                  <p:stCondLst>
                                    <p:cond delay="0"/>
                                  </p:stCondLst>
                                  <p:childTnLst>
                                    <p:animRot by="21600000">
                                      <p:cBhvr>
                                        <p:cTn id="159" dur="3000" fill="hold"/>
                                        <p:tgtEl>
                                          <p:spTgt spid="17"/>
                                        </p:tgtEl>
                                        <p:attrNameLst>
                                          <p:attrName>r</p:attrName>
                                        </p:attrNameLst>
                                      </p:cBhvr>
                                    </p:animRot>
                                  </p:childTnLst>
                                </p:cTn>
                              </p:par>
                              <p:par>
                                <p:cTn id="160" presetID="8" presetClass="emph" presetSubtype="0" fill="hold" grpId="1" nodeType="withEffect">
                                  <p:stCondLst>
                                    <p:cond delay="0"/>
                                  </p:stCondLst>
                                  <p:childTnLst>
                                    <p:animRot by="21600000">
                                      <p:cBhvr>
                                        <p:cTn id="161" dur="3000" fill="hold"/>
                                        <p:tgtEl>
                                          <p:spTgt spid="21"/>
                                        </p:tgtEl>
                                        <p:attrNameLst>
                                          <p:attrName>r</p:attrName>
                                        </p:attrNameLst>
                                      </p:cBhvr>
                                    </p:animRot>
                                  </p:childTnLst>
                                </p:cTn>
                              </p:par>
                              <p:par>
                                <p:cTn id="162" presetID="8" presetClass="emph" presetSubtype="0" fill="hold" grpId="1" nodeType="withEffect">
                                  <p:stCondLst>
                                    <p:cond delay="0"/>
                                  </p:stCondLst>
                                  <p:childTnLst>
                                    <p:animRot by="21600000">
                                      <p:cBhvr>
                                        <p:cTn id="163" dur="3000" fill="hold"/>
                                        <p:tgtEl>
                                          <p:spTgt spid="25"/>
                                        </p:tgtEl>
                                        <p:attrNameLst>
                                          <p:attrName>r</p:attrName>
                                        </p:attrNameLst>
                                      </p:cBhvr>
                                    </p:animRot>
                                  </p:childTnLst>
                                </p:cTn>
                              </p:par>
                              <p:par>
                                <p:cTn id="164" presetID="8" presetClass="emph" presetSubtype="0" fill="hold" grpId="1" nodeType="withEffect">
                                  <p:stCondLst>
                                    <p:cond delay="0"/>
                                  </p:stCondLst>
                                  <p:childTnLst>
                                    <p:animRot by="21600000">
                                      <p:cBhvr>
                                        <p:cTn id="165" dur="3000" fill="hold"/>
                                        <p:tgtEl>
                                          <p:spTgt spid="29"/>
                                        </p:tgtEl>
                                        <p:attrNameLst>
                                          <p:attrName>r</p:attrName>
                                        </p:attrNameLst>
                                      </p:cBhvr>
                                    </p:animRot>
                                  </p:childTnLst>
                                </p:cTn>
                              </p:par>
                              <p:par>
                                <p:cTn id="166" presetID="8" presetClass="emph" presetSubtype="0" fill="hold" grpId="1" nodeType="withEffect">
                                  <p:stCondLst>
                                    <p:cond delay="0"/>
                                  </p:stCondLst>
                                  <p:childTnLst>
                                    <p:animRot by="21600000">
                                      <p:cBhvr>
                                        <p:cTn id="167" dur="3000" fill="hold"/>
                                        <p:tgtEl>
                                          <p:spTgt spid="33"/>
                                        </p:tgtEl>
                                        <p:attrNameLst>
                                          <p:attrName>r</p:attrName>
                                        </p:attrNameLst>
                                      </p:cBhvr>
                                    </p:animRot>
                                  </p:childTnLst>
                                </p:cTn>
                              </p:par>
                              <p:par>
                                <p:cTn id="168" presetID="8" presetClass="emph" presetSubtype="0" fill="hold" grpId="1" nodeType="withEffect">
                                  <p:stCondLst>
                                    <p:cond delay="0"/>
                                  </p:stCondLst>
                                  <p:childTnLst>
                                    <p:animRot by="21600000">
                                      <p:cBhvr>
                                        <p:cTn id="169" dur="3000" fill="hold"/>
                                        <p:tgtEl>
                                          <p:spTgt spid="37"/>
                                        </p:tgtEl>
                                        <p:attrNameLst>
                                          <p:attrName>r</p:attrName>
                                        </p:attrNameLst>
                                      </p:cBhvr>
                                    </p:animRot>
                                  </p:childTnLst>
                                </p:cTn>
                              </p:par>
                              <p:par>
                                <p:cTn id="170" presetID="8" presetClass="emph" presetSubtype="0" fill="hold" grpId="1" nodeType="withEffect">
                                  <p:stCondLst>
                                    <p:cond delay="0"/>
                                  </p:stCondLst>
                                  <p:childTnLst>
                                    <p:animRot by="-21600000">
                                      <p:cBhvr>
                                        <p:cTn id="171" dur="3000" fill="hold"/>
                                        <p:tgtEl>
                                          <p:spTgt spid="3"/>
                                        </p:tgtEl>
                                        <p:attrNameLst>
                                          <p:attrName>r</p:attrName>
                                        </p:attrNameLst>
                                      </p:cBhvr>
                                    </p:animRot>
                                  </p:childTnLst>
                                </p:cTn>
                              </p:par>
                              <p:par>
                                <p:cTn id="172" presetID="8" presetClass="emph" presetSubtype="0" fill="hold" grpId="1" nodeType="withEffect">
                                  <p:stCondLst>
                                    <p:cond delay="0"/>
                                  </p:stCondLst>
                                  <p:childTnLst>
                                    <p:animRot by="-21600000">
                                      <p:cBhvr>
                                        <p:cTn id="173" dur="3000" fill="hold"/>
                                        <p:tgtEl>
                                          <p:spTgt spid="7"/>
                                        </p:tgtEl>
                                        <p:attrNameLst>
                                          <p:attrName>r</p:attrName>
                                        </p:attrNameLst>
                                      </p:cBhvr>
                                    </p:animRot>
                                  </p:childTnLst>
                                </p:cTn>
                              </p:par>
                              <p:par>
                                <p:cTn id="174" presetID="8" presetClass="emph" presetSubtype="0" fill="hold" grpId="1" nodeType="withEffect">
                                  <p:stCondLst>
                                    <p:cond delay="0"/>
                                  </p:stCondLst>
                                  <p:childTnLst>
                                    <p:animRot by="-21600000">
                                      <p:cBhvr>
                                        <p:cTn id="175" dur="3000" fill="hold"/>
                                        <p:tgtEl>
                                          <p:spTgt spid="11"/>
                                        </p:tgtEl>
                                        <p:attrNameLst>
                                          <p:attrName>r</p:attrName>
                                        </p:attrNameLst>
                                      </p:cBhvr>
                                    </p:animRot>
                                  </p:childTnLst>
                                </p:cTn>
                              </p:par>
                              <p:par>
                                <p:cTn id="176" presetID="8" presetClass="emph" presetSubtype="0" fill="hold" grpId="1" nodeType="withEffect">
                                  <p:stCondLst>
                                    <p:cond delay="0"/>
                                  </p:stCondLst>
                                  <p:childTnLst>
                                    <p:animRot by="-21600000">
                                      <p:cBhvr>
                                        <p:cTn id="177" dur="3000" fill="hold"/>
                                        <p:tgtEl>
                                          <p:spTgt spid="15"/>
                                        </p:tgtEl>
                                        <p:attrNameLst>
                                          <p:attrName>r</p:attrName>
                                        </p:attrNameLst>
                                      </p:cBhvr>
                                    </p:animRot>
                                  </p:childTnLst>
                                </p:cTn>
                              </p:par>
                              <p:par>
                                <p:cTn id="178" presetID="8" presetClass="emph" presetSubtype="0" fill="hold" grpId="1" nodeType="withEffect">
                                  <p:stCondLst>
                                    <p:cond delay="0"/>
                                  </p:stCondLst>
                                  <p:childTnLst>
                                    <p:animRot by="-21600000">
                                      <p:cBhvr>
                                        <p:cTn id="179" dur="3000" fill="hold"/>
                                        <p:tgtEl>
                                          <p:spTgt spid="19"/>
                                        </p:tgtEl>
                                        <p:attrNameLst>
                                          <p:attrName>r</p:attrName>
                                        </p:attrNameLst>
                                      </p:cBhvr>
                                    </p:animRot>
                                  </p:childTnLst>
                                </p:cTn>
                              </p:par>
                              <p:par>
                                <p:cTn id="180" presetID="8" presetClass="emph" presetSubtype="0" fill="hold" grpId="1" nodeType="withEffect">
                                  <p:stCondLst>
                                    <p:cond delay="0"/>
                                  </p:stCondLst>
                                  <p:childTnLst>
                                    <p:animRot by="-21600000">
                                      <p:cBhvr>
                                        <p:cTn id="181" dur="3000" fill="hold"/>
                                        <p:tgtEl>
                                          <p:spTgt spid="23"/>
                                        </p:tgtEl>
                                        <p:attrNameLst>
                                          <p:attrName>r</p:attrName>
                                        </p:attrNameLst>
                                      </p:cBhvr>
                                    </p:animRot>
                                  </p:childTnLst>
                                </p:cTn>
                              </p:par>
                              <p:par>
                                <p:cTn id="182" presetID="8" presetClass="emph" presetSubtype="0" fill="hold" grpId="1" nodeType="withEffect">
                                  <p:stCondLst>
                                    <p:cond delay="0"/>
                                  </p:stCondLst>
                                  <p:childTnLst>
                                    <p:animRot by="-21600000">
                                      <p:cBhvr>
                                        <p:cTn id="183" dur="3000" fill="hold"/>
                                        <p:tgtEl>
                                          <p:spTgt spid="27"/>
                                        </p:tgtEl>
                                        <p:attrNameLst>
                                          <p:attrName>r</p:attrName>
                                        </p:attrNameLst>
                                      </p:cBhvr>
                                    </p:animRot>
                                  </p:childTnLst>
                                </p:cTn>
                              </p:par>
                              <p:par>
                                <p:cTn id="184" presetID="8" presetClass="emph" presetSubtype="0" fill="hold" grpId="1" nodeType="withEffect">
                                  <p:stCondLst>
                                    <p:cond delay="0"/>
                                  </p:stCondLst>
                                  <p:childTnLst>
                                    <p:animRot by="-21600000">
                                      <p:cBhvr>
                                        <p:cTn id="185" dur="3000" fill="hold"/>
                                        <p:tgtEl>
                                          <p:spTgt spid="31"/>
                                        </p:tgtEl>
                                        <p:attrNameLst>
                                          <p:attrName>r</p:attrName>
                                        </p:attrNameLst>
                                      </p:cBhvr>
                                    </p:animRot>
                                  </p:childTnLst>
                                </p:cTn>
                              </p:par>
                              <p:par>
                                <p:cTn id="186" presetID="8" presetClass="emph" presetSubtype="0" fill="hold" grpId="1" nodeType="withEffect">
                                  <p:stCondLst>
                                    <p:cond delay="0"/>
                                  </p:stCondLst>
                                  <p:childTnLst>
                                    <p:animRot by="-21600000">
                                      <p:cBhvr>
                                        <p:cTn id="187" dur="3000" fill="hold"/>
                                        <p:tgtEl>
                                          <p:spTgt spid="35"/>
                                        </p:tgtEl>
                                        <p:attrNameLst>
                                          <p:attrName>r</p:attrName>
                                        </p:attrNameLst>
                                      </p:cBhvr>
                                    </p:animRot>
                                  </p:childTnLst>
                                </p:cTn>
                              </p:par>
                              <p:par>
                                <p:cTn id="188" presetID="8" presetClass="emph" presetSubtype="0" fill="hold" grpId="1" nodeType="withEffect">
                                  <p:stCondLst>
                                    <p:cond delay="0"/>
                                  </p:stCondLst>
                                  <p:childTnLst>
                                    <p:animRot by="21600000">
                                      <p:cBhvr>
                                        <p:cTn id="189" dur="3000" fill="hold"/>
                                        <p:tgtEl>
                                          <p:spTgt spid="4"/>
                                        </p:tgtEl>
                                        <p:attrNameLst>
                                          <p:attrName>r</p:attrName>
                                        </p:attrNameLst>
                                      </p:cBhvr>
                                    </p:animRot>
                                  </p:childTnLst>
                                </p:cTn>
                              </p:par>
                              <p:par>
                                <p:cTn id="190" presetID="8" presetClass="emph" presetSubtype="0" fill="hold" grpId="1" nodeType="withEffect">
                                  <p:stCondLst>
                                    <p:cond delay="0"/>
                                  </p:stCondLst>
                                  <p:childTnLst>
                                    <p:animRot by="21600000">
                                      <p:cBhvr>
                                        <p:cTn id="191" dur="3000" fill="hold"/>
                                        <p:tgtEl>
                                          <p:spTgt spid="8"/>
                                        </p:tgtEl>
                                        <p:attrNameLst>
                                          <p:attrName>r</p:attrName>
                                        </p:attrNameLst>
                                      </p:cBhvr>
                                    </p:animRot>
                                  </p:childTnLst>
                                </p:cTn>
                              </p:par>
                              <p:par>
                                <p:cTn id="192" presetID="8" presetClass="emph" presetSubtype="0" fill="hold" grpId="1" nodeType="withEffect">
                                  <p:stCondLst>
                                    <p:cond delay="0"/>
                                  </p:stCondLst>
                                  <p:childTnLst>
                                    <p:animRot by="21600000">
                                      <p:cBhvr>
                                        <p:cTn id="193" dur="3000" fill="hold"/>
                                        <p:tgtEl>
                                          <p:spTgt spid="12"/>
                                        </p:tgtEl>
                                        <p:attrNameLst>
                                          <p:attrName>r</p:attrName>
                                        </p:attrNameLst>
                                      </p:cBhvr>
                                    </p:animRot>
                                  </p:childTnLst>
                                </p:cTn>
                              </p:par>
                              <p:par>
                                <p:cTn id="194" presetID="8" presetClass="emph" presetSubtype="0" fill="hold" grpId="1" nodeType="withEffect">
                                  <p:stCondLst>
                                    <p:cond delay="0"/>
                                  </p:stCondLst>
                                  <p:childTnLst>
                                    <p:animRot by="21600000">
                                      <p:cBhvr>
                                        <p:cTn id="195" dur="3000" fill="hold"/>
                                        <p:tgtEl>
                                          <p:spTgt spid="16"/>
                                        </p:tgtEl>
                                        <p:attrNameLst>
                                          <p:attrName>r</p:attrName>
                                        </p:attrNameLst>
                                      </p:cBhvr>
                                    </p:animRot>
                                  </p:childTnLst>
                                </p:cTn>
                              </p:par>
                              <p:par>
                                <p:cTn id="196" presetID="8" presetClass="emph" presetSubtype="0" fill="hold" grpId="1" nodeType="withEffect">
                                  <p:stCondLst>
                                    <p:cond delay="0"/>
                                  </p:stCondLst>
                                  <p:childTnLst>
                                    <p:animRot by="21600000">
                                      <p:cBhvr>
                                        <p:cTn id="197" dur="3000" fill="hold"/>
                                        <p:tgtEl>
                                          <p:spTgt spid="20"/>
                                        </p:tgtEl>
                                        <p:attrNameLst>
                                          <p:attrName>r</p:attrName>
                                        </p:attrNameLst>
                                      </p:cBhvr>
                                    </p:animRot>
                                  </p:childTnLst>
                                </p:cTn>
                              </p:par>
                              <p:par>
                                <p:cTn id="198" presetID="8" presetClass="emph" presetSubtype="0" fill="hold" grpId="1" nodeType="withEffect">
                                  <p:stCondLst>
                                    <p:cond delay="0"/>
                                  </p:stCondLst>
                                  <p:childTnLst>
                                    <p:animRot by="21600000">
                                      <p:cBhvr>
                                        <p:cTn id="199" dur="3000" fill="hold"/>
                                        <p:tgtEl>
                                          <p:spTgt spid="24"/>
                                        </p:tgtEl>
                                        <p:attrNameLst>
                                          <p:attrName>r</p:attrName>
                                        </p:attrNameLst>
                                      </p:cBhvr>
                                    </p:animRot>
                                  </p:childTnLst>
                                </p:cTn>
                              </p:par>
                              <p:par>
                                <p:cTn id="200" presetID="8" presetClass="emph" presetSubtype="0" fill="hold" grpId="1" nodeType="withEffect">
                                  <p:stCondLst>
                                    <p:cond delay="0"/>
                                  </p:stCondLst>
                                  <p:childTnLst>
                                    <p:animRot by="21600000">
                                      <p:cBhvr>
                                        <p:cTn id="201" dur="3000" fill="hold"/>
                                        <p:tgtEl>
                                          <p:spTgt spid="28"/>
                                        </p:tgtEl>
                                        <p:attrNameLst>
                                          <p:attrName>r</p:attrName>
                                        </p:attrNameLst>
                                      </p:cBhvr>
                                    </p:animRot>
                                  </p:childTnLst>
                                </p:cTn>
                              </p:par>
                              <p:par>
                                <p:cTn id="202" presetID="8" presetClass="emph" presetSubtype="0" fill="hold" grpId="1" nodeType="withEffect">
                                  <p:stCondLst>
                                    <p:cond delay="0"/>
                                  </p:stCondLst>
                                  <p:childTnLst>
                                    <p:animRot by="21600000">
                                      <p:cBhvr>
                                        <p:cTn id="203" dur="3000" fill="hold"/>
                                        <p:tgtEl>
                                          <p:spTgt spid="32"/>
                                        </p:tgtEl>
                                        <p:attrNameLst>
                                          <p:attrName>r</p:attrName>
                                        </p:attrNameLst>
                                      </p:cBhvr>
                                    </p:animRot>
                                  </p:childTnLst>
                                </p:cTn>
                              </p:par>
                              <p:par>
                                <p:cTn id="204" presetID="8" presetClass="emph" presetSubtype="0" fill="hold" grpId="1" nodeType="withEffect">
                                  <p:stCondLst>
                                    <p:cond delay="0"/>
                                  </p:stCondLst>
                                  <p:childTnLst>
                                    <p:animRot by="21600000">
                                      <p:cBhvr>
                                        <p:cTn id="205" dur="3000" fill="hold"/>
                                        <p:tgtEl>
                                          <p:spTgt spid="36"/>
                                        </p:tgtEl>
                                        <p:attrNameLst>
                                          <p:attrName>r</p:attrName>
                                        </p:attrNameLst>
                                      </p:cBhvr>
                                    </p:animRot>
                                  </p:childTnLst>
                                </p:cTn>
                              </p:par>
                              <p:par>
                                <p:cTn id="206" presetID="8" presetClass="emph" presetSubtype="0" fill="hold" grpId="1" nodeType="withEffect">
                                  <p:stCondLst>
                                    <p:cond delay="0"/>
                                  </p:stCondLst>
                                  <p:childTnLst>
                                    <p:animRot by="-21600000">
                                      <p:cBhvr>
                                        <p:cTn id="207" dur="3000" fill="hold"/>
                                        <p:tgtEl>
                                          <p:spTgt spid="6"/>
                                        </p:tgtEl>
                                        <p:attrNameLst>
                                          <p:attrName>r</p:attrName>
                                        </p:attrNameLst>
                                      </p:cBhvr>
                                    </p:animRot>
                                  </p:childTnLst>
                                </p:cTn>
                              </p:par>
                              <p:par>
                                <p:cTn id="208" presetID="8" presetClass="emph" presetSubtype="0" fill="hold" grpId="1" nodeType="withEffect">
                                  <p:stCondLst>
                                    <p:cond delay="0"/>
                                  </p:stCondLst>
                                  <p:childTnLst>
                                    <p:animRot by="-21600000">
                                      <p:cBhvr>
                                        <p:cTn id="209" dur="3000" fill="hold"/>
                                        <p:tgtEl>
                                          <p:spTgt spid="10"/>
                                        </p:tgtEl>
                                        <p:attrNameLst>
                                          <p:attrName>r</p:attrName>
                                        </p:attrNameLst>
                                      </p:cBhvr>
                                    </p:animRot>
                                  </p:childTnLst>
                                </p:cTn>
                              </p:par>
                              <p:par>
                                <p:cTn id="210" presetID="8" presetClass="emph" presetSubtype="0" fill="hold" grpId="1" nodeType="withEffect">
                                  <p:stCondLst>
                                    <p:cond delay="0"/>
                                  </p:stCondLst>
                                  <p:childTnLst>
                                    <p:animRot by="-21600000">
                                      <p:cBhvr>
                                        <p:cTn id="211" dur="3000" fill="hold"/>
                                        <p:tgtEl>
                                          <p:spTgt spid="14"/>
                                        </p:tgtEl>
                                        <p:attrNameLst>
                                          <p:attrName>r</p:attrName>
                                        </p:attrNameLst>
                                      </p:cBhvr>
                                    </p:animRot>
                                  </p:childTnLst>
                                </p:cTn>
                              </p:par>
                              <p:par>
                                <p:cTn id="212" presetID="8" presetClass="emph" presetSubtype="0" fill="hold" grpId="1" nodeType="withEffect">
                                  <p:stCondLst>
                                    <p:cond delay="0"/>
                                  </p:stCondLst>
                                  <p:childTnLst>
                                    <p:animRot by="-21600000">
                                      <p:cBhvr>
                                        <p:cTn id="213" dur="3000" fill="hold"/>
                                        <p:tgtEl>
                                          <p:spTgt spid="18"/>
                                        </p:tgtEl>
                                        <p:attrNameLst>
                                          <p:attrName>r</p:attrName>
                                        </p:attrNameLst>
                                      </p:cBhvr>
                                    </p:animRot>
                                  </p:childTnLst>
                                </p:cTn>
                              </p:par>
                              <p:par>
                                <p:cTn id="214" presetID="8" presetClass="emph" presetSubtype="0" fill="hold" grpId="1" nodeType="withEffect">
                                  <p:stCondLst>
                                    <p:cond delay="0"/>
                                  </p:stCondLst>
                                  <p:childTnLst>
                                    <p:animRot by="-21600000">
                                      <p:cBhvr>
                                        <p:cTn id="215" dur="3000" fill="hold"/>
                                        <p:tgtEl>
                                          <p:spTgt spid="22"/>
                                        </p:tgtEl>
                                        <p:attrNameLst>
                                          <p:attrName>r</p:attrName>
                                        </p:attrNameLst>
                                      </p:cBhvr>
                                    </p:animRot>
                                  </p:childTnLst>
                                </p:cTn>
                              </p:par>
                              <p:par>
                                <p:cTn id="216" presetID="8" presetClass="emph" presetSubtype="0" fill="hold" grpId="1" nodeType="withEffect">
                                  <p:stCondLst>
                                    <p:cond delay="0"/>
                                  </p:stCondLst>
                                  <p:childTnLst>
                                    <p:animRot by="-21600000">
                                      <p:cBhvr>
                                        <p:cTn id="217" dur="3000" fill="hold"/>
                                        <p:tgtEl>
                                          <p:spTgt spid="26"/>
                                        </p:tgtEl>
                                        <p:attrNameLst>
                                          <p:attrName>r</p:attrName>
                                        </p:attrNameLst>
                                      </p:cBhvr>
                                    </p:animRot>
                                  </p:childTnLst>
                                </p:cTn>
                              </p:par>
                              <p:par>
                                <p:cTn id="218" presetID="8" presetClass="emph" presetSubtype="0" fill="hold" grpId="1" nodeType="withEffect">
                                  <p:stCondLst>
                                    <p:cond delay="0"/>
                                  </p:stCondLst>
                                  <p:childTnLst>
                                    <p:animRot by="-21600000">
                                      <p:cBhvr>
                                        <p:cTn id="219" dur="3000" fill="hold"/>
                                        <p:tgtEl>
                                          <p:spTgt spid="30"/>
                                        </p:tgtEl>
                                        <p:attrNameLst>
                                          <p:attrName>r</p:attrName>
                                        </p:attrNameLst>
                                      </p:cBhvr>
                                    </p:animRot>
                                  </p:childTnLst>
                                </p:cTn>
                              </p:par>
                              <p:par>
                                <p:cTn id="220" presetID="8" presetClass="emph" presetSubtype="0" fill="hold" grpId="1" nodeType="withEffect">
                                  <p:stCondLst>
                                    <p:cond delay="0"/>
                                  </p:stCondLst>
                                  <p:childTnLst>
                                    <p:animRot by="-21600000">
                                      <p:cBhvr>
                                        <p:cTn id="221" dur="3000" fill="hold"/>
                                        <p:tgtEl>
                                          <p:spTgt spid="34"/>
                                        </p:tgtEl>
                                        <p:attrNameLst>
                                          <p:attrName>r</p:attrName>
                                        </p:attrNameLst>
                                      </p:cBhvr>
                                    </p:animRot>
                                  </p:childTnLst>
                                </p:cTn>
                              </p:par>
                              <p:par>
                                <p:cTn id="222" presetID="8" presetClass="emph" presetSubtype="0" fill="hold" grpId="1" nodeType="withEffect">
                                  <p:stCondLst>
                                    <p:cond delay="0"/>
                                  </p:stCondLst>
                                  <p:childTnLst>
                                    <p:animRot by="-21600000">
                                      <p:cBhvr>
                                        <p:cTn id="223" dur="3000" fill="hold"/>
                                        <p:tgtEl>
                                          <p:spTgt spid="38"/>
                                        </p:tgtEl>
                                        <p:attrNameLst>
                                          <p:attrName>r</p:attrName>
                                        </p:attrNameLst>
                                      </p:cBhvr>
                                    </p:animRot>
                                  </p:childTnLst>
                                </p:cTn>
                              </p:par>
                              <p:par>
                                <p:cTn id="224" presetID="3" presetClass="entr" presetSubtype="5" fill="hold" grpId="2" nodeType="withEffect">
                                  <p:stCondLst>
                                    <p:cond delay="0"/>
                                  </p:stCondLst>
                                  <p:childTnLst>
                                    <p:set>
                                      <p:cBhvr>
                                        <p:cTn id="225" dur="1" fill="hold">
                                          <p:stCondLst>
                                            <p:cond delay="0"/>
                                          </p:stCondLst>
                                        </p:cTn>
                                        <p:tgtEl>
                                          <p:spTgt spid="3"/>
                                        </p:tgtEl>
                                        <p:attrNameLst>
                                          <p:attrName>style.visibility</p:attrName>
                                        </p:attrNameLst>
                                      </p:cBhvr>
                                      <p:to>
                                        <p:strVal val="visible"/>
                                      </p:to>
                                    </p:set>
                                    <p:animEffect transition="in" filter="blinds(vertical)">
                                      <p:cBhvr>
                                        <p:cTn id="226" dur="3000"/>
                                        <p:tgtEl>
                                          <p:spTgt spid="3"/>
                                        </p:tgtEl>
                                      </p:cBhvr>
                                    </p:animEffect>
                                  </p:childTnLst>
                                </p:cTn>
                              </p:par>
                              <p:par>
                                <p:cTn id="227" presetID="3" presetClass="entr" presetSubtype="5" fill="hold" grpId="2" nodeType="withEffect">
                                  <p:stCondLst>
                                    <p:cond delay="0"/>
                                  </p:stCondLst>
                                  <p:childTnLst>
                                    <p:set>
                                      <p:cBhvr>
                                        <p:cTn id="228" dur="1" fill="hold">
                                          <p:stCondLst>
                                            <p:cond delay="0"/>
                                          </p:stCondLst>
                                        </p:cTn>
                                        <p:tgtEl>
                                          <p:spTgt spid="4"/>
                                        </p:tgtEl>
                                        <p:attrNameLst>
                                          <p:attrName>style.visibility</p:attrName>
                                        </p:attrNameLst>
                                      </p:cBhvr>
                                      <p:to>
                                        <p:strVal val="visible"/>
                                      </p:to>
                                    </p:set>
                                    <p:animEffect transition="in" filter="blinds(vertical)">
                                      <p:cBhvr>
                                        <p:cTn id="229" dur="3000"/>
                                        <p:tgtEl>
                                          <p:spTgt spid="4"/>
                                        </p:tgtEl>
                                      </p:cBhvr>
                                    </p:animEffect>
                                  </p:childTnLst>
                                </p:cTn>
                              </p:par>
                              <p:par>
                                <p:cTn id="230" presetID="3" presetClass="entr" presetSubtype="5" fill="hold" grpId="2" nodeType="withEffect">
                                  <p:stCondLst>
                                    <p:cond delay="0"/>
                                  </p:stCondLst>
                                  <p:childTnLst>
                                    <p:set>
                                      <p:cBhvr>
                                        <p:cTn id="231" dur="1" fill="hold">
                                          <p:stCondLst>
                                            <p:cond delay="0"/>
                                          </p:stCondLst>
                                        </p:cTn>
                                        <p:tgtEl>
                                          <p:spTgt spid="5"/>
                                        </p:tgtEl>
                                        <p:attrNameLst>
                                          <p:attrName>style.visibility</p:attrName>
                                        </p:attrNameLst>
                                      </p:cBhvr>
                                      <p:to>
                                        <p:strVal val="visible"/>
                                      </p:to>
                                    </p:set>
                                    <p:animEffect transition="in" filter="blinds(vertical)">
                                      <p:cBhvr>
                                        <p:cTn id="232" dur="3000"/>
                                        <p:tgtEl>
                                          <p:spTgt spid="5"/>
                                        </p:tgtEl>
                                      </p:cBhvr>
                                    </p:animEffect>
                                  </p:childTnLst>
                                </p:cTn>
                              </p:par>
                              <p:par>
                                <p:cTn id="233" presetID="3" presetClass="entr" presetSubtype="5" fill="hold" grpId="2" nodeType="withEffect">
                                  <p:stCondLst>
                                    <p:cond delay="0"/>
                                  </p:stCondLst>
                                  <p:childTnLst>
                                    <p:set>
                                      <p:cBhvr>
                                        <p:cTn id="234" dur="1" fill="hold">
                                          <p:stCondLst>
                                            <p:cond delay="0"/>
                                          </p:stCondLst>
                                        </p:cTn>
                                        <p:tgtEl>
                                          <p:spTgt spid="6"/>
                                        </p:tgtEl>
                                        <p:attrNameLst>
                                          <p:attrName>style.visibility</p:attrName>
                                        </p:attrNameLst>
                                      </p:cBhvr>
                                      <p:to>
                                        <p:strVal val="visible"/>
                                      </p:to>
                                    </p:set>
                                    <p:animEffect transition="in" filter="blinds(vertical)">
                                      <p:cBhvr>
                                        <p:cTn id="235" dur="3000"/>
                                        <p:tgtEl>
                                          <p:spTgt spid="6"/>
                                        </p:tgtEl>
                                      </p:cBhvr>
                                    </p:animEffect>
                                  </p:childTnLst>
                                </p:cTn>
                              </p:par>
                              <p:par>
                                <p:cTn id="236" presetID="3" presetClass="entr" presetSubtype="5" fill="hold" grpId="2" nodeType="withEffect">
                                  <p:stCondLst>
                                    <p:cond delay="0"/>
                                  </p:stCondLst>
                                  <p:childTnLst>
                                    <p:set>
                                      <p:cBhvr>
                                        <p:cTn id="237" dur="1" fill="hold">
                                          <p:stCondLst>
                                            <p:cond delay="0"/>
                                          </p:stCondLst>
                                        </p:cTn>
                                        <p:tgtEl>
                                          <p:spTgt spid="7"/>
                                        </p:tgtEl>
                                        <p:attrNameLst>
                                          <p:attrName>style.visibility</p:attrName>
                                        </p:attrNameLst>
                                      </p:cBhvr>
                                      <p:to>
                                        <p:strVal val="visible"/>
                                      </p:to>
                                    </p:set>
                                    <p:animEffect transition="in" filter="blinds(vertical)">
                                      <p:cBhvr>
                                        <p:cTn id="238" dur="3000"/>
                                        <p:tgtEl>
                                          <p:spTgt spid="7"/>
                                        </p:tgtEl>
                                      </p:cBhvr>
                                    </p:animEffect>
                                  </p:childTnLst>
                                </p:cTn>
                              </p:par>
                              <p:par>
                                <p:cTn id="239" presetID="3" presetClass="entr" presetSubtype="5" fill="hold" grpId="2" nodeType="withEffect">
                                  <p:stCondLst>
                                    <p:cond delay="0"/>
                                  </p:stCondLst>
                                  <p:childTnLst>
                                    <p:set>
                                      <p:cBhvr>
                                        <p:cTn id="240" dur="1" fill="hold">
                                          <p:stCondLst>
                                            <p:cond delay="0"/>
                                          </p:stCondLst>
                                        </p:cTn>
                                        <p:tgtEl>
                                          <p:spTgt spid="8"/>
                                        </p:tgtEl>
                                        <p:attrNameLst>
                                          <p:attrName>style.visibility</p:attrName>
                                        </p:attrNameLst>
                                      </p:cBhvr>
                                      <p:to>
                                        <p:strVal val="visible"/>
                                      </p:to>
                                    </p:set>
                                    <p:animEffect transition="in" filter="blinds(vertical)">
                                      <p:cBhvr>
                                        <p:cTn id="241" dur="3000"/>
                                        <p:tgtEl>
                                          <p:spTgt spid="8"/>
                                        </p:tgtEl>
                                      </p:cBhvr>
                                    </p:animEffect>
                                  </p:childTnLst>
                                </p:cTn>
                              </p:par>
                              <p:par>
                                <p:cTn id="242" presetID="3" presetClass="entr" presetSubtype="5" fill="hold" grpId="2" nodeType="withEffect">
                                  <p:stCondLst>
                                    <p:cond delay="0"/>
                                  </p:stCondLst>
                                  <p:childTnLst>
                                    <p:set>
                                      <p:cBhvr>
                                        <p:cTn id="243" dur="1" fill="hold">
                                          <p:stCondLst>
                                            <p:cond delay="0"/>
                                          </p:stCondLst>
                                        </p:cTn>
                                        <p:tgtEl>
                                          <p:spTgt spid="9"/>
                                        </p:tgtEl>
                                        <p:attrNameLst>
                                          <p:attrName>style.visibility</p:attrName>
                                        </p:attrNameLst>
                                      </p:cBhvr>
                                      <p:to>
                                        <p:strVal val="visible"/>
                                      </p:to>
                                    </p:set>
                                    <p:animEffect transition="in" filter="blinds(vertical)">
                                      <p:cBhvr>
                                        <p:cTn id="244" dur="3000"/>
                                        <p:tgtEl>
                                          <p:spTgt spid="9"/>
                                        </p:tgtEl>
                                      </p:cBhvr>
                                    </p:animEffect>
                                  </p:childTnLst>
                                </p:cTn>
                              </p:par>
                              <p:par>
                                <p:cTn id="245" presetID="3" presetClass="entr" presetSubtype="5" fill="hold" grpId="2" nodeType="withEffect">
                                  <p:stCondLst>
                                    <p:cond delay="0"/>
                                  </p:stCondLst>
                                  <p:childTnLst>
                                    <p:set>
                                      <p:cBhvr>
                                        <p:cTn id="246" dur="1" fill="hold">
                                          <p:stCondLst>
                                            <p:cond delay="0"/>
                                          </p:stCondLst>
                                        </p:cTn>
                                        <p:tgtEl>
                                          <p:spTgt spid="10"/>
                                        </p:tgtEl>
                                        <p:attrNameLst>
                                          <p:attrName>style.visibility</p:attrName>
                                        </p:attrNameLst>
                                      </p:cBhvr>
                                      <p:to>
                                        <p:strVal val="visible"/>
                                      </p:to>
                                    </p:set>
                                    <p:animEffect transition="in" filter="blinds(vertical)">
                                      <p:cBhvr>
                                        <p:cTn id="247" dur="3000"/>
                                        <p:tgtEl>
                                          <p:spTgt spid="10"/>
                                        </p:tgtEl>
                                      </p:cBhvr>
                                    </p:animEffect>
                                  </p:childTnLst>
                                </p:cTn>
                              </p:par>
                              <p:par>
                                <p:cTn id="248" presetID="3" presetClass="entr" presetSubtype="5" fill="hold" grpId="2" nodeType="withEffect">
                                  <p:stCondLst>
                                    <p:cond delay="0"/>
                                  </p:stCondLst>
                                  <p:childTnLst>
                                    <p:set>
                                      <p:cBhvr>
                                        <p:cTn id="249" dur="1" fill="hold">
                                          <p:stCondLst>
                                            <p:cond delay="0"/>
                                          </p:stCondLst>
                                        </p:cTn>
                                        <p:tgtEl>
                                          <p:spTgt spid="11"/>
                                        </p:tgtEl>
                                        <p:attrNameLst>
                                          <p:attrName>style.visibility</p:attrName>
                                        </p:attrNameLst>
                                      </p:cBhvr>
                                      <p:to>
                                        <p:strVal val="visible"/>
                                      </p:to>
                                    </p:set>
                                    <p:animEffect transition="in" filter="blinds(vertical)">
                                      <p:cBhvr>
                                        <p:cTn id="250" dur="3000"/>
                                        <p:tgtEl>
                                          <p:spTgt spid="11"/>
                                        </p:tgtEl>
                                      </p:cBhvr>
                                    </p:animEffect>
                                  </p:childTnLst>
                                </p:cTn>
                              </p:par>
                              <p:par>
                                <p:cTn id="251" presetID="3" presetClass="entr" presetSubtype="5" fill="hold" grpId="2" nodeType="withEffect">
                                  <p:stCondLst>
                                    <p:cond delay="0"/>
                                  </p:stCondLst>
                                  <p:childTnLst>
                                    <p:set>
                                      <p:cBhvr>
                                        <p:cTn id="252" dur="1" fill="hold">
                                          <p:stCondLst>
                                            <p:cond delay="0"/>
                                          </p:stCondLst>
                                        </p:cTn>
                                        <p:tgtEl>
                                          <p:spTgt spid="12"/>
                                        </p:tgtEl>
                                        <p:attrNameLst>
                                          <p:attrName>style.visibility</p:attrName>
                                        </p:attrNameLst>
                                      </p:cBhvr>
                                      <p:to>
                                        <p:strVal val="visible"/>
                                      </p:to>
                                    </p:set>
                                    <p:animEffect transition="in" filter="blinds(vertical)">
                                      <p:cBhvr>
                                        <p:cTn id="253" dur="3000"/>
                                        <p:tgtEl>
                                          <p:spTgt spid="12"/>
                                        </p:tgtEl>
                                      </p:cBhvr>
                                    </p:animEffect>
                                  </p:childTnLst>
                                </p:cTn>
                              </p:par>
                              <p:par>
                                <p:cTn id="254" presetID="3" presetClass="entr" presetSubtype="5" fill="hold" grpId="2" nodeType="withEffect">
                                  <p:stCondLst>
                                    <p:cond delay="0"/>
                                  </p:stCondLst>
                                  <p:childTnLst>
                                    <p:set>
                                      <p:cBhvr>
                                        <p:cTn id="255" dur="1" fill="hold">
                                          <p:stCondLst>
                                            <p:cond delay="0"/>
                                          </p:stCondLst>
                                        </p:cTn>
                                        <p:tgtEl>
                                          <p:spTgt spid="13"/>
                                        </p:tgtEl>
                                        <p:attrNameLst>
                                          <p:attrName>style.visibility</p:attrName>
                                        </p:attrNameLst>
                                      </p:cBhvr>
                                      <p:to>
                                        <p:strVal val="visible"/>
                                      </p:to>
                                    </p:set>
                                    <p:animEffect transition="in" filter="blinds(vertical)">
                                      <p:cBhvr>
                                        <p:cTn id="256" dur="3000"/>
                                        <p:tgtEl>
                                          <p:spTgt spid="13"/>
                                        </p:tgtEl>
                                      </p:cBhvr>
                                    </p:animEffect>
                                  </p:childTnLst>
                                </p:cTn>
                              </p:par>
                              <p:par>
                                <p:cTn id="257" presetID="3" presetClass="entr" presetSubtype="5" fill="hold" grpId="2" nodeType="withEffect">
                                  <p:stCondLst>
                                    <p:cond delay="0"/>
                                  </p:stCondLst>
                                  <p:childTnLst>
                                    <p:set>
                                      <p:cBhvr>
                                        <p:cTn id="258" dur="1" fill="hold">
                                          <p:stCondLst>
                                            <p:cond delay="0"/>
                                          </p:stCondLst>
                                        </p:cTn>
                                        <p:tgtEl>
                                          <p:spTgt spid="14"/>
                                        </p:tgtEl>
                                        <p:attrNameLst>
                                          <p:attrName>style.visibility</p:attrName>
                                        </p:attrNameLst>
                                      </p:cBhvr>
                                      <p:to>
                                        <p:strVal val="visible"/>
                                      </p:to>
                                    </p:set>
                                    <p:animEffect transition="in" filter="blinds(vertical)">
                                      <p:cBhvr>
                                        <p:cTn id="259" dur="3000"/>
                                        <p:tgtEl>
                                          <p:spTgt spid="14"/>
                                        </p:tgtEl>
                                      </p:cBhvr>
                                    </p:animEffect>
                                  </p:childTnLst>
                                </p:cTn>
                              </p:par>
                              <p:par>
                                <p:cTn id="260" presetID="3" presetClass="entr" presetSubtype="5" fill="hold" grpId="2" nodeType="withEffect">
                                  <p:stCondLst>
                                    <p:cond delay="0"/>
                                  </p:stCondLst>
                                  <p:childTnLst>
                                    <p:set>
                                      <p:cBhvr>
                                        <p:cTn id="261" dur="1" fill="hold">
                                          <p:stCondLst>
                                            <p:cond delay="0"/>
                                          </p:stCondLst>
                                        </p:cTn>
                                        <p:tgtEl>
                                          <p:spTgt spid="15"/>
                                        </p:tgtEl>
                                        <p:attrNameLst>
                                          <p:attrName>style.visibility</p:attrName>
                                        </p:attrNameLst>
                                      </p:cBhvr>
                                      <p:to>
                                        <p:strVal val="visible"/>
                                      </p:to>
                                    </p:set>
                                    <p:animEffect transition="in" filter="blinds(vertical)">
                                      <p:cBhvr>
                                        <p:cTn id="262" dur="3000"/>
                                        <p:tgtEl>
                                          <p:spTgt spid="15"/>
                                        </p:tgtEl>
                                      </p:cBhvr>
                                    </p:animEffect>
                                  </p:childTnLst>
                                </p:cTn>
                              </p:par>
                              <p:par>
                                <p:cTn id="263" presetID="3" presetClass="entr" presetSubtype="5" fill="hold" grpId="2" nodeType="withEffect">
                                  <p:stCondLst>
                                    <p:cond delay="0"/>
                                  </p:stCondLst>
                                  <p:childTnLst>
                                    <p:set>
                                      <p:cBhvr>
                                        <p:cTn id="264" dur="1" fill="hold">
                                          <p:stCondLst>
                                            <p:cond delay="0"/>
                                          </p:stCondLst>
                                        </p:cTn>
                                        <p:tgtEl>
                                          <p:spTgt spid="16"/>
                                        </p:tgtEl>
                                        <p:attrNameLst>
                                          <p:attrName>style.visibility</p:attrName>
                                        </p:attrNameLst>
                                      </p:cBhvr>
                                      <p:to>
                                        <p:strVal val="visible"/>
                                      </p:to>
                                    </p:set>
                                    <p:animEffect transition="in" filter="blinds(vertical)">
                                      <p:cBhvr>
                                        <p:cTn id="265" dur="3000"/>
                                        <p:tgtEl>
                                          <p:spTgt spid="16"/>
                                        </p:tgtEl>
                                      </p:cBhvr>
                                    </p:animEffect>
                                  </p:childTnLst>
                                </p:cTn>
                              </p:par>
                              <p:par>
                                <p:cTn id="266" presetID="3" presetClass="entr" presetSubtype="5" fill="hold" grpId="2" nodeType="withEffect">
                                  <p:stCondLst>
                                    <p:cond delay="0"/>
                                  </p:stCondLst>
                                  <p:childTnLst>
                                    <p:set>
                                      <p:cBhvr>
                                        <p:cTn id="267" dur="1" fill="hold">
                                          <p:stCondLst>
                                            <p:cond delay="0"/>
                                          </p:stCondLst>
                                        </p:cTn>
                                        <p:tgtEl>
                                          <p:spTgt spid="17"/>
                                        </p:tgtEl>
                                        <p:attrNameLst>
                                          <p:attrName>style.visibility</p:attrName>
                                        </p:attrNameLst>
                                      </p:cBhvr>
                                      <p:to>
                                        <p:strVal val="visible"/>
                                      </p:to>
                                    </p:set>
                                    <p:animEffect transition="in" filter="blinds(vertical)">
                                      <p:cBhvr>
                                        <p:cTn id="268" dur="3000"/>
                                        <p:tgtEl>
                                          <p:spTgt spid="17"/>
                                        </p:tgtEl>
                                      </p:cBhvr>
                                    </p:animEffect>
                                  </p:childTnLst>
                                </p:cTn>
                              </p:par>
                              <p:par>
                                <p:cTn id="269" presetID="3" presetClass="entr" presetSubtype="5" fill="hold" grpId="2" nodeType="withEffect">
                                  <p:stCondLst>
                                    <p:cond delay="0"/>
                                  </p:stCondLst>
                                  <p:childTnLst>
                                    <p:set>
                                      <p:cBhvr>
                                        <p:cTn id="270" dur="1" fill="hold">
                                          <p:stCondLst>
                                            <p:cond delay="0"/>
                                          </p:stCondLst>
                                        </p:cTn>
                                        <p:tgtEl>
                                          <p:spTgt spid="18"/>
                                        </p:tgtEl>
                                        <p:attrNameLst>
                                          <p:attrName>style.visibility</p:attrName>
                                        </p:attrNameLst>
                                      </p:cBhvr>
                                      <p:to>
                                        <p:strVal val="visible"/>
                                      </p:to>
                                    </p:set>
                                    <p:animEffect transition="in" filter="blinds(vertical)">
                                      <p:cBhvr>
                                        <p:cTn id="271" dur="3000"/>
                                        <p:tgtEl>
                                          <p:spTgt spid="18"/>
                                        </p:tgtEl>
                                      </p:cBhvr>
                                    </p:animEffect>
                                  </p:childTnLst>
                                </p:cTn>
                              </p:par>
                              <p:par>
                                <p:cTn id="272" presetID="3" presetClass="entr" presetSubtype="5" fill="hold" grpId="2" nodeType="withEffect">
                                  <p:stCondLst>
                                    <p:cond delay="0"/>
                                  </p:stCondLst>
                                  <p:childTnLst>
                                    <p:set>
                                      <p:cBhvr>
                                        <p:cTn id="273" dur="1" fill="hold">
                                          <p:stCondLst>
                                            <p:cond delay="0"/>
                                          </p:stCondLst>
                                        </p:cTn>
                                        <p:tgtEl>
                                          <p:spTgt spid="19"/>
                                        </p:tgtEl>
                                        <p:attrNameLst>
                                          <p:attrName>style.visibility</p:attrName>
                                        </p:attrNameLst>
                                      </p:cBhvr>
                                      <p:to>
                                        <p:strVal val="visible"/>
                                      </p:to>
                                    </p:set>
                                    <p:animEffect transition="in" filter="blinds(vertical)">
                                      <p:cBhvr>
                                        <p:cTn id="274" dur="3000"/>
                                        <p:tgtEl>
                                          <p:spTgt spid="19"/>
                                        </p:tgtEl>
                                      </p:cBhvr>
                                    </p:animEffect>
                                  </p:childTnLst>
                                </p:cTn>
                              </p:par>
                              <p:par>
                                <p:cTn id="275" presetID="3" presetClass="entr" presetSubtype="5" fill="hold" grpId="2" nodeType="withEffect">
                                  <p:stCondLst>
                                    <p:cond delay="0"/>
                                  </p:stCondLst>
                                  <p:childTnLst>
                                    <p:set>
                                      <p:cBhvr>
                                        <p:cTn id="276" dur="1" fill="hold">
                                          <p:stCondLst>
                                            <p:cond delay="0"/>
                                          </p:stCondLst>
                                        </p:cTn>
                                        <p:tgtEl>
                                          <p:spTgt spid="20"/>
                                        </p:tgtEl>
                                        <p:attrNameLst>
                                          <p:attrName>style.visibility</p:attrName>
                                        </p:attrNameLst>
                                      </p:cBhvr>
                                      <p:to>
                                        <p:strVal val="visible"/>
                                      </p:to>
                                    </p:set>
                                    <p:animEffect transition="in" filter="blinds(vertical)">
                                      <p:cBhvr>
                                        <p:cTn id="277" dur="3000"/>
                                        <p:tgtEl>
                                          <p:spTgt spid="20"/>
                                        </p:tgtEl>
                                      </p:cBhvr>
                                    </p:animEffect>
                                  </p:childTnLst>
                                </p:cTn>
                              </p:par>
                              <p:par>
                                <p:cTn id="278" presetID="3" presetClass="entr" presetSubtype="5" fill="hold" grpId="2" nodeType="withEffect">
                                  <p:stCondLst>
                                    <p:cond delay="0"/>
                                  </p:stCondLst>
                                  <p:childTnLst>
                                    <p:set>
                                      <p:cBhvr>
                                        <p:cTn id="279" dur="1" fill="hold">
                                          <p:stCondLst>
                                            <p:cond delay="0"/>
                                          </p:stCondLst>
                                        </p:cTn>
                                        <p:tgtEl>
                                          <p:spTgt spid="21"/>
                                        </p:tgtEl>
                                        <p:attrNameLst>
                                          <p:attrName>style.visibility</p:attrName>
                                        </p:attrNameLst>
                                      </p:cBhvr>
                                      <p:to>
                                        <p:strVal val="visible"/>
                                      </p:to>
                                    </p:set>
                                    <p:animEffect transition="in" filter="blinds(vertical)">
                                      <p:cBhvr>
                                        <p:cTn id="280" dur="3000"/>
                                        <p:tgtEl>
                                          <p:spTgt spid="21"/>
                                        </p:tgtEl>
                                      </p:cBhvr>
                                    </p:animEffect>
                                  </p:childTnLst>
                                </p:cTn>
                              </p:par>
                              <p:par>
                                <p:cTn id="281" presetID="3" presetClass="entr" presetSubtype="5" fill="hold" grpId="2" nodeType="withEffect">
                                  <p:stCondLst>
                                    <p:cond delay="0"/>
                                  </p:stCondLst>
                                  <p:childTnLst>
                                    <p:set>
                                      <p:cBhvr>
                                        <p:cTn id="282" dur="1" fill="hold">
                                          <p:stCondLst>
                                            <p:cond delay="0"/>
                                          </p:stCondLst>
                                        </p:cTn>
                                        <p:tgtEl>
                                          <p:spTgt spid="22"/>
                                        </p:tgtEl>
                                        <p:attrNameLst>
                                          <p:attrName>style.visibility</p:attrName>
                                        </p:attrNameLst>
                                      </p:cBhvr>
                                      <p:to>
                                        <p:strVal val="visible"/>
                                      </p:to>
                                    </p:set>
                                    <p:animEffect transition="in" filter="blinds(vertical)">
                                      <p:cBhvr>
                                        <p:cTn id="283" dur="3000"/>
                                        <p:tgtEl>
                                          <p:spTgt spid="22"/>
                                        </p:tgtEl>
                                      </p:cBhvr>
                                    </p:animEffect>
                                  </p:childTnLst>
                                </p:cTn>
                              </p:par>
                              <p:par>
                                <p:cTn id="284" presetID="3" presetClass="entr" presetSubtype="5" fill="hold" grpId="2" nodeType="withEffect">
                                  <p:stCondLst>
                                    <p:cond delay="0"/>
                                  </p:stCondLst>
                                  <p:childTnLst>
                                    <p:set>
                                      <p:cBhvr>
                                        <p:cTn id="285" dur="1" fill="hold">
                                          <p:stCondLst>
                                            <p:cond delay="0"/>
                                          </p:stCondLst>
                                        </p:cTn>
                                        <p:tgtEl>
                                          <p:spTgt spid="23"/>
                                        </p:tgtEl>
                                        <p:attrNameLst>
                                          <p:attrName>style.visibility</p:attrName>
                                        </p:attrNameLst>
                                      </p:cBhvr>
                                      <p:to>
                                        <p:strVal val="visible"/>
                                      </p:to>
                                    </p:set>
                                    <p:animEffect transition="in" filter="blinds(vertical)">
                                      <p:cBhvr>
                                        <p:cTn id="286" dur="3000"/>
                                        <p:tgtEl>
                                          <p:spTgt spid="23"/>
                                        </p:tgtEl>
                                      </p:cBhvr>
                                    </p:animEffect>
                                  </p:childTnLst>
                                </p:cTn>
                              </p:par>
                              <p:par>
                                <p:cTn id="287" presetID="3" presetClass="entr" presetSubtype="5" fill="hold" grpId="2" nodeType="withEffect">
                                  <p:stCondLst>
                                    <p:cond delay="0"/>
                                  </p:stCondLst>
                                  <p:childTnLst>
                                    <p:set>
                                      <p:cBhvr>
                                        <p:cTn id="288" dur="1" fill="hold">
                                          <p:stCondLst>
                                            <p:cond delay="0"/>
                                          </p:stCondLst>
                                        </p:cTn>
                                        <p:tgtEl>
                                          <p:spTgt spid="24"/>
                                        </p:tgtEl>
                                        <p:attrNameLst>
                                          <p:attrName>style.visibility</p:attrName>
                                        </p:attrNameLst>
                                      </p:cBhvr>
                                      <p:to>
                                        <p:strVal val="visible"/>
                                      </p:to>
                                    </p:set>
                                    <p:animEffect transition="in" filter="blinds(vertical)">
                                      <p:cBhvr>
                                        <p:cTn id="289" dur="3000"/>
                                        <p:tgtEl>
                                          <p:spTgt spid="24"/>
                                        </p:tgtEl>
                                      </p:cBhvr>
                                    </p:animEffect>
                                  </p:childTnLst>
                                </p:cTn>
                              </p:par>
                              <p:par>
                                <p:cTn id="290" presetID="3" presetClass="entr" presetSubtype="5" fill="hold" grpId="2" nodeType="withEffect">
                                  <p:stCondLst>
                                    <p:cond delay="0"/>
                                  </p:stCondLst>
                                  <p:childTnLst>
                                    <p:set>
                                      <p:cBhvr>
                                        <p:cTn id="291" dur="1" fill="hold">
                                          <p:stCondLst>
                                            <p:cond delay="0"/>
                                          </p:stCondLst>
                                        </p:cTn>
                                        <p:tgtEl>
                                          <p:spTgt spid="25"/>
                                        </p:tgtEl>
                                        <p:attrNameLst>
                                          <p:attrName>style.visibility</p:attrName>
                                        </p:attrNameLst>
                                      </p:cBhvr>
                                      <p:to>
                                        <p:strVal val="visible"/>
                                      </p:to>
                                    </p:set>
                                    <p:animEffect transition="in" filter="blinds(vertical)">
                                      <p:cBhvr>
                                        <p:cTn id="292" dur="3000"/>
                                        <p:tgtEl>
                                          <p:spTgt spid="25"/>
                                        </p:tgtEl>
                                      </p:cBhvr>
                                    </p:animEffect>
                                  </p:childTnLst>
                                </p:cTn>
                              </p:par>
                              <p:par>
                                <p:cTn id="293" presetID="3" presetClass="entr" presetSubtype="5" fill="hold" grpId="2" nodeType="withEffect">
                                  <p:stCondLst>
                                    <p:cond delay="0"/>
                                  </p:stCondLst>
                                  <p:childTnLst>
                                    <p:set>
                                      <p:cBhvr>
                                        <p:cTn id="294" dur="1" fill="hold">
                                          <p:stCondLst>
                                            <p:cond delay="0"/>
                                          </p:stCondLst>
                                        </p:cTn>
                                        <p:tgtEl>
                                          <p:spTgt spid="26"/>
                                        </p:tgtEl>
                                        <p:attrNameLst>
                                          <p:attrName>style.visibility</p:attrName>
                                        </p:attrNameLst>
                                      </p:cBhvr>
                                      <p:to>
                                        <p:strVal val="visible"/>
                                      </p:to>
                                    </p:set>
                                    <p:animEffect transition="in" filter="blinds(vertical)">
                                      <p:cBhvr>
                                        <p:cTn id="295" dur="3000"/>
                                        <p:tgtEl>
                                          <p:spTgt spid="26"/>
                                        </p:tgtEl>
                                      </p:cBhvr>
                                    </p:animEffect>
                                  </p:childTnLst>
                                </p:cTn>
                              </p:par>
                              <p:par>
                                <p:cTn id="296" presetID="3" presetClass="entr" presetSubtype="5" fill="hold" grpId="2" nodeType="withEffect">
                                  <p:stCondLst>
                                    <p:cond delay="0"/>
                                  </p:stCondLst>
                                  <p:childTnLst>
                                    <p:set>
                                      <p:cBhvr>
                                        <p:cTn id="297" dur="1" fill="hold">
                                          <p:stCondLst>
                                            <p:cond delay="0"/>
                                          </p:stCondLst>
                                        </p:cTn>
                                        <p:tgtEl>
                                          <p:spTgt spid="27"/>
                                        </p:tgtEl>
                                        <p:attrNameLst>
                                          <p:attrName>style.visibility</p:attrName>
                                        </p:attrNameLst>
                                      </p:cBhvr>
                                      <p:to>
                                        <p:strVal val="visible"/>
                                      </p:to>
                                    </p:set>
                                    <p:animEffect transition="in" filter="blinds(vertical)">
                                      <p:cBhvr>
                                        <p:cTn id="298" dur="3000"/>
                                        <p:tgtEl>
                                          <p:spTgt spid="27"/>
                                        </p:tgtEl>
                                      </p:cBhvr>
                                    </p:animEffect>
                                  </p:childTnLst>
                                </p:cTn>
                              </p:par>
                              <p:par>
                                <p:cTn id="299" presetID="3" presetClass="entr" presetSubtype="5" fill="hold" grpId="2" nodeType="withEffect">
                                  <p:stCondLst>
                                    <p:cond delay="0"/>
                                  </p:stCondLst>
                                  <p:childTnLst>
                                    <p:set>
                                      <p:cBhvr>
                                        <p:cTn id="300" dur="1" fill="hold">
                                          <p:stCondLst>
                                            <p:cond delay="0"/>
                                          </p:stCondLst>
                                        </p:cTn>
                                        <p:tgtEl>
                                          <p:spTgt spid="28"/>
                                        </p:tgtEl>
                                        <p:attrNameLst>
                                          <p:attrName>style.visibility</p:attrName>
                                        </p:attrNameLst>
                                      </p:cBhvr>
                                      <p:to>
                                        <p:strVal val="visible"/>
                                      </p:to>
                                    </p:set>
                                    <p:animEffect transition="in" filter="blinds(vertical)">
                                      <p:cBhvr>
                                        <p:cTn id="301" dur="3000"/>
                                        <p:tgtEl>
                                          <p:spTgt spid="28"/>
                                        </p:tgtEl>
                                      </p:cBhvr>
                                    </p:animEffect>
                                  </p:childTnLst>
                                </p:cTn>
                              </p:par>
                              <p:par>
                                <p:cTn id="302" presetID="3" presetClass="entr" presetSubtype="5" fill="hold" grpId="2" nodeType="withEffect">
                                  <p:stCondLst>
                                    <p:cond delay="0"/>
                                  </p:stCondLst>
                                  <p:childTnLst>
                                    <p:set>
                                      <p:cBhvr>
                                        <p:cTn id="303" dur="1" fill="hold">
                                          <p:stCondLst>
                                            <p:cond delay="0"/>
                                          </p:stCondLst>
                                        </p:cTn>
                                        <p:tgtEl>
                                          <p:spTgt spid="29"/>
                                        </p:tgtEl>
                                        <p:attrNameLst>
                                          <p:attrName>style.visibility</p:attrName>
                                        </p:attrNameLst>
                                      </p:cBhvr>
                                      <p:to>
                                        <p:strVal val="visible"/>
                                      </p:to>
                                    </p:set>
                                    <p:animEffect transition="in" filter="blinds(vertical)">
                                      <p:cBhvr>
                                        <p:cTn id="304" dur="3000"/>
                                        <p:tgtEl>
                                          <p:spTgt spid="29"/>
                                        </p:tgtEl>
                                      </p:cBhvr>
                                    </p:animEffect>
                                  </p:childTnLst>
                                </p:cTn>
                              </p:par>
                              <p:par>
                                <p:cTn id="305" presetID="3" presetClass="entr" presetSubtype="5" fill="hold" grpId="2" nodeType="withEffect">
                                  <p:stCondLst>
                                    <p:cond delay="0"/>
                                  </p:stCondLst>
                                  <p:childTnLst>
                                    <p:set>
                                      <p:cBhvr>
                                        <p:cTn id="306" dur="1" fill="hold">
                                          <p:stCondLst>
                                            <p:cond delay="0"/>
                                          </p:stCondLst>
                                        </p:cTn>
                                        <p:tgtEl>
                                          <p:spTgt spid="30"/>
                                        </p:tgtEl>
                                        <p:attrNameLst>
                                          <p:attrName>style.visibility</p:attrName>
                                        </p:attrNameLst>
                                      </p:cBhvr>
                                      <p:to>
                                        <p:strVal val="visible"/>
                                      </p:to>
                                    </p:set>
                                    <p:animEffect transition="in" filter="blinds(vertical)">
                                      <p:cBhvr>
                                        <p:cTn id="307" dur="3000"/>
                                        <p:tgtEl>
                                          <p:spTgt spid="30"/>
                                        </p:tgtEl>
                                      </p:cBhvr>
                                    </p:animEffect>
                                  </p:childTnLst>
                                </p:cTn>
                              </p:par>
                              <p:par>
                                <p:cTn id="308" presetID="3" presetClass="entr" presetSubtype="5" fill="hold" grpId="2" nodeType="withEffect">
                                  <p:stCondLst>
                                    <p:cond delay="0"/>
                                  </p:stCondLst>
                                  <p:childTnLst>
                                    <p:set>
                                      <p:cBhvr>
                                        <p:cTn id="309" dur="1" fill="hold">
                                          <p:stCondLst>
                                            <p:cond delay="0"/>
                                          </p:stCondLst>
                                        </p:cTn>
                                        <p:tgtEl>
                                          <p:spTgt spid="31"/>
                                        </p:tgtEl>
                                        <p:attrNameLst>
                                          <p:attrName>style.visibility</p:attrName>
                                        </p:attrNameLst>
                                      </p:cBhvr>
                                      <p:to>
                                        <p:strVal val="visible"/>
                                      </p:to>
                                    </p:set>
                                    <p:animEffect transition="in" filter="blinds(vertical)">
                                      <p:cBhvr>
                                        <p:cTn id="310" dur="3000"/>
                                        <p:tgtEl>
                                          <p:spTgt spid="31"/>
                                        </p:tgtEl>
                                      </p:cBhvr>
                                    </p:animEffect>
                                  </p:childTnLst>
                                </p:cTn>
                              </p:par>
                              <p:par>
                                <p:cTn id="311" presetID="3" presetClass="entr" presetSubtype="5" fill="hold" grpId="2" nodeType="withEffect">
                                  <p:stCondLst>
                                    <p:cond delay="0"/>
                                  </p:stCondLst>
                                  <p:childTnLst>
                                    <p:set>
                                      <p:cBhvr>
                                        <p:cTn id="312" dur="1" fill="hold">
                                          <p:stCondLst>
                                            <p:cond delay="0"/>
                                          </p:stCondLst>
                                        </p:cTn>
                                        <p:tgtEl>
                                          <p:spTgt spid="32"/>
                                        </p:tgtEl>
                                        <p:attrNameLst>
                                          <p:attrName>style.visibility</p:attrName>
                                        </p:attrNameLst>
                                      </p:cBhvr>
                                      <p:to>
                                        <p:strVal val="visible"/>
                                      </p:to>
                                    </p:set>
                                    <p:animEffect transition="in" filter="blinds(vertical)">
                                      <p:cBhvr>
                                        <p:cTn id="313" dur="3000"/>
                                        <p:tgtEl>
                                          <p:spTgt spid="32"/>
                                        </p:tgtEl>
                                      </p:cBhvr>
                                    </p:animEffect>
                                  </p:childTnLst>
                                </p:cTn>
                              </p:par>
                              <p:par>
                                <p:cTn id="314" presetID="3" presetClass="entr" presetSubtype="5" fill="hold" grpId="2" nodeType="withEffect">
                                  <p:stCondLst>
                                    <p:cond delay="0"/>
                                  </p:stCondLst>
                                  <p:childTnLst>
                                    <p:set>
                                      <p:cBhvr>
                                        <p:cTn id="315" dur="1" fill="hold">
                                          <p:stCondLst>
                                            <p:cond delay="0"/>
                                          </p:stCondLst>
                                        </p:cTn>
                                        <p:tgtEl>
                                          <p:spTgt spid="33"/>
                                        </p:tgtEl>
                                        <p:attrNameLst>
                                          <p:attrName>style.visibility</p:attrName>
                                        </p:attrNameLst>
                                      </p:cBhvr>
                                      <p:to>
                                        <p:strVal val="visible"/>
                                      </p:to>
                                    </p:set>
                                    <p:animEffect transition="in" filter="blinds(vertical)">
                                      <p:cBhvr>
                                        <p:cTn id="316" dur="3000"/>
                                        <p:tgtEl>
                                          <p:spTgt spid="33"/>
                                        </p:tgtEl>
                                      </p:cBhvr>
                                    </p:animEffect>
                                  </p:childTnLst>
                                </p:cTn>
                              </p:par>
                              <p:par>
                                <p:cTn id="317" presetID="3" presetClass="entr" presetSubtype="5" fill="hold" grpId="2" nodeType="withEffect">
                                  <p:stCondLst>
                                    <p:cond delay="0"/>
                                  </p:stCondLst>
                                  <p:childTnLst>
                                    <p:set>
                                      <p:cBhvr>
                                        <p:cTn id="318" dur="1" fill="hold">
                                          <p:stCondLst>
                                            <p:cond delay="0"/>
                                          </p:stCondLst>
                                        </p:cTn>
                                        <p:tgtEl>
                                          <p:spTgt spid="34"/>
                                        </p:tgtEl>
                                        <p:attrNameLst>
                                          <p:attrName>style.visibility</p:attrName>
                                        </p:attrNameLst>
                                      </p:cBhvr>
                                      <p:to>
                                        <p:strVal val="visible"/>
                                      </p:to>
                                    </p:set>
                                    <p:animEffect transition="in" filter="blinds(vertical)">
                                      <p:cBhvr>
                                        <p:cTn id="319" dur="3000"/>
                                        <p:tgtEl>
                                          <p:spTgt spid="34"/>
                                        </p:tgtEl>
                                      </p:cBhvr>
                                    </p:animEffect>
                                  </p:childTnLst>
                                </p:cTn>
                              </p:par>
                              <p:par>
                                <p:cTn id="320" presetID="3" presetClass="entr" presetSubtype="5" fill="hold" grpId="2" nodeType="withEffect">
                                  <p:stCondLst>
                                    <p:cond delay="0"/>
                                  </p:stCondLst>
                                  <p:childTnLst>
                                    <p:set>
                                      <p:cBhvr>
                                        <p:cTn id="321" dur="1" fill="hold">
                                          <p:stCondLst>
                                            <p:cond delay="0"/>
                                          </p:stCondLst>
                                        </p:cTn>
                                        <p:tgtEl>
                                          <p:spTgt spid="35"/>
                                        </p:tgtEl>
                                        <p:attrNameLst>
                                          <p:attrName>style.visibility</p:attrName>
                                        </p:attrNameLst>
                                      </p:cBhvr>
                                      <p:to>
                                        <p:strVal val="visible"/>
                                      </p:to>
                                    </p:set>
                                    <p:animEffect transition="in" filter="blinds(vertical)">
                                      <p:cBhvr>
                                        <p:cTn id="322" dur="3000"/>
                                        <p:tgtEl>
                                          <p:spTgt spid="35"/>
                                        </p:tgtEl>
                                      </p:cBhvr>
                                    </p:animEffect>
                                  </p:childTnLst>
                                </p:cTn>
                              </p:par>
                              <p:par>
                                <p:cTn id="323" presetID="3" presetClass="entr" presetSubtype="5" fill="hold" grpId="2" nodeType="withEffect">
                                  <p:stCondLst>
                                    <p:cond delay="0"/>
                                  </p:stCondLst>
                                  <p:childTnLst>
                                    <p:set>
                                      <p:cBhvr>
                                        <p:cTn id="324" dur="1" fill="hold">
                                          <p:stCondLst>
                                            <p:cond delay="0"/>
                                          </p:stCondLst>
                                        </p:cTn>
                                        <p:tgtEl>
                                          <p:spTgt spid="36"/>
                                        </p:tgtEl>
                                        <p:attrNameLst>
                                          <p:attrName>style.visibility</p:attrName>
                                        </p:attrNameLst>
                                      </p:cBhvr>
                                      <p:to>
                                        <p:strVal val="visible"/>
                                      </p:to>
                                    </p:set>
                                    <p:animEffect transition="in" filter="blinds(vertical)">
                                      <p:cBhvr>
                                        <p:cTn id="325" dur="3000"/>
                                        <p:tgtEl>
                                          <p:spTgt spid="36"/>
                                        </p:tgtEl>
                                      </p:cBhvr>
                                    </p:animEffect>
                                  </p:childTnLst>
                                </p:cTn>
                              </p:par>
                              <p:par>
                                <p:cTn id="326" presetID="3" presetClass="entr" presetSubtype="5" fill="hold" grpId="2" nodeType="withEffect">
                                  <p:stCondLst>
                                    <p:cond delay="0"/>
                                  </p:stCondLst>
                                  <p:childTnLst>
                                    <p:set>
                                      <p:cBhvr>
                                        <p:cTn id="327" dur="1" fill="hold">
                                          <p:stCondLst>
                                            <p:cond delay="0"/>
                                          </p:stCondLst>
                                        </p:cTn>
                                        <p:tgtEl>
                                          <p:spTgt spid="37"/>
                                        </p:tgtEl>
                                        <p:attrNameLst>
                                          <p:attrName>style.visibility</p:attrName>
                                        </p:attrNameLst>
                                      </p:cBhvr>
                                      <p:to>
                                        <p:strVal val="visible"/>
                                      </p:to>
                                    </p:set>
                                    <p:animEffect transition="in" filter="blinds(vertical)">
                                      <p:cBhvr>
                                        <p:cTn id="328" dur="3000"/>
                                        <p:tgtEl>
                                          <p:spTgt spid="37"/>
                                        </p:tgtEl>
                                      </p:cBhvr>
                                    </p:animEffect>
                                  </p:childTnLst>
                                </p:cTn>
                              </p:par>
                              <p:par>
                                <p:cTn id="329" presetID="3" presetClass="entr" presetSubtype="5" fill="hold" grpId="2" nodeType="withEffect">
                                  <p:stCondLst>
                                    <p:cond delay="0"/>
                                  </p:stCondLst>
                                  <p:childTnLst>
                                    <p:set>
                                      <p:cBhvr>
                                        <p:cTn id="330" dur="1" fill="hold">
                                          <p:stCondLst>
                                            <p:cond delay="0"/>
                                          </p:stCondLst>
                                        </p:cTn>
                                        <p:tgtEl>
                                          <p:spTgt spid="38"/>
                                        </p:tgtEl>
                                        <p:attrNameLst>
                                          <p:attrName>style.visibility</p:attrName>
                                        </p:attrNameLst>
                                      </p:cBhvr>
                                      <p:to>
                                        <p:strVal val="visible"/>
                                      </p:to>
                                    </p:set>
                                    <p:animEffect transition="in" filter="blinds(vertical)">
                                      <p:cBhvr>
                                        <p:cTn id="331" dur="3000"/>
                                        <p:tgtEl>
                                          <p:spTgt spid="38"/>
                                        </p:tgtEl>
                                      </p:cBhvr>
                                    </p:animEffect>
                                  </p:childTnLst>
                                </p:cTn>
                              </p:par>
                            </p:childTnLst>
                          </p:cTn>
                        </p:par>
                        <p:par>
                          <p:cTn id="332" fill="hold">
                            <p:stCondLst>
                              <p:cond delay="3000"/>
                            </p:stCondLst>
                            <p:childTnLst>
                              <p:par>
                                <p:cTn id="333" presetID="2" presetClass="exit" presetSubtype="4" fill="hold" grpId="3" nodeType="afterEffect">
                                  <p:stCondLst>
                                    <p:cond delay="0"/>
                                  </p:stCondLst>
                                  <p:childTnLst>
                                    <p:anim calcmode="lin" valueType="num">
                                      <p:cBhvr additive="base">
                                        <p:cTn id="334" dur="3000"/>
                                        <p:tgtEl>
                                          <p:spTgt spid="3"/>
                                        </p:tgtEl>
                                        <p:attrNameLst>
                                          <p:attrName>ppt_x</p:attrName>
                                        </p:attrNameLst>
                                      </p:cBhvr>
                                      <p:tavLst>
                                        <p:tav tm="0">
                                          <p:val>
                                            <p:strVal val="ppt_x"/>
                                          </p:val>
                                        </p:tav>
                                        <p:tav tm="100000">
                                          <p:val>
                                            <p:strVal val="ppt_x"/>
                                          </p:val>
                                        </p:tav>
                                      </p:tavLst>
                                    </p:anim>
                                    <p:anim calcmode="lin" valueType="num">
                                      <p:cBhvr additive="base">
                                        <p:cTn id="335" dur="3000"/>
                                        <p:tgtEl>
                                          <p:spTgt spid="3"/>
                                        </p:tgtEl>
                                        <p:attrNameLst>
                                          <p:attrName>ppt_y</p:attrName>
                                        </p:attrNameLst>
                                      </p:cBhvr>
                                      <p:tavLst>
                                        <p:tav tm="0">
                                          <p:val>
                                            <p:strVal val="ppt_y"/>
                                          </p:val>
                                        </p:tav>
                                        <p:tav tm="100000">
                                          <p:val>
                                            <p:strVal val="1+ppt_h/2"/>
                                          </p:val>
                                        </p:tav>
                                      </p:tavLst>
                                    </p:anim>
                                    <p:set>
                                      <p:cBhvr>
                                        <p:cTn id="336" dur="1" fill="hold">
                                          <p:stCondLst>
                                            <p:cond delay="2999"/>
                                          </p:stCondLst>
                                        </p:cTn>
                                        <p:tgtEl>
                                          <p:spTgt spid="3"/>
                                        </p:tgtEl>
                                        <p:attrNameLst>
                                          <p:attrName>style.visibility</p:attrName>
                                        </p:attrNameLst>
                                      </p:cBhvr>
                                      <p:to>
                                        <p:strVal val="hidden"/>
                                      </p:to>
                                    </p:set>
                                  </p:childTnLst>
                                </p:cTn>
                              </p:par>
                              <p:par>
                                <p:cTn id="337" presetID="2" presetClass="exit" presetSubtype="4" fill="hold" grpId="3" nodeType="withEffect">
                                  <p:stCondLst>
                                    <p:cond delay="0"/>
                                  </p:stCondLst>
                                  <p:childTnLst>
                                    <p:anim calcmode="lin" valueType="num">
                                      <p:cBhvr additive="base">
                                        <p:cTn id="338" dur="3000"/>
                                        <p:tgtEl>
                                          <p:spTgt spid="5"/>
                                        </p:tgtEl>
                                        <p:attrNameLst>
                                          <p:attrName>ppt_x</p:attrName>
                                        </p:attrNameLst>
                                      </p:cBhvr>
                                      <p:tavLst>
                                        <p:tav tm="0">
                                          <p:val>
                                            <p:strVal val="ppt_x"/>
                                          </p:val>
                                        </p:tav>
                                        <p:tav tm="100000">
                                          <p:val>
                                            <p:strVal val="ppt_x"/>
                                          </p:val>
                                        </p:tav>
                                      </p:tavLst>
                                    </p:anim>
                                    <p:anim calcmode="lin" valueType="num">
                                      <p:cBhvr additive="base">
                                        <p:cTn id="339" dur="3000"/>
                                        <p:tgtEl>
                                          <p:spTgt spid="5"/>
                                        </p:tgtEl>
                                        <p:attrNameLst>
                                          <p:attrName>ppt_y</p:attrName>
                                        </p:attrNameLst>
                                      </p:cBhvr>
                                      <p:tavLst>
                                        <p:tav tm="0">
                                          <p:val>
                                            <p:strVal val="ppt_y"/>
                                          </p:val>
                                        </p:tav>
                                        <p:tav tm="100000">
                                          <p:val>
                                            <p:strVal val="1+ppt_h/2"/>
                                          </p:val>
                                        </p:tav>
                                      </p:tavLst>
                                    </p:anim>
                                    <p:set>
                                      <p:cBhvr>
                                        <p:cTn id="340" dur="1" fill="hold">
                                          <p:stCondLst>
                                            <p:cond delay="2999"/>
                                          </p:stCondLst>
                                        </p:cTn>
                                        <p:tgtEl>
                                          <p:spTgt spid="5"/>
                                        </p:tgtEl>
                                        <p:attrNameLst>
                                          <p:attrName>style.visibility</p:attrName>
                                        </p:attrNameLst>
                                      </p:cBhvr>
                                      <p:to>
                                        <p:strVal val="hidden"/>
                                      </p:to>
                                    </p:set>
                                  </p:childTnLst>
                                </p:cTn>
                              </p:par>
                              <p:par>
                                <p:cTn id="341" presetID="2" presetClass="exit" presetSubtype="4" fill="hold" grpId="3" nodeType="withEffect">
                                  <p:stCondLst>
                                    <p:cond delay="0"/>
                                  </p:stCondLst>
                                  <p:childTnLst>
                                    <p:anim calcmode="lin" valueType="num">
                                      <p:cBhvr additive="base">
                                        <p:cTn id="342" dur="3000"/>
                                        <p:tgtEl>
                                          <p:spTgt spid="7"/>
                                        </p:tgtEl>
                                        <p:attrNameLst>
                                          <p:attrName>ppt_x</p:attrName>
                                        </p:attrNameLst>
                                      </p:cBhvr>
                                      <p:tavLst>
                                        <p:tav tm="0">
                                          <p:val>
                                            <p:strVal val="ppt_x"/>
                                          </p:val>
                                        </p:tav>
                                        <p:tav tm="100000">
                                          <p:val>
                                            <p:strVal val="ppt_x"/>
                                          </p:val>
                                        </p:tav>
                                      </p:tavLst>
                                    </p:anim>
                                    <p:anim calcmode="lin" valueType="num">
                                      <p:cBhvr additive="base">
                                        <p:cTn id="343" dur="3000"/>
                                        <p:tgtEl>
                                          <p:spTgt spid="7"/>
                                        </p:tgtEl>
                                        <p:attrNameLst>
                                          <p:attrName>ppt_y</p:attrName>
                                        </p:attrNameLst>
                                      </p:cBhvr>
                                      <p:tavLst>
                                        <p:tav tm="0">
                                          <p:val>
                                            <p:strVal val="ppt_y"/>
                                          </p:val>
                                        </p:tav>
                                        <p:tav tm="100000">
                                          <p:val>
                                            <p:strVal val="1+ppt_h/2"/>
                                          </p:val>
                                        </p:tav>
                                      </p:tavLst>
                                    </p:anim>
                                    <p:set>
                                      <p:cBhvr>
                                        <p:cTn id="344" dur="1" fill="hold">
                                          <p:stCondLst>
                                            <p:cond delay="2999"/>
                                          </p:stCondLst>
                                        </p:cTn>
                                        <p:tgtEl>
                                          <p:spTgt spid="7"/>
                                        </p:tgtEl>
                                        <p:attrNameLst>
                                          <p:attrName>style.visibility</p:attrName>
                                        </p:attrNameLst>
                                      </p:cBhvr>
                                      <p:to>
                                        <p:strVal val="hidden"/>
                                      </p:to>
                                    </p:set>
                                  </p:childTnLst>
                                </p:cTn>
                              </p:par>
                              <p:par>
                                <p:cTn id="345" presetID="2" presetClass="exit" presetSubtype="4" fill="hold" grpId="3" nodeType="withEffect">
                                  <p:stCondLst>
                                    <p:cond delay="0"/>
                                  </p:stCondLst>
                                  <p:childTnLst>
                                    <p:anim calcmode="lin" valueType="num">
                                      <p:cBhvr additive="base">
                                        <p:cTn id="346" dur="3000"/>
                                        <p:tgtEl>
                                          <p:spTgt spid="9"/>
                                        </p:tgtEl>
                                        <p:attrNameLst>
                                          <p:attrName>ppt_x</p:attrName>
                                        </p:attrNameLst>
                                      </p:cBhvr>
                                      <p:tavLst>
                                        <p:tav tm="0">
                                          <p:val>
                                            <p:strVal val="ppt_x"/>
                                          </p:val>
                                        </p:tav>
                                        <p:tav tm="100000">
                                          <p:val>
                                            <p:strVal val="ppt_x"/>
                                          </p:val>
                                        </p:tav>
                                      </p:tavLst>
                                    </p:anim>
                                    <p:anim calcmode="lin" valueType="num">
                                      <p:cBhvr additive="base">
                                        <p:cTn id="347" dur="3000"/>
                                        <p:tgtEl>
                                          <p:spTgt spid="9"/>
                                        </p:tgtEl>
                                        <p:attrNameLst>
                                          <p:attrName>ppt_y</p:attrName>
                                        </p:attrNameLst>
                                      </p:cBhvr>
                                      <p:tavLst>
                                        <p:tav tm="0">
                                          <p:val>
                                            <p:strVal val="ppt_y"/>
                                          </p:val>
                                        </p:tav>
                                        <p:tav tm="100000">
                                          <p:val>
                                            <p:strVal val="1+ppt_h/2"/>
                                          </p:val>
                                        </p:tav>
                                      </p:tavLst>
                                    </p:anim>
                                    <p:set>
                                      <p:cBhvr>
                                        <p:cTn id="348" dur="1" fill="hold">
                                          <p:stCondLst>
                                            <p:cond delay="2999"/>
                                          </p:stCondLst>
                                        </p:cTn>
                                        <p:tgtEl>
                                          <p:spTgt spid="9"/>
                                        </p:tgtEl>
                                        <p:attrNameLst>
                                          <p:attrName>style.visibility</p:attrName>
                                        </p:attrNameLst>
                                      </p:cBhvr>
                                      <p:to>
                                        <p:strVal val="hidden"/>
                                      </p:to>
                                    </p:set>
                                  </p:childTnLst>
                                </p:cTn>
                              </p:par>
                              <p:par>
                                <p:cTn id="349" presetID="2" presetClass="exit" presetSubtype="4" fill="hold" grpId="3" nodeType="withEffect">
                                  <p:stCondLst>
                                    <p:cond delay="0"/>
                                  </p:stCondLst>
                                  <p:childTnLst>
                                    <p:anim calcmode="lin" valueType="num">
                                      <p:cBhvr additive="base">
                                        <p:cTn id="350" dur="3000"/>
                                        <p:tgtEl>
                                          <p:spTgt spid="11"/>
                                        </p:tgtEl>
                                        <p:attrNameLst>
                                          <p:attrName>ppt_x</p:attrName>
                                        </p:attrNameLst>
                                      </p:cBhvr>
                                      <p:tavLst>
                                        <p:tav tm="0">
                                          <p:val>
                                            <p:strVal val="ppt_x"/>
                                          </p:val>
                                        </p:tav>
                                        <p:tav tm="100000">
                                          <p:val>
                                            <p:strVal val="ppt_x"/>
                                          </p:val>
                                        </p:tav>
                                      </p:tavLst>
                                    </p:anim>
                                    <p:anim calcmode="lin" valueType="num">
                                      <p:cBhvr additive="base">
                                        <p:cTn id="351" dur="3000"/>
                                        <p:tgtEl>
                                          <p:spTgt spid="11"/>
                                        </p:tgtEl>
                                        <p:attrNameLst>
                                          <p:attrName>ppt_y</p:attrName>
                                        </p:attrNameLst>
                                      </p:cBhvr>
                                      <p:tavLst>
                                        <p:tav tm="0">
                                          <p:val>
                                            <p:strVal val="ppt_y"/>
                                          </p:val>
                                        </p:tav>
                                        <p:tav tm="100000">
                                          <p:val>
                                            <p:strVal val="1+ppt_h/2"/>
                                          </p:val>
                                        </p:tav>
                                      </p:tavLst>
                                    </p:anim>
                                    <p:set>
                                      <p:cBhvr>
                                        <p:cTn id="352" dur="1" fill="hold">
                                          <p:stCondLst>
                                            <p:cond delay="2999"/>
                                          </p:stCondLst>
                                        </p:cTn>
                                        <p:tgtEl>
                                          <p:spTgt spid="11"/>
                                        </p:tgtEl>
                                        <p:attrNameLst>
                                          <p:attrName>style.visibility</p:attrName>
                                        </p:attrNameLst>
                                      </p:cBhvr>
                                      <p:to>
                                        <p:strVal val="hidden"/>
                                      </p:to>
                                    </p:set>
                                  </p:childTnLst>
                                </p:cTn>
                              </p:par>
                              <p:par>
                                <p:cTn id="353" presetID="2" presetClass="exit" presetSubtype="4" fill="hold" grpId="3" nodeType="withEffect">
                                  <p:stCondLst>
                                    <p:cond delay="0"/>
                                  </p:stCondLst>
                                  <p:childTnLst>
                                    <p:anim calcmode="lin" valueType="num">
                                      <p:cBhvr additive="base">
                                        <p:cTn id="354" dur="3000"/>
                                        <p:tgtEl>
                                          <p:spTgt spid="13"/>
                                        </p:tgtEl>
                                        <p:attrNameLst>
                                          <p:attrName>ppt_x</p:attrName>
                                        </p:attrNameLst>
                                      </p:cBhvr>
                                      <p:tavLst>
                                        <p:tav tm="0">
                                          <p:val>
                                            <p:strVal val="ppt_x"/>
                                          </p:val>
                                        </p:tav>
                                        <p:tav tm="100000">
                                          <p:val>
                                            <p:strVal val="ppt_x"/>
                                          </p:val>
                                        </p:tav>
                                      </p:tavLst>
                                    </p:anim>
                                    <p:anim calcmode="lin" valueType="num">
                                      <p:cBhvr additive="base">
                                        <p:cTn id="355" dur="3000"/>
                                        <p:tgtEl>
                                          <p:spTgt spid="13"/>
                                        </p:tgtEl>
                                        <p:attrNameLst>
                                          <p:attrName>ppt_y</p:attrName>
                                        </p:attrNameLst>
                                      </p:cBhvr>
                                      <p:tavLst>
                                        <p:tav tm="0">
                                          <p:val>
                                            <p:strVal val="ppt_y"/>
                                          </p:val>
                                        </p:tav>
                                        <p:tav tm="100000">
                                          <p:val>
                                            <p:strVal val="1+ppt_h/2"/>
                                          </p:val>
                                        </p:tav>
                                      </p:tavLst>
                                    </p:anim>
                                    <p:set>
                                      <p:cBhvr>
                                        <p:cTn id="356" dur="1" fill="hold">
                                          <p:stCondLst>
                                            <p:cond delay="2999"/>
                                          </p:stCondLst>
                                        </p:cTn>
                                        <p:tgtEl>
                                          <p:spTgt spid="13"/>
                                        </p:tgtEl>
                                        <p:attrNameLst>
                                          <p:attrName>style.visibility</p:attrName>
                                        </p:attrNameLst>
                                      </p:cBhvr>
                                      <p:to>
                                        <p:strVal val="hidden"/>
                                      </p:to>
                                    </p:set>
                                  </p:childTnLst>
                                </p:cTn>
                              </p:par>
                              <p:par>
                                <p:cTn id="357" presetID="2" presetClass="exit" presetSubtype="4" fill="hold" grpId="3" nodeType="withEffect">
                                  <p:stCondLst>
                                    <p:cond delay="0"/>
                                  </p:stCondLst>
                                  <p:childTnLst>
                                    <p:anim calcmode="lin" valueType="num">
                                      <p:cBhvr additive="base">
                                        <p:cTn id="358" dur="3000"/>
                                        <p:tgtEl>
                                          <p:spTgt spid="15"/>
                                        </p:tgtEl>
                                        <p:attrNameLst>
                                          <p:attrName>ppt_x</p:attrName>
                                        </p:attrNameLst>
                                      </p:cBhvr>
                                      <p:tavLst>
                                        <p:tav tm="0">
                                          <p:val>
                                            <p:strVal val="ppt_x"/>
                                          </p:val>
                                        </p:tav>
                                        <p:tav tm="100000">
                                          <p:val>
                                            <p:strVal val="ppt_x"/>
                                          </p:val>
                                        </p:tav>
                                      </p:tavLst>
                                    </p:anim>
                                    <p:anim calcmode="lin" valueType="num">
                                      <p:cBhvr additive="base">
                                        <p:cTn id="359" dur="3000"/>
                                        <p:tgtEl>
                                          <p:spTgt spid="15"/>
                                        </p:tgtEl>
                                        <p:attrNameLst>
                                          <p:attrName>ppt_y</p:attrName>
                                        </p:attrNameLst>
                                      </p:cBhvr>
                                      <p:tavLst>
                                        <p:tav tm="0">
                                          <p:val>
                                            <p:strVal val="ppt_y"/>
                                          </p:val>
                                        </p:tav>
                                        <p:tav tm="100000">
                                          <p:val>
                                            <p:strVal val="1+ppt_h/2"/>
                                          </p:val>
                                        </p:tav>
                                      </p:tavLst>
                                    </p:anim>
                                    <p:set>
                                      <p:cBhvr>
                                        <p:cTn id="360" dur="1" fill="hold">
                                          <p:stCondLst>
                                            <p:cond delay="2999"/>
                                          </p:stCondLst>
                                        </p:cTn>
                                        <p:tgtEl>
                                          <p:spTgt spid="15"/>
                                        </p:tgtEl>
                                        <p:attrNameLst>
                                          <p:attrName>style.visibility</p:attrName>
                                        </p:attrNameLst>
                                      </p:cBhvr>
                                      <p:to>
                                        <p:strVal val="hidden"/>
                                      </p:to>
                                    </p:set>
                                  </p:childTnLst>
                                </p:cTn>
                              </p:par>
                              <p:par>
                                <p:cTn id="361" presetID="2" presetClass="exit" presetSubtype="4" fill="hold" grpId="3" nodeType="withEffect">
                                  <p:stCondLst>
                                    <p:cond delay="0"/>
                                  </p:stCondLst>
                                  <p:childTnLst>
                                    <p:anim calcmode="lin" valueType="num">
                                      <p:cBhvr additive="base">
                                        <p:cTn id="362" dur="3000"/>
                                        <p:tgtEl>
                                          <p:spTgt spid="17"/>
                                        </p:tgtEl>
                                        <p:attrNameLst>
                                          <p:attrName>ppt_x</p:attrName>
                                        </p:attrNameLst>
                                      </p:cBhvr>
                                      <p:tavLst>
                                        <p:tav tm="0">
                                          <p:val>
                                            <p:strVal val="ppt_x"/>
                                          </p:val>
                                        </p:tav>
                                        <p:tav tm="100000">
                                          <p:val>
                                            <p:strVal val="ppt_x"/>
                                          </p:val>
                                        </p:tav>
                                      </p:tavLst>
                                    </p:anim>
                                    <p:anim calcmode="lin" valueType="num">
                                      <p:cBhvr additive="base">
                                        <p:cTn id="363" dur="3000"/>
                                        <p:tgtEl>
                                          <p:spTgt spid="17"/>
                                        </p:tgtEl>
                                        <p:attrNameLst>
                                          <p:attrName>ppt_y</p:attrName>
                                        </p:attrNameLst>
                                      </p:cBhvr>
                                      <p:tavLst>
                                        <p:tav tm="0">
                                          <p:val>
                                            <p:strVal val="ppt_y"/>
                                          </p:val>
                                        </p:tav>
                                        <p:tav tm="100000">
                                          <p:val>
                                            <p:strVal val="1+ppt_h/2"/>
                                          </p:val>
                                        </p:tav>
                                      </p:tavLst>
                                    </p:anim>
                                    <p:set>
                                      <p:cBhvr>
                                        <p:cTn id="364" dur="1" fill="hold">
                                          <p:stCondLst>
                                            <p:cond delay="2999"/>
                                          </p:stCondLst>
                                        </p:cTn>
                                        <p:tgtEl>
                                          <p:spTgt spid="17"/>
                                        </p:tgtEl>
                                        <p:attrNameLst>
                                          <p:attrName>style.visibility</p:attrName>
                                        </p:attrNameLst>
                                      </p:cBhvr>
                                      <p:to>
                                        <p:strVal val="hidden"/>
                                      </p:to>
                                    </p:set>
                                  </p:childTnLst>
                                </p:cTn>
                              </p:par>
                              <p:par>
                                <p:cTn id="365" presetID="2" presetClass="exit" presetSubtype="4" fill="hold" grpId="3" nodeType="withEffect">
                                  <p:stCondLst>
                                    <p:cond delay="0"/>
                                  </p:stCondLst>
                                  <p:childTnLst>
                                    <p:anim calcmode="lin" valueType="num">
                                      <p:cBhvr additive="base">
                                        <p:cTn id="366" dur="3000"/>
                                        <p:tgtEl>
                                          <p:spTgt spid="19"/>
                                        </p:tgtEl>
                                        <p:attrNameLst>
                                          <p:attrName>ppt_x</p:attrName>
                                        </p:attrNameLst>
                                      </p:cBhvr>
                                      <p:tavLst>
                                        <p:tav tm="0">
                                          <p:val>
                                            <p:strVal val="ppt_x"/>
                                          </p:val>
                                        </p:tav>
                                        <p:tav tm="100000">
                                          <p:val>
                                            <p:strVal val="ppt_x"/>
                                          </p:val>
                                        </p:tav>
                                      </p:tavLst>
                                    </p:anim>
                                    <p:anim calcmode="lin" valueType="num">
                                      <p:cBhvr additive="base">
                                        <p:cTn id="367" dur="3000"/>
                                        <p:tgtEl>
                                          <p:spTgt spid="19"/>
                                        </p:tgtEl>
                                        <p:attrNameLst>
                                          <p:attrName>ppt_y</p:attrName>
                                        </p:attrNameLst>
                                      </p:cBhvr>
                                      <p:tavLst>
                                        <p:tav tm="0">
                                          <p:val>
                                            <p:strVal val="ppt_y"/>
                                          </p:val>
                                        </p:tav>
                                        <p:tav tm="100000">
                                          <p:val>
                                            <p:strVal val="1+ppt_h/2"/>
                                          </p:val>
                                        </p:tav>
                                      </p:tavLst>
                                    </p:anim>
                                    <p:set>
                                      <p:cBhvr>
                                        <p:cTn id="368" dur="1" fill="hold">
                                          <p:stCondLst>
                                            <p:cond delay="2999"/>
                                          </p:stCondLst>
                                        </p:cTn>
                                        <p:tgtEl>
                                          <p:spTgt spid="19"/>
                                        </p:tgtEl>
                                        <p:attrNameLst>
                                          <p:attrName>style.visibility</p:attrName>
                                        </p:attrNameLst>
                                      </p:cBhvr>
                                      <p:to>
                                        <p:strVal val="hidden"/>
                                      </p:to>
                                    </p:set>
                                  </p:childTnLst>
                                </p:cTn>
                              </p:par>
                              <p:par>
                                <p:cTn id="369" presetID="2" presetClass="exit" presetSubtype="4" fill="hold" grpId="3" nodeType="withEffect">
                                  <p:stCondLst>
                                    <p:cond delay="0"/>
                                  </p:stCondLst>
                                  <p:childTnLst>
                                    <p:anim calcmode="lin" valueType="num">
                                      <p:cBhvr additive="base">
                                        <p:cTn id="370" dur="3000"/>
                                        <p:tgtEl>
                                          <p:spTgt spid="21"/>
                                        </p:tgtEl>
                                        <p:attrNameLst>
                                          <p:attrName>ppt_x</p:attrName>
                                        </p:attrNameLst>
                                      </p:cBhvr>
                                      <p:tavLst>
                                        <p:tav tm="0">
                                          <p:val>
                                            <p:strVal val="ppt_x"/>
                                          </p:val>
                                        </p:tav>
                                        <p:tav tm="100000">
                                          <p:val>
                                            <p:strVal val="ppt_x"/>
                                          </p:val>
                                        </p:tav>
                                      </p:tavLst>
                                    </p:anim>
                                    <p:anim calcmode="lin" valueType="num">
                                      <p:cBhvr additive="base">
                                        <p:cTn id="371" dur="3000"/>
                                        <p:tgtEl>
                                          <p:spTgt spid="21"/>
                                        </p:tgtEl>
                                        <p:attrNameLst>
                                          <p:attrName>ppt_y</p:attrName>
                                        </p:attrNameLst>
                                      </p:cBhvr>
                                      <p:tavLst>
                                        <p:tav tm="0">
                                          <p:val>
                                            <p:strVal val="ppt_y"/>
                                          </p:val>
                                        </p:tav>
                                        <p:tav tm="100000">
                                          <p:val>
                                            <p:strVal val="1+ppt_h/2"/>
                                          </p:val>
                                        </p:tav>
                                      </p:tavLst>
                                    </p:anim>
                                    <p:set>
                                      <p:cBhvr>
                                        <p:cTn id="372" dur="1" fill="hold">
                                          <p:stCondLst>
                                            <p:cond delay="2999"/>
                                          </p:stCondLst>
                                        </p:cTn>
                                        <p:tgtEl>
                                          <p:spTgt spid="21"/>
                                        </p:tgtEl>
                                        <p:attrNameLst>
                                          <p:attrName>style.visibility</p:attrName>
                                        </p:attrNameLst>
                                      </p:cBhvr>
                                      <p:to>
                                        <p:strVal val="hidden"/>
                                      </p:to>
                                    </p:set>
                                  </p:childTnLst>
                                </p:cTn>
                              </p:par>
                              <p:par>
                                <p:cTn id="373" presetID="2" presetClass="exit" presetSubtype="4" fill="hold" grpId="3" nodeType="withEffect">
                                  <p:stCondLst>
                                    <p:cond delay="0"/>
                                  </p:stCondLst>
                                  <p:childTnLst>
                                    <p:anim calcmode="lin" valueType="num">
                                      <p:cBhvr additive="base">
                                        <p:cTn id="374" dur="3000"/>
                                        <p:tgtEl>
                                          <p:spTgt spid="23"/>
                                        </p:tgtEl>
                                        <p:attrNameLst>
                                          <p:attrName>ppt_x</p:attrName>
                                        </p:attrNameLst>
                                      </p:cBhvr>
                                      <p:tavLst>
                                        <p:tav tm="0">
                                          <p:val>
                                            <p:strVal val="ppt_x"/>
                                          </p:val>
                                        </p:tav>
                                        <p:tav tm="100000">
                                          <p:val>
                                            <p:strVal val="ppt_x"/>
                                          </p:val>
                                        </p:tav>
                                      </p:tavLst>
                                    </p:anim>
                                    <p:anim calcmode="lin" valueType="num">
                                      <p:cBhvr additive="base">
                                        <p:cTn id="375" dur="3000"/>
                                        <p:tgtEl>
                                          <p:spTgt spid="23"/>
                                        </p:tgtEl>
                                        <p:attrNameLst>
                                          <p:attrName>ppt_y</p:attrName>
                                        </p:attrNameLst>
                                      </p:cBhvr>
                                      <p:tavLst>
                                        <p:tav tm="0">
                                          <p:val>
                                            <p:strVal val="ppt_y"/>
                                          </p:val>
                                        </p:tav>
                                        <p:tav tm="100000">
                                          <p:val>
                                            <p:strVal val="1+ppt_h/2"/>
                                          </p:val>
                                        </p:tav>
                                      </p:tavLst>
                                    </p:anim>
                                    <p:set>
                                      <p:cBhvr>
                                        <p:cTn id="376" dur="1" fill="hold">
                                          <p:stCondLst>
                                            <p:cond delay="2999"/>
                                          </p:stCondLst>
                                        </p:cTn>
                                        <p:tgtEl>
                                          <p:spTgt spid="23"/>
                                        </p:tgtEl>
                                        <p:attrNameLst>
                                          <p:attrName>style.visibility</p:attrName>
                                        </p:attrNameLst>
                                      </p:cBhvr>
                                      <p:to>
                                        <p:strVal val="hidden"/>
                                      </p:to>
                                    </p:set>
                                  </p:childTnLst>
                                </p:cTn>
                              </p:par>
                              <p:par>
                                <p:cTn id="377" presetID="2" presetClass="exit" presetSubtype="4" fill="hold" grpId="3" nodeType="withEffect">
                                  <p:stCondLst>
                                    <p:cond delay="0"/>
                                  </p:stCondLst>
                                  <p:childTnLst>
                                    <p:anim calcmode="lin" valueType="num">
                                      <p:cBhvr additive="base">
                                        <p:cTn id="378" dur="3000"/>
                                        <p:tgtEl>
                                          <p:spTgt spid="25"/>
                                        </p:tgtEl>
                                        <p:attrNameLst>
                                          <p:attrName>ppt_x</p:attrName>
                                        </p:attrNameLst>
                                      </p:cBhvr>
                                      <p:tavLst>
                                        <p:tav tm="0">
                                          <p:val>
                                            <p:strVal val="ppt_x"/>
                                          </p:val>
                                        </p:tav>
                                        <p:tav tm="100000">
                                          <p:val>
                                            <p:strVal val="ppt_x"/>
                                          </p:val>
                                        </p:tav>
                                      </p:tavLst>
                                    </p:anim>
                                    <p:anim calcmode="lin" valueType="num">
                                      <p:cBhvr additive="base">
                                        <p:cTn id="379" dur="3000"/>
                                        <p:tgtEl>
                                          <p:spTgt spid="25"/>
                                        </p:tgtEl>
                                        <p:attrNameLst>
                                          <p:attrName>ppt_y</p:attrName>
                                        </p:attrNameLst>
                                      </p:cBhvr>
                                      <p:tavLst>
                                        <p:tav tm="0">
                                          <p:val>
                                            <p:strVal val="ppt_y"/>
                                          </p:val>
                                        </p:tav>
                                        <p:tav tm="100000">
                                          <p:val>
                                            <p:strVal val="1+ppt_h/2"/>
                                          </p:val>
                                        </p:tav>
                                      </p:tavLst>
                                    </p:anim>
                                    <p:set>
                                      <p:cBhvr>
                                        <p:cTn id="380" dur="1" fill="hold">
                                          <p:stCondLst>
                                            <p:cond delay="2999"/>
                                          </p:stCondLst>
                                        </p:cTn>
                                        <p:tgtEl>
                                          <p:spTgt spid="25"/>
                                        </p:tgtEl>
                                        <p:attrNameLst>
                                          <p:attrName>style.visibility</p:attrName>
                                        </p:attrNameLst>
                                      </p:cBhvr>
                                      <p:to>
                                        <p:strVal val="hidden"/>
                                      </p:to>
                                    </p:set>
                                  </p:childTnLst>
                                </p:cTn>
                              </p:par>
                              <p:par>
                                <p:cTn id="381" presetID="2" presetClass="exit" presetSubtype="4" fill="hold" grpId="3" nodeType="withEffect">
                                  <p:stCondLst>
                                    <p:cond delay="0"/>
                                  </p:stCondLst>
                                  <p:childTnLst>
                                    <p:anim calcmode="lin" valueType="num">
                                      <p:cBhvr additive="base">
                                        <p:cTn id="382" dur="3000"/>
                                        <p:tgtEl>
                                          <p:spTgt spid="27"/>
                                        </p:tgtEl>
                                        <p:attrNameLst>
                                          <p:attrName>ppt_x</p:attrName>
                                        </p:attrNameLst>
                                      </p:cBhvr>
                                      <p:tavLst>
                                        <p:tav tm="0">
                                          <p:val>
                                            <p:strVal val="ppt_x"/>
                                          </p:val>
                                        </p:tav>
                                        <p:tav tm="100000">
                                          <p:val>
                                            <p:strVal val="ppt_x"/>
                                          </p:val>
                                        </p:tav>
                                      </p:tavLst>
                                    </p:anim>
                                    <p:anim calcmode="lin" valueType="num">
                                      <p:cBhvr additive="base">
                                        <p:cTn id="383" dur="3000"/>
                                        <p:tgtEl>
                                          <p:spTgt spid="27"/>
                                        </p:tgtEl>
                                        <p:attrNameLst>
                                          <p:attrName>ppt_y</p:attrName>
                                        </p:attrNameLst>
                                      </p:cBhvr>
                                      <p:tavLst>
                                        <p:tav tm="0">
                                          <p:val>
                                            <p:strVal val="ppt_y"/>
                                          </p:val>
                                        </p:tav>
                                        <p:tav tm="100000">
                                          <p:val>
                                            <p:strVal val="1+ppt_h/2"/>
                                          </p:val>
                                        </p:tav>
                                      </p:tavLst>
                                    </p:anim>
                                    <p:set>
                                      <p:cBhvr>
                                        <p:cTn id="384" dur="1" fill="hold">
                                          <p:stCondLst>
                                            <p:cond delay="2999"/>
                                          </p:stCondLst>
                                        </p:cTn>
                                        <p:tgtEl>
                                          <p:spTgt spid="27"/>
                                        </p:tgtEl>
                                        <p:attrNameLst>
                                          <p:attrName>style.visibility</p:attrName>
                                        </p:attrNameLst>
                                      </p:cBhvr>
                                      <p:to>
                                        <p:strVal val="hidden"/>
                                      </p:to>
                                    </p:set>
                                  </p:childTnLst>
                                </p:cTn>
                              </p:par>
                              <p:par>
                                <p:cTn id="385" presetID="2" presetClass="exit" presetSubtype="4" fill="hold" grpId="3" nodeType="withEffect">
                                  <p:stCondLst>
                                    <p:cond delay="0"/>
                                  </p:stCondLst>
                                  <p:childTnLst>
                                    <p:anim calcmode="lin" valueType="num">
                                      <p:cBhvr additive="base">
                                        <p:cTn id="386" dur="3000"/>
                                        <p:tgtEl>
                                          <p:spTgt spid="29"/>
                                        </p:tgtEl>
                                        <p:attrNameLst>
                                          <p:attrName>ppt_x</p:attrName>
                                        </p:attrNameLst>
                                      </p:cBhvr>
                                      <p:tavLst>
                                        <p:tav tm="0">
                                          <p:val>
                                            <p:strVal val="ppt_x"/>
                                          </p:val>
                                        </p:tav>
                                        <p:tav tm="100000">
                                          <p:val>
                                            <p:strVal val="ppt_x"/>
                                          </p:val>
                                        </p:tav>
                                      </p:tavLst>
                                    </p:anim>
                                    <p:anim calcmode="lin" valueType="num">
                                      <p:cBhvr additive="base">
                                        <p:cTn id="387" dur="3000"/>
                                        <p:tgtEl>
                                          <p:spTgt spid="29"/>
                                        </p:tgtEl>
                                        <p:attrNameLst>
                                          <p:attrName>ppt_y</p:attrName>
                                        </p:attrNameLst>
                                      </p:cBhvr>
                                      <p:tavLst>
                                        <p:tav tm="0">
                                          <p:val>
                                            <p:strVal val="ppt_y"/>
                                          </p:val>
                                        </p:tav>
                                        <p:tav tm="100000">
                                          <p:val>
                                            <p:strVal val="1+ppt_h/2"/>
                                          </p:val>
                                        </p:tav>
                                      </p:tavLst>
                                    </p:anim>
                                    <p:set>
                                      <p:cBhvr>
                                        <p:cTn id="388" dur="1" fill="hold">
                                          <p:stCondLst>
                                            <p:cond delay="2999"/>
                                          </p:stCondLst>
                                        </p:cTn>
                                        <p:tgtEl>
                                          <p:spTgt spid="29"/>
                                        </p:tgtEl>
                                        <p:attrNameLst>
                                          <p:attrName>style.visibility</p:attrName>
                                        </p:attrNameLst>
                                      </p:cBhvr>
                                      <p:to>
                                        <p:strVal val="hidden"/>
                                      </p:to>
                                    </p:set>
                                  </p:childTnLst>
                                </p:cTn>
                              </p:par>
                              <p:par>
                                <p:cTn id="389" presetID="2" presetClass="exit" presetSubtype="4" fill="hold" grpId="3" nodeType="withEffect">
                                  <p:stCondLst>
                                    <p:cond delay="0"/>
                                  </p:stCondLst>
                                  <p:childTnLst>
                                    <p:anim calcmode="lin" valueType="num">
                                      <p:cBhvr additive="base">
                                        <p:cTn id="390" dur="3000"/>
                                        <p:tgtEl>
                                          <p:spTgt spid="31"/>
                                        </p:tgtEl>
                                        <p:attrNameLst>
                                          <p:attrName>ppt_x</p:attrName>
                                        </p:attrNameLst>
                                      </p:cBhvr>
                                      <p:tavLst>
                                        <p:tav tm="0">
                                          <p:val>
                                            <p:strVal val="ppt_x"/>
                                          </p:val>
                                        </p:tav>
                                        <p:tav tm="100000">
                                          <p:val>
                                            <p:strVal val="ppt_x"/>
                                          </p:val>
                                        </p:tav>
                                      </p:tavLst>
                                    </p:anim>
                                    <p:anim calcmode="lin" valueType="num">
                                      <p:cBhvr additive="base">
                                        <p:cTn id="391" dur="3000"/>
                                        <p:tgtEl>
                                          <p:spTgt spid="31"/>
                                        </p:tgtEl>
                                        <p:attrNameLst>
                                          <p:attrName>ppt_y</p:attrName>
                                        </p:attrNameLst>
                                      </p:cBhvr>
                                      <p:tavLst>
                                        <p:tav tm="0">
                                          <p:val>
                                            <p:strVal val="ppt_y"/>
                                          </p:val>
                                        </p:tav>
                                        <p:tav tm="100000">
                                          <p:val>
                                            <p:strVal val="1+ppt_h/2"/>
                                          </p:val>
                                        </p:tav>
                                      </p:tavLst>
                                    </p:anim>
                                    <p:set>
                                      <p:cBhvr>
                                        <p:cTn id="392" dur="1" fill="hold">
                                          <p:stCondLst>
                                            <p:cond delay="2999"/>
                                          </p:stCondLst>
                                        </p:cTn>
                                        <p:tgtEl>
                                          <p:spTgt spid="31"/>
                                        </p:tgtEl>
                                        <p:attrNameLst>
                                          <p:attrName>style.visibility</p:attrName>
                                        </p:attrNameLst>
                                      </p:cBhvr>
                                      <p:to>
                                        <p:strVal val="hidden"/>
                                      </p:to>
                                    </p:set>
                                  </p:childTnLst>
                                </p:cTn>
                              </p:par>
                              <p:par>
                                <p:cTn id="393" presetID="2" presetClass="exit" presetSubtype="4" fill="hold" grpId="3" nodeType="withEffect">
                                  <p:stCondLst>
                                    <p:cond delay="0"/>
                                  </p:stCondLst>
                                  <p:childTnLst>
                                    <p:anim calcmode="lin" valueType="num">
                                      <p:cBhvr additive="base">
                                        <p:cTn id="394" dur="3000"/>
                                        <p:tgtEl>
                                          <p:spTgt spid="33"/>
                                        </p:tgtEl>
                                        <p:attrNameLst>
                                          <p:attrName>ppt_x</p:attrName>
                                        </p:attrNameLst>
                                      </p:cBhvr>
                                      <p:tavLst>
                                        <p:tav tm="0">
                                          <p:val>
                                            <p:strVal val="ppt_x"/>
                                          </p:val>
                                        </p:tav>
                                        <p:tav tm="100000">
                                          <p:val>
                                            <p:strVal val="ppt_x"/>
                                          </p:val>
                                        </p:tav>
                                      </p:tavLst>
                                    </p:anim>
                                    <p:anim calcmode="lin" valueType="num">
                                      <p:cBhvr additive="base">
                                        <p:cTn id="395" dur="3000"/>
                                        <p:tgtEl>
                                          <p:spTgt spid="33"/>
                                        </p:tgtEl>
                                        <p:attrNameLst>
                                          <p:attrName>ppt_y</p:attrName>
                                        </p:attrNameLst>
                                      </p:cBhvr>
                                      <p:tavLst>
                                        <p:tav tm="0">
                                          <p:val>
                                            <p:strVal val="ppt_y"/>
                                          </p:val>
                                        </p:tav>
                                        <p:tav tm="100000">
                                          <p:val>
                                            <p:strVal val="1+ppt_h/2"/>
                                          </p:val>
                                        </p:tav>
                                      </p:tavLst>
                                    </p:anim>
                                    <p:set>
                                      <p:cBhvr>
                                        <p:cTn id="396" dur="1" fill="hold">
                                          <p:stCondLst>
                                            <p:cond delay="2999"/>
                                          </p:stCondLst>
                                        </p:cTn>
                                        <p:tgtEl>
                                          <p:spTgt spid="33"/>
                                        </p:tgtEl>
                                        <p:attrNameLst>
                                          <p:attrName>style.visibility</p:attrName>
                                        </p:attrNameLst>
                                      </p:cBhvr>
                                      <p:to>
                                        <p:strVal val="hidden"/>
                                      </p:to>
                                    </p:set>
                                  </p:childTnLst>
                                </p:cTn>
                              </p:par>
                              <p:par>
                                <p:cTn id="397" presetID="2" presetClass="exit" presetSubtype="4" fill="hold" grpId="3" nodeType="withEffect">
                                  <p:stCondLst>
                                    <p:cond delay="0"/>
                                  </p:stCondLst>
                                  <p:childTnLst>
                                    <p:anim calcmode="lin" valueType="num">
                                      <p:cBhvr additive="base">
                                        <p:cTn id="398" dur="3000"/>
                                        <p:tgtEl>
                                          <p:spTgt spid="35"/>
                                        </p:tgtEl>
                                        <p:attrNameLst>
                                          <p:attrName>ppt_x</p:attrName>
                                        </p:attrNameLst>
                                      </p:cBhvr>
                                      <p:tavLst>
                                        <p:tav tm="0">
                                          <p:val>
                                            <p:strVal val="ppt_x"/>
                                          </p:val>
                                        </p:tav>
                                        <p:tav tm="100000">
                                          <p:val>
                                            <p:strVal val="ppt_x"/>
                                          </p:val>
                                        </p:tav>
                                      </p:tavLst>
                                    </p:anim>
                                    <p:anim calcmode="lin" valueType="num">
                                      <p:cBhvr additive="base">
                                        <p:cTn id="399" dur="3000"/>
                                        <p:tgtEl>
                                          <p:spTgt spid="35"/>
                                        </p:tgtEl>
                                        <p:attrNameLst>
                                          <p:attrName>ppt_y</p:attrName>
                                        </p:attrNameLst>
                                      </p:cBhvr>
                                      <p:tavLst>
                                        <p:tav tm="0">
                                          <p:val>
                                            <p:strVal val="ppt_y"/>
                                          </p:val>
                                        </p:tav>
                                        <p:tav tm="100000">
                                          <p:val>
                                            <p:strVal val="1+ppt_h/2"/>
                                          </p:val>
                                        </p:tav>
                                      </p:tavLst>
                                    </p:anim>
                                    <p:set>
                                      <p:cBhvr>
                                        <p:cTn id="400" dur="1" fill="hold">
                                          <p:stCondLst>
                                            <p:cond delay="2999"/>
                                          </p:stCondLst>
                                        </p:cTn>
                                        <p:tgtEl>
                                          <p:spTgt spid="35"/>
                                        </p:tgtEl>
                                        <p:attrNameLst>
                                          <p:attrName>style.visibility</p:attrName>
                                        </p:attrNameLst>
                                      </p:cBhvr>
                                      <p:to>
                                        <p:strVal val="hidden"/>
                                      </p:to>
                                    </p:set>
                                  </p:childTnLst>
                                </p:cTn>
                              </p:par>
                              <p:par>
                                <p:cTn id="401" presetID="2" presetClass="exit" presetSubtype="4" fill="hold" grpId="3" nodeType="withEffect">
                                  <p:stCondLst>
                                    <p:cond delay="0"/>
                                  </p:stCondLst>
                                  <p:childTnLst>
                                    <p:anim calcmode="lin" valueType="num">
                                      <p:cBhvr additive="base">
                                        <p:cTn id="402" dur="3000"/>
                                        <p:tgtEl>
                                          <p:spTgt spid="37"/>
                                        </p:tgtEl>
                                        <p:attrNameLst>
                                          <p:attrName>ppt_x</p:attrName>
                                        </p:attrNameLst>
                                      </p:cBhvr>
                                      <p:tavLst>
                                        <p:tav tm="0">
                                          <p:val>
                                            <p:strVal val="ppt_x"/>
                                          </p:val>
                                        </p:tav>
                                        <p:tav tm="100000">
                                          <p:val>
                                            <p:strVal val="ppt_x"/>
                                          </p:val>
                                        </p:tav>
                                      </p:tavLst>
                                    </p:anim>
                                    <p:anim calcmode="lin" valueType="num">
                                      <p:cBhvr additive="base">
                                        <p:cTn id="403" dur="3000"/>
                                        <p:tgtEl>
                                          <p:spTgt spid="37"/>
                                        </p:tgtEl>
                                        <p:attrNameLst>
                                          <p:attrName>ppt_y</p:attrName>
                                        </p:attrNameLst>
                                      </p:cBhvr>
                                      <p:tavLst>
                                        <p:tav tm="0">
                                          <p:val>
                                            <p:strVal val="ppt_y"/>
                                          </p:val>
                                        </p:tav>
                                        <p:tav tm="100000">
                                          <p:val>
                                            <p:strVal val="1+ppt_h/2"/>
                                          </p:val>
                                        </p:tav>
                                      </p:tavLst>
                                    </p:anim>
                                    <p:set>
                                      <p:cBhvr>
                                        <p:cTn id="404" dur="1" fill="hold">
                                          <p:stCondLst>
                                            <p:cond delay="2999"/>
                                          </p:stCondLst>
                                        </p:cTn>
                                        <p:tgtEl>
                                          <p:spTgt spid="37"/>
                                        </p:tgtEl>
                                        <p:attrNameLst>
                                          <p:attrName>style.visibility</p:attrName>
                                        </p:attrNameLst>
                                      </p:cBhvr>
                                      <p:to>
                                        <p:strVal val="hidden"/>
                                      </p:to>
                                    </p:set>
                                  </p:childTnLst>
                                </p:cTn>
                              </p:par>
                              <p:par>
                                <p:cTn id="405" presetID="2" presetClass="exit" presetSubtype="1" fill="hold" grpId="3" nodeType="withEffect">
                                  <p:stCondLst>
                                    <p:cond delay="0"/>
                                  </p:stCondLst>
                                  <p:childTnLst>
                                    <p:anim calcmode="lin" valueType="num">
                                      <p:cBhvr additive="base">
                                        <p:cTn id="406" dur="3000"/>
                                        <p:tgtEl>
                                          <p:spTgt spid="4"/>
                                        </p:tgtEl>
                                        <p:attrNameLst>
                                          <p:attrName>ppt_x</p:attrName>
                                        </p:attrNameLst>
                                      </p:cBhvr>
                                      <p:tavLst>
                                        <p:tav tm="0">
                                          <p:val>
                                            <p:strVal val="ppt_x"/>
                                          </p:val>
                                        </p:tav>
                                        <p:tav tm="100000">
                                          <p:val>
                                            <p:strVal val="ppt_x"/>
                                          </p:val>
                                        </p:tav>
                                      </p:tavLst>
                                    </p:anim>
                                    <p:anim calcmode="lin" valueType="num">
                                      <p:cBhvr additive="base">
                                        <p:cTn id="407" dur="3000"/>
                                        <p:tgtEl>
                                          <p:spTgt spid="4"/>
                                        </p:tgtEl>
                                        <p:attrNameLst>
                                          <p:attrName>ppt_y</p:attrName>
                                        </p:attrNameLst>
                                      </p:cBhvr>
                                      <p:tavLst>
                                        <p:tav tm="0">
                                          <p:val>
                                            <p:strVal val="ppt_y"/>
                                          </p:val>
                                        </p:tav>
                                        <p:tav tm="100000">
                                          <p:val>
                                            <p:strVal val="0-ppt_h/2"/>
                                          </p:val>
                                        </p:tav>
                                      </p:tavLst>
                                    </p:anim>
                                    <p:set>
                                      <p:cBhvr>
                                        <p:cTn id="408" dur="1" fill="hold">
                                          <p:stCondLst>
                                            <p:cond delay="2999"/>
                                          </p:stCondLst>
                                        </p:cTn>
                                        <p:tgtEl>
                                          <p:spTgt spid="4"/>
                                        </p:tgtEl>
                                        <p:attrNameLst>
                                          <p:attrName>style.visibility</p:attrName>
                                        </p:attrNameLst>
                                      </p:cBhvr>
                                      <p:to>
                                        <p:strVal val="hidden"/>
                                      </p:to>
                                    </p:set>
                                  </p:childTnLst>
                                </p:cTn>
                              </p:par>
                              <p:par>
                                <p:cTn id="409" presetID="2" presetClass="exit" presetSubtype="1" fill="hold" grpId="3" nodeType="withEffect">
                                  <p:stCondLst>
                                    <p:cond delay="0"/>
                                  </p:stCondLst>
                                  <p:childTnLst>
                                    <p:anim calcmode="lin" valueType="num">
                                      <p:cBhvr additive="base">
                                        <p:cTn id="410" dur="3000"/>
                                        <p:tgtEl>
                                          <p:spTgt spid="6"/>
                                        </p:tgtEl>
                                        <p:attrNameLst>
                                          <p:attrName>ppt_x</p:attrName>
                                        </p:attrNameLst>
                                      </p:cBhvr>
                                      <p:tavLst>
                                        <p:tav tm="0">
                                          <p:val>
                                            <p:strVal val="ppt_x"/>
                                          </p:val>
                                        </p:tav>
                                        <p:tav tm="100000">
                                          <p:val>
                                            <p:strVal val="ppt_x"/>
                                          </p:val>
                                        </p:tav>
                                      </p:tavLst>
                                    </p:anim>
                                    <p:anim calcmode="lin" valueType="num">
                                      <p:cBhvr additive="base">
                                        <p:cTn id="411" dur="3000"/>
                                        <p:tgtEl>
                                          <p:spTgt spid="6"/>
                                        </p:tgtEl>
                                        <p:attrNameLst>
                                          <p:attrName>ppt_y</p:attrName>
                                        </p:attrNameLst>
                                      </p:cBhvr>
                                      <p:tavLst>
                                        <p:tav tm="0">
                                          <p:val>
                                            <p:strVal val="ppt_y"/>
                                          </p:val>
                                        </p:tav>
                                        <p:tav tm="100000">
                                          <p:val>
                                            <p:strVal val="0-ppt_h/2"/>
                                          </p:val>
                                        </p:tav>
                                      </p:tavLst>
                                    </p:anim>
                                    <p:set>
                                      <p:cBhvr>
                                        <p:cTn id="412" dur="1" fill="hold">
                                          <p:stCondLst>
                                            <p:cond delay="2999"/>
                                          </p:stCondLst>
                                        </p:cTn>
                                        <p:tgtEl>
                                          <p:spTgt spid="6"/>
                                        </p:tgtEl>
                                        <p:attrNameLst>
                                          <p:attrName>style.visibility</p:attrName>
                                        </p:attrNameLst>
                                      </p:cBhvr>
                                      <p:to>
                                        <p:strVal val="hidden"/>
                                      </p:to>
                                    </p:set>
                                  </p:childTnLst>
                                </p:cTn>
                              </p:par>
                              <p:par>
                                <p:cTn id="413" presetID="2" presetClass="exit" presetSubtype="1" fill="hold" grpId="3" nodeType="withEffect">
                                  <p:stCondLst>
                                    <p:cond delay="0"/>
                                  </p:stCondLst>
                                  <p:childTnLst>
                                    <p:anim calcmode="lin" valueType="num">
                                      <p:cBhvr additive="base">
                                        <p:cTn id="414" dur="3000"/>
                                        <p:tgtEl>
                                          <p:spTgt spid="8"/>
                                        </p:tgtEl>
                                        <p:attrNameLst>
                                          <p:attrName>ppt_x</p:attrName>
                                        </p:attrNameLst>
                                      </p:cBhvr>
                                      <p:tavLst>
                                        <p:tav tm="0">
                                          <p:val>
                                            <p:strVal val="ppt_x"/>
                                          </p:val>
                                        </p:tav>
                                        <p:tav tm="100000">
                                          <p:val>
                                            <p:strVal val="ppt_x"/>
                                          </p:val>
                                        </p:tav>
                                      </p:tavLst>
                                    </p:anim>
                                    <p:anim calcmode="lin" valueType="num">
                                      <p:cBhvr additive="base">
                                        <p:cTn id="415" dur="3000"/>
                                        <p:tgtEl>
                                          <p:spTgt spid="8"/>
                                        </p:tgtEl>
                                        <p:attrNameLst>
                                          <p:attrName>ppt_y</p:attrName>
                                        </p:attrNameLst>
                                      </p:cBhvr>
                                      <p:tavLst>
                                        <p:tav tm="0">
                                          <p:val>
                                            <p:strVal val="ppt_y"/>
                                          </p:val>
                                        </p:tav>
                                        <p:tav tm="100000">
                                          <p:val>
                                            <p:strVal val="0-ppt_h/2"/>
                                          </p:val>
                                        </p:tav>
                                      </p:tavLst>
                                    </p:anim>
                                    <p:set>
                                      <p:cBhvr>
                                        <p:cTn id="416" dur="1" fill="hold">
                                          <p:stCondLst>
                                            <p:cond delay="2999"/>
                                          </p:stCondLst>
                                        </p:cTn>
                                        <p:tgtEl>
                                          <p:spTgt spid="8"/>
                                        </p:tgtEl>
                                        <p:attrNameLst>
                                          <p:attrName>style.visibility</p:attrName>
                                        </p:attrNameLst>
                                      </p:cBhvr>
                                      <p:to>
                                        <p:strVal val="hidden"/>
                                      </p:to>
                                    </p:set>
                                  </p:childTnLst>
                                </p:cTn>
                              </p:par>
                              <p:par>
                                <p:cTn id="417" presetID="2" presetClass="exit" presetSubtype="1" fill="hold" grpId="3" nodeType="withEffect">
                                  <p:stCondLst>
                                    <p:cond delay="0"/>
                                  </p:stCondLst>
                                  <p:childTnLst>
                                    <p:anim calcmode="lin" valueType="num">
                                      <p:cBhvr additive="base">
                                        <p:cTn id="418" dur="3000"/>
                                        <p:tgtEl>
                                          <p:spTgt spid="10"/>
                                        </p:tgtEl>
                                        <p:attrNameLst>
                                          <p:attrName>ppt_x</p:attrName>
                                        </p:attrNameLst>
                                      </p:cBhvr>
                                      <p:tavLst>
                                        <p:tav tm="0">
                                          <p:val>
                                            <p:strVal val="ppt_x"/>
                                          </p:val>
                                        </p:tav>
                                        <p:tav tm="100000">
                                          <p:val>
                                            <p:strVal val="ppt_x"/>
                                          </p:val>
                                        </p:tav>
                                      </p:tavLst>
                                    </p:anim>
                                    <p:anim calcmode="lin" valueType="num">
                                      <p:cBhvr additive="base">
                                        <p:cTn id="419" dur="3000"/>
                                        <p:tgtEl>
                                          <p:spTgt spid="10"/>
                                        </p:tgtEl>
                                        <p:attrNameLst>
                                          <p:attrName>ppt_y</p:attrName>
                                        </p:attrNameLst>
                                      </p:cBhvr>
                                      <p:tavLst>
                                        <p:tav tm="0">
                                          <p:val>
                                            <p:strVal val="ppt_y"/>
                                          </p:val>
                                        </p:tav>
                                        <p:tav tm="100000">
                                          <p:val>
                                            <p:strVal val="0-ppt_h/2"/>
                                          </p:val>
                                        </p:tav>
                                      </p:tavLst>
                                    </p:anim>
                                    <p:set>
                                      <p:cBhvr>
                                        <p:cTn id="420" dur="1" fill="hold">
                                          <p:stCondLst>
                                            <p:cond delay="2999"/>
                                          </p:stCondLst>
                                        </p:cTn>
                                        <p:tgtEl>
                                          <p:spTgt spid="10"/>
                                        </p:tgtEl>
                                        <p:attrNameLst>
                                          <p:attrName>style.visibility</p:attrName>
                                        </p:attrNameLst>
                                      </p:cBhvr>
                                      <p:to>
                                        <p:strVal val="hidden"/>
                                      </p:to>
                                    </p:set>
                                  </p:childTnLst>
                                </p:cTn>
                              </p:par>
                              <p:par>
                                <p:cTn id="421" presetID="2" presetClass="exit" presetSubtype="1" fill="hold" grpId="3" nodeType="withEffect">
                                  <p:stCondLst>
                                    <p:cond delay="0"/>
                                  </p:stCondLst>
                                  <p:childTnLst>
                                    <p:anim calcmode="lin" valueType="num">
                                      <p:cBhvr additive="base">
                                        <p:cTn id="422" dur="3000"/>
                                        <p:tgtEl>
                                          <p:spTgt spid="12"/>
                                        </p:tgtEl>
                                        <p:attrNameLst>
                                          <p:attrName>ppt_x</p:attrName>
                                        </p:attrNameLst>
                                      </p:cBhvr>
                                      <p:tavLst>
                                        <p:tav tm="0">
                                          <p:val>
                                            <p:strVal val="ppt_x"/>
                                          </p:val>
                                        </p:tav>
                                        <p:tav tm="100000">
                                          <p:val>
                                            <p:strVal val="ppt_x"/>
                                          </p:val>
                                        </p:tav>
                                      </p:tavLst>
                                    </p:anim>
                                    <p:anim calcmode="lin" valueType="num">
                                      <p:cBhvr additive="base">
                                        <p:cTn id="423" dur="3000"/>
                                        <p:tgtEl>
                                          <p:spTgt spid="12"/>
                                        </p:tgtEl>
                                        <p:attrNameLst>
                                          <p:attrName>ppt_y</p:attrName>
                                        </p:attrNameLst>
                                      </p:cBhvr>
                                      <p:tavLst>
                                        <p:tav tm="0">
                                          <p:val>
                                            <p:strVal val="ppt_y"/>
                                          </p:val>
                                        </p:tav>
                                        <p:tav tm="100000">
                                          <p:val>
                                            <p:strVal val="0-ppt_h/2"/>
                                          </p:val>
                                        </p:tav>
                                      </p:tavLst>
                                    </p:anim>
                                    <p:set>
                                      <p:cBhvr>
                                        <p:cTn id="424" dur="1" fill="hold">
                                          <p:stCondLst>
                                            <p:cond delay="2999"/>
                                          </p:stCondLst>
                                        </p:cTn>
                                        <p:tgtEl>
                                          <p:spTgt spid="12"/>
                                        </p:tgtEl>
                                        <p:attrNameLst>
                                          <p:attrName>style.visibility</p:attrName>
                                        </p:attrNameLst>
                                      </p:cBhvr>
                                      <p:to>
                                        <p:strVal val="hidden"/>
                                      </p:to>
                                    </p:set>
                                  </p:childTnLst>
                                </p:cTn>
                              </p:par>
                              <p:par>
                                <p:cTn id="425" presetID="2" presetClass="exit" presetSubtype="1" fill="hold" grpId="3" nodeType="withEffect">
                                  <p:stCondLst>
                                    <p:cond delay="0"/>
                                  </p:stCondLst>
                                  <p:childTnLst>
                                    <p:anim calcmode="lin" valueType="num">
                                      <p:cBhvr additive="base">
                                        <p:cTn id="426" dur="3000"/>
                                        <p:tgtEl>
                                          <p:spTgt spid="14"/>
                                        </p:tgtEl>
                                        <p:attrNameLst>
                                          <p:attrName>ppt_x</p:attrName>
                                        </p:attrNameLst>
                                      </p:cBhvr>
                                      <p:tavLst>
                                        <p:tav tm="0">
                                          <p:val>
                                            <p:strVal val="ppt_x"/>
                                          </p:val>
                                        </p:tav>
                                        <p:tav tm="100000">
                                          <p:val>
                                            <p:strVal val="ppt_x"/>
                                          </p:val>
                                        </p:tav>
                                      </p:tavLst>
                                    </p:anim>
                                    <p:anim calcmode="lin" valueType="num">
                                      <p:cBhvr additive="base">
                                        <p:cTn id="427" dur="3000"/>
                                        <p:tgtEl>
                                          <p:spTgt spid="14"/>
                                        </p:tgtEl>
                                        <p:attrNameLst>
                                          <p:attrName>ppt_y</p:attrName>
                                        </p:attrNameLst>
                                      </p:cBhvr>
                                      <p:tavLst>
                                        <p:tav tm="0">
                                          <p:val>
                                            <p:strVal val="ppt_y"/>
                                          </p:val>
                                        </p:tav>
                                        <p:tav tm="100000">
                                          <p:val>
                                            <p:strVal val="0-ppt_h/2"/>
                                          </p:val>
                                        </p:tav>
                                      </p:tavLst>
                                    </p:anim>
                                    <p:set>
                                      <p:cBhvr>
                                        <p:cTn id="428" dur="1" fill="hold">
                                          <p:stCondLst>
                                            <p:cond delay="2999"/>
                                          </p:stCondLst>
                                        </p:cTn>
                                        <p:tgtEl>
                                          <p:spTgt spid="14"/>
                                        </p:tgtEl>
                                        <p:attrNameLst>
                                          <p:attrName>style.visibility</p:attrName>
                                        </p:attrNameLst>
                                      </p:cBhvr>
                                      <p:to>
                                        <p:strVal val="hidden"/>
                                      </p:to>
                                    </p:set>
                                  </p:childTnLst>
                                </p:cTn>
                              </p:par>
                              <p:par>
                                <p:cTn id="429" presetID="2" presetClass="exit" presetSubtype="1" fill="hold" grpId="3" nodeType="withEffect">
                                  <p:stCondLst>
                                    <p:cond delay="0"/>
                                  </p:stCondLst>
                                  <p:childTnLst>
                                    <p:anim calcmode="lin" valueType="num">
                                      <p:cBhvr additive="base">
                                        <p:cTn id="430" dur="3000"/>
                                        <p:tgtEl>
                                          <p:spTgt spid="16"/>
                                        </p:tgtEl>
                                        <p:attrNameLst>
                                          <p:attrName>ppt_x</p:attrName>
                                        </p:attrNameLst>
                                      </p:cBhvr>
                                      <p:tavLst>
                                        <p:tav tm="0">
                                          <p:val>
                                            <p:strVal val="ppt_x"/>
                                          </p:val>
                                        </p:tav>
                                        <p:tav tm="100000">
                                          <p:val>
                                            <p:strVal val="ppt_x"/>
                                          </p:val>
                                        </p:tav>
                                      </p:tavLst>
                                    </p:anim>
                                    <p:anim calcmode="lin" valueType="num">
                                      <p:cBhvr additive="base">
                                        <p:cTn id="431" dur="3000"/>
                                        <p:tgtEl>
                                          <p:spTgt spid="16"/>
                                        </p:tgtEl>
                                        <p:attrNameLst>
                                          <p:attrName>ppt_y</p:attrName>
                                        </p:attrNameLst>
                                      </p:cBhvr>
                                      <p:tavLst>
                                        <p:tav tm="0">
                                          <p:val>
                                            <p:strVal val="ppt_y"/>
                                          </p:val>
                                        </p:tav>
                                        <p:tav tm="100000">
                                          <p:val>
                                            <p:strVal val="0-ppt_h/2"/>
                                          </p:val>
                                        </p:tav>
                                      </p:tavLst>
                                    </p:anim>
                                    <p:set>
                                      <p:cBhvr>
                                        <p:cTn id="432" dur="1" fill="hold">
                                          <p:stCondLst>
                                            <p:cond delay="2999"/>
                                          </p:stCondLst>
                                        </p:cTn>
                                        <p:tgtEl>
                                          <p:spTgt spid="16"/>
                                        </p:tgtEl>
                                        <p:attrNameLst>
                                          <p:attrName>style.visibility</p:attrName>
                                        </p:attrNameLst>
                                      </p:cBhvr>
                                      <p:to>
                                        <p:strVal val="hidden"/>
                                      </p:to>
                                    </p:set>
                                  </p:childTnLst>
                                </p:cTn>
                              </p:par>
                              <p:par>
                                <p:cTn id="433" presetID="2" presetClass="exit" presetSubtype="1" fill="hold" grpId="3" nodeType="withEffect">
                                  <p:stCondLst>
                                    <p:cond delay="0"/>
                                  </p:stCondLst>
                                  <p:childTnLst>
                                    <p:anim calcmode="lin" valueType="num">
                                      <p:cBhvr additive="base">
                                        <p:cTn id="434" dur="3000"/>
                                        <p:tgtEl>
                                          <p:spTgt spid="18"/>
                                        </p:tgtEl>
                                        <p:attrNameLst>
                                          <p:attrName>ppt_x</p:attrName>
                                        </p:attrNameLst>
                                      </p:cBhvr>
                                      <p:tavLst>
                                        <p:tav tm="0">
                                          <p:val>
                                            <p:strVal val="ppt_x"/>
                                          </p:val>
                                        </p:tav>
                                        <p:tav tm="100000">
                                          <p:val>
                                            <p:strVal val="ppt_x"/>
                                          </p:val>
                                        </p:tav>
                                      </p:tavLst>
                                    </p:anim>
                                    <p:anim calcmode="lin" valueType="num">
                                      <p:cBhvr additive="base">
                                        <p:cTn id="435" dur="3000"/>
                                        <p:tgtEl>
                                          <p:spTgt spid="18"/>
                                        </p:tgtEl>
                                        <p:attrNameLst>
                                          <p:attrName>ppt_y</p:attrName>
                                        </p:attrNameLst>
                                      </p:cBhvr>
                                      <p:tavLst>
                                        <p:tav tm="0">
                                          <p:val>
                                            <p:strVal val="ppt_y"/>
                                          </p:val>
                                        </p:tav>
                                        <p:tav tm="100000">
                                          <p:val>
                                            <p:strVal val="0-ppt_h/2"/>
                                          </p:val>
                                        </p:tav>
                                      </p:tavLst>
                                    </p:anim>
                                    <p:set>
                                      <p:cBhvr>
                                        <p:cTn id="436" dur="1" fill="hold">
                                          <p:stCondLst>
                                            <p:cond delay="2999"/>
                                          </p:stCondLst>
                                        </p:cTn>
                                        <p:tgtEl>
                                          <p:spTgt spid="18"/>
                                        </p:tgtEl>
                                        <p:attrNameLst>
                                          <p:attrName>style.visibility</p:attrName>
                                        </p:attrNameLst>
                                      </p:cBhvr>
                                      <p:to>
                                        <p:strVal val="hidden"/>
                                      </p:to>
                                    </p:set>
                                  </p:childTnLst>
                                </p:cTn>
                              </p:par>
                              <p:par>
                                <p:cTn id="437" presetID="2" presetClass="exit" presetSubtype="1" fill="hold" grpId="3" nodeType="withEffect">
                                  <p:stCondLst>
                                    <p:cond delay="0"/>
                                  </p:stCondLst>
                                  <p:childTnLst>
                                    <p:anim calcmode="lin" valueType="num">
                                      <p:cBhvr additive="base">
                                        <p:cTn id="438" dur="3000"/>
                                        <p:tgtEl>
                                          <p:spTgt spid="20"/>
                                        </p:tgtEl>
                                        <p:attrNameLst>
                                          <p:attrName>ppt_x</p:attrName>
                                        </p:attrNameLst>
                                      </p:cBhvr>
                                      <p:tavLst>
                                        <p:tav tm="0">
                                          <p:val>
                                            <p:strVal val="ppt_x"/>
                                          </p:val>
                                        </p:tav>
                                        <p:tav tm="100000">
                                          <p:val>
                                            <p:strVal val="ppt_x"/>
                                          </p:val>
                                        </p:tav>
                                      </p:tavLst>
                                    </p:anim>
                                    <p:anim calcmode="lin" valueType="num">
                                      <p:cBhvr additive="base">
                                        <p:cTn id="439" dur="3000"/>
                                        <p:tgtEl>
                                          <p:spTgt spid="20"/>
                                        </p:tgtEl>
                                        <p:attrNameLst>
                                          <p:attrName>ppt_y</p:attrName>
                                        </p:attrNameLst>
                                      </p:cBhvr>
                                      <p:tavLst>
                                        <p:tav tm="0">
                                          <p:val>
                                            <p:strVal val="ppt_y"/>
                                          </p:val>
                                        </p:tav>
                                        <p:tav tm="100000">
                                          <p:val>
                                            <p:strVal val="0-ppt_h/2"/>
                                          </p:val>
                                        </p:tav>
                                      </p:tavLst>
                                    </p:anim>
                                    <p:set>
                                      <p:cBhvr>
                                        <p:cTn id="440" dur="1" fill="hold">
                                          <p:stCondLst>
                                            <p:cond delay="2999"/>
                                          </p:stCondLst>
                                        </p:cTn>
                                        <p:tgtEl>
                                          <p:spTgt spid="20"/>
                                        </p:tgtEl>
                                        <p:attrNameLst>
                                          <p:attrName>style.visibility</p:attrName>
                                        </p:attrNameLst>
                                      </p:cBhvr>
                                      <p:to>
                                        <p:strVal val="hidden"/>
                                      </p:to>
                                    </p:set>
                                  </p:childTnLst>
                                </p:cTn>
                              </p:par>
                              <p:par>
                                <p:cTn id="441" presetID="2" presetClass="exit" presetSubtype="1" fill="hold" grpId="3" nodeType="withEffect">
                                  <p:stCondLst>
                                    <p:cond delay="0"/>
                                  </p:stCondLst>
                                  <p:childTnLst>
                                    <p:anim calcmode="lin" valueType="num">
                                      <p:cBhvr additive="base">
                                        <p:cTn id="442" dur="3000"/>
                                        <p:tgtEl>
                                          <p:spTgt spid="22"/>
                                        </p:tgtEl>
                                        <p:attrNameLst>
                                          <p:attrName>ppt_x</p:attrName>
                                        </p:attrNameLst>
                                      </p:cBhvr>
                                      <p:tavLst>
                                        <p:tav tm="0">
                                          <p:val>
                                            <p:strVal val="ppt_x"/>
                                          </p:val>
                                        </p:tav>
                                        <p:tav tm="100000">
                                          <p:val>
                                            <p:strVal val="ppt_x"/>
                                          </p:val>
                                        </p:tav>
                                      </p:tavLst>
                                    </p:anim>
                                    <p:anim calcmode="lin" valueType="num">
                                      <p:cBhvr additive="base">
                                        <p:cTn id="443" dur="3000"/>
                                        <p:tgtEl>
                                          <p:spTgt spid="22"/>
                                        </p:tgtEl>
                                        <p:attrNameLst>
                                          <p:attrName>ppt_y</p:attrName>
                                        </p:attrNameLst>
                                      </p:cBhvr>
                                      <p:tavLst>
                                        <p:tav tm="0">
                                          <p:val>
                                            <p:strVal val="ppt_y"/>
                                          </p:val>
                                        </p:tav>
                                        <p:tav tm="100000">
                                          <p:val>
                                            <p:strVal val="0-ppt_h/2"/>
                                          </p:val>
                                        </p:tav>
                                      </p:tavLst>
                                    </p:anim>
                                    <p:set>
                                      <p:cBhvr>
                                        <p:cTn id="444" dur="1" fill="hold">
                                          <p:stCondLst>
                                            <p:cond delay="2999"/>
                                          </p:stCondLst>
                                        </p:cTn>
                                        <p:tgtEl>
                                          <p:spTgt spid="22"/>
                                        </p:tgtEl>
                                        <p:attrNameLst>
                                          <p:attrName>style.visibility</p:attrName>
                                        </p:attrNameLst>
                                      </p:cBhvr>
                                      <p:to>
                                        <p:strVal val="hidden"/>
                                      </p:to>
                                    </p:set>
                                  </p:childTnLst>
                                </p:cTn>
                              </p:par>
                              <p:par>
                                <p:cTn id="445" presetID="2" presetClass="exit" presetSubtype="1" fill="hold" grpId="3" nodeType="withEffect">
                                  <p:stCondLst>
                                    <p:cond delay="0"/>
                                  </p:stCondLst>
                                  <p:childTnLst>
                                    <p:anim calcmode="lin" valueType="num">
                                      <p:cBhvr additive="base">
                                        <p:cTn id="446" dur="3000"/>
                                        <p:tgtEl>
                                          <p:spTgt spid="24"/>
                                        </p:tgtEl>
                                        <p:attrNameLst>
                                          <p:attrName>ppt_x</p:attrName>
                                        </p:attrNameLst>
                                      </p:cBhvr>
                                      <p:tavLst>
                                        <p:tav tm="0">
                                          <p:val>
                                            <p:strVal val="ppt_x"/>
                                          </p:val>
                                        </p:tav>
                                        <p:tav tm="100000">
                                          <p:val>
                                            <p:strVal val="ppt_x"/>
                                          </p:val>
                                        </p:tav>
                                      </p:tavLst>
                                    </p:anim>
                                    <p:anim calcmode="lin" valueType="num">
                                      <p:cBhvr additive="base">
                                        <p:cTn id="447" dur="3000"/>
                                        <p:tgtEl>
                                          <p:spTgt spid="24"/>
                                        </p:tgtEl>
                                        <p:attrNameLst>
                                          <p:attrName>ppt_y</p:attrName>
                                        </p:attrNameLst>
                                      </p:cBhvr>
                                      <p:tavLst>
                                        <p:tav tm="0">
                                          <p:val>
                                            <p:strVal val="ppt_y"/>
                                          </p:val>
                                        </p:tav>
                                        <p:tav tm="100000">
                                          <p:val>
                                            <p:strVal val="0-ppt_h/2"/>
                                          </p:val>
                                        </p:tav>
                                      </p:tavLst>
                                    </p:anim>
                                    <p:set>
                                      <p:cBhvr>
                                        <p:cTn id="448" dur="1" fill="hold">
                                          <p:stCondLst>
                                            <p:cond delay="2999"/>
                                          </p:stCondLst>
                                        </p:cTn>
                                        <p:tgtEl>
                                          <p:spTgt spid="24"/>
                                        </p:tgtEl>
                                        <p:attrNameLst>
                                          <p:attrName>style.visibility</p:attrName>
                                        </p:attrNameLst>
                                      </p:cBhvr>
                                      <p:to>
                                        <p:strVal val="hidden"/>
                                      </p:to>
                                    </p:set>
                                  </p:childTnLst>
                                </p:cTn>
                              </p:par>
                              <p:par>
                                <p:cTn id="449" presetID="2" presetClass="exit" presetSubtype="1" fill="hold" grpId="3" nodeType="withEffect">
                                  <p:stCondLst>
                                    <p:cond delay="0"/>
                                  </p:stCondLst>
                                  <p:childTnLst>
                                    <p:anim calcmode="lin" valueType="num">
                                      <p:cBhvr additive="base">
                                        <p:cTn id="450" dur="3000"/>
                                        <p:tgtEl>
                                          <p:spTgt spid="26"/>
                                        </p:tgtEl>
                                        <p:attrNameLst>
                                          <p:attrName>ppt_x</p:attrName>
                                        </p:attrNameLst>
                                      </p:cBhvr>
                                      <p:tavLst>
                                        <p:tav tm="0">
                                          <p:val>
                                            <p:strVal val="ppt_x"/>
                                          </p:val>
                                        </p:tav>
                                        <p:tav tm="100000">
                                          <p:val>
                                            <p:strVal val="ppt_x"/>
                                          </p:val>
                                        </p:tav>
                                      </p:tavLst>
                                    </p:anim>
                                    <p:anim calcmode="lin" valueType="num">
                                      <p:cBhvr additive="base">
                                        <p:cTn id="451" dur="3000"/>
                                        <p:tgtEl>
                                          <p:spTgt spid="26"/>
                                        </p:tgtEl>
                                        <p:attrNameLst>
                                          <p:attrName>ppt_y</p:attrName>
                                        </p:attrNameLst>
                                      </p:cBhvr>
                                      <p:tavLst>
                                        <p:tav tm="0">
                                          <p:val>
                                            <p:strVal val="ppt_y"/>
                                          </p:val>
                                        </p:tav>
                                        <p:tav tm="100000">
                                          <p:val>
                                            <p:strVal val="0-ppt_h/2"/>
                                          </p:val>
                                        </p:tav>
                                      </p:tavLst>
                                    </p:anim>
                                    <p:set>
                                      <p:cBhvr>
                                        <p:cTn id="452" dur="1" fill="hold">
                                          <p:stCondLst>
                                            <p:cond delay="2999"/>
                                          </p:stCondLst>
                                        </p:cTn>
                                        <p:tgtEl>
                                          <p:spTgt spid="26"/>
                                        </p:tgtEl>
                                        <p:attrNameLst>
                                          <p:attrName>style.visibility</p:attrName>
                                        </p:attrNameLst>
                                      </p:cBhvr>
                                      <p:to>
                                        <p:strVal val="hidden"/>
                                      </p:to>
                                    </p:set>
                                  </p:childTnLst>
                                </p:cTn>
                              </p:par>
                              <p:par>
                                <p:cTn id="453" presetID="2" presetClass="exit" presetSubtype="1" fill="hold" grpId="3" nodeType="withEffect">
                                  <p:stCondLst>
                                    <p:cond delay="0"/>
                                  </p:stCondLst>
                                  <p:childTnLst>
                                    <p:anim calcmode="lin" valueType="num">
                                      <p:cBhvr additive="base">
                                        <p:cTn id="454" dur="3000"/>
                                        <p:tgtEl>
                                          <p:spTgt spid="28"/>
                                        </p:tgtEl>
                                        <p:attrNameLst>
                                          <p:attrName>ppt_x</p:attrName>
                                        </p:attrNameLst>
                                      </p:cBhvr>
                                      <p:tavLst>
                                        <p:tav tm="0">
                                          <p:val>
                                            <p:strVal val="ppt_x"/>
                                          </p:val>
                                        </p:tav>
                                        <p:tav tm="100000">
                                          <p:val>
                                            <p:strVal val="ppt_x"/>
                                          </p:val>
                                        </p:tav>
                                      </p:tavLst>
                                    </p:anim>
                                    <p:anim calcmode="lin" valueType="num">
                                      <p:cBhvr additive="base">
                                        <p:cTn id="455" dur="3000"/>
                                        <p:tgtEl>
                                          <p:spTgt spid="28"/>
                                        </p:tgtEl>
                                        <p:attrNameLst>
                                          <p:attrName>ppt_y</p:attrName>
                                        </p:attrNameLst>
                                      </p:cBhvr>
                                      <p:tavLst>
                                        <p:tav tm="0">
                                          <p:val>
                                            <p:strVal val="ppt_y"/>
                                          </p:val>
                                        </p:tav>
                                        <p:tav tm="100000">
                                          <p:val>
                                            <p:strVal val="0-ppt_h/2"/>
                                          </p:val>
                                        </p:tav>
                                      </p:tavLst>
                                    </p:anim>
                                    <p:set>
                                      <p:cBhvr>
                                        <p:cTn id="456" dur="1" fill="hold">
                                          <p:stCondLst>
                                            <p:cond delay="2999"/>
                                          </p:stCondLst>
                                        </p:cTn>
                                        <p:tgtEl>
                                          <p:spTgt spid="28"/>
                                        </p:tgtEl>
                                        <p:attrNameLst>
                                          <p:attrName>style.visibility</p:attrName>
                                        </p:attrNameLst>
                                      </p:cBhvr>
                                      <p:to>
                                        <p:strVal val="hidden"/>
                                      </p:to>
                                    </p:set>
                                  </p:childTnLst>
                                </p:cTn>
                              </p:par>
                              <p:par>
                                <p:cTn id="457" presetID="2" presetClass="exit" presetSubtype="1" fill="hold" grpId="3" nodeType="withEffect">
                                  <p:stCondLst>
                                    <p:cond delay="0"/>
                                  </p:stCondLst>
                                  <p:childTnLst>
                                    <p:anim calcmode="lin" valueType="num">
                                      <p:cBhvr additive="base">
                                        <p:cTn id="458" dur="3000"/>
                                        <p:tgtEl>
                                          <p:spTgt spid="30"/>
                                        </p:tgtEl>
                                        <p:attrNameLst>
                                          <p:attrName>ppt_x</p:attrName>
                                        </p:attrNameLst>
                                      </p:cBhvr>
                                      <p:tavLst>
                                        <p:tav tm="0">
                                          <p:val>
                                            <p:strVal val="ppt_x"/>
                                          </p:val>
                                        </p:tav>
                                        <p:tav tm="100000">
                                          <p:val>
                                            <p:strVal val="ppt_x"/>
                                          </p:val>
                                        </p:tav>
                                      </p:tavLst>
                                    </p:anim>
                                    <p:anim calcmode="lin" valueType="num">
                                      <p:cBhvr additive="base">
                                        <p:cTn id="459" dur="3000"/>
                                        <p:tgtEl>
                                          <p:spTgt spid="30"/>
                                        </p:tgtEl>
                                        <p:attrNameLst>
                                          <p:attrName>ppt_y</p:attrName>
                                        </p:attrNameLst>
                                      </p:cBhvr>
                                      <p:tavLst>
                                        <p:tav tm="0">
                                          <p:val>
                                            <p:strVal val="ppt_y"/>
                                          </p:val>
                                        </p:tav>
                                        <p:tav tm="100000">
                                          <p:val>
                                            <p:strVal val="0-ppt_h/2"/>
                                          </p:val>
                                        </p:tav>
                                      </p:tavLst>
                                    </p:anim>
                                    <p:set>
                                      <p:cBhvr>
                                        <p:cTn id="460" dur="1" fill="hold">
                                          <p:stCondLst>
                                            <p:cond delay="2999"/>
                                          </p:stCondLst>
                                        </p:cTn>
                                        <p:tgtEl>
                                          <p:spTgt spid="30"/>
                                        </p:tgtEl>
                                        <p:attrNameLst>
                                          <p:attrName>style.visibility</p:attrName>
                                        </p:attrNameLst>
                                      </p:cBhvr>
                                      <p:to>
                                        <p:strVal val="hidden"/>
                                      </p:to>
                                    </p:set>
                                  </p:childTnLst>
                                </p:cTn>
                              </p:par>
                              <p:par>
                                <p:cTn id="461" presetID="2" presetClass="exit" presetSubtype="1" fill="hold" grpId="3" nodeType="withEffect">
                                  <p:stCondLst>
                                    <p:cond delay="0"/>
                                  </p:stCondLst>
                                  <p:childTnLst>
                                    <p:anim calcmode="lin" valueType="num">
                                      <p:cBhvr additive="base">
                                        <p:cTn id="462" dur="3000"/>
                                        <p:tgtEl>
                                          <p:spTgt spid="32"/>
                                        </p:tgtEl>
                                        <p:attrNameLst>
                                          <p:attrName>ppt_x</p:attrName>
                                        </p:attrNameLst>
                                      </p:cBhvr>
                                      <p:tavLst>
                                        <p:tav tm="0">
                                          <p:val>
                                            <p:strVal val="ppt_x"/>
                                          </p:val>
                                        </p:tav>
                                        <p:tav tm="100000">
                                          <p:val>
                                            <p:strVal val="ppt_x"/>
                                          </p:val>
                                        </p:tav>
                                      </p:tavLst>
                                    </p:anim>
                                    <p:anim calcmode="lin" valueType="num">
                                      <p:cBhvr additive="base">
                                        <p:cTn id="463" dur="3000"/>
                                        <p:tgtEl>
                                          <p:spTgt spid="32"/>
                                        </p:tgtEl>
                                        <p:attrNameLst>
                                          <p:attrName>ppt_y</p:attrName>
                                        </p:attrNameLst>
                                      </p:cBhvr>
                                      <p:tavLst>
                                        <p:tav tm="0">
                                          <p:val>
                                            <p:strVal val="ppt_y"/>
                                          </p:val>
                                        </p:tav>
                                        <p:tav tm="100000">
                                          <p:val>
                                            <p:strVal val="0-ppt_h/2"/>
                                          </p:val>
                                        </p:tav>
                                      </p:tavLst>
                                    </p:anim>
                                    <p:set>
                                      <p:cBhvr>
                                        <p:cTn id="464" dur="1" fill="hold">
                                          <p:stCondLst>
                                            <p:cond delay="2999"/>
                                          </p:stCondLst>
                                        </p:cTn>
                                        <p:tgtEl>
                                          <p:spTgt spid="32"/>
                                        </p:tgtEl>
                                        <p:attrNameLst>
                                          <p:attrName>style.visibility</p:attrName>
                                        </p:attrNameLst>
                                      </p:cBhvr>
                                      <p:to>
                                        <p:strVal val="hidden"/>
                                      </p:to>
                                    </p:set>
                                  </p:childTnLst>
                                </p:cTn>
                              </p:par>
                              <p:par>
                                <p:cTn id="465" presetID="2" presetClass="exit" presetSubtype="1" fill="hold" grpId="3" nodeType="withEffect">
                                  <p:stCondLst>
                                    <p:cond delay="0"/>
                                  </p:stCondLst>
                                  <p:childTnLst>
                                    <p:anim calcmode="lin" valueType="num">
                                      <p:cBhvr additive="base">
                                        <p:cTn id="466" dur="3000"/>
                                        <p:tgtEl>
                                          <p:spTgt spid="34"/>
                                        </p:tgtEl>
                                        <p:attrNameLst>
                                          <p:attrName>ppt_x</p:attrName>
                                        </p:attrNameLst>
                                      </p:cBhvr>
                                      <p:tavLst>
                                        <p:tav tm="0">
                                          <p:val>
                                            <p:strVal val="ppt_x"/>
                                          </p:val>
                                        </p:tav>
                                        <p:tav tm="100000">
                                          <p:val>
                                            <p:strVal val="ppt_x"/>
                                          </p:val>
                                        </p:tav>
                                      </p:tavLst>
                                    </p:anim>
                                    <p:anim calcmode="lin" valueType="num">
                                      <p:cBhvr additive="base">
                                        <p:cTn id="467" dur="3000"/>
                                        <p:tgtEl>
                                          <p:spTgt spid="34"/>
                                        </p:tgtEl>
                                        <p:attrNameLst>
                                          <p:attrName>ppt_y</p:attrName>
                                        </p:attrNameLst>
                                      </p:cBhvr>
                                      <p:tavLst>
                                        <p:tav tm="0">
                                          <p:val>
                                            <p:strVal val="ppt_y"/>
                                          </p:val>
                                        </p:tav>
                                        <p:tav tm="100000">
                                          <p:val>
                                            <p:strVal val="0-ppt_h/2"/>
                                          </p:val>
                                        </p:tav>
                                      </p:tavLst>
                                    </p:anim>
                                    <p:set>
                                      <p:cBhvr>
                                        <p:cTn id="468" dur="1" fill="hold">
                                          <p:stCondLst>
                                            <p:cond delay="2999"/>
                                          </p:stCondLst>
                                        </p:cTn>
                                        <p:tgtEl>
                                          <p:spTgt spid="34"/>
                                        </p:tgtEl>
                                        <p:attrNameLst>
                                          <p:attrName>style.visibility</p:attrName>
                                        </p:attrNameLst>
                                      </p:cBhvr>
                                      <p:to>
                                        <p:strVal val="hidden"/>
                                      </p:to>
                                    </p:set>
                                  </p:childTnLst>
                                </p:cTn>
                              </p:par>
                              <p:par>
                                <p:cTn id="469" presetID="2" presetClass="exit" presetSubtype="1" fill="hold" grpId="3" nodeType="withEffect">
                                  <p:stCondLst>
                                    <p:cond delay="0"/>
                                  </p:stCondLst>
                                  <p:childTnLst>
                                    <p:anim calcmode="lin" valueType="num">
                                      <p:cBhvr additive="base">
                                        <p:cTn id="470" dur="3000"/>
                                        <p:tgtEl>
                                          <p:spTgt spid="36"/>
                                        </p:tgtEl>
                                        <p:attrNameLst>
                                          <p:attrName>ppt_x</p:attrName>
                                        </p:attrNameLst>
                                      </p:cBhvr>
                                      <p:tavLst>
                                        <p:tav tm="0">
                                          <p:val>
                                            <p:strVal val="ppt_x"/>
                                          </p:val>
                                        </p:tav>
                                        <p:tav tm="100000">
                                          <p:val>
                                            <p:strVal val="ppt_x"/>
                                          </p:val>
                                        </p:tav>
                                      </p:tavLst>
                                    </p:anim>
                                    <p:anim calcmode="lin" valueType="num">
                                      <p:cBhvr additive="base">
                                        <p:cTn id="471" dur="3000"/>
                                        <p:tgtEl>
                                          <p:spTgt spid="36"/>
                                        </p:tgtEl>
                                        <p:attrNameLst>
                                          <p:attrName>ppt_y</p:attrName>
                                        </p:attrNameLst>
                                      </p:cBhvr>
                                      <p:tavLst>
                                        <p:tav tm="0">
                                          <p:val>
                                            <p:strVal val="ppt_y"/>
                                          </p:val>
                                        </p:tav>
                                        <p:tav tm="100000">
                                          <p:val>
                                            <p:strVal val="0-ppt_h/2"/>
                                          </p:val>
                                        </p:tav>
                                      </p:tavLst>
                                    </p:anim>
                                    <p:set>
                                      <p:cBhvr>
                                        <p:cTn id="472" dur="1" fill="hold">
                                          <p:stCondLst>
                                            <p:cond delay="2999"/>
                                          </p:stCondLst>
                                        </p:cTn>
                                        <p:tgtEl>
                                          <p:spTgt spid="36"/>
                                        </p:tgtEl>
                                        <p:attrNameLst>
                                          <p:attrName>style.visibility</p:attrName>
                                        </p:attrNameLst>
                                      </p:cBhvr>
                                      <p:to>
                                        <p:strVal val="hidden"/>
                                      </p:to>
                                    </p:set>
                                  </p:childTnLst>
                                </p:cTn>
                              </p:par>
                              <p:par>
                                <p:cTn id="473" presetID="2" presetClass="exit" presetSubtype="1" fill="hold" grpId="3" nodeType="withEffect">
                                  <p:stCondLst>
                                    <p:cond delay="0"/>
                                  </p:stCondLst>
                                  <p:childTnLst>
                                    <p:anim calcmode="lin" valueType="num">
                                      <p:cBhvr additive="base">
                                        <p:cTn id="474" dur="3000"/>
                                        <p:tgtEl>
                                          <p:spTgt spid="38"/>
                                        </p:tgtEl>
                                        <p:attrNameLst>
                                          <p:attrName>ppt_x</p:attrName>
                                        </p:attrNameLst>
                                      </p:cBhvr>
                                      <p:tavLst>
                                        <p:tav tm="0">
                                          <p:val>
                                            <p:strVal val="ppt_x"/>
                                          </p:val>
                                        </p:tav>
                                        <p:tav tm="100000">
                                          <p:val>
                                            <p:strVal val="ppt_x"/>
                                          </p:val>
                                        </p:tav>
                                      </p:tavLst>
                                    </p:anim>
                                    <p:anim calcmode="lin" valueType="num">
                                      <p:cBhvr additive="base">
                                        <p:cTn id="475" dur="3000"/>
                                        <p:tgtEl>
                                          <p:spTgt spid="38"/>
                                        </p:tgtEl>
                                        <p:attrNameLst>
                                          <p:attrName>ppt_y</p:attrName>
                                        </p:attrNameLst>
                                      </p:cBhvr>
                                      <p:tavLst>
                                        <p:tav tm="0">
                                          <p:val>
                                            <p:strVal val="ppt_y"/>
                                          </p:val>
                                        </p:tav>
                                        <p:tav tm="100000">
                                          <p:val>
                                            <p:strVal val="0-ppt_h/2"/>
                                          </p:val>
                                        </p:tav>
                                      </p:tavLst>
                                    </p:anim>
                                    <p:set>
                                      <p:cBhvr>
                                        <p:cTn id="476" dur="1" fill="hold">
                                          <p:stCondLst>
                                            <p:cond delay="2999"/>
                                          </p:stCondLst>
                                        </p:cTn>
                                        <p:tgtEl>
                                          <p:spTgt spid="38"/>
                                        </p:tgtEl>
                                        <p:attrNameLst>
                                          <p:attrName>style.visibility</p:attrName>
                                        </p:attrNameLst>
                                      </p:cBhvr>
                                      <p:to>
                                        <p:strVal val="hidden"/>
                                      </p:to>
                                    </p:set>
                                  </p:childTnLst>
                                </p:cTn>
                              </p:par>
                              <p:par>
                                <p:cTn id="477" presetID="8" presetClass="emph" presetSubtype="0" fill="hold" grpId="4" nodeType="withEffect">
                                  <p:stCondLst>
                                    <p:cond delay="0"/>
                                  </p:stCondLst>
                                  <p:childTnLst>
                                    <p:animRot by="21600000">
                                      <p:cBhvr>
                                        <p:cTn id="478" dur="3000" fill="hold"/>
                                        <p:tgtEl>
                                          <p:spTgt spid="5"/>
                                        </p:tgtEl>
                                        <p:attrNameLst>
                                          <p:attrName>r</p:attrName>
                                        </p:attrNameLst>
                                      </p:cBhvr>
                                    </p:animRot>
                                  </p:childTnLst>
                                </p:cTn>
                              </p:par>
                              <p:par>
                                <p:cTn id="479" presetID="8" presetClass="emph" presetSubtype="0" fill="hold" grpId="4" nodeType="withEffect">
                                  <p:stCondLst>
                                    <p:cond delay="0"/>
                                  </p:stCondLst>
                                  <p:childTnLst>
                                    <p:animRot by="21600000">
                                      <p:cBhvr>
                                        <p:cTn id="480" dur="3000" fill="hold"/>
                                        <p:tgtEl>
                                          <p:spTgt spid="9"/>
                                        </p:tgtEl>
                                        <p:attrNameLst>
                                          <p:attrName>r</p:attrName>
                                        </p:attrNameLst>
                                      </p:cBhvr>
                                    </p:animRot>
                                  </p:childTnLst>
                                </p:cTn>
                              </p:par>
                              <p:par>
                                <p:cTn id="481" presetID="8" presetClass="emph" presetSubtype="0" fill="hold" grpId="4" nodeType="withEffect">
                                  <p:stCondLst>
                                    <p:cond delay="0"/>
                                  </p:stCondLst>
                                  <p:childTnLst>
                                    <p:animRot by="21600000">
                                      <p:cBhvr>
                                        <p:cTn id="482" dur="3000" fill="hold"/>
                                        <p:tgtEl>
                                          <p:spTgt spid="13"/>
                                        </p:tgtEl>
                                        <p:attrNameLst>
                                          <p:attrName>r</p:attrName>
                                        </p:attrNameLst>
                                      </p:cBhvr>
                                    </p:animRot>
                                  </p:childTnLst>
                                </p:cTn>
                              </p:par>
                              <p:par>
                                <p:cTn id="483" presetID="8" presetClass="emph" presetSubtype="0" fill="hold" grpId="4" nodeType="withEffect">
                                  <p:stCondLst>
                                    <p:cond delay="0"/>
                                  </p:stCondLst>
                                  <p:childTnLst>
                                    <p:animRot by="21600000">
                                      <p:cBhvr>
                                        <p:cTn id="484" dur="3000" fill="hold"/>
                                        <p:tgtEl>
                                          <p:spTgt spid="17"/>
                                        </p:tgtEl>
                                        <p:attrNameLst>
                                          <p:attrName>r</p:attrName>
                                        </p:attrNameLst>
                                      </p:cBhvr>
                                    </p:animRot>
                                  </p:childTnLst>
                                </p:cTn>
                              </p:par>
                              <p:par>
                                <p:cTn id="485" presetID="8" presetClass="emph" presetSubtype="0" fill="hold" grpId="4" nodeType="withEffect">
                                  <p:stCondLst>
                                    <p:cond delay="0"/>
                                  </p:stCondLst>
                                  <p:childTnLst>
                                    <p:animRot by="21600000">
                                      <p:cBhvr>
                                        <p:cTn id="486" dur="3000" fill="hold"/>
                                        <p:tgtEl>
                                          <p:spTgt spid="21"/>
                                        </p:tgtEl>
                                        <p:attrNameLst>
                                          <p:attrName>r</p:attrName>
                                        </p:attrNameLst>
                                      </p:cBhvr>
                                    </p:animRot>
                                  </p:childTnLst>
                                </p:cTn>
                              </p:par>
                              <p:par>
                                <p:cTn id="487" presetID="8" presetClass="emph" presetSubtype="0" fill="hold" grpId="4" nodeType="withEffect">
                                  <p:stCondLst>
                                    <p:cond delay="0"/>
                                  </p:stCondLst>
                                  <p:childTnLst>
                                    <p:animRot by="21600000">
                                      <p:cBhvr>
                                        <p:cTn id="488" dur="3000" fill="hold"/>
                                        <p:tgtEl>
                                          <p:spTgt spid="25"/>
                                        </p:tgtEl>
                                        <p:attrNameLst>
                                          <p:attrName>r</p:attrName>
                                        </p:attrNameLst>
                                      </p:cBhvr>
                                    </p:animRot>
                                  </p:childTnLst>
                                </p:cTn>
                              </p:par>
                              <p:par>
                                <p:cTn id="489" presetID="8" presetClass="emph" presetSubtype="0" fill="hold" grpId="4" nodeType="withEffect">
                                  <p:stCondLst>
                                    <p:cond delay="0"/>
                                  </p:stCondLst>
                                  <p:childTnLst>
                                    <p:animRot by="21600000">
                                      <p:cBhvr>
                                        <p:cTn id="490" dur="3000" fill="hold"/>
                                        <p:tgtEl>
                                          <p:spTgt spid="29"/>
                                        </p:tgtEl>
                                        <p:attrNameLst>
                                          <p:attrName>r</p:attrName>
                                        </p:attrNameLst>
                                      </p:cBhvr>
                                    </p:animRot>
                                  </p:childTnLst>
                                </p:cTn>
                              </p:par>
                              <p:par>
                                <p:cTn id="491" presetID="8" presetClass="emph" presetSubtype="0" fill="hold" grpId="4" nodeType="withEffect">
                                  <p:stCondLst>
                                    <p:cond delay="0"/>
                                  </p:stCondLst>
                                  <p:childTnLst>
                                    <p:animRot by="21600000">
                                      <p:cBhvr>
                                        <p:cTn id="492" dur="3000" fill="hold"/>
                                        <p:tgtEl>
                                          <p:spTgt spid="33"/>
                                        </p:tgtEl>
                                        <p:attrNameLst>
                                          <p:attrName>r</p:attrName>
                                        </p:attrNameLst>
                                      </p:cBhvr>
                                    </p:animRot>
                                  </p:childTnLst>
                                </p:cTn>
                              </p:par>
                              <p:par>
                                <p:cTn id="493" presetID="8" presetClass="emph" presetSubtype="0" fill="hold" grpId="4" nodeType="withEffect">
                                  <p:stCondLst>
                                    <p:cond delay="0"/>
                                  </p:stCondLst>
                                  <p:childTnLst>
                                    <p:animRot by="21600000">
                                      <p:cBhvr>
                                        <p:cTn id="494" dur="3000" fill="hold"/>
                                        <p:tgtEl>
                                          <p:spTgt spid="37"/>
                                        </p:tgtEl>
                                        <p:attrNameLst>
                                          <p:attrName>r</p:attrName>
                                        </p:attrNameLst>
                                      </p:cBhvr>
                                    </p:animRot>
                                  </p:childTnLst>
                                </p:cTn>
                              </p:par>
                              <p:par>
                                <p:cTn id="495" presetID="8" presetClass="emph" presetSubtype="0" fill="hold" grpId="4" nodeType="withEffect">
                                  <p:stCondLst>
                                    <p:cond delay="0"/>
                                  </p:stCondLst>
                                  <p:childTnLst>
                                    <p:animRot by="-21600000">
                                      <p:cBhvr>
                                        <p:cTn id="496" dur="3000" fill="hold"/>
                                        <p:tgtEl>
                                          <p:spTgt spid="3"/>
                                        </p:tgtEl>
                                        <p:attrNameLst>
                                          <p:attrName>r</p:attrName>
                                        </p:attrNameLst>
                                      </p:cBhvr>
                                    </p:animRot>
                                  </p:childTnLst>
                                </p:cTn>
                              </p:par>
                              <p:par>
                                <p:cTn id="497" presetID="8" presetClass="emph" presetSubtype="0" fill="hold" grpId="4" nodeType="withEffect">
                                  <p:stCondLst>
                                    <p:cond delay="0"/>
                                  </p:stCondLst>
                                  <p:childTnLst>
                                    <p:animRot by="-21600000">
                                      <p:cBhvr>
                                        <p:cTn id="498" dur="3000" fill="hold"/>
                                        <p:tgtEl>
                                          <p:spTgt spid="7"/>
                                        </p:tgtEl>
                                        <p:attrNameLst>
                                          <p:attrName>r</p:attrName>
                                        </p:attrNameLst>
                                      </p:cBhvr>
                                    </p:animRot>
                                  </p:childTnLst>
                                </p:cTn>
                              </p:par>
                              <p:par>
                                <p:cTn id="499" presetID="8" presetClass="emph" presetSubtype="0" fill="hold" grpId="4" nodeType="withEffect">
                                  <p:stCondLst>
                                    <p:cond delay="0"/>
                                  </p:stCondLst>
                                  <p:childTnLst>
                                    <p:animRot by="-21600000">
                                      <p:cBhvr>
                                        <p:cTn id="500" dur="3000" fill="hold"/>
                                        <p:tgtEl>
                                          <p:spTgt spid="11"/>
                                        </p:tgtEl>
                                        <p:attrNameLst>
                                          <p:attrName>r</p:attrName>
                                        </p:attrNameLst>
                                      </p:cBhvr>
                                    </p:animRot>
                                  </p:childTnLst>
                                </p:cTn>
                              </p:par>
                              <p:par>
                                <p:cTn id="501" presetID="8" presetClass="emph" presetSubtype="0" fill="hold" grpId="4" nodeType="withEffect">
                                  <p:stCondLst>
                                    <p:cond delay="0"/>
                                  </p:stCondLst>
                                  <p:childTnLst>
                                    <p:animRot by="-21600000">
                                      <p:cBhvr>
                                        <p:cTn id="502" dur="3000" fill="hold"/>
                                        <p:tgtEl>
                                          <p:spTgt spid="15"/>
                                        </p:tgtEl>
                                        <p:attrNameLst>
                                          <p:attrName>r</p:attrName>
                                        </p:attrNameLst>
                                      </p:cBhvr>
                                    </p:animRot>
                                  </p:childTnLst>
                                </p:cTn>
                              </p:par>
                              <p:par>
                                <p:cTn id="503" presetID="8" presetClass="emph" presetSubtype="0" fill="hold" grpId="4" nodeType="withEffect">
                                  <p:stCondLst>
                                    <p:cond delay="0"/>
                                  </p:stCondLst>
                                  <p:childTnLst>
                                    <p:animRot by="-21600000">
                                      <p:cBhvr>
                                        <p:cTn id="504" dur="3000" fill="hold"/>
                                        <p:tgtEl>
                                          <p:spTgt spid="19"/>
                                        </p:tgtEl>
                                        <p:attrNameLst>
                                          <p:attrName>r</p:attrName>
                                        </p:attrNameLst>
                                      </p:cBhvr>
                                    </p:animRot>
                                  </p:childTnLst>
                                </p:cTn>
                              </p:par>
                              <p:par>
                                <p:cTn id="505" presetID="8" presetClass="emph" presetSubtype="0" fill="hold" grpId="4" nodeType="withEffect">
                                  <p:stCondLst>
                                    <p:cond delay="0"/>
                                  </p:stCondLst>
                                  <p:childTnLst>
                                    <p:animRot by="-21600000">
                                      <p:cBhvr>
                                        <p:cTn id="506" dur="3000" fill="hold"/>
                                        <p:tgtEl>
                                          <p:spTgt spid="23"/>
                                        </p:tgtEl>
                                        <p:attrNameLst>
                                          <p:attrName>r</p:attrName>
                                        </p:attrNameLst>
                                      </p:cBhvr>
                                    </p:animRot>
                                  </p:childTnLst>
                                </p:cTn>
                              </p:par>
                              <p:par>
                                <p:cTn id="507" presetID="8" presetClass="emph" presetSubtype="0" fill="hold" grpId="4" nodeType="withEffect">
                                  <p:stCondLst>
                                    <p:cond delay="0"/>
                                  </p:stCondLst>
                                  <p:childTnLst>
                                    <p:animRot by="-21600000">
                                      <p:cBhvr>
                                        <p:cTn id="508" dur="3000" fill="hold"/>
                                        <p:tgtEl>
                                          <p:spTgt spid="27"/>
                                        </p:tgtEl>
                                        <p:attrNameLst>
                                          <p:attrName>r</p:attrName>
                                        </p:attrNameLst>
                                      </p:cBhvr>
                                    </p:animRot>
                                  </p:childTnLst>
                                </p:cTn>
                              </p:par>
                              <p:par>
                                <p:cTn id="509" presetID="8" presetClass="emph" presetSubtype="0" fill="hold" grpId="4" nodeType="withEffect">
                                  <p:stCondLst>
                                    <p:cond delay="0"/>
                                  </p:stCondLst>
                                  <p:childTnLst>
                                    <p:animRot by="-21600000">
                                      <p:cBhvr>
                                        <p:cTn id="510" dur="3000" fill="hold"/>
                                        <p:tgtEl>
                                          <p:spTgt spid="31"/>
                                        </p:tgtEl>
                                        <p:attrNameLst>
                                          <p:attrName>r</p:attrName>
                                        </p:attrNameLst>
                                      </p:cBhvr>
                                    </p:animRot>
                                  </p:childTnLst>
                                </p:cTn>
                              </p:par>
                              <p:par>
                                <p:cTn id="511" presetID="8" presetClass="emph" presetSubtype="0" fill="hold" grpId="4" nodeType="withEffect">
                                  <p:stCondLst>
                                    <p:cond delay="0"/>
                                  </p:stCondLst>
                                  <p:childTnLst>
                                    <p:animRot by="-21600000">
                                      <p:cBhvr>
                                        <p:cTn id="512" dur="3000" fill="hold"/>
                                        <p:tgtEl>
                                          <p:spTgt spid="35"/>
                                        </p:tgtEl>
                                        <p:attrNameLst>
                                          <p:attrName>r</p:attrName>
                                        </p:attrNameLst>
                                      </p:cBhvr>
                                    </p:animRot>
                                  </p:childTnLst>
                                </p:cTn>
                              </p:par>
                              <p:par>
                                <p:cTn id="513" presetID="8" presetClass="emph" presetSubtype="0" fill="hold" grpId="4" nodeType="withEffect">
                                  <p:stCondLst>
                                    <p:cond delay="0"/>
                                  </p:stCondLst>
                                  <p:childTnLst>
                                    <p:animRot by="21600000">
                                      <p:cBhvr>
                                        <p:cTn id="514" dur="3000" fill="hold"/>
                                        <p:tgtEl>
                                          <p:spTgt spid="4"/>
                                        </p:tgtEl>
                                        <p:attrNameLst>
                                          <p:attrName>r</p:attrName>
                                        </p:attrNameLst>
                                      </p:cBhvr>
                                    </p:animRot>
                                  </p:childTnLst>
                                </p:cTn>
                              </p:par>
                              <p:par>
                                <p:cTn id="515" presetID="8" presetClass="emph" presetSubtype="0" fill="hold" grpId="4" nodeType="withEffect">
                                  <p:stCondLst>
                                    <p:cond delay="0"/>
                                  </p:stCondLst>
                                  <p:childTnLst>
                                    <p:animRot by="21600000">
                                      <p:cBhvr>
                                        <p:cTn id="516" dur="3000" fill="hold"/>
                                        <p:tgtEl>
                                          <p:spTgt spid="8"/>
                                        </p:tgtEl>
                                        <p:attrNameLst>
                                          <p:attrName>r</p:attrName>
                                        </p:attrNameLst>
                                      </p:cBhvr>
                                    </p:animRot>
                                  </p:childTnLst>
                                </p:cTn>
                              </p:par>
                              <p:par>
                                <p:cTn id="517" presetID="8" presetClass="emph" presetSubtype="0" fill="hold" grpId="4" nodeType="withEffect">
                                  <p:stCondLst>
                                    <p:cond delay="0"/>
                                  </p:stCondLst>
                                  <p:childTnLst>
                                    <p:animRot by="21600000">
                                      <p:cBhvr>
                                        <p:cTn id="518" dur="3000" fill="hold"/>
                                        <p:tgtEl>
                                          <p:spTgt spid="12"/>
                                        </p:tgtEl>
                                        <p:attrNameLst>
                                          <p:attrName>r</p:attrName>
                                        </p:attrNameLst>
                                      </p:cBhvr>
                                    </p:animRot>
                                  </p:childTnLst>
                                </p:cTn>
                              </p:par>
                              <p:par>
                                <p:cTn id="519" presetID="8" presetClass="emph" presetSubtype="0" fill="hold" grpId="4" nodeType="withEffect">
                                  <p:stCondLst>
                                    <p:cond delay="0"/>
                                  </p:stCondLst>
                                  <p:childTnLst>
                                    <p:animRot by="21600000">
                                      <p:cBhvr>
                                        <p:cTn id="520" dur="3000" fill="hold"/>
                                        <p:tgtEl>
                                          <p:spTgt spid="16"/>
                                        </p:tgtEl>
                                        <p:attrNameLst>
                                          <p:attrName>r</p:attrName>
                                        </p:attrNameLst>
                                      </p:cBhvr>
                                    </p:animRot>
                                  </p:childTnLst>
                                </p:cTn>
                              </p:par>
                              <p:par>
                                <p:cTn id="521" presetID="8" presetClass="emph" presetSubtype="0" fill="hold" grpId="4" nodeType="withEffect">
                                  <p:stCondLst>
                                    <p:cond delay="0"/>
                                  </p:stCondLst>
                                  <p:childTnLst>
                                    <p:animRot by="21600000">
                                      <p:cBhvr>
                                        <p:cTn id="522" dur="3000" fill="hold"/>
                                        <p:tgtEl>
                                          <p:spTgt spid="20"/>
                                        </p:tgtEl>
                                        <p:attrNameLst>
                                          <p:attrName>r</p:attrName>
                                        </p:attrNameLst>
                                      </p:cBhvr>
                                    </p:animRot>
                                  </p:childTnLst>
                                </p:cTn>
                              </p:par>
                              <p:par>
                                <p:cTn id="523" presetID="8" presetClass="emph" presetSubtype="0" fill="hold" grpId="4" nodeType="withEffect">
                                  <p:stCondLst>
                                    <p:cond delay="0"/>
                                  </p:stCondLst>
                                  <p:childTnLst>
                                    <p:animRot by="21600000">
                                      <p:cBhvr>
                                        <p:cTn id="524" dur="3000" fill="hold"/>
                                        <p:tgtEl>
                                          <p:spTgt spid="24"/>
                                        </p:tgtEl>
                                        <p:attrNameLst>
                                          <p:attrName>r</p:attrName>
                                        </p:attrNameLst>
                                      </p:cBhvr>
                                    </p:animRot>
                                  </p:childTnLst>
                                </p:cTn>
                              </p:par>
                              <p:par>
                                <p:cTn id="525" presetID="8" presetClass="emph" presetSubtype="0" fill="hold" grpId="4" nodeType="withEffect">
                                  <p:stCondLst>
                                    <p:cond delay="0"/>
                                  </p:stCondLst>
                                  <p:childTnLst>
                                    <p:animRot by="21600000">
                                      <p:cBhvr>
                                        <p:cTn id="526" dur="3000" fill="hold"/>
                                        <p:tgtEl>
                                          <p:spTgt spid="28"/>
                                        </p:tgtEl>
                                        <p:attrNameLst>
                                          <p:attrName>r</p:attrName>
                                        </p:attrNameLst>
                                      </p:cBhvr>
                                    </p:animRot>
                                  </p:childTnLst>
                                </p:cTn>
                              </p:par>
                              <p:par>
                                <p:cTn id="527" presetID="8" presetClass="emph" presetSubtype="0" fill="hold" grpId="4" nodeType="withEffect">
                                  <p:stCondLst>
                                    <p:cond delay="0"/>
                                  </p:stCondLst>
                                  <p:childTnLst>
                                    <p:animRot by="21600000">
                                      <p:cBhvr>
                                        <p:cTn id="528" dur="3000" fill="hold"/>
                                        <p:tgtEl>
                                          <p:spTgt spid="32"/>
                                        </p:tgtEl>
                                        <p:attrNameLst>
                                          <p:attrName>r</p:attrName>
                                        </p:attrNameLst>
                                      </p:cBhvr>
                                    </p:animRot>
                                  </p:childTnLst>
                                </p:cTn>
                              </p:par>
                              <p:par>
                                <p:cTn id="529" presetID="8" presetClass="emph" presetSubtype="0" fill="hold" grpId="4" nodeType="withEffect">
                                  <p:stCondLst>
                                    <p:cond delay="0"/>
                                  </p:stCondLst>
                                  <p:childTnLst>
                                    <p:animRot by="21600000">
                                      <p:cBhvr>
                                        <p:cTn id="530" dur="3000" fill="hold"/>
                                        <p:tgtEl>
                                          <p:spTgt spid="36"/>
                                        </p:tgtEl>
                                        <p:attrNameLst>
                                          <p:attrName>r</p:attrName>
                                        </p:attrNameLst>
                                      </p:cBhvr>
                                    </p:animRot>
                                  </p:childTnLst>
                                </p:cTn>
                              </p:par>
                              <p:par>
                                <p:cTn id="531" presetID="8" presetClass="emph" presetSubtype="0" fill="hold" grpId="4" nodeType="withEffect">
                                  <p:stCondLst>
                                    <p:cond delay="0"/>
                                  </p:stCondLst>
                                  <p:childTnLst>
                                    <p:animRot by="-21600000">
                                      <p:cBhvr>
                                        <p:cTn id="532" dur="3000" fill="hold"/>
                                        <p:tgtEl>
                                          <p:spTgt spid="6"/>
                                        </p:tgtEl>
                                        <p:attrNameLst>
                                          <p:attrName>r</p:attrName>
                                        </p:attrNameLst>
                                      </p:cBhvr>
                                    </p:animRot>
                                  </p:childTnLst>
                                </p:cTn>
                              </p:par>
                              <p:par>
                                <p:cTn id="533" presetID="8" presetClass="emph" presetSubtype="0" fill="hold" grpId="4" nodeType="withEffect">
                                  <p:stCondLst>
                                    <p:cond delay="0"/>
                                  </p:stCondLst>
                                  <p:childTnLst>
                                    <p:animRot by="-21600000">
                                      <p:cBhvr>
                                        <p:cTn id="534" dur="3000" fill="hold"/>
                                        <p:tgtEl>
                                          <p:spTgt spid="10"/>
                                        </p:tgtEl>
                                        <p:attrNameLst>
                                          <p:attrName>r</p:attrName>
                                        </p:attrNameLst>
                                      </p:cBhvr>
                                    </p:animRot>
                                  </p:childTnLst>
                                </p:cTn>
                              </p:par>
                              <p:par>
                                <p:cTn id="535" presetID="8" presetClass="emph" presetSubtype="0" fill="hold" grpId="4" nodeType="withEffect">
                                  <p:stCondLst>
                                    <p:cond delay="0"/>
                                  </p:stCondLst>
                                  <p:childTnLst>
                                    <p:animRot by="-21600000">
                                      <p:cBhvr>
                                        <p:cTn id="536" dur="3000" fill="hold"/>
                                        <p:tgtEl>
                                          <p:spTgt spid="14"/>
                                        </p:tgtEl>
                                        <p:attrNameLst>
                                          <p:attrName>r</p:attrName>
                                        </p:attrNameLst>
                                      </p:cBhvr>
                                    </p:animRot>
                                  </p:childTnLst>
                                </p:cTn>
                              </p:par>
                              <p:par>
                                <p:cTn id="537" presetID="8" presetClass="emph" presetSubtype="0" fill="hold" grpId="4" nodeType="withEffect">
                                  <p:stCondLst>
                                    <p:cond delay="0"/>
                                  </p:stCondLst>
                                  <p:childTnLst>
                                    <p:animRot by="-21600000">
                                      <p:cBhvr>
                                        <p:cTn id="538" dur="3000" fill="hold"/>
                                        <p:tgtEl>
                                          <p:spTgt spid="18"/>
                                        </p:tgtEl>
                                        <p:attrNameLst>
                                          <p:attrName>r</p:attrName>
                                        </p:attrNameLst>
                                      </p:cBhvr>
                                    </p:animRot>
                                  </p:childTnLst>
                                </p:cTn>
                              </p:par>
                              <p:par>
                                <p:cTn id="539" presetID="8" presetClass="emph" presetSubtype="0" fill="hold" grpId="4" nodeType="withEffect">
                                  <p:stCondLst>
                                    <p:cond delay="0"/>
                                  </p:stCondLst>
                                  <p:childTnLst>
                                    <p:animRot by="-21600000">
                                      <p:cBhvr>
                                        <p:cTn id="540" dur="3000" fill="hold"/>
                                        <p:tgtEl>
                                          <p:spTgt spid="22"/>
                                        </p:tgtEl>
                                        <p:attrNameLst>
                                          <p:attrName>r</p:attrName>
                                        </p:attrNameLst>
                                      </p:cBhvr>
                                    </p:animRot>
                                  </p:childTnLst>
                                </p:cTn>
                              </p:par>
                              <p:par>
                                <p:cTn id="541" presetID="8" presetClass="emph" presetSubtype="0" fill="hold" grpId="4" nodeType="withEffect">
                                  <p:stCondLst>
                                    <p:cond delay="0"/>
                                  </p:stCondLst>
                                  <p:childTnLst>
                                    <p:animRot by="-21600000">
                                      <p:cBhvr>
                                        <p:cTn id="542" dur="3000" fill="hold"/>
                                        <p:tgtEl>
                                          <p:spTgt spid="26"/>
                                        </p:tgtEl>
                                        <p:attrNameLst>
                                          <p:attrName>r</p:attrName>
                                        </p:attrNameLst>
                                      </p:cBhvr>
                                    </p:animRot>
                                  </p:childTnLst>
                                </p:cTn>
                              </p:par>
                              <p:par>
                                <p:cTn id="543" presetID="8" presetClass="emph" presetSubtype="0" fill="hold" grpId="4" nodeType="withEffect">
                                  <p:stCondLst>
                                    <p:cond delay="0"/>
                                  </p:stCondLst>
                                  <p:childTnLst>
                                    <p:animRot by="-21600000">
                                      <p:cBhvr>
                                        <p:cTn id="544" dur="3000" fill="hold"/>
                                        <p:tgtEl>
                                          <p:spTgt spid="30"/>
                                        </p:tgtEl>
                                        <p:attrNameLst>
                                          <p:attrName>r</p:attrName>
                                        </p:attrNameLst>
                                      </p:cBhvr>
                                    </p:animRot>
                                  </p:childTnLst>
                                </p:cTn>
                              </p:par>
                              <p:par>
                                <p:cTn id="545" presetID="8" presetClass="emph" presetSubtype="0" fill="hold" grpId="4" nodeType="withEffect">
                                  <p:stCondLst>
                                    <p:cond delay="0"/>
                                  </p:stCondLst>
                                  <p:childTnLst>
                                    <p:animRot by="-21600000">
                                      <p:cBhvr>
                                        <p:cTn id="546" dur="3000" fill="hold"/>
                                        <p:tgtEl>
                                          <p:spTgt spid="34"/>
                                        </p:tgtEl>
                                        <p:attrNameLst>
                                          <p:attrName>r</p:attrName>
                                        </p:attrNameLst>
                                      </p:cBhvr>
                                    </p:animRot>
                                  </p:childTnLst>
                                </p:cTn>
                              </p:par>
                              <p:par>
                                <p:cTn id="547" presetID="8" presetClass="emph" presetSubtype="0" fill="hold" grpId="4" nodeType="withEffect">
                                  <p:stCondLst>
                                    <p:cond delay="0"/>
                                  </p:stCondLst>
                                  <p:childTnLst>
                                    <p:animRot by="-21600000">
                                      <p:cBhvr>
                                        <p:cTn id="548" dur="3000" fill="hold"/>
                                        <p:tgtEl>
                                          <p:spTgt spid="38"/>
                                        </p:tgtEl>
                                        <p:attrNameLst>
                                          <p:attrName>r</p:attrName>
                                        </p:attrNameLst>
                                      </p:cBhvr>
                                    </p:animRot>
                                  </p:childTnLst>
                                </p:cTn>
                              </p:par>
                              <p:par>
                                <p:cTn id="549" presetID="23" presetClass="entr" presetSubtype="288" fill="hold" nodeType="withEffect">
                                  <p:stCondLst>
                                    <p:cond delay="0"/>
                                  </p:stCondLst>
                                  <p:childTnLst>
                                    <p:set>
                                      <p:cBhvr>
                                        <p:cTn id="550" dur="1" fill="hold">
                                          <p:stCondLst>
                                            <p:cond delay="0"/>
                                          </p:stCondLst>
                                        </p:cTn>
                                        <p:tgtEl>
                                          <p:spTgt spid="2"/>
                                        </p:tgtEl>
                                        <p:attrNameLst>
                                          <p:attrName>style.visibility</p:attrName>
                                        </p:attrNameLst>
                                      </p:cBhvr>
                                      <p:to>
                                        <p:strVal val="visible"/>
                                      </p:to>
                                    </p:set>
                                    <p:anim calcmode="lin" valueType="num">
                                      <p:cBhvr>
                                        <p:cTn id="551" dur="3000" fill="hold"/>
                                        <p:tgtEl>
                                          <p:spTgt spid="2"/>
                                        </p:tgtEl>
                                        <p:attrNameLst>
                                          <p:attrName>ppt_w</p:attrName>
                                        </p:attrNameLst>
                                      </p:cBhvr>
                                      <p:tavLst>
                                        <p:tav tm="0">
                                          <p:val>
                                            <p:strVal val="4/3*#ppt_w"/>
                                          </p:val>
                                        </p:tav>
                                        <p:tav tm="100000">
                                          <p:val>
                                            <p:strVal val="#ppt_w"/>
                                          </p:val>
                                        </p:tav>
                                      </p:tavLst>
                                    </p:anim>
                                    <p:anim calcmode="lin" valueType="num">
                                      <p:cBhvr>
                                        <p:cTn id="552" dur="3000" fill="hold"/>
                                        <p:tgtEl>
                                          <p:spTgt spid="2"/>
                                        </p:tgtEl>
                                        <p:attrNameLst>
                                          <p:attrName>ppt_h</p:attrName>
                                        </p:attrNameLst>
                                      </p:cBhvr>
                                      <p:tavLst>
                                        <p:tav tm="0">
                                          <p:val>
                                            <p:strVal val="4/3*#ppt_h"/>
                                          </p:val>
                                        </p:tav>
                                        <p:tav tm="100000">
                                          <p:val>
                                            <p:strVal val="#ppt_h"/>
                                          </p:val>
                                        </p:tav>
                                      </p:tavLst>
                                    </p:anim>
                                  </p:childTnLst>
                                </p:cTn>
                              </p:par>
                              <p:par>
                                <p:cTn id="553" presetID="16" presetClass="entr" presetSubtype="42" fill="hold" nodeType="withEffect">
                                  <p:stCondLst>
                                    <p:cond delay="0"/>
                                  </p:stCondLst>
                                  <p:childTnLst>
                                    <p:set>
                                      <p:cBhvr>
                                        <p:cTn id="554" dur="1" fill="hold">
                                          <p:stCondLst>
                                            <p:cond delay="0"/>
                                          </p:stCondLst>
                                        </p:cTn>
                                        <p:tgtEl>
                                          <p:spTgt spid="2"/>
                                        </p:tgtEl>
                                        <p:attrNameLst>
                                          <p:attrName>style.visibility</p:attrName>
                                        </p:attrNameLst>
                                      </p:cBhvr>
                                      <p:to>
                                        <p:strVal val="visible"/>
                                      </p:to>
                                    </p:set>
                                    <p:animEffect transition="in" filter="barn(outHorizontal)">
                                      <p:cBhvr>
                                        <p:cTn id="555"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3" grpId="4" animBg="1"/>
      <p:bldP spid="4" grpId="0" animBg="1"/>
      <p:bldP spid="4" grpId="1" animBg="1"/>
      <p:bldP spid="4" grpId="2" animBg="1"/>
      <p:bldP spid="4" grpId="3" animBg="1"/>
      <p:bldP spid="4" grpId="4" animBg="1"/>
      <p:bldP spid="5" grpId="0" animBg="1"/>
      <p:bldP spid="5" grpId="1" animBg="1"/>
      <p:bldP spid="5" grpId="2" animBg="1"/>
      <p:bldP spid="5" grpId="3" animBg="1"/>
      <p:bldP spid="5" grpId="4" animBg="1"/>
      <p:bldP spid="6" grpId="0" animBg="1"/>
      <p:bldP spid="6" grpId="1" animBg="1"/>
      <p:bldP spid="6" grpId="2" animBg="1"/>
      <p:bldP spid="6" grpId="3" animBg="1"/>
      <p:bldP spid="6" grpId="4" animBg="1"/>
      <p:bldP spid="7" grpId="0" animBg="1"/>
      <p:bldP spid="7" grpId="1" animBg="1"/>
      <p:bldP spid="7" grpId="2" animBg="1"/>
      <p:bldP spid="7" grpId="3" animBg="1"/>
      <p:bldP spid="7" grpId="4" animBg="1"/>
      <p:bldP spid="8" grpId="0" animBg="1"/>
      <p:bldP spid="8" grpId="1" animBg="1"/>
      <p:bldP spid="8" grpId="2" animBg="1"/>
      <p:bldP spid="8" grpId="3" animBg="1"/>
      <p:bldP spid="8" grpId="4" animBg="1"/>
      <p:bldP spid="9" grpId="0" animBg="1"/>
      <p:bldP spid="9" grpId="1" animBg="1"/>
      <p:bldP spid="9" grpId="2" animBg="1"/>
      <p:bldP spid="9" grpId="3" animBg="1"/>
      <p:bldP spid="9" grpId="4" animBg="1"/>
      <p:bldP spid="10" grpId="0" animBg="1"/>
      <p:bldP spid="10" grpId="1" animBg="1"/>
      <p:bldP spid="10" grpId="2" animBg="1"/>
      <p:bldP spid="10" grpId="3" animBg="1"/>
      <p:bldP spid="10" grpId="4" animBg="1"/>
      <p:bldP spid="11" grpId="0" animBg="1"/>
      <p:bldP spid="11" grpId="1" animBg="1"/>
      <p:bldP spid="11" grpId="2" animBg="1"/>
      <p:bldP spid="11" grpId="3" animBg="1"/>
      <p:bldP spid="11" grpId="4" animBg="1"/>
      <p:bldP spid="12" grpId="0" animBg="1"/>
      <p:bldP spid="12" grpId="1" animBg="1"/>
      <p:bldP spid="12" grpId="2" animBg="1"/>
      <p:bldP spid="12" grpId="3" animBg="1"/>
      <p:bldP spid="12" grpId="4" animBg="1"/>
      <p:bldP spid="13" grpId="0" animBg="1"/>
      <p:bldP spid="13" grpId="1" animBg="1"/>
      <p:bldP spid="13" grpId="2" animBg="1"/>
      <p:bldP spid="13" grpId="3" animBg="1"/>
      <p:bldP spid="13" grpId="4" animBg="1"/>
      <p:bldP spid="14" grpId="0" animBg="1"/>
      <p:bldP spid="14" grpId="1" animBg="1"/>
      <p:bldP spid="14" grpId="2" animBg="1"/>
      <p:bldP spid="14" grpId="3" animBg="1"/>
      <p:bldP spid="14" grpId="4" animBg="1"/>
      <p:bldP spid="15" grpId="0" animBg="1"/>
      <p:bldP spid="15" grpId="1" animBg="1"/>
      <p:bldP spid="15" grpId="2" animBg="1"/>
      <p:bldP spid="15" grpId="3" animBg="1"/>
      <p:bldP spid="15" grpId="4" animBg="1"/>
      <p:bldP spid="16" grpId="0" animBg="1"/>
      <p:bldP spid="16" grpId="1" animBg="1"/>
      <p:bldP spid="16" grpId="2" animBg="1"/>
      <p:bldP spid="16" grpId="3" animBg="1"/>
      <p:bldP spid="16" grpId="4" animBg="1"/>
      <p:bldP spid="17" grpId="0" animBg="1"/>
      <p:bldP spid="17" grpId="1" animBg="1"/>
      <p:bldP spid="17" grpId="2" animBg="1"/>
      <p:bldP spid="17" grpId="3" animBg="1"/>
      <p:bldP spid="17" grpId="4" animBg="1"/>
      <p:bldP spid="18" grpId="0" animBg="1"/>
      <p:bldP spid="18" grpId="1" animBg="1"/>
      <p:bldP spid="18" grpId="2" animBg="1"/>
      <p:bldP spid="18" grpId="3" animBg="1"/>
      <p:bldP spid="18" grpId="4" animBg="1"/>
      <p:bldP spid="19" grpId="0" animBg="1"/>
      <p:bldP spid="19" grpId="1" animBg="1"/>
      <p:bldP spid="19" grpId="2" animBg="1"/>
      <p:bldP spid="19" grpId="3" animBg="1"/>
      <p:bldP spid="19" grpId="4" animBg="1"/>
      <p:bldP spid="20" grpId="0" animBg="1"/>
      <p:bldP spid="20" grpId="1" animBg="1"/>
      <p:bldP spid="20" grpId="2" animBg="1"/>
      <p:bldP spid="20" grpId="3" animBg="1"/>
      <p:bldP spid="20" grpId="4" animBg="1"/>
      <p:bldP spid="21" grpId="0" animBg="1"/>
      <p:bldP spid="21" grpId="1" animBg="1"/>
      <p:bldP spid="21" grpId="2" animBg="1"/>
      <p:bldP spid="21" grpId="3" animBg="1"/>
      <p:bldP spid="21" grpId="4" animBg="1"/>
      <p:bldP spid="22" grpId="0" animBg="1"/>
      <p:bldP spid="22" grpId="1" animBg="1"/>
      <p:bldP spid="22" grpId="2" animBg="1"/>
      <p:bldP spid="22" grpId="3" animBg="1"/>
      <p:bldP spid="22" grpId="4" animBg="1"/>
      <p:bldP spid="23" grpId="0" animBg="1"/>
      <p:bldP spid="23" grpId="1" animBg="1"/>
      <p:bldP spid="23" grpId="2" animBg="1"/>
      <p:bldP spid="23" grpId="3" animBg="1"/>
      <p:bldP spid="23" grpId="4" animBg="1"/>
      <p:bldP spid="24" grpId="0" animBg="1"/>
      <p:bldP spid="24" grpId="1" animBg="1"/>
      <p:bldP spid="24" grpId="2" animBg="1"/>
      <p:bldP spid="24" grpId="3" animBg="1"/>
      <p:bldP spid="24" grpId="4" animBg="1"/>
      <p:bldP spid="25" grpId="0" animBg="1"/>
      <p:bldP spid="25" grpId="1" animBg="1"/>
      <p:bldP spid="25" grpId="2" animBg="1"/>
      <p:bldP spid="25" grpId="3" animBg="1"/>
      <p:bldP spid="25" grpId="4" animBg="1"/>
      <p:bldP spid="26" grpId="0" animBg="1"/>
      <p:bldP spid="26" grpId="1" animBg="1"/>
      <p:bldP spid="26" grpId="2" animBg="1"/>
      <p:bldP spid="26" grpId="3" animBg="1"/>
      <p:bldP spid="26" grpId="4" animBg="1"/>
      <p:bldP spid="27" grpId="0" animBg="1"/>
      <p:bldP spid="27" grpId="1" animBg="1"/>
      <p:bldP spid="27" grpId="2" animBg="1"/>
      <p:bldP spid="27" grpId="3" animBg="1"/>
      <p:bldP spid="27" grpId="4" animBg="1"/>
      <p:bldP spid="28" grpId="0" animBg="1"/>
      <p:bldP spid="28" grpId="1" animBg="1"/>
      <p:bldP spid="28" grpId="2" animBg="1"/>
      <p:bldP spid="28" grpId="3" animBg="1"/>
      <p:bldP spid="28" grpId="4" animBg="1"/>
      <p:bldP spid="29" grpId="0" animBg="1"/>
      <p:bldP spid="29" grpId="1" animBg="1"/>
      <p:bldP spid="29" grpId="2" animBg="1"/>
      <p:bldP spid="29" grpId="3" animBg="1"/>
      <p:bldP spid="29" grpId="4" animBg="1"/>
      <p:bldP spid="30" grpId="0" animBg="1"/>
      <p:bldP spid="30" grpId="1" animBg="1"/>
      <p:bldP spid="30" grpId="2" animBg="1"/>
      <p:bldP spid="30" grpId="3" animBg="1"/>
      <p:bldP spid="30" grpId="4" animBg="1"/>
      <p:bldP spid="31" grpId="0" animBg="1"/>
      <p:bldP spid="31" grpId="1" animBg="1"/>
      <p:bldP spid="31" grpId="2" animBg="1"/>
      <p:bldP spid="31" grpId="3" animBg="1"/>
      <p:bldP spid="31" grpId="4" animBg="1"/>
      <p:bldP spid="32" grpId="0" animBg="1"/>
      <p:bldP spid="32" grpId="1" animBg="1"/>
      <p:bldP spid="32" grpId="2" animBg="1"/>
      <p:bldP spid="32" grpId="3" animBg="1"/>
      <p:bldP spid="32" grpId="4" animBg="1"/>
      <p:bldP spid="33" grpId="0" animBg="1"/>
      <p:bldP spid="33" grpId="1" animBg="1"/>
      <p:bldP spid="33" grpId="2" animBg="1"/>
      <p:bldP spid="33" grpId="3" animBg="1"/>
      <p:bldP spid="33" grpId="4" animBg="1"/>
      <p:bldP spid="34" grpId="0" animBg="1"/>
      <p:bldP spid="34" grpId="1" animBg="1"/>
      <p:bldP spid="34" grpId="2" animBg="1"/>
      <p:bldP spid="34" grpId="3" animBg="1"/>
      <p:bldP spid="34" grpId="4" animBg="1"/>
      <p:bldP spid="35" grpId="0" animBg="1"/>
      <p:bldP spid="35" grpId="1" animBg="1"/>
      <p:bldP spid="35" grpId="2" animBg="1"/>
      <p:bldP spid="35" grpId="3" animBg="1"/>
      <p:bldP spid="35" grpId="4" animBg="1"/>
      <p:bldP spid="36" grpId="0" animBg="1"/>
      <p:bldP spid="36" grpId="1" animBg="1"/>
      <p:bldP spid="36" grpId="2" animBg="1"/>
      <p:bldP spid="36" grpId="3" animBg="1"/>
      <p:bldP spid="36" grpId="4" animBg="1"/>
      <p:bldP spid="37" grpId="0" animBg="1"/>
      <p:bldP spid="37" grpId="1" animBg="1"/>
      <p:bldP spid="37" grpId="2" animBg="1"/>
      <p:bldP spid="37" grpId="3" animBg="1"/>
      <p:bldP spid="37" grpId="4" animBg="1"/>
      <p:bldP spid="38" grpId="0" animBg="1"/>
      <p:bldP spid="38" grpId="1" animBg="1"/>
      <p:bldP spid="38" grpId="2" animBg="1"/>
      <p:bldP spid="38" grpId="3" animBg="1"/>
      <p:bldP spid="38" grpId="4" animBg="1"/>
      <p:bldP spid="39"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744ED2"/>
            </a:gs>
            <a:gs pos="53000">
              <a:srgbClr val="D4DEFF"/>
            </a:gs>
            <a:gs pos="83000">
              <a:srgbClr val="D4DEFF"/>
            </a:gs>
            <a:gs pos="100000">
              <a:srgbClr val="96AB94"/>
            </a:gs>
          </a:gsLst>
          <a:lin ang="5400000" scaled="1"/>
          <a:tileRect/>
        </a:gradFill>
        <a:effectLst/>
      </p:bgPr>
    </p:bg>
    <p:spTree>
      <p:nvGrpSpPr>
        <p:cNvPr id="1" name=""/>
        <p:cNvGrpSpPr/>
        <p:nvPr/>
      </p:nvGrpSpPr>
      <p:grpSpPr>
        <a:xfrm>
          <a:off x="0" y="0"/>
          <a:ext cx="0" cy="0"/>
          <a:chOff x="0" y="0"/>
          <a:chExt cx="0" cy="0"/>
        </a:xfrm>
      </p:grpSpPr>
      <p:pic>
        <p:nvPicPr>
          <p:cNvPr id="2" name="1 Imagen" descr="0_bf4c9_71daebbf_XL.png"/>
          <p:cNvPicPr>
            <a:picLocks noChangeAspect="1"/>
          </p:cNvPicPr>
          <p:nvPr/>
        </p:nvPicPr>
        <p:blipFill>
          <a:blip r:embed="rId2"/>
          <a:stretch>
            <a:fillRect/>
          </a:stretch>
        </p:blipFill>
        <p:spPr>
          <a:xfrm>
            <a:off x="357158" y="0"/>
            <a:ext cx="8429652" cy="5143500"/>
          </a:xfrm>
          <a:prstGeom prst="rect">
            <a:avLst/>
          </a:prstGeom>
        </p:spPr>
      </p:pic>
      <p:pic>
        <p:nvPicPr>
          <p:cNvPr id="3" name="2 Imagen" descr="cadre-lavande.png"/>
          <p:cNvPicPr>
            <a:picLocks noChangeAspect="1"/>
          </p:cNvPicPr>
          <p:nvPr/>
        </p:nvPicPr>
        <p:blipFill>
          <a:blip r:embed="rId3"/>
          <a:stretch>
            <a:fillRect/>
          </a:stretch>
        </p:blipFill>
        <p:spPr>
          <a:xfrm>
            <a:off x="428596" y="0"/>
            <a:ext cx="8215370" cy="5143500"/>
          </a:xfrm>
          <a:prstGeom prst="rect">
            <a:avLst/>
          </a:prstGeom>
        </p:spPr>
      </p:pic>
      <p:sp>
        <p:nvSpPr>
          <p:cNvPr id="4" name="3 CuadroTexto"/>
          <p:cNvSpPr txBox="1"/>
          <p:nvPr/>
        </p:nvSpPr>
        <p:spPr>
          <a:xfrm>
            <a:off x="1428728" y="500048"/>
            <a:ext cx="5786477" cy="4247317"/>
          </a:xfrm>
          <a:prstGeom prst="rect">
            <a:avLst/>
          </a:prstGeom>
          <a:noFill/>
        </p:spPr>
        <p:txBody>
          <a:bodyPr wrap="square" rtlCol="0">
            <a:spAutoFit/>
          </a:bodyPr>
          <a:lstStyle/>
          <a:p>
            <a:pPr algn="ctr"/>
            <a:r>
              <a:rPr lang="es-ES" b="1" dirty="0" smtClean="0">
                <a:solidFill>
                  <a:schemeClr val="bg1"/>
                </a:solidFill>
                <a:latin typeface="Agency FB" pitchFamily="34" charset="0"/>
              </a:rPr>
              <a:t>•</a:t>
            </a:r>
            <a:r>
              <a:rPr lang="es-ES" b="1" u="sng" dirty="0" smtClean="0">
                <a:solidFill>
                  <a:schemeClr val="bg1"/>
                </a:solidFill>
                <a:latin typeface="Agency FB" pitchFamily="34" charset="0"/>
              </a:rPr>
              <a:t>Cojines de semilla con lavanda </a:t>
            </a:r>
            <a:r>
              <a:rPr lang="es-ES" b="1" dirty="0" smtClean="0">
                <a:solidFill>
                  <a:schemeClr val="bg1"/>
                </a:solidFill>
                <a:latin typeface="Agency FB" pitchFamily="34" charset="0"/>
              </a:rPr>
              <a:t>•</a:t>
            </a:r>
            <a:br>
              <a:rPr lang="es-ES" b="1" dirty="0" smtClean="0">
                <a:solidFill>
                  <a:schemeClr val="bg1"/>
                </a:solidFill>
                <a:latin typeface="Agency FB" pitchFamily="34" charset="0"/>
              </a:rPr>
            </a:br>
            <a:r>
              <a:rPr lang="es-ES" b="1" dirty="0" smtClean="0">
                <a:solidFill>
                  <a:schemeClr val="bg1"/>
                </a:solidFill>
                <a:latin typeface="Agency FB" pitchFamily="34" charset="0"/>
              </a:rPr>
              <a:t>Alivia los dolores musculares con  estos aromáticos cojines rellenos con semillas de trigo, avena, linaza y flores de lavanda. Sólo 2 minutos en el microondas bastarán para disfrutar de su calor seguro.</a:t>
            </a:r>
          </a:p>
          <a:p>
            <a:pPr algn="ctr"/>
            <a:r>
              <a:rPr lang="es-ES" b="1" dirty="0" smtClean="0">
                <a:solidFill>
                  <a:schemeClr val="bg1"/>
                </a:solidFill>
                <a:latin typeface="Agency FB" pitchFamily="34" charset="0"/>
              </a:rPr>
              <a:t>•</a:t>
            </a:r>
            <a:r>
              <a:rPr lang="es-ES" b="1" u="sng" dirty="0" smtClean="0">
                <a:solidFill>
                  <a:schemeClr val="bg1"/>
                </a:solidFill>
                <a:latin typeface="Agency FB" pitchFamily="34" charset="0"/>
              </a:rPr>
              <a:t>Crema corporal de lavanda </a:t>
            </a:r>
            <a:r>
              <a:rPr lang="es-ES" b="1" dirty="0" smtClean="0">
                <a:solidFill>
                  <a:schemeClr val="bg1"/>
                </a:solidFill>
                <a:latin typeface="Agency FB" pitchFamily="34" charset="0"/>
              </a:rPr>
              <a:t>•</a:t>
            </a:r>
          </a:p>
          <a:p>
            <a:pPr algn="ctr"/>
            <a:r>
              <a:rPr lang="es-ES" b="1" dirty="0" smtClean="0">
                <a:solidFill>
                  <a:schemeClr val="bg1"/>
                </a:solidFill>
                <a:latin typeface="Agency FB" pitchFamily="34" charset="0"/>
              </a:rPr>
              <a:t>Especial para pieles resecas y cansadas, elaborada a partir de aceite de oliva y cera de abejas. Disfrutarás de las propiedades </a:t>
            </a:r>
            <a:r>
              <a:rPr lang="es-ES" b="1" dirty="0" err="1" smtClean="0">
                <a:solidFill>
                  <a:schemeClr val="bg1"/>
                </a:solidFill>
                <a:latin typeface="Agency FB" pitchFamily="34" charset="0"/>
              </a:rPr>
              <a:t>desinflamatorias</a:t>
            </a:r>
            <a:r>
              <a:rPr lang="es-ES" b="1" dirty="0" smtClean="0">
                <a:solidFill>
                  <a:schemeClr val="bg1"/>
                </a:solidFill>
                <a:latin typeface="Agency FB" pitchFamily="34" charset="0"/>
              </a:rPr>
              <a:t> y relajantes de la lavanda.</a:t>
            </a:r>
            <a:br>
              <a:rPr lang="es-ES" b="1" dirty="0" smtClean="0">
                <a:solidFill>
                  <a:schemeClr val="bg1"/>
                </a:solidFill>
                <a:latin typeface="Agency FB" pitchFamily="34" charset="0"/>
              </a:rPr>
            </a:br>
            <a:r>
              <a:rPr lang="es-ES" b="1" dirty="0" smtClean="0">
                <a:solidFill>
                  <a:schemeClr val="bg1"/>
                </a:solidFill>
                <a:latin typeface="Agency FB" pitchFamily="34" charset="0"/>
              </a:rPr>
              <a:t>Tu piel quedará suave y tersa.</a:t>
            </a:r>
          </a:p>
          <a:p>
            <a:pPr algn="ctr"/>
            <a:r>
              <a:rPr lang="es-ES" b="1" dirty="0" smtClean="0">
                <a:solidFill>
                  <a:schemeClr val="bg1"/>
                </a:solidFill>
                <a:latin typeface="Agency FB" pitchFamily="34" charset="0"/>
              </a:rPr>
              <a:t>•</a:t>
            </a:r>
            <a:r>
              <a:rPr lang="es-ES" b="1" u="sng" dirty="0" smtClean="0">
                <a:solidFill>
                  <a:schemeClr val="bg1"/>
                </a:solidFill>
                <a:latin typeface="Agency FB" pitchFamily="34" charset="0"/>
              </a:rPr>
              <a:t>Miel con lavanda </a:t>
            </a:r>
            <a:r>
              <a:rPr lang="es-ES" b="1" dirty="0" smtClean="0">
                <a:solidFill>
                  <a:schemeClr val="bg1"/>
                </a:solidFill>
                <a:latin typeface="Agency FB" pitchFamily="34" charset="0"/>
              </a:rPr>
              <a:t>•</a:t>
            </a:r>
            <a:br>
              <a:rPr lang="es-ES" b="1" dirty="0" smtClean="0">
                <a:solidFill>
                  <a:schemeClr val="bg1"/>
                </a:solidFill>
                <a:latin typeface="Agency FB" pitchFamily="34" charset="0"/>
              </a:rPr>
            </a:br>
            <a:r>
              <a:rPr lang="es-ES" b="1" dirty="0" smtClean="0">
                <a:solidFill>
                  <a:schemeClr val="bg1"/>
                </a:solidFill>
                <a:latin typeface="Agency FB" pitchFamily="34" charset="0"/>
              </a:rPr>
              <a:t>Disfruta de todas las propiedades de la miel potenciadas por todas las propiedades de la miel.</a:t>
            </a:r>
            <a:br>
              <a:rPr lang="es-ES" b="1" dirty="0" smtClean="0">
                <a:solidFill>
                  <a:schemeClr val="bg1"/>
                </a:solidFill>
                <a:latin typeface="Agency FB" pitchFamily="34" charset="0"/>
              </a:rPr>
            </a:br>
            <a:r>
              <a:rPr lang="es-ES" b="1" dirty="0" smtClean="0">
                <a:solidFill>
                  <a:schemeClr val="bg1"/>
                </a:solidFill>
                <a:latin typeface="Agency FB" pitchFamily="34" charset="0"/>
              </a:rPr>
              <a:t>Miel </a:t>
            </a:r>
            <a:r>
              <a:rPr lang="es-ES" b="1" dirty="0" err="1" smtClean="0">
                <a:solidFill>
                  <a:schemeClr val="bg1"/>
                </a:solidFill>
                <a:latin typeface="Agency FB" pitchFamily="34" charset="0"/>
              </a:rPr>
              <a:t>multifloral</a:t>
            </a:r>
            <a:r>
              <a:rPr lang="es-ES" b="1" dirty="0" smtClean="0">
                <a:solidFill>
                  <a:schemeClr val="bg1"/>
                </a:solidFill>
                <a:latin typeface="Agency FB" pitchFamily="34" charset="0"/>
              </a:rPr>
              <a:t> de la cordillera de la VII región enriquecida con extractos naturales de lavanda, te ayudarán a la digestión y te relajará</a:t>
            </a:r>
          </a:p>
          <a:p>
            <a:pPr algn="ctr"/>
            <a:endParaRPr lang="es-ES" b="1" dirty="0" smtClean="0">
              <a:solidFill>
                <a:schemeClr val="bg1"/>
              </a:solidFill>
              <a:latin typeface="Agency FB" pitchFamily="34" charset="0"/>
            </a:endParaRPr>
          </a:p>
        </p:txBody>
      </p:sp>
      <p:sp>
        <p:nvSpPr>
          <p:cNvPr id="5" name="4 Rectángulo"/>
          <p:cNvSpPr/>
          <p:nvPr/>
        </p:nvSpPr>
        <p:spPr>
          <a:xfrm>
            <a:off x="-357222" y="-428646"/>
            <a:ext cx="9929882" cy="6072230"/>
          </a:xfrm>
          <a:prstGeom prst="rect">
            <a:avLst/>
          </a:prstGeom>
          <a:gradFill flip="none" rotWithShape="1">
            <a:gsLst>
              <a:gs pos="0">
                <a:srgbClr val="982EDA"/>
              </a:gs>
              <a:gs pos="50000">
                <a:srgbClr val="744ED2">
                  <a:shade val="67500"/>
                  <a:satMod val="115000"/>
                </a:srgbClr>
              </a:gs>
              <a:gs pos="100000">
                <a:srgbClr val="744ED2">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5"/>
                                        </p:tgtEl>
                                        <p:attrNameLst>
                                          <p:attrName>style.opacity</p:attrName>
                                        </p:attrNameLst>
                                      </p:cBhvr>
                                      <p:to>
                                        <p:strVal val="0"/>
                                      </p:to>
                                    </p:set>
                                    <p:animEffect filter="image" prLst="opacity: 0">
                                      <p:cBhvr rctx="IE">
                                        <p:cTn id="7" dur="indefinite"/>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2 Imagen" descr="64bbacce33dc55b735b286f4ee133b60.jpg"/>
          <p:cNvPicPr>
            <a:picLocks noChangeAspect="1"/>
          </p:cNvPicPr>
          <p:nvPr/>
        </p:nvPicPr>
        <p:blipFill>
          <a:blip r:embed="rId2"/>
          <a:stretch>
            <a:fillRect/>
          </a:stretch>
        </p:blipFill>
        <p:spPr>
          <a:xfrm>
            <a:off x="3716" y="0"/>
            <a:ext cx="9136568" cy="5143500"/>
          </a:xfrm>
          <a:prstGeom prst="rect">
            <a:avLst/>
          </a:prstGeom>
        </p:spPr>
      </p:pic>
      <p:sp>
        <p:nvSpPr>
          <p:cNvPr id="4" name="3 Rombo"/>
          <p:cNvSpPr/>
          <p:nvPr/>
        </p:nvSpPr>
        <p:spPr>
          <a:xfrm>
            <a:off x="928662" y="0"/>
            <a:ext cx="7286676" cy="5143500"/>
          </a:xfrm>
          <a:prstGeom prst="diamond">
            <a:avLst/>
          </a:prstGeom>
          <a:gradFill flip="none" rotWithShape="1">
            <a:gsLst>
              <a:gs pos="80000">
                <a:schemeClr val="bg2">
                  <a:lumMod val="60000"/>
                  <a:lumOff val="40000"/>
                </a:schemeClr>
              </a:gs>
              <a:gs pos="50000">
                <a:srgbClr val="573CC8">
                  <a:shade val="67500"/>
                  <a:satMod val="115000"/>
                </a:srgbClr>
              </a:gs>
              <a:gs pos="100000">
                <a:srgbClr val="573CC8">
                  <a:shade val="100000"/>
                  <a:satMod val="115000"/>
                </a:srgbClr>
              </a:gs>
            </a:gsLst>
            <a:path path="shape">
              <a:fillToRect l="50000" t="50000" r="50000" b="50000"/>
            </a:path>
            <a:tileRect/>
          </a:gradFill>
          <a:ln w="6350">
            <a:solidFill>
              <a:srgbClr val="1800A8"/>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Rombo"/>
          <p:cNvSpPr/>
          <p:nvPr/>
        </p:nvSpPr>
        <p:spPr>
          <a:xfrm>
            <a:off x="1571604" y="0"/>
            <a:ext cx="6000792" cy="5143500"/>
          </a:xfrm>
          <a:prstGeom prst="diamond">
            <a:avLst/>
          </a:prstGeom>
          <a:gradFill flip="none" rotWithShape="1">
            <a:gsLst>
              <a:gs pos="80000">
                <a:schemeClr val="bg2">
                  <a:lumMod val="60000"/>
                  <a:lumOff val="40000"/>
                </a:schemeClr>
              </a:gs>
              <a:gs pos="50000">
                <a:srgbClr val="573CC8">
                  <a:shade val="67500"/>
                  <a:satMod val="115000"/>
                </a:srgbClr>
              </a:gs>
              <a:gs pos="100000">
                <a:srgbClr val="573CC8">
                  <a:shade val="100000"/>
                  <a:satMod val="115000"/>
                </a:srgbClr>
              </a:gs>
            </a:gsLst>
            <a:path path="shape">
              <a:fillToRect l="50000" t="50000" r="50000" b="50000"/>
            </a:path>
            <a:tileRect/>
          </a:gradFill>
          <a:ln w="6350">
            <a:solidFill>
              <a:srgbClr val="8975FF"/>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ombo"/>
          <p:cNvSpPr/>
          <p:nvPr/>
        </p:nvSpPr>
        <p:spPr>
          <a:xfrm>
            <a:off x="2285984" y="0"/>
            <a:ext cx="4572032" cy="5143500"/>
          </a:xfrm>
          <a:prstGeom prst="diamond">
            <a:avLst/>
          </a:prstGeom>
          <a:gradFill flip="none" rotWithShape="1">
            <a:gsLst>
              <a:gs pos="80000">
                <a:schemeClr val="bg2">
                  <a:lumMod val="60000"/>
                  <a:lumOff val="40000"/>
                </a:schemeClr>
              </a:gs>
              <a:gs pos="50000">
                <a:srgbClr val="573CC8">
                  <a:shade val="67500"/>
                  <a:satMod val="115000"/>
                </a:srgbClr>
              </a:gs>
              <a:gs pos="100000">
                <a:srgbClr val="573CC8">
                  <a:shade val="100000"/>
                  <a:satMod val="115000"/>
                </a:srgbClr>
              </a:gs>
            </a:gsLst>
            <a:path path="shape">
              <a:fillToRect l="50000" t="50000" r="50000" b="50000"/>
            </a:path>
            <a:tileRect/>
          </a:gradFill>
          <a:ln w="6350">
            <a:solidFill>
              <a:srgbClr val="1800A8"/>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ombo"/>
          <p:cNvSpPr/>
          <p:nvPr/>
        </p:nvSpPr>
        <p:spPr>
          <a:xfrm>
            <a:off x="3000364" y="0"/>
            <a:ext cx="3143272" cy="5143500"/>
          </a:xfrm>
          <a:prstGeom prst="diamond">
            <a:avLst/>
          </a:prstGeom>
          <a:gradFill flip="none" rotWithShape="1">
            <a:gsLst>
              <a:gs pos="80000">
                <a:schemeClr val="bg2">
                  <a:lumMod val="60000"/>
                  <a:lumOff val="40000"/>
                </a:schemeClr>
              </a:gs>
              <a:gs pos="50000">
                <a:srgbClr val="573CC8">
                  <a:shade val="67500"/>
                  <a:satMod val="115000"/>
                </a:srgbClr>
              </a:gs>
              <a:gs pos="100000">
                <a:srgbClr val="573CC8">
                  <a:shade val="100000"/>
                  <a:satMod val="115000"/>
                </a:srgbClr>
              </a:gs>
            </a:gsLst>
            <a:path path="shape">
              <a:fillToRect l="50000" t="50000" r="50000" b="50000"/>
            </a:path>
            <a:tileRect/>
          </a:gradFill>
          <a:ln w="6350">
            <a:solidFill>
              <a:srgbClr val="8975FF"/>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ombo"/>
          <p:cNvSpPr/>
          <p:nvPr/>
        </p:nvSpPr>
        <p:spPr>
          <a:xfrm>
            <a:off x="3643306" y="0"/>
            <a:ext cx="1857388" cy="5143500"/>
          </a:xfrm>
          <a:prstGeom prst="diamond">
            <a:avLst/>
          </a:prstGeom>
          <a:gradFill flip="none" rotWithShape="1">
            <a:gsLst>
              <a:gs pos="80000">
                <a:schemeClr val="bg2">
                  <a:lumMod val="60000"/>
                  <a:lumOff val="40000"/>
                </a:schemeClr>
              </a:gs>
              <a:gs pos="50000">
                <a:srgbClr val="573CC8">
                  <a:shade val="67500"/>
                  <a:satMod val="115000"/>
                </a:srgbClr>
              </a:gs>
              <a:gs pos="100000">
                <a:srgbClr val="573CC8">
                  <a:shade val="100000"/>
                  <a:satMod val="115000"/>
                </a:srgbClr>
              </a:gs>
            </a:gsLst>
            <a:path path="shape">
              <a:fillToRect l="50000" t="50000" r="50000" b="50000"/>
            </a:path>
            <a:tileRect/>
          </a:gradFill>
          <a:ln w="6350">
            <a:solidFill>
              <a:srgbClr val="16009A"/>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ombo"/>
          <p:cNvSpPr/>
          <p:nvPr/>
        </p:nvSpPr>
        <p:spPr>
          <a:xfrm>
            <a:off x="4214810" y="0"/>
            <a:ext cx="714380" cy="5143500"/>
          </a:xfrm>
          <a:prstGeom prst="diamond">
            <a:avLst/>
          </a:prstGeom>
          <a:gradFill flip="none" rotWithShape="1">
            <a:gsLst>
              <a:gs pos="80000">
                <a:schemeClr val="bg2">
                  <a:lumMod val="60000"/>
                  <a:lumOff val="40000"/>
                </a:schemeClr>
              </a:gs>
              <a:gs pos="50000">
                <a:srgbClr val="573CC8">
                  <a:shade val="67500"/>
                  <a:satMod val="115000"/>
                </a:srgbClr>
              </a:gs>
              <a:gs pos="100000">
                <a:srgbClr val="573CC8">
                  <a:shade val="100000"/>
                  <a:satMod val="115000"/>
                </a:srgbClr>
              </a:gs>
            </a:gsLst>
            <a:path path="shape">
              <a:fillToRect l="50000" t="50000" r="50000" b="50000"/>
            </a:path>
            <a:tileRect/>
          </a:gradFill>
          <a:ln w="6350">
            <a:solidFill>
              <a:srgbClr val="8975FF"/>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a:off x="-357222" y="-428646"/>
            <a:ext cx="9929882" cy="6072230"/>
          </a:xfrm>
          <a:prstGeom prst="rect">
            <a:avLst/>
          </a:prstGeom>
          <a:gradFill flip="none" rotWithShape="1">
            <a:gsLst>
              <a:gs pos="0">
                <a:srgbClr val="982EDA"/>
              </a:gs>
              <a:gs pos="50000">
                <a:srgbClr val="744ED2">
                  <a:shade val="67500"/>
                  <a:satMod val="115000"/>
                </a:srgbClr>
              </a:gs>
              <a:gs pos="100000">
                <a:srgbClr val="744ED2">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0"/>
                                        </p:tgtEl>
                                        <p:attrNameLst>
                                          <p:attrName>style.opacity</p:attrName>
                                        </p:attrNameLst>
                                      </p:cBhvr>
                                      <p:to>
                                        <p:strVal val="0"/>
                                      </p:to>
                                    </p:set>
                                    <p:animEffect filter="image" prLst="opacity: 0">
                                      <p:cBhvr rctx="IE">
                                        <p:cTn id="7" dur="indefinite"/>
                                        <p:tgtEl>
                                          <p:spTgt spid="10"/>
                                        </p:tgtEl>
                                      </p:cBhvr>
                                    </p:animEffect>
                                  </p:childTnLst>
                                </p:cTn>
                              </p:par>
                              <p:par>
                                <p:cTn id="8" presetID="19" presetClass="exit" presetSubtype="10" fill="hold" grpId="0" nodeType="withEffect">
                                  <p:stCondLst>
                                    <p:cond delay="0"/>
                                  </p:stCondLst>
                                  <p:childTnLst>
                                    <p:anim calcmode="lin" valueType="num">
                                      <p:cBhvr>
                                        <p:cTn id="9" dur="3000"/>
                                        <p:tgtEl>
                                          <p:spTgt spid="4"/>
                                        </p:tgtEl>
                                        <p:attrNameLst>
                                          <p:attrName>ppt_h</p:attrName>
                                        </p:attrNameLst>
                                      </p:cBhvr>
                                      <p:tavLst>
                                        <p:tav tm="0">
                                          <p:val>
                                            <p:strVal val="ppt_h"/>
                                          </p:val>
                                        </p:tav>
                                        <p:tav tm="100000">
                                          <p:val>
                                            <p:strVal val="ppt_h"/>
                                          </p:val>
                                        </p:tav>
                                      </p:tavLst>
                                    </p:anim>
                                    <p:anim calcmode="lin" valueType="num">
                                      <p:cBhvr>
                                        <p:cTn id="10" dur="3000"/>
                                        <p:tgtEl>
                                          <p:spTgt spid="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1" dur="1" fill="hold">
                                          <p:stCondLst>
                                            <p:cond delay="2999"/>
                                          </p:stCondLst>
                                        </p:cTn>
                                        <p:tgtEl>
                                          <p:spTgt spid="4"/>
                                        </p:tgtEl>
                                        <p:attrNameLst>
                                          <p:attrName>style.visibility</p:attrName>
                                        </p:attrNameLst>
                                      </p:cBhvr>
                                      <p:to>
                                        <p:strVal val="hidden"/>
                                      </p:to>
                                    </p:set>
                                  </p:childTnLst>
                                </p:cTn>
                              </p:par>
                              <p:par>
                                <p:cTn id="12" presetID="19" presetClass="exit" presetSubtype="10" fill="hold" grpId="0" nodeType="withEffect">
                                  <p:stCondLst>
                                    <p:cond delay="0"/>
                                  </p:stCondLst>
                                  <p:childTnLst>
                                    <p:anim calcmode="lin" valueType="num">
                                      <p:cBhvr>
                                        <p:cTn id="13" dur="4000"/>
                                        <p:tgtEl>
                                          <p:spTgt spid="5"/>
                                        </p:tgtEl>
                                        <p:attrNameLst>
                                          <p:attrName>ppt_h</p:attrName>
                                        </p:attrNameLst>
                                      </p:cBhvr>
                                      <p:tavLst>
                                        <p:tav tm="0">
                                          <p:val>
                                            <p:strVal val="ppt_h"/>
                                          </p:val>
                                        </p:tav>
                                        <p:tav tm="100000">
                                          <p:val>
                                            <p:strVal val="ppt_h"/>
                                          </p:val>
                                        </p:tav>
                                      </p:tavLst>
                                    </p:anim>
                                    <p:anim calcmode="lin" valueType="num">
                                      <p:cBhvr>
                                        <p:cTn id="14" dur="4000"/>
                                        <p:tgtEl>
                                          <p:spTgt spid="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5" dur="1" fill="hold">
                                          <p:stCondLst>
                                            <p:cond delay="3999"/>
                                          </p:stCondLst>
                                        </p:cTn>
                                        <p:tgtEl>
                                          <p:spTgt spid="5"/>
                                        </p:tgtEl>
                                        <p:attrNameLst>
                                          <p:attrName>style.visibility</p:attrName>
                                        </p:attrNameLst>
                                      </p:cBhvr>
                                      <p:to>
                                        <p:strVal val="hidden"/>
                                      </p:to>
                                    </p:set>
                                  </p:childTnLst>
                                </p:cTn>
                              </p:par>
                              <p:par>
                                <p:cTn id="16" presetID="19" presetClass="exit" presetSubtype="10" fill="hold" grpId="0" nodeType="withEffect">
                                  <p:stCondLst>
                                    <p:cond delay="0"/>
                                  </p:stCondLst>
                                  <p:childTnLst>
                                    <p:anim calcmode="lin" valueType="num">
                                      <p:cBhvr>
                                        <p:cTn id="17" dur="5000"/>
                                        <p:tgtEl>
                                          <p:spTgt spid="6"/>
                                        </p:tgtEl>
                                        <p:attrNameLst>
                                          <p:attrName>ppt_h</p:attrName>
                                        </p:attrNameLst>
                                      </p:cBhvr>
                                      <p:tavLst>
                                        <p:tav tm="0">
                                          <p:val>
                                            <p:strVal val="ppt_h"/>
                                          </p:val>
                                        </p:tav>
                                        <p:tav tm="100000">
                                          <p:val>
                                            <p:strVal val="ppt_h"/>
                                          </p:val>
                                        </p:tav>
                                      </p:tavLst>
                                    </p:anim>
                                    <p:anim calcmode="lin" valueType="num">
                                      <p:cBhvr>
                                        <p:cTn id="18" dur="5000"/>
                                        <p:tgtEl>
                                          <p:spTgt spid="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9" dur="1" fill="hold">
                                          <p:stCondLst>
                                            <p:cond delay="4999"/>
                                          </p:stCondLst>
                                        </p:cTn>
                                        <p:tgtEl>
                                          <p:spTgt spid="6"/>
                                        </p:tgtEl>
                                        <p:attrNameLst>
                                          <p:attrName>style.visibility</p:attrName>
                                        </p:attrNameLst>
                                      </p:cBhvr>
                                      <p:to>
                                        <p:strVal val="hidden"/>
                                      </p:to>
                                    </p:set>
                                  </p:childTnLst>
                                </p:cTn>
                              </p:par>
                              <p:par>
                                <p:cTn id="20" presetID="19" presetClass="exit" presetSubtype="10" fill="hold" grpId="0" nodeType="withEffect">
                                  <p:stCondLst>
                                    <p:cond delay="0"/>
                                  </p:stCondLst>
                                  <p:childTnLst>
                                    <p:anim calcmode="lin" valueType="num">
                                      <p:cBhvr>
                                        <p:cTn id="21" dur="6000"/>
                                        <p:tgtEl>
                                          <p:spTgt spid="7"/>
                                        </p:tgtEl>
                                        <p:attrNameLst>
                                          <p:attrName>ppt_h</p:attrName>
                                        </p:attrNameLst>
                                      </p:cBhvr>
                                      <p:tavLst>
                                        <p:tav tm="0">
                                          <p:val>
                                            <p:strVal val="ppt_h"/>
                                          </p:val>
                                        </p:tav>
                                        <p:tav tm="100000">
                                          <p:val>
                                            <p:strVal val="ppt_h"/>
                                          </p:val>
                                        </p:tav>
                                      </p:tavLst>
                                    </p:anim>
                                    <p:anim calcmode="lin" valueType="num">
                                      <p:cBhvr>
                                        <p:cTn id="22" dur="6000"/>
                                        <p:tgtEl>
                                          <p:spTgt spid="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3" dur="1" fill="hold">
                                          <p:stCondLst>
                                            <p:cond delay="5999"/>
                                          </p:stCondLst>
                                        </p:cTn>
                                        <p:tgtEl>
                                          <p:spTgt spid="7"/>
                                        </p:tgtEl>
                                        <p:attrNameLst>
                                          <p:attrName>style.visibility</p:attrName>
                                        </p:attrNameLst>
                                      </p:cBhvr>
                                      <p:to>
                                        <p:strVal val="hidden"/>
                                      </p:to>
                                    </p:set>
                                  </p:childTnLst>
                                </p:cTn>
                              </p:par>
                              <p:par>
                                <p:cTn id="24" presetID="19" presetClass="exit" presetSubtype="10" fill="hold" grpId="0" nodeType="withEffect">
                                  <p:stCondLst>
                                    <p:cond delay="0"/>
                                  </p:stCondLst>
                                  <p:childTnLst>
                                    <p:anim calcmode="lin" valueType="num">
                                      <p:cBhvr>
                                        <p:cTn id="25" dur="7000"/>
                                        <p:tgtEl>
                                          <p:spTgt spid="8"/>
                                        </p:tgtEl>
                                        <p:attrNameLst>
                                          <p:attrName>ppt_h</p:attrName>
                                        </p:attrNameLst>
                                      </p:cBhvr>
                                      <p:tavLst>
                                        <p:tav tm="0">
                                          <p:val>
                                            <p:strVal val="ppt_h"/>
                                          </p:val>
                                        </p:tav>
                                        <p:tav tm="100000">
                                          <p:val>
                                            <p:strVal val="ppt_h"/>
                                          </p:val>
                                        </p:tav>
                                      </p:tavLst>
                                    </p:anim>
                                    <p:anim calcmode="lin" valueType="num">
                                      <p:cBhvr>
                                        <p:cTn id="26" dur="7000"/>
                                        <p:tgtEl>
                                          <p:spTgt spid="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7" dur="1" fill="hold">
                                          <p:stCondLst>
                                            <p:cond delay="6999"/>
                                          </p:stCondLst>
                                        </p:cTn>
                                        <p:tgtEl>
                                          <p:spTgt spid="8"/>
                                        </p:tgtEl>
                                        <p:attrNameLst>
                                          <p:attrName>style.visibility</p:attrName>
                                        </p:attrNameLst>
                                      </p:cBhvr>
                                      <p:to>
                                        <p:strVal val="hidden"/>
                                      </p:to>
                                    </p:set>
                                  </p:childTnLst>
                                </p:cTn>
                              </p:par>
                              <p:par>
                                <p:cTn id="28" presetID="19" presetClass="exit" presetSubtype="10" fill="hold" grpId="0" nodeType="withEffect">
                                  <p:stCondLst>
                                    <p:cond delay="0"/>
                                  </p:stCondLst>
                                  <p:childTnLst>
                                    <p:anim calcmode="lin" valueType="num">
                                      <p:cBhvr>
                                        <p:cTn id="29" dur="8000"/>
                                        <p:tgtEl>
                                          <p:spTgt spid="9"/>
                                        </p:tgtEl>
                                        <p:attrNameLst>
                                          <p:attrName>ppt_h</p:attrName>
                                        </p:attrNameLst>
                                      </p:cBhvr>
                                      <p:tavLst>
                                        <p:tav tm="0">
                                          <p:val>
                                            <p:strVal val="ppt_h"/>
                                          </p:val>
                                        </p:tav>
                                        <p:tav tm="100000">
                                          <p:val>
                                            <p:strVal val="ppt_h"/>
                                          </p:val>
                                        </p:tav>
                                      </p:tavLst>
                                    </p:anim>
                                    <p:anim calcmode="lin" valueType="num">
                                      <p:cBhvr>
                                        <p:cTn id="30" dur="8000"/>
                                        <p:tgtEl>
                                          <p:spTgt spid="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1" dur="1" fill="hold">
                                          <p:stCondLst>
                                            <p:cond delay="7999"/>
                                          </p:stCondLst>
                                        </p:cTn>
                                        <p:tgtEl>
                                          <p:spTgt spid="9"/>
                                        </p:tgtEl>
                                        <p:attrNameLst>
                                          <p:attrName>style.visibility</p:attrName>
                                        </p:attrNameLst>
                                      </p:cBhvr>
                                      <p:to>
                                        <p:strVal val="hidden"/>
                                      </p:to>
                                    </p:set>
                                  </p:childTnLst>
                                </p:cTn>
                              </p:par>
                              <p:par>
                                <p:cTn id="32" presetID="23" presetClass="entr" presetSubtype="288" fill="hold" nodeType="withEffect">
                                  <p:stCondLst>
                                    <p:cond delay="0"/>
                                  </p:stCondLst>
                                  <p:childTnLst>
                                    <p:set>
                                      <p:cBhvr>
                                        <p:cTn id="33" dur="1" fill="hold">
                                          <p:stCondLst>
                                            <p:cond delay="0"/>
                                          </p:stCondLst>
                                        </p:cTn>
                                        <p:tgtEl>
                                          <p:spTgt spid="3"/>
                                        </p:tgtEl>
                                        <p:attrNameLst>
                                          <p:attrName>style.visibility</p:attrName>
                                        </p:attrNameLst>
                                      </p:cBhvr>
                                      <p:to>
                                        <p:strVal val="visible"/>
                                      </p:to>
                                    </p:set>
                                    <p:anim calcmode="lin" valueType="num">
                                      <p:cBhvr>
                                        <p:cTn id="34" dur="8000" fill="hold"/>
                                        <p:tgtEl>
                                          <p:spTgt spid="3"/>
                                        </p:tgtEl>
                                        <p:attrNameLst>
                                          <p:attrName>ppt_w</p:attrName>
                                        </p:attrNameLst>
                                      </p:cBhvr>
                                      <p:tavLst>
                                        <p:tav tm="0">
                                          <p:val>
                                            <p:strVal val="4/3*#ppt_w"/>
                                          </p:val>
                                        </p:tav>
                                        <p:tav tm="100000">
                                          <p:val>
                                            <p:strVal val="#ppt_w"/>
                                          </p:val>
                                        </p:tav>
                                      </p:tavLst>
                                    </p:anim>
                                    <p:anim calcmode="lin" valueType="num">
                                      <p:cBhvr>
                                        <p:cTn id="35" dur="8000" fill="hold"/>
                                        <p:tgtEl>
                                          <p:spTgt spid="3"/>
                                        </p:tgtEl>
                                        <p:attrNameLst>
                                          <p:attrName>ppt_h</p:attrName>
                                        </p:attrNameLst>
                                      </p:cBhvr>
                                      <p:tavLst>
                                        <p:tav tm="0">
                                          <p:val>
                                            <p:strVal val="4/3*#ppt_h"/>
                                          </p:val>
                                        </p:tav>
                                        <p:tav tm="100000">
                                          <p:val>
                                            <p:strVal val="#ppt_h"/>
                                          </p:val>
                                        </p:tav>
                                      </p:tavLst>
                                    </p:anim>
                                  </p:childTnLst>
                                </p:cTn>
                              </p:par>
                              <p:par>
                                <p:cTn id="36" presetID="8" presetClass="entr" presetSubtype="32" fill="hold" nodeType="withEffect">
                                  <p:stCondLst>
                                    <p:cond delay="0"/>
                                  </p:stCondLst>
                                  <p:childTnLst>
                                    <p:set>
                                      <p:cBhvr>
                                        <p:cTn id="37" dur="1" fill="hold">
                                          <p:stCondLst>
                                            <p:cond delay="0"/>
                                          </p:stCondLst>
                                        </p:cTn>
                                        <p:tgtEl>
                                          <p:spTgt spid="3"/>
                                        </p:tgtEl>
                                        <p:attrNameLst>
                                          <p:attrName>style.visibility</p:attrName>
                                        </p:attrNameLst>
                                      </p:cBhvr>
                                      <p:to>
                                        <p:strVal val="visible"/>
                                      </p:to>
                                    </p:set>
                                    <p:animEffect transition="in" filter="diamond(out)">
                                      <p:cBhvr>
                                        <p:cTn id="38" dur="8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10"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744ED2"/>
            </a:gs>
            <a:gs pos="53000">
              <a:srgbClr val="D4DEFF"/>
            </a:gs>
            <a:gs pos="83000">
              <a:srgbClr val="D4DEFF"/>
            </a:gs>
            <a:gs pos="100000">
              <a:srgbClr val="96AB94"/>
            </a:gs>
          </a:gsLst>
          <a:lin ang="5400000" scaled="1"/>
          <a:tileRect/>
        </a:gradFill>
        <a:effectLst/>
      </p:bgPr>
    </p:bg>
    <p:spTree>
      <p:nvGrpSpPr>
        <p:cNvPr id="1" name=""/>
        <p:cNvGrpSpPr/>
        <p:nvPr/>
      </p:nvGrpSpPr>
      <p:grpSpPr>
        <a:xfrm>
          <a:off x="0" y="0"/>
          <a:ext cx="0" cy="0"/>
          <a:chOff x="0" y="0"/>
          <a:chExt cx="0" cy="0"/>
        </a:xfrm>
      </p:grpSpPr>
      <p:pic>
        <p:nvPicPr>
          <p:cNvPr id="2" name="1 Imagen" descr="0_bf4c9_71daebbf_XL.png"/>
          <p:cNvPicPr>
            <a:picLocks noChangeAspect="1"/>
          </p:cNvPicPr>
          <p:nvPr/>
        </p:nvPicPr>
        <p:blipFill>
          <a:blip r:embed="rId2"/>
          <a:stretch>
            <a:fillRect/>
          </a:stretch>
        </p:blipFill>
        <p:spPr>
          <a:xfrm>
            <a:off x="357158" y="0"/>
            <a:ext cx="8429652" cy="5143500"/>
          </a:xfrm>
          <a:prstGeom prst="rect">
            <a:avLst/>
          </a:prstGeom>
        </p:spPr>
      </p:pic>
      <p:pic>
        <p:nvPicPr>
          <p:cNvPr id="3" name="2 Imagen" descr="cadre-lavande.png"/>
          <p:cNvPicPr>
            <a:picLocks noChangeAspect="1"/>
          </p:cNvPicPr>
          <p:nvPr/>
        </p:nvPicPr>
        <p:blipFill>
          <a:blip r:embed="rId3"/>
          <a:stretch>
            <a:fillRect/>
          </a:stretch>
        </p:blipFill>
        <p:spPr>
          <a:xfrm>
            <a:off x="428596" y="0"/>
            <a:ext cx="8215370" cy="5143500"/>
          </a:xfrm>
          <a:prstGeom prst="rect">
            <a:avLst/>
          </a:prstGeom>
        </p:spPr>
      </p:pic>
      <p:sp>
        <p:nvSpPr>
          <p:cNvPr id="5" name="4 CuadroTexto"/>
          <p:cNvSpPr txBox="1"/>
          <p:nvPr/>
        </p:nvSpPr>
        <p:spPr>
          <a:xfrm>
            <a:off x="1142976" y="1214428"/>
            <a:ext cx="6572296" cy="3693319"/>
          </a:xfrm>
          <a:prstGeom prst="rect">
            <a:avLst/>
          </a:prstGeom>
          <a:noFill/>
        </p:spPr>
        <p:txBody>
          <a:bodyPr wrap="square" rtlCol="0">
            <a:spAutoFit/>
          </a:bodyPr>
          <a:lstStyle/>
          <a:p>
            <a:pPr algn="ctr"/>
            <a:r>
              <a:rPr lang="es-ES" b="1" dirty="0" smtClean="0">
                <a:solidFill>
                  <a:schemeClr val="bg1"/>
                </a:solidFill>
                <a:latin typeface="Agency FB" pitchFamily="34" charset="0"/>
              </a:rPr>
              <a:t>•</a:t>
            </a:r>
            <a:r>
              <a:rPr lang="es-ES" b="1" u="sng" dirty="0" smtClean="0">
                <a:solidFill>
                  <a:schemeClr val="bg1"/>
                </a:solidFill>
                <a:latin typeface="Agency FB" pitchFamily="34" charset="0"/>
              </a:rPr>
              <a:t>Saquitos de lavanda </a:t>
            </a:r>
            <a:r>
              <a:rPr lang="es-ES" b="1" dirty="0" smtClean="0">
                <a:solidFill>
                  <a:schemeClr val="bg1"/>
                </a:solidFill>
                <a:latin typeface="Agency FB" pitchFamily="34" charset="0"/>
              </a:rPr>
              <a:t>•</a:t>
            </a:r>
            <a:br>
              <a:rPr lang="es-ES" b="1" dirty="0" smtClean="0">
                <a:solidFill>
                  <a:schemeClr val="bg1"/>
                </a:solidFill>
                <a:latin typeface="Agency FB" pitchFamily="34" charset="0"/>
              </a:rPr>
            </a:br>
            <a:r>
              <a:rPr lang="es-ES" b="1" dirty="0" smtClean="0">
                <a:solidFill>
                  <a:schemeClr val="bg1"/>
                </a:solidFill>
                <a:latin typeface="Agency FB" pitchFamily="34" charset="0"/>
              </a:rPr>
              <a:t>Hermosos saquitos de </a:t>
            </a:r>
            <a:r>
              <a:rPr lang="es-ES" b="1" dirty="0" err="1" smtClean="0">
                <a:solidFill>
                  <a:schemeClr val="bg1"/>
                </a:solidFill>
                <a:latin typeface="Agency FB" pitchFamily="34" charset="0"/>
              </a:rPr>
              <a:t>broderie</a:t>
            </a:r>
            <a:r>
              <a:rPr lang="es-ES" b="1" dirty="0" smtClean="0">
                <a:solidFill>
                  <a:schemeClr val="bg1"/>
                </a:solidFill>
                <a:latin typeface="Agency FB" pitchFamily="34" charset="0"/>
              </a:rPr>
              <a:t> rellenos con flores de lavanda que te ayudarán a mantener tu ropa fragante y protegida si lo mantienes en el cajón.</a:t>
            </a:r>
            <a:br>
              <a:rPr lang="es-ES" b="1" dirty="0" smtClean="0">
                <a:solidFill>
                  <a:schemeClr val="bg1"/>
                </a:solidFill>
                <a:latin typeface="Agency FB" pitchFamily="34" charset="0"/>
              </a:rPr>
            </a:br>
            <a:r>
              <a:rPr lang="es-ES" b="1" dirty="0" smtClean="0">
                <a:solidFill>
                  <a:schemeClr val="bg1"/>
                </a:solidFill>
                <a:latin typeface="Agency FB" pitchFamily="34" charset="0"/>
              </a:rPr>
              <a:t>También lo puedes dejar bajo tu almohada y te ayudará a conciliar el sueño.</a:t>
            </a:r>
            <a:br>
              <a:rPr lang="es-ES" b="1" dirty="0" smtClean="0">
                <a:solidFill>
                  <a:schemeClr val="bg1"/>
                </a:solidFill>
                <a:latin typeface="Agency FB" pitchFamily="34" charset="0"/>
              </a:rPr>
            </a:br>
            <a:r>
              <a:rPr lang="es-ES" b="1" dirty="0" smtClean="0">
                <a:solidFill>
                  <a:schemeClr val="bg1"/>
                </a:solidFill>
                <a:latin typeface="Agency FB" pitchFamily="34" charset="0"/>
              </a:rPr>
              <a:t>Lo puedes dejar remojando en una tina caliente y darte un relajante baño de tina antes de dormir.</a:t>
            </a:r>
          </a:p>
          <a:p>
            <a:pPr algn="ctr"/>
            <a:endParaRPr lang="es-ES" b="1" dirty="0" smtClean="0">
              <a:solidFill>
                <a:schemeClr val="bg1"/>
              </a:solidFill>
              <a:latin typeface="Agency FB" pitchFamily="34" charset="0"/>
            </a:endParaRPr>
          </a:p>
          <a:p>
            <a:pPr algn="ctr"/>
            <a:r>
              <a:rPr lang="es-ES" b="1" dirty="0" smtClean="0">
                <a:solidFill>
                  <a:schemeClr val="bg1"/>
                </a:solidFill>
                <a:latin typeface="Agency FB" pitchFamily="34" charset="0"/>
              </a:rPr>
              <a:t>•</a:t>
            </a:r>
            <a:r>
              <a:rPr lang="es-ES" b="1" u="sng" dirty="0" smtClean="0">
                <a:solidFill>
                  <a:schemeClr val="bg1"/>
                </a:solidFill>
                <a:latin typeface="Agency FB" pitchFamily="34" charset="0"/>
              </a:rPr>
              <a:t>Esencia de lavanda </a:t>
            </a:r>
            <a:r>
              <a:rPr lang="es-ES" b="1" dirty="0" smtClean="0">
                <a:solidFill>
                  <a:schemeClr val="bg1"/>
                </a:solidFill>
                <a:latin typeface="Agency FB" pitchFamily="34" charset="0"/>
              </a:rPr>
              <a:t>•</a:t>
            </a:r>
            <a:br>
              <a:rPr lang="es-ES" b="1" dirty="0" smtClean="0">
                <a:solidFill>
                  <a:schemeClr val="bg1"/>
                </a:solidFill>
                <a:latin typeface="Agency FB" pitchFamily="34" charset="0"/>
              </a:rPr>
            </a:br>
            <a:r>
              <a:rPr lang="es-ES" b="1" dirty="0" smtClean="0">
                <a:solidFill>
                  <a:schemeClr val="bg1"/>
                </a:solidFill>
                <a:latin typeface="Agency FB" pitchFamily="34" charset="0"/>
              </a:rPr>
              <a:t>Ideal para usar en hornitos, sólo de 4 a 10 gotitas bastarán para crear un ambiente relajado y tranquilo.</a:t>
            </a:r>
            <a:br>
              <a:rPr lang="es-ES" b="1" dirty="0" smtClean="0">
                <a:solidFill>
                  <a:schemeClr val="bg1"/>
                </a:solidFill>
                <a:latin typeface="Agency FB" pitchFamily="34" charset="0"/>
              </a:rPr>
            </a:br>
            <a:r>
              <a:rPr lang="es-ES" b="1" dirty="0" smtClean="0">
                <a:solidFill>
                  <a:schemeClr val="bg1"/>
                </a:solidFill>
                <a:latin typeface="Agency FB" pitchFamily="34" charset="0"/>
              </a:rPr>
              <a:t>Ideal para el hogar y oficinas.</a:t>
            </a:r>
          </a:p>
          <a:p>
            <a:pPr algn="ctr"/>
            <a:r>
              <a:rPr lang="es-ES" b="1" dirty="0" smtClean="0">
                <a:solidFill>
                  <a:schemeClr val="bg1"/>
                </a:solidFill>
                <a:latin typeface="Agency FB" pitchFamily="34" charset="0"/>
              </a:rPr>
              <a:t> </a:t>
            </a:r>
          </a:p>
          <a:p>
            <a:pPr algn="ctr"/>
            <a:endParaRPr lang="es-PE" b="1" dirty="0">
              <a:solidFill>
                <a:schemeClr val="bg1"/>
              </a:solidFill>
              <a:latin typeface="Agency FB" pitchFamily="34" charset="0"/>
            </a:endParaRPr>
          </a:p>
        </p:txBody>
      </p:sp>
      <p:sp>
        <p:nvSpPr>
          <p:cNvPr id="6" name="5 Rectángulo"/>
          <p:cNvSpPr/>
          <p:nvPr/>
        </p:nvSpPr>
        <p:spPr>
          <a:xfrm>
            <a:off x="-357222" y="-428646"/>
            <a:ext cx="9929882" cy="6072230"/>
          </a:xfrm>
          <a:prstGeom prst="rect">
            <a:avLst/>
          </a:prstGeom>
          <a:gradFill flip="none" rotWithShape="1">
            <a:gsLst>
              <a:gs pos="0">
                <a:srgbClr val="982EDA"/>
              </a:gs>
              <a:gs pos="50000">
                <a:srgbClr val="744ED2">
                  <a:shade val="67500"/>
                  <a:satMod val="115000"/>
                </a:srgbClr>
              </a:gs>
              <a:gs pos="100000">
                <a:srgbClr val="744ED2">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6"/>
                                        </p:tgtEl>
                                        <p:attrNameLst>
                                          <p:attrName>style.opacity</p:attrName>
                                        </p:attrNameLst>
                                      </p:cBhvr>
                                      <p:to>
                                        <p:strVal val="0"/>
                                      </p:to>
                                    </p:set>
                                    <p:animEffect filter="image" prLst="opacity: 0">
                                      <p:cBhvr rctx="IE">
                                        <p:cTn id="7" dur="indefinite"/>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279f557def87823117e0a2047e88df78.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Lágrima"/>
          <p:cNvSpPr/>
          <p:nvPr/>
        </p:nvSpPr>
        <p:spPr>
          <a:xfrm rot="13729318">
            <a:off x="3129439" y="1861352"/>
            <a:ext cx="1382653" cy="1350149"/>
          </a:xfrm>
          <a:prstGeom prst="teardrop">
            <a:avLst>
              <a:gd name="adj" fmla="val 121070"/>
            </a:avLst>
          </a:prstGeom>
          <a:gradFill flip="none" rotWithShape="1">
            <a:gsLst>
              <a:gs pos="0">
                <a:schemeClr val="tx1"/>
              </a:gs>
              <a:gs pos="50000">
                <a:srgbClr val="5E37CD">
                  <a:shade val="67500"/>
                  <a:satMod val="115000"/>
                </a:srgbClr>
              </a:gs>
              <a:gs pos="100000">
                <a:srgbClr val="5E37CD">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Lágrima"/>
          <p:cNvSpPr/>
          <p:nvPr/>
        </p:nvSpPr>
        <p:spPr>
          <a:xfrm rot="18934122">
            <a:off x="3918238" y="933879"/>
            <a:ext cx="1382653" cy="1350149"/>
          </a:xfrm>
          <a:prstGeom prst="teardrop">
            <a:avLst>
              <a:gd name="adj" fmla="val 121070"/>
            </a:avLst>
          </a:prstGeom>
          <a:gradFill flip="none" rotWithShape="1">
            <a:gsLst>
              <a:gs pos="0">
                <a:schemeClr val="tx1"/>
              </a:gs>
              <a:gs pos="50000">
                <a:srgbClr val="5E37CD">
                  <a:shade val="67500"/>
                  <a:satMod val="115000"/>
                </a:srgbClr>
              </a:gs>
              <a:gs pos="100000">
                <a:srgbClr val="5E37CD">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Lágrima"/>
          <p:cNvSpPr/>
          <p:nvPr/>
        </p:nvSpPr>
        <p:spPr>
          <a:xfrm rot="2864028">
            <a:off x="4845217" y="1862184"/>
            <a:ext cx="1382653" cy="1350149"/>
          </a:xfrm>
          <a:prstGeom prst="teardrop">
            <a:avLst>
              <a:gd name="adj" fmla="val 121070"/>
            </a:avLst>
          </a:prstGeom>
          <a:gradFill flip="none" rotWithShape="1">
            <a:gsLst>
              <a:gs pos="0">
                <a:schemeClr val="tx1"/>
              </a:gs>
              <a:gs pos="50000">
                <a:srgbClr val="5E37CD">
                  <a:shade val="67500"/>
                  <a:satMod val="115000"/>
                </a:srgbClr>
              </a:gs>
              <a:gs pos="100000">
                <a:srgbClr val="5E37CD">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ágrima"/>
          <p:cNvSpPr/>
          <p:nvPr/>
        </p:nvSpPr>
        <p:spPr>
          <a:xfrm rot="8111193">
            <a:off x="3916454" y="2645167"/>
            <a:ext cx="1382653" cy="1350149"/>
          </a:xfrm>
          <a:prstGeom prst="teardrop">
            <a:avLst>
              <a:gd name="adj" fmla="val 121070"/>
            </a:avLst>
          </a:prstGeom>
          <a:gradFill flip="none" rotWithShape="1">
            <a:gsLst>
              <a:gs pos="0">
                <a:schemeClr val="tx1"/>
              </a:gs>
              <a:gs pos="50000">
                <a:srgbClr val="5E37CD">
                  <a:shade val="67500"/>
                  <a:satMod val="115000"/>
                </a:srgbClr>
              </a:gs>
              <a:gs pos="100000">
                <a:srgbClr val="5E37CD">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ágrima"/>
          <p:cNvSpPr/>
          <p:nvPr/>
        </p:nvSpPr>
        <p:spPr>
          <a:xfrm>
            <a:off x="4643438" y="1142990"/>
            <a:ext cx="1382653" cy="1350149"/>
          </a:xfrm>
          <a:prstGeom prst="teardrop">
            <a:avLst>
              <a:gd name="adj" fmla="val 121070"/>
            </a:avLst>
          </a:prstGeom>
          <a:gradFill flip="none" rotWithShape="1">
            <a:gsLst>
              <a:gs pos="0">
                <a:schemeClr val="tx1"/>
              </a:gs>
              <a:gs pos="50000">
                <a:srgbClr val="5E37CD">
                  <a:shade val="67500"/>
                  <a:satMod val="115000"/>
                </a:srgbClr>
              </a:gs>
              <a:gs pos="100000">
                <a:srgbClr val="5E37CD">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ágrima"/>
          <p:cNvSpPr/>
          <p:nvPr/>
        </p:nvSpPr>
        <p:spPr>
          <a:xfrm rot="4629616">
            <a:off x="4549621" y="2506420"/>
            <a:ext cx="1382653" cy="1350149"/>
          </a:xfrm>
          <a:prstGeom prst="teardrop">
            <a:avLst>
              <a:gd name="adj" fmla="val 121070"/>
            </a:avLst>
          </a:prstGeom>
          <a:gradFill flip="none" rotWithShape="1">
            <a:gsLst>
              <a:gs pos="0">
                <a:schemeClr val="tx1"/>
              </a:gs>
              <a:gs pos="50000">
                <a:srgbClr val="5E37CD">
                  <a:shade val="67500"/>
                  <a:satMod val="115000"/>
                </a:srgbClr>
              </a:gs>
              <a:gs pos="100000">
                <a:srgbClr val="5E37CD">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ágrima"/>
          <p:cNvSpPr/>
          <p:nvPr/>
        </p:nvSpPr>
        <p:spPr>
          <a:xfrm rot="15655645">
            <a:off x="3156117" y="1185605"/>
            <a:ext cx="1382653" cy="1350149"/>
          </a:xfrm>
          <a:prstGeom prst="teardrop">
            <a:avLst>
              <a:gd name="adj" fmla="val 121070"/>
            </a:avLst>
          </a:prstGeom>
          <a:gradFill flip="none" rotWithShape="1">
            <a:gsLst>
              <a:gs pos="0">
                <a:schemeClr val="tx1"/>
              </a:gs>
              <a:gs pos="50000">
                <a:srgbClr val="5E37CD">
                  <a:shade val="67500"/>
                  <a:satMod val="115000"/>
                </a:srgbClr>
              </a:gs>
              <a:gs pos="100000">
                <a:srgbClr val="5E37CD">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ágrima"/>
          <p:cNvSpPr/>
          <p:nvPr/>
        </p:nvSpPr>
        <p:spPr>
          <a:xfrm rot="11199565">
            <a:off x="3145424" y="2575929"/>
            <a:ext cx="1382653" cy="1350149"/>
          </a:xfrm>
          <a:prstGeom prst="teardrop">
            <a:avLst>
              <a:gd name="adj" fmla="val 121070"/>
            </a:avLst>
          </a:prstGeom>
          <a:gradFill flip="none" rotWithShape="1">
            <a:gsLst>
              <a:gs pos="0">
                <a:schemeClr val="tx1"/>
              </a:gs>
              <a:gs pos="50000">
                <a:srgbClr val="5E37CD">
                  <a:shade val="67500"/>
                  <a:satMod val="115000"/>
                </a:srgbClr>
              </a:gs>
              <a:gs pos="100000">
                <a:srgbClr val="5E37CD">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a:off x="-357222" y="-428646"/>
            <a:ext cx="9929882" cy="6072230"/>
          </a:xfrm>
          <a:prstGeom prst="rect">
            <a:avLst/>
          </a:prstGeom>
          <a:gradFill flip="none" rotWithShape="1">
            <a:gsLst>
              <a:gs pos="0">
                <a:srgbClr val="982EDA"/>
              </a:gs>
              <a:gs pos="50000">
                <a:srgbClr val="744ED2">
                  <a:shade val="67500"/>
                  <a:satMod val="115000"/>
                </a:srgbClr>
              </a:gs>
              <a:gs pos="100000">
                <a:srgbClr val="744ED2">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1"/>
                                        </p:tgtEl>
                                        <p:attrNameLst>
                                          <p:attrName>style.opacity</p:attrName>
                                        </p:attrNameLst>
                                      </p:cBhvr>
                                      <p:to>
                                        <p:strVal val="0"/>
                                      </p:to>
                                    </p:set>
                                    <p:animEffect filter="image" prLst="opacity: 0">
                                      <p:cBhvr rctx="IE">
                                        <p:cTn id="7" dur="indefinite"/>
                                        <p:tgtEl>
                                          <p:spTgt spid="11"/>
                                        </p:tgtEl>
                                      </p:cBhvr>
                                    </p:animEffect>
                                  </p:childTnLst>
                                </p:cTn>
                              </p:par>
                              <p:par>
                                <p:cTn id="8" presetID="2" presetClass="entr" presetSubtype="2"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 calcmode="lin" valueType="num">
                                      <p:cBhvr additive="base">
                                        <p:cTn id="10" dur="2000" fill="hold"/>
                                        <p:tgtEl>
                                          <p:spTgt spid="3"/>
                                        </p:tgtEl>
                                        <p:attrNameLst>
                                          <p:attrName>ppt_x</p:attrName>
                                        </p:attrNameLst>
                                      </p:cBhvr>
                                      <p:tavLst>
                                        <p:tav tm="0">
                                          <p:val>
                                            <p:strVal val="1+#ppt_w/2"/>
                                          </p:val>
                                        </p:tav>
                                        <p:tav tm="100000">
                                          <p:val>
                                            <p:strVal val="#ppt_x"/>
                                          </p:val>
                                        </p:tav>
                                      </p:tavLst>
                                    </p:anim>
                                    <p:anim calcmode="lin" valueType="num">
                                      <p:cBhvr additive="base">
                                        <p:cTn id="11" dur="2000" fill="hold"/>
                                        <p:tgtEl>
                                          <p:spTgt spid="3"/>
                                        </p:tgtEl>
                                        <p:attrNameLst>
                                          <p:attrName>ppt_y</p:attrName>
                                        </p:attrNameLst>
                                      </p:cBhvr>
                                      <p:tavLst>
                                        <p:tav tm="0">
                                          <p:val>
                                            <p:strVal val="#ppt_y"/>
                                          </p:val>
                                        </p:tav>
                                        <p:tav tm="100000">
                                          <p:val>
                                            <p:strVal val="#ppt_y"/>
                                          </p:val>
                                        </p:tav>
                                      </p:tavLst>
                                    </p:anim>
                                  </p:childTnLst>
                                </p:cTn>
                              </p:par>
                              <p:par>
                                <p:cTn id="12" presetID="2" presetClass="entr" presetSubtype="4" fill="hold" grpId="0"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additive="base">
                                        <p:cTn id="14" dur="2000" fill="hold"/>
                                        <p:tgtEl>
                                          <p:spTgt spid="4"/>
                                        </p:tgtEl>
                                        <p:attrNameLst>
                                          <p:attrName>ppt_x</p:attrName>
                                        </p:attrNameLst>
                                      </p:cBhvr>
                                      <p:tavLst>
                                        <p:tav tm="0">
                                          <p:val>
                                            <p:strVal val="#ppt_x"/>
                                          </p:val>
                                        </p:tav>
                                        <p:tav tm="100000">
                                          <p:val>
                                            <p:strVal val="#ppt_x"/>
                                          </p:val>
                                        </p:tav>
                                      </p:tavLst>
                                    </p:anim>
                                    <p:anim calcmode="lin" valueType="num">
                                      <p:cBhvr additive="base">
                                        <p:cTn id="15" dur="2000" fill="hold"/>
                                        <p:tgtEl>
                                          <p:spTgt spid="4"/>
                                        </p:tgtEl>
                                        <p:attrNameLst>
                                          <p:attrName>ppt_y</p:attrName>
                                        </p:attrNameLst>
                                      </p:cBhvr>
                                      <p:tavLst>
                                        <p:tav tm="0">
                                          <p:val>
                                            <p:strVal val="1+#ppt_h/2"/>
                                          </p:val>
                                        </p:tav>
                                        <p:tav tm="100000">
                                          <p:val>
                                            <p:strVal val="#ppt_y"/>
                                          </p:val>
                                        </p:tav>
                                      </p:tavLst>
                                    </p:anim>
                                  </p:childTnLst>
                                </p:cTn>
                              </p:par>
                              <p:par>
                                <p:cTn id="16" presetID="2" presetClass="entr" presetSubtype="8" fill="hold" grpId="0" nodeType="with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additive="base">
                                        <p:cTn id="18" dur="2000" fill="hold"/>
                                        <p:tgtEl>
                                          <p:spTgt spid="5"/>
                                        </p:tgtEl>
                                        <p:attrNameLst>
                                          <p:attrName>ppt_x</p:attrName>
                                        </p:attrNameLst>
                                      </p:cBhvr>
                                      <p:tavLst>
                                        <p:tav tm="0">
                                          <p:val>
                                            <p:strVal val="0-#ppt_w/2"/>
                                          </p:val>
                                        </p:tav>
                                        <p:tav tm="100000">
                                          <p:val>
                                            <p:strVal val="#ppt_x"/>
                                          </p:val>
                                        </p:tav>
                                      </p:tavLst>
                                    </p:anim>
                                    <p:anim calcmode="lin" valueType="num">
                                      <p:cBhvr additive="base">
                                        <p:cTn id="19" dur="2000" fill="hold"/>
                                        <p:tgtEl>
                                          <p:spTgt spid="5"/>
                                        </p:tgtEl>
                                        <p:attrNameLst>
                                          <p:attrName>ppt_y</p:attrName>
                                        </p:attrNameLst>
                                      </p:cBhvr>
                                      <p:tavLst>
                                        <p:tav tm="0">
                                          <p:val>
                                            <p:strVal val="#ppt_y"/>
                                          </p:val>
                                        </p:tav>
                                        <p:tav tm="100000">
                                          <p:val>
                                            <p:strVal val="#ppt_y"/>
                                          </p:val>
                                        </p:tav>
                                      </p:tavLst>
                                    </p:anim>
                                  </p:childTnLst>
                                </p:cTn>
                              </p:par>
                              <p:par>
                                <p:cTn id="20" presetID="2" presetClass="entr" presetSubtype="1" fill="hold" grpId="0" nodeType="with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additive="base">
                                        <p:cTn id="22" dur="2000" fill="hold"/>
                                        <p:tgtEl>
                                          <p:spTgt spid="6"/>
                                        </p:tgtEl>
                                        <p:attrNameLst>
                                          <p:attrName>ppt_x</p:attrName>
                                        </p:attrNameLst>
                                      </p:cBhvr>
                                      <p:tavLst>
                                        <p:tav tm="0">
                                          <p:val>
                                            <p:strVal val="#ppt_x"/>
                                          </p:val>
                                        </p:tav>
                                        <p:tav tm="100000">
                                          <p:val>
                                            <p:strVal val="#ppt_x"/>
                                          </p:val>
                                        </p:tav>
                                      </p:tavLst>
                                    </p:anim>
                                    <p:anim calcmode="lin" valueType="num">
                                      <p:cBhvr additive="base">
                                        <p:cTn id="23" dur="2000" fill="hold"/>
                                        <p:tgtEl>
                                          <p:spTgt spid="6"/>
                                        </p:tgtEl>
                                        <p:attrNameLst>
                                          <p:attrName>ppt_y</p:attrName>
                                        </p:attrNameLst>
                                      </p:cBhvr>
                                      <p:tavLst>
                                        <p:tav tm="0">
                                          <p:val>
                                            <p:strVal val="0-#ppt_h/2"/>
                                          </p:val>
                                        </p:tav>
                                        <p:tav tm="100000">
                                          <p:val>
                                            <p:strVal val="#ppt_y"/>
                                          </p:val>
                                        </p:tav>
                                      </p:tavLst>
                                    </p:anim>
                                  </p:childTnLst>
                                </p:cTn>
                              </p:par>
                              <p:par>
                                <p:cTn id="24" presetID="2" presetClass="entr" presetSubtype="12" fill="hold" grpId="0" nodeType="withEffect">
                                  <p:stCondLst>
                                    <p:cond delay="0"/>
                                  </p:stCondLst>
                                  <p:childTnLst>
                                    <p:set>
                                      <p:cBhvr>
                                        <p:cTn id="25" dur="1" fill="hold">
                                          <p:stCondLst>
                                            <p:cond delay="0"/>
                                          </p:stCondLst>
                                        </p:cTn>
                                        <p:tgtEl>
                                          <p:spTgt spid="7"/>
                                        </p:tgtEl>
                                        <p:attrNameLst>
                                          <p:attrName>style.visibility</p:attrName>
                                        </p:attrNameLst>
                                      </p:cBhvr>
                                      <p:to>
                                        <p:strVal val="visible"/>
                                      </p:to>
                                    </p:set>
                                    <p:anim calcmode="lin" valueType="num">
                                      <p:cBhvr additive="base">
                                        <p:cTn id="26" dur="2000" fill="hold"/>
                                        <p:tgtEl>
                                          <p:spTgt spid="7"/>
                                        </p:tgtEl>
                                        <p:attrNameLst>
                                          <p:attrName>ppt_x</p:attrName>
                                        </p:attrNameLst>
                                      </p:cBhvr>
                                      <p:tavLst>
                                        <p:tav tm="0">
                                          <p:val>
                                            <p:strVal val="0-#ppt_w/2"/>
                                          </p:val>
                                        </p:tav>
                                        <p:tav tm="100000">
                                          <p:val>
                                            <p:strVal val="#ppt_x"/>
                                          </p:val>
                                        </p:tav>
                                      </p:tavLst>
                                    </p:anim>
                                    <p:anim calcmode="lin" valueType="num">
                                      <p:cBhvr additive="base">
                                        <p:cTn id="27" dur="2000" fill="hold"/>
                                        <p:tgtEl>
                                          <p:spTgt spid="7"/>
                                        </p:tgtEl>
                                        <p:attrNameLst>
                                          <p:attrName>ppt_y</p:attrName>
                                        </p:attrNameLst>
                                      </p:cBhvr>
                                      <p:tavLst>
                                        <p:tav tm="0">
                                          <p:val>
                                            <p:strVal val="1+#ppt_h/2"/>
                                          </p:val>
                                        </p:tav>
                                        <p:tav tm="100000">
                                          <p:val>
                                            <p:strVal val="#ppt_y"/>
                                          </p:val>
                                        </p:tav>
                                      </p:tavLst>
                                    </p:anim>
                                  </p:childTnLst>
                                </p:cTn>
                              </p:par>
                              <p:par>
                                <p:cTn id="28" presetID="2" presetClass="entr" presetSubtype="9" fill="hold" grpId="0" nodeType="withEffect">
                                  <p:stCondLst>
                                    <p:cond delay="0"/>
                                  </p:stCondLst>
                                  <p:childTnLst>
                                    <p:set>
                                      <p:cBhvr>
                                        <p:cTn id="29" dur="1" fill="hold">
                                          <p:stCondLst>
                                            <p:cond delay="0"/>
                                          </p:stCondLst>
                                        </p:cTn>
                                        <p:tgtEl>
                                          <p:spTgt spid="8"/>
                                        </p:tgtEl>
                                        <p:attrNameLst>
                                          <p:attrName>style.visibility</p:attrName>
                                        </p:attrNameLst>
                                      </p:cBhvr>
                                      <p:to>
                                        <p:strVal val="visible"/>
                                      </p:to>
                                    </p:set>
                                    <p:anim calcmode="lin" valueType="num">
                                      <p:cBhvr additive="base">
                                        <p:cTn id="30" dur="2000" fill="hold"/>
                                        <p:tgtEl>
                                          <p:spTgt spid="8"/>
                                        </p:tgtEl>
                                        <p:attrNameLst>
                                          <p:attrName>ppt_x</p:attrName>
                                        </p:attrNameLst>
                                      </p:cBhvr>
                                      <p:tavLst>
                                        <p:tav tm="0">
                                          <p:val>
                                            <p:strVal val="0-#ppt_w/2"/>
                                          </p:val>
                                        </p:tav>
                                        <p:tav tm="100000">
                                          <p:val>
                                            <p:strVal val="#ppt_x"/>
                                          </p:val>
                                        </p:tav>
                                      </p:tavLst>
                                    </p:anim>
                                    <p:anim calcmode="lin" valueType="num">
                                      <p:cBhvr additive="base">
                                        <p:cTn id="31" dur="2000" fill="hold"/>
                                        <p:tgtEl>
                                          <p:spTgt spid="8"/>
                                        </p:tgtEl>
                                        <p:attrNameLst>
                                          <p:attrName>ppt_y</p:attrName>
                                        </p:attrNameLst>
                                      </p:cBhvr>
                                      <p:tavLst>
                                        <p:tav tm="0">
                                          <p:val>
                                            <p:strVal val="0-#ppt_h/2"/>
                                          </p:val>
                                        </p:tav>
                                        <p:tav tm="100000">
                                          <p:val>
                                            <p:strVal val="#ppt_y"/>
                                          </p:val>
                                        </p:tav>
                                      </p:tavLst>
                                    </p:anim>
                                  </p:childTnLst>
                                </p:cTn>
                              </p:par>
                              <p:par>
                                <p:cTn id="32" presetID="2" presetClass="entr" presetSubtype="6" fill="hold" grpId="0" nodeType="withEffect">
                                  <p:stCondLst>
                                    <p:cond delay="0"/>
                                  </p:stCondLst>
                                  <p:childTnLst>
                                    <p:set>
                                      <p:cBhvr>
                                        <p:cTn id="33" dur="1" fill="hold">
                                          <p:stCondLst>
                                            <p:cond delay="0"/>
                                          </p:stCondLst>
                                        </p:cTn>
                                        <p:tgtEl>
                                          <p:spTgt spid="9"/>
                                        </p:tgtEl>
                                        <p:attrNameLst>
                                          <p:attrName>style.visibility</p:attrName>
                                        </p:attrNameLst>
                                      </p:cBhvr>
                                      <p:to>
                                        <p:strVal val="visible"/>
                                      </p:to>
                                    </p:set>
                                    <p:anim calcmode="lin" valueType="num">
                                      <p:cBhvr additive="base">
                                        <p:cTn id="34" dur="2000" fill="hold"/>
                                        <p:tgtEl>
                                          <p:spTgt spid="9"/>
                                        </p:tgtEl>
                                        <p:attrNameLst>
                                          <p:attrName>ppt_x</p:attrName>
                                        </p:attrNameLst>
                                      </p:cBhvr>
                                      <p:tavLst>
                                        <p:tav tm="0">
                                          <p:val>
                                            <p:strVal val="1+#ppt_w/2"/>
                                          </p:val>
                                        </p:tav>
                                        <p:tav tm="100000">
                                          <p:val>
                                            <p:strVal val="#ppt_x"/>
                                          </p:val>
                                        </p:tav>
                                      </p:tavLst>
                                    </p:anim>
                                    <p:anim calcmode="lin" valueType="num">
                                      <p:cBhvr additive="base">
                                        <p:cTn id="35" dur="2000" fill="hold"/>
                                        <p:tgtEl>
                                          <p:spTgt spid="9"/>
                                        </p:tgtEl>
                                        <p:attrNameLst>
                                          <p:attrName>ppt_y</p:attrName>
                                        </p:attrNameLst>
                                      </p:cBhvr>
                                      <p:tavLst>
                                        <p:tav tm="0">
                                          <p:val>
                                            <p:strVal val="1+#ppt_h/2"/>
                                          </p:val>
                                        </p:tav>
                                        <p:tav tm="100000">
                                          <p:val>
                                            <p:strVal val="#ppt_y"/>
                                          </p:val>
                                        </p:tav>
                                      </p:tavLst>
                                    </p:anim>
                                  </p:childTnLst>
                                </p:cTn>
                              </p:par>
                              <p:par>
                                <p:cTn id="36" presetID="2" presetClass="entr" presetSubtype="3" fill="hold" grpId="0" nodeType="withEffect">
                                  <p:stCondLst>
                                    <p:cond delay="0"/>
                                  </p:stCondLst>
                                  <p:childTnLst>
                                    <p:set>
                                      <p:cBhvr>
                                        <p:cTn id="37" dur="1" fill="hold">
                                          <p:stCondLst>
                                            <p:cond delay="0"/>
                                          </p:stCondLst>
                                        </p:cTn>
                                        <p:tgtEl>
                                          <p:spTgt spid="10"/>
                                        </p:tgtEl>
                                        <p:attrNameLst>
                                          <p:attrName>style.visibility</p:attrName>
                                        </p:attrNameLst>
                                      </p:cBhvr>
                                      <p:to>
                                        <p:strVal val="visible"/>
                                      </p:to>
                                    </p:set>
                                    <p:anim calcmode="lin" valueType="num">
                                      <p:cBhvr additive="base">
                                        <p:cTn id="38" dur="2000" fill="hold"/>
                                        <p:tgtEl>
                                          <p:spTgt spid="10"/>
                                        </p:tgtEl>
                                        <p:attrNameLst>
                                          <p:attrName>ppt_x</p:attrName>
                                        </p:attrNameLst>
                                      </p:cBhvr>
                                      <p:tavLst>
                                        <p:tav tm="0">
                                          <p:val>
                                            <p:strVal val="1+#ppt_w/2"/>
                                          </p:val>
                                        </p:tav>
                                        <p:tav tm="100000">
                                          <p:val>
                                            <p:strVal val="#ppt_x"/>
                                          </p:val>
                                        </p:tav>
                                      </p:tavLst>
                                    </p:anim>
                                    <p:anim calcmode="lin" valueType="num">
                                      <p:cBhvr additive="base">
                                        <p:cTn id="39" dur="2000" fill="hold"/>
                                        <p:tgtEl>
                                          <p:spTgt spid="10"/>
                                        </p:tgtEl>
                                        <p:attrNameLst>
                                          <p:attrName>ppt_y</p:attrName>
                                        </p:attrNameLst>
                                      </p:cBhvr>
                                      <p:tavLst>
                                        <p:tav tm="0">
                                          <p:val>
                                            <p:strVal val="0-#ppt_h/2"/>
                                          </p:val>
                                        </p:tav>
                                        <p:tav tm="100000">
                                          <p:val>
                                            <p:strVal val="#ppt_y"/>
                                          </p:val>
                                        </p:tav>
                                      </p:tavLst>
                                    </p:anim>
                                  </p:childTnLst>
                                </p:cTn>
                              </p:par>
                              <p:par>
                                <p:cTn id="40" presetID="8" presetClass="emph" presetSubtype="0" fill="hold" grpId="1" nodeType="withEffect">
                                  <p:stCondLst>
                                    <p:cond delay="0"/>
                                  </p:stCondLst>
                                  <p:childTnLst>
                                    <p:animRot by="21600000">
                                      <p:cBhvr>
                                        <p:cTn id="41" dur="2000" fill="hold"/>
                                        <p:tgtEl>
                                          <p:spTgt spid="3"/>
                                        </p:tgtEl>
                                        <p:attrNameLst>
                                          <p:attrName>r</p:attrName>
                                        </p:attrNameLst>
                                      </p:cBhvr>
                                    </p:animRot>
                                  </p:childTnLst>
                                </p:cTn>
                              </p:par>
                              <p:par>
                                <p:cTn id="42" presetID="8" presetClass="emph" presetSubtype="0" fill="hold" grpId="1" nodeType="withEffect">
                                  <p:stCondLst>
                                    <p:cond delay="0"/>
                                  </p:stCondLst>
                                  <p:childTnLst>
                                    <p:animRot by="21600000">
                                      <p:cBhvr>
                                        <p:cTn id="43" dur="2000" fill="hold"/>
                                        <p:tgtEl>
                                          <p:spTgt spid="4"/>
                                        </p:tgtEl>
                                        <p:attrNameLst>
                                          <p:attrName>r</p:attrName>
                                        </p:attrNameLst>
                                      </p:cBhvr>
                                    </p:animRot>
                                  </p:childTnLst>
                                </p:cTn>
                              </p:par>
                              <p:par>
                                <p:cTn id="44" presetID="8" presetClass="emph" presetSubtype="0" fill="hold" grpId="1" nodeType="withEffect">
                                  <p:stCondLst>
                                    <p:cond delay="0"/>
                                  </p:stCondLst>
                                  <p:childTnLst>
                                    <p:animRot by="21600000">
                                      <p:cBhvr>
                                        <p:cTn id="45" dur="2000" fill="hold"/>
                                        <p:tgtEl>
                                          <p:spTgt spid="5"/>
                                        </p:tgtEl>
                                        <p:attrNameLst>
                                          <p:attrName>r</p:attrName>
                                        </p:attrNameLst>
                                      </p:cBhvr>
                                    </p:animRot>
                                  </p:childTnLst>
                                </p:cTn>
                              </p:par>
                              <p:par>
                                <p:cTn id="46" presetID="8" presetClass="emph" presetSubtype="0" fill="hold" grpId="1" nodeType="withEffect">
                                  <p:stCondLst>
                                    <p:cond delay="0"/>
                                  </p:stCondLst>
                                  <p:childTnLst>
                                    <p:animRot by="21600000">
                                      <p:cBhvr>
                                        <p:cTn id="47" dur="2000" fill="hold"/>
                                        <p:tgtEl>
                                          <p:spTgt spid="6"/>
                                        </p:tgtEl>
                                        <p:attrNameLst>
                                          <p:attrName>r</p:attrName>
                                        </p:attrNameLst>
                                      </p:cBhvr>
                                    </p:animRot>
                                  </p:childTnLst>
                                </p:cTn>
                              </p:par>
                              <p:par>
                                <p:cTn id="48" presetID="8" presetClass="emph" presetSubtype="0" fill="hold" grpId="1" nodeType="withEffect">
                                  <p:stCondLst>
                                    <p:cond delay="0"/>
                                  </p:stCondLst>
                                  <p:childTnLst>
                                    <p:animRot by="21600000">
                                      <p:cBhvr>
                                        <p:cTn id="49" dur="2000" fill="hold"/>
                                        <p:tgtEl>
                                          <p:spTgt spid="7"/>
                                        </p:tgtEl>
                                        <p:attrNameLst>
                                          <p:attrName>r</p:attrName>
                                        </p:attrNameLst>
                                      </p:cBhvr>
                                    </p:animRot>
                                  </p:childTnLst>
                                </p:cTn>
                              </p:par>
                              <p:par>
                                <p:cTn id="50" presetID="8" presetClass="emph" presetSubtype="0" fill="hold" grpId="1" nodeType="withEffect">
                                  <p:stCondLst>
                                    <p:cond delay="0"/>
                                  </p:stCondLst>
                                  <p:childTnLst>
                                    <p:animRot by="21600000">
                                      <p:cBhvr>
                                        <p:cTn id="51" dur="2000" fill="hold"/>
                                        <p:tgtEl>
                                          <p:spTgt spid="8"/>
                                        </p:tgtEl>
                                        <p:attrNameLst>
                                          <p:attrName>r</p:attrName>
                                        </p:attrNameLst>
                                      </p:cBhvr>
                                    </p:animRot>
                                  </p:childTnLst>
                                </p:cTn>
                              </p:par>
                              <p:par>
                                <p:cTn id="52" presetID="8" presetClass="emph" presetSubtype="0" fill="hold" grpId="1" nodeType="withEffect">
                                  <p:stCondLst>
                                    <p:cond delay="0"/>
                                  </p:stCondLst>
                                  <p:childTnLst>
                                    <p:animRot by="21600000">
                                      <p:cBhvr>
                                        <p:cTn id="53" dur="2000" fill="hold"/>
                                        <p:tgtEl>
                                          <p:spTgt spid="9"/>
                                        </p:tgtEl>
                                        <p:attrNameLst>
                                          <p:attrName>r</p:attrName>
                                        </p:attrNameLst>
                                      </p:cBhvr>
                                    </p:animRot>
                                  </p:childTnLst>
                                </p:cTn>
                              </p:par>
                              <p:par>
                                <p:cTn id="54" presetID="8" presetClass="emph" presetSubtype="0" fill="hold" grpId="1" nodeType="withEffect">
                                  <p:stCondLst>
                                    <p:cond delay="0"/>
                                  </p:stCondLst>
                                  <p:childTnLst>
                                    <p:animRot by="21600000">
                                      <p:cBhvr>
                                        <p:cTn id="55" dur="2000" fill="hold"/>
                                        <p:tgtEl>
                                          <p:spTgt spid="10"/>
                                        </p:tgtEl>
                                        <p:attrNameLst>
                                          <p:attrName>r</p:attrName>
                                        </p:attrNameLst>
                                      </p:cBhvr>
                                    </p:animRot>
                                  </p:childTnLst>
                                </p:cTn>
                              </p:par>
                            </p:childTnLst>
                          </p:cTn>
                        </p:par>
                        <p:par>
                          <p:cTn id="56" fill="hold">
                            <p:stCondLst>
                              <p:cond delay="2000"/>
                            </p:stCondLst>
                            <p:childTnLst>
                              <p:par>
                                <p:cTn id="57" presetID="2" presetClass="exit" presetSubtype="2" fill="hold" grpId="2" nodeType="afterEffect">
                                  <p:stCondLst>
                                    <p:cond delay="0"/>
                                  </p:stCondLst>
                                  <p:childTnLst>
                                    <p:anim calcmode="lin" valueType="num">
                                      <p:cBhvr additive="base">
                                        <p:cTn id="58" dur="2000"/>
                                        <p:tgtEl>
                                          <p:spTgt spid="3"/>
                                        </p:tgtEl>
                                        <p:attrNameLst>
                                          <p:attrName>ppt_x</p:attrName>
                                        </p:attrNameLst>
                                      </p:cBhvr>
                                      <p:tavLst>
                                        <p:tav tm="0">
                                          <p:val>
                                            <p:strVal val="ppt_x"/>
                                          </p:val>
                                        </p:tav>
                                        <p:tav tm="100000">
                                          <p:val>
                                            <p:strVal val="1+ppt_w/2"/>
                                          </p:val>
                                        </p:tav>
                                      </p:tavLst>
                                    </p:anim>
                                    <p:anim calcmode="lin" valueType="num">
                                      <p:cBhvr additive="base">
                                        <p:cTn id="59" dur="2000"/>
                                        <p:tgtEl>
                                          <p:spTgt spid="3"/>
                                        </p:tgtEl>
                                        <p:attrNameLst>
                                          <p:attrName>ppt_y</p:attrName>
                                        </p:attrNameLst>
                                      </p:cBhvr>
                                      <p:tavLst>
                                        <p:tav tm="0">
                                          <p:val>
                                            <p:strVal val="ppt_y"/>
                                          </p:val>
                                        </p:tav>
                                        <p:tav tm="100000">
                                          <p:val>
                                            <p:strVal val="ppt_y"/>
                                          </p:val>
                                        </p:tav>
                                      </p:tavLst>
                                    </p:anim>
                                    <p:set>
                                      <p:cBhvr>
                                        <p:cTn id="60" dur="1" fill="hold">
                                          <p:stCondLst>
                                            <p:cond delay="1999"/>
                                          </p:stCondLst>
                                        </p:cTn>
                                        <p:tgtEl>
                                          <p:spTgt spid="3"/>
                                        </p:tgtEl>
                                        <p:attrNameLst>
                                          <p:attrName>style.visibility</p:attrName>
                                        </p:attrNameLst>
                                      </p:cBhvr>
                                      <p:to>
                                        <p:strVal val="hidden"/>
                                      </p:to>
                                    </p:set>
                                  </p:childTnLst>
                                </p:cTn>
                              </p:par>
                              <p:par>
                                <p:cTn id="61" presetID="2" presetClass="exit" presetSubtype="4" fill="hold" grpId="2" nodeType="withEffect">
                                  <p:stCondLst>
                                    <p:cond delay="0"/>
                                  </p:stCondLst>
                                  <p:childTnLst>
                                    <p:anim calcmode="lin" valueType="num">
                                      <p:cBhvr additive="base">
                                        <p:cTn id="62" dur="2000"/>
                                        <p:tgtEl>
                                          <p:spTgt spid="4"/>
                                        </p:tgtEl>
                                        <p:attrNameLst>
                                          <p:attrName>ppt_x</p:attrName>
                                        </p:attrNameLst>
                                      </p:cBhvr>
                                      <p:tavLst>
                                        <p:tav tm="0">
                                          <p:val>
                                            <p:strVal val="ppt_x"/>
                                          </p:val>
                                        </p:tav>
                                        <p:tav tm="100000">
                                          <p:val>
                                            <p:strVal val="ppt_x"/>
                                          </p:val>
                                        </p:tav>
                                      </p:tavLst>
                                    </p:anim>
                                    <p:anim calcmode="lin" valueType="num">
                                      <p:cBhvr additive="base">
                                        <p:cTn id="63" dur="2000"/>
                                        <p:tgtEl>
                                          <p:spTgt spid="4"/>
                                        </p:tgtEl>
                                        <p:attrNameLst>
                                          <p:attrName>ppt_y</p:attrName>
                                        </p:attrNameLst>
                                      </p:cBhvr>
                                      <p:tavLst>
                                        <p:tav tm="0">
                                          <p:val>
                                            <p:strVal val="ppt_y"/>
                                          </p:val>
                                        </p:tav>
                                        <p:tav tm="100000">
                                          <p:val>
                                            <p:strVal val="1+ppt_h/2"/>
                                          </p:val>
                                        </p:tav>
                                      </p:tavLst>
                                    </p:anim>
                                    <p:set>
                                      <p:cBhvr>
                                        <p:cTn id="64" dur="1" fill="hold">
                                          <p:stCondLst>
                                            <p:cond delay="1999"/>
                                          </p:stCondLst>
                                        </p:cTn>
                                        <p:tgtEl>
                                          <p:spTgt spid="4"/>
                                        </p:tgtEl>
                                        <p:attrNameLst>
                                          <p:attrName>style.visibility</p:attrName>
                                        </p:attrNameLst>
                                      </p:cBhvr>
                                      <p:to>
                                        <p:strVal val="hidden"/>
                                      </p:to>
                                    </p:set>
                                  </p:childTnLst>
                                </p:cTn>
                              </p:par>
                              <p:par>
                                <p:cTn id="65" presetID="2" presetClass="exit" presetSubtype="8" fill="hold" grpId="2" nodeType="withEffect">
                                  <p:stCondLst>
                                    <p:cond delay="0"/>
                                  </p:stCondLst>
                                  <p:childTnLst>
                                    <p:anim calcmode="lin" valueType="num">
                                      <p:cBhvr additive="base">
                                        <p:cTn id="66" dur="2000"/>
                                        <p:tgtEl>
                                          <p:spTgt spid="5"/>
                                        </p:tgtEl>
                                        <p:attrNameLst>
                                          <p:attrName>ppt_x</p:attrName>
                                        </p:attrNameLst>
                                      </p:cBhvr>
                                      <p:tavLst>
                                        <p:tav tm="0">
                                          <p:val>
                                            <p:strVal val="ppt_x"/>
                                          </p:val>
                                        </p:tav>
                                        <p:tav tm="100000">
                                          <p:val>
                                            <p:strVal val="0-ppt_w/2"/>
                                          </p:val>
                                        </p:tav>
                                      </p:tavLst>
                                    </p:anim>
                                    <p:anim calcmode="lin" valueType="num">
                                      <p:cBhvr additive="base">
                                        <p:cTn id="67" dur="2000"/>
                                        <p:tgtEl>
                                          <p:spTgt spid="5"/>
                                        </p:tgtEl>
                                        <p:attrNameLst>
                                          <p:attrName>ppt_y</p:attrName>
                                        </p:attrNameLst>
                                      </p:cBhvr>
                                      <p:tavLst>
                                        <p:tav tm="0">
                                          <p:val>
                                            <p:strVal val="ppt_y"/>
                                          </p:val>
                                        </p:tav>
                                        <p:tav tm="100000">
                                          <p:val>
                                            <p:strVal val="ppt_y"/>
                                          </p:val>
                                        </p:tav>
                                      </p:tavLst>
                                    </p:anim>
                                    <p:set>
                                      <p:cBhvr>
                                        <p:cTn id="68" dur="1" fill="hold">
                                          <p:stCondLst>
                                            <p:cond delay="1999"/>
                                          </p:stCondLst>
                                        </p:cTn>
                                        <p:tgtEl>
                                          <p:spTgt spid="5"/>
                                        </p:tgtEl>
                                        <p:attrNameLst>
                                          <p:attrName>style.visibility</p:attrName>
                                        </p:attrNameLst>
                                      </p:cBhvr>
                                      <p:to>
                                        <p:strVal val="hidden"/>
                                      </p:to>
                                    </p:set>
                                  </p:childTnLst>
                                </p:cTn>
                              </p:par>
                              <p:par>
                                <p:cTn id="69" presetID="2" presetClass="exit" presetSubtype="1" fill="hold" grpId="2" nodeType="withEffect">
                                  <p:stCondLst>
                                    <p:cond delay="0"/>
                                  </p:stCondLst>
                                  <p:childTnLst>
                                    <p:anim calcmode="lin" valueType="num">
                                      <p:cBhvr additive="base">
                                        <p:cTn id="70" dur="2000"/>
                                        <p:tgtEl>
                                          <p:spTgt spid="6"/>
                                        </p:tgtEl>
                                        <p:attrNameLst>
                                          <p:attrName>ppt_x</p:attrName>
                                        </p:attrNameLst>
                                      </p:cBhvr>
                                      <p:tavLst>
                                        <p:tav tm="0">
                                          <p:val>
                                            <p:strVal val="ppt_x"/>
                                          </p:val>
                                        </p:tav>
                                        <p:tav tm="100000">
                                          <p:val>
                                            <p:strVal val="ppt_x"/>
                                          </p:val>
                                        </p:tav>
                                      </p:tavLst>
                                    </p:anim>
                                    <p:anim calcmode="lin" valueType="num">
                                      <p:cBhvr additive="base">
                                        <p:cTn id="71" dur="2000"/>
                                        <p:tgtEl>
                                          <p:spTgt spid="6"/>
                                        </p:tgtEl>
                                        <p:attrNameLst>
                                          <p:attrName>ppt_y</p:attrName>
                                        </p:attrNameLst>
                                      </p:cBhvr>
                                      <p:tavLst>
                                        <p:tav tm="0">
                                          <p:val>
                                            <p:strVal val="ppt_y"/>
                                          </p:val>
                                        </p:tav>
                                        <p:tav tm="100000">
                                          <p:val>
                                            <p:strVal val="0-ppt_h/2"/>
                                          </p:val>
                                        </p:tav>
                                      </p:tavLst>
                                    </p:anim>
                                    <p:set>
                                      <p:cBhvr>
                                        <p:cTn id="72" dur="1" fill="hold">
                                          <p:stCondLst>
                                            <p:cond delay="1999"/>
                                          </p:stCondLst>
                                        </p:cTn>
                                        <p:tgtEl>
                                          <p:spTgt spid="6"/>
                                        </p:tgtEl>
                                        <p:attrNameLst>
                                          <p:attrName>style.visibility</p:attrName>
                                        </p:attrNameLst>
                                      </p:cBhvr>
                                      <p:to>
                                        <p:strVal val="hidden"/>
                                      </p:to>
                                    </p:set>
                                  </p:childTnLst>
                                </p:cTn>
                              </p:par>
                              <p:par>
                                <p:cTn id="73" presetID="2" presetClass="exit" presetSubtype="12" fill="hold" grpId="2" nodeType="withEffect">
                                  <p:stCondLst>
                                    <p:cond delay="0"/>
                                  </p:stCondLst>
                                  <p:childTnLst>
                                    <p:anim calcmode="lin" valueType="num">
                                      <p:cBhvr additive="base">
                                        <p:cTn id="74" dur="2000"/>
                                        <p:tgtEl>
                                          <p:spTgt spid="7"/>
                                        </p:tgtEl>
                                        <p:attrNameLst>
                                          <p:attrName>ppt_x</p:attrName>
                                        </p:attrNameLst>
                                      </p:cBhvr>
                                      <p:tavLst>
                                        <p:tav tm="0">
                                          <p:val>
                                            <p:strVal val="ppt_x"/>
                                          </p:val>
                                        </p:tav>
                                        <p:tav tm="100000">
                                          <p:val>
                                            <p:strVal val="0-ppt_w/2"/>
                                          </p:val>
                                        </p:tav>
                                      </p:tavLst>
                                    </p:anim>
                                    <p:anim calcmode="lin" valueType="num">
                                      <p:cBhvr additive="base">
                                        <p:cTn id="75" dur="2000"/>
                                        <p:tgtEl>
                                          <p:spTgt spid="7"/>
                                        </p:tgtEl>
                                        <p:attrNameLst>
                                          <p:attrName>ppt_y</p:attrName>
                                        </p:attrNameLst>
                                      </p:cBhvr>
                                      <p:tavLst>
                                        <p:tav tm="0">
                                          <p:val>
                                            <p:strVal val="ppt_y"/>
                                          </p:val>
                                        </p:tav>
                                        <p:tav tm="100000">
                                          <p:val>
                                            <p:strVal val="1+ppt_h/2"/>
                                          </p:val>
                                        </p:tav>
                                      </p:tavLst>
                                    </p:anim>
                                    <p:set>
                                      <p:cBhvr>
                                        <p:cTn id="76" dur="1" fill="hold">
                                          <p:stCondLst>
                                            <p:cond delay="1999"/>
                                          </p:stCondLst>
                                        </p:cTn>
                                        <p:tgtEl>
                                          <p:spTgt spid="7"/>
                                        </p:tgtEl>
                                        <p:attrNameLst>
                                          <p:attrName>style.visibility</p:attrName>
                                        </p:attrNameLst>
                                      </p:cBhvr>
                                      <p:to>
                                        <p:strVal val="hidden"/>
                                      </p:to>
                                    </p:set>
                                  </p:childTnLst>
                                </p:cTn>
                              </p:par>
                              <p:par>
                                <p:cTn id="77" presetID="2" presetClass="exit" presetSubtype="9" fill="hold" grpId="2" nodeType="withEffect">
                                  <p:stCondLst>
                                    <p:cond delay="0"/>
                                  </p:stCondLst>
                                  <p:childTnLst>
                                    <p:anim calcmode="lin" valueType="num">
                                      <p:cBhvr additive="base">
                                        <p:cTn id="78" dur="2000"/>
                                        <p:tgtEl>
                                          <p:spTgt spid="8"/>
                                        </p:tgtEl>
                                        <p:attrNameLst>
                                          <p:attrName>ppt_x</p:attrName>
                                        </p:attrNameLst>
                                      </p:cBhvr>
                                      <p:tavLst>
                                        <p:tav tm="0">
                                          <p:val>
                                            <p:strVal val="ppt_x"/>
                                          </p:val>
                                        </p:tav>
                                        <p:tav tm="100000">
                                          <p:val>
                                            <p:strVal val="0-ppt_w/2"/>
                                          </p:val>
                                        </p:tav>
                                      </p:tavLst>
                                    </p:anim>
                                    <p:anim calcmode="lin" valueType="num">
                                      <p:cBhvr additive="base">
                                        <p:cTn id="79" dur="2000"/>
                                        <p:tgtEl>
                                          <p:spTgt spid="8"/>
                                        </p:tgtEl>
                                        <p:attrNameLst>
                                          <p:attrName>ppt_y</p:attrName>
                                        </p:attrNameLst>
                                      </p:cBhvr>
                                      <p:tavLst>
                                        <p:tav tm="0">
                                          <p:val>
                                            <p:strVal val="ppt_y"/>
                                          </p:val>
                                        </p:tav>
                                        <p:tav tm="100000">
                                          <p:val>
                                            <p:strVal val="0-ppt_h/2"/>
                                          </p:val>
                                        </p:tav>
                                      </p:tavLst>
                                    </p:anim>
                                    <p:set>
                                      <p:cBhvr>
                                        <p:cTn id="80" dur="1" fill="hold">
                                          <p:stCondLst>
                                            <p:cond delay="1999"/>
                                          </p:stCondLst>
                                        </p:cTn>
                                        <p:tgtEl>
                                          <p:spTgt spid="8"/>
                                        </p:tgtEl>
                                        <p:attrNameLst>
                                          <p:attrName>style.visibility</p:attrName>
                                        </p:attrNameLst>
                                      </p:cBhvr>
                                      <p:to>
                                        <p:strVal val="hidden"/>
                                      </p:to>
                                    </p:set>
                                  </p:childTnLst>
                                </p:cTn>
                              </p:par>
                              <p:par>
                                <p:cTn id="81" presetID="2" presetClass="exit" presetSubtype="6" fill="hold" grpId="2" nodeType="withEffect">
                                  <p:stCondLst>
                                    <p:cond delay="0"/>
                                  </p:stCondLst>
                                  <p:childTnLst>
                                    <p:anim calcmode="lin" valueType="num">
                                      <p:cBhvr additive="base">
                                        <p:cTn id="82" dur="2000"/>
                                        <p:tgtEl>
                                          <p:spTgt spid="9"/>
                                        </p:tgtEl>
                                        <p:attrNameLst>
                                          <p:attrName>ppt_x</p:attrName>
                                        </p:attrNameLst>
                                      </p:cBhvr>
                                      <p:tavLst>
                                        <p:tav tm="0">
                                          <p:val>
                                            <p:strVal val="ppt_x"/>
                                          </p:val>
                                        </p:tav>
                                        <p:tav tm="100000">
                                          <p:val>
                                            <p:strVal val="1+ppt_w/2"/>
                                          </p:val>
                                        </p:tav>
                                      </p:tavLst>
                                    </p:anim>
                                    <p:anim calcmode="lin" valueType="num">
                                      <p:cBhvr additive="base">
                                        <p:cTn id="83" dur="2000"/>
                                        <p:tgtEl>
                                          <p:spTgt spid="9"/>
                                        </p:tgtEl>
                                        <p:attrNameLst>
                                          <p:attrName>ppt_y</p:attrName>
                                        </p:attrNameLst>
                                      </p:cBhvr>
                                      <p:tavLst>
                                        <p:tav tm="0">
                                          <p:val>
                                            <p:strVal val="ppt_y"/>
                                          </p:val>
                                        </p:tav>
                                        <p:tav tm="100000">
                                          <p:val>
                                            <p:strVal val="1+ppt_h/2"/>
                                          </p:val>
                                        </p:tav>
                                      </p:tavLst>
                                    </p:anim>
                                    <p:set>
                                      <p:cBhvr>
                                        <p:cTn id="84" dur="1" fill="hold">
                                          <p:stCondLst>
                                            <p:cond delay="1999"/>
                                          </p:stCondLst>
                                        </p:cTn>
                                        <p:tgtEl>
                                          <p:spTgt spid="9"/>
                                        </p:tgtEl>
                                        <p:attrNameLst>
                                          <p:attrName>style.visibility</p:attrName>
                                        </p:attrNameLst>
                                      </p:cBhvr>
                                      <p:to>
                                        <p:strVal val="hidden"/>
                                      </p:to>
                                    </p:set>
                                  </p:childTnLst>
                                </p:cTn>
                              </p:par>
                              <p:par>
                                <p:cTn id="85" presetID="2" presetClass="exit" presetSubtype="3" fill="hold" grpId="2" nodeType="withEffect">
                                  <p:stCondLst>
                                    <p:cond delay="0"/>
                                  </p:stCondLst>
                                  <p:childTnLst>
                                    <p:anim calcmode="lin" valueType="num">
                                      <p:cBhvr additive="base">
                                        <p:cTn id="86" dur="2000"/>
                                        <p:tgtEl>
                                          <p:spTgt spid="10"/>
                                        </p:tgtEl>
                                        <p:attrNameLst>
                                          <p:attrName>ppt_x</p:attrName>
                                        </p:attrNameLst>
                                      </p:cBhvr>
                                      <p:tavLst>
                                        <p:tav tm="0">
                                          <p:val>
                                            <p:strVal val="ppt_x"/>
                                          </p:val>
                                        </p:tav>
                                        <p:tav tm="100000">
                                          <p:val>
                                            <p:strVal val="1+ppt_w/2"/>
                                          </p:val>
                                        </p:tav>
                                      </p:tavLst>
                                    </p:anim>
                                    <p:anim calcmode="lin" valueType="num">
                                      <p:cBhvr additive="base">
                                        <p:cTn id="87" dur="2000"/>
                                        <p:tgtEl>
                                          <p:spTgt spid="10"/>
                                        </p:tgtEl>
                                        <p:attrNameLst>
                                          <p:attrName>ppt_y</p:attrName>
                                        </p:attrNameLst>
                                      </p:cBhvr>
                                      <p:tavLst>
                                        <p:tav tm="0">
                                          <p:val>
                                            <p:strVal val="ppt_y"/>
                                          </p:val>
                                        </p:tav>
                                        <p:tav tm="100000">
                                          <p:val>
                                            <p:strVal val="0-ppt_h/2"/>
                                          </p:val>
                                        </p:tav>
                                      </p:tavLst>
                                    </p:anim>
                                    <p:set>
                                      <p:cBhvr>
                                        <p:cTn id="88" dur="1" fill="hold">
                                          <p:stCondLst>
                                            <p:cond delay="1999"/>
                                          </p:stCondLst>
                                        </p:cTn>
                                        <p:tgtEl>
                                          <p:spTgt spid="10"/>
                                        </p:tgtEl>
                                        <p:attrNameLst>
                                          <p:attrName>style.visibility</p:attrName>
                                        </p:attrNameLst>
                                      </p:cBhvr>
                                      <p:to>
                                        <p:strVal val="hidden"/>
                                      </p:to>
                                    </p:set>
                                  </p:childTnLst>
                                </p:cTn>
                              </p:par>
                              <p:par>
                                <p:cTn id="89" presetID="8" presetClass="emph" presetSubtype="0" fill="hold" grpId="3" nodeType="withEffect">
                                  <p:stCondLst>
                                    <p:cond delay="0"/>
                                  </p:stCondLst>
                                  <p:childTnLst>
                                    <p:animRot by="-21600000">
                                      <p:cBhvr>
                                        <p:cTn id="90" dur="2000" fill="hold"/>
                                        <p:tgtEl>
                                          <p:spTgt spid="3"/>
                                        </p:tgtEl>
                                        <p:attrNameLst>
                                          <p:attrName>r</p:attrName>
                                        </p:attrNameLst>
                                      </p:cBhvr>
                                    </p:animRot>
                                  </p:childTnLst>
                                </p:cTn>
                              </p:par>
                              <p:par>
                                <p:cTn id="91" presetID="8" presetClass="emph" presetSubtype="0" fill="hold" grpId="3" nodeType="withEffect">
                                  <p:stCondLst>
                                    <p:cond delay="0"/>
                                  </p:stCondLst>
                                  <p:childTnLst>
                                    <p:animRot by="-21600000">
                                      <p:cBhvr>
                                        <p:cTn id="92" dur="2000" fill="hold"/>
                                        <p:tgtEl>
                                          <p:spTgt spid="4"/>
                                        </p:tgtEl>
                                        <p:attrNameLst>
                                          <p:attrName>r</p:attrName>
                                        </p:attrNameLst>
                                      </p:cBhvr>
                                    </p:animRot>
                                  </p:childTnLst>
                                </p:cTn>
                              </p:par>
                              <p:par>
                                <p:cTn id="93" presetID="8" presetClass="emph" presetSubtype="0" fill="hold" grpId="3" nodeType="withEffect">
                                  <p:stCondLst>
                                    <p:cond delay="0"/>
                                  </p:stCondLst>
                                  <p:childTnLst>
                                    <p:animRot by="-21600000">
                                      <p:cBhvr>
                                        <p:cTn id="94" dur="2000" fill="hold"/>
                                        <p:tgtEl>
                                          <p:spTgt spid="5"/>
                                        </p:tgtEl>
                                        <p:attrNameLst>
                                          <p:attrName>r</p:attrName>
                                        </p:attrNameLst>
                                      </p:cBhvr>
                                    </p:animRot>
                                  </p:childTnLst>
                                </p:cTn>
                              </p:par>
                              <p:par>
                                <p:cTn id="95" presetID="8" presetClass="emph" presetSubtype="0" fill="hold" grpId="3" nodeType="withEffect">
                                  <p:stCondLst>
                                    <p:cond delay="0"/>
                                  </p:stCondLst>
                                  <p:childTnLst>
                                    <p:animRot by="-21600000">
                                      <p:cBhvr>
                                        <p:cTn id="96" dur="2000" fill="hold"/>
                                        <p:tgtEl>
                                          <p:spTgt spid="6"/>
                                        </p:tgtEl>
                                        <p:attrNameLst>
                                          <p:attrName>r</p:attrName>
                                        </p:attrNameLst>
                                      </p:cBhvr>
                                    </p:animRot>
                                  </p:childTnLst>
                                </p:cTn>
                              </p:par>
                              <p:par>
                                <p:cTn id="97" presetID="8" presetClass="emph" presetSubtype="0" fill="hold" grpId="3" nodeType="withEffect">
                                  <p:stCondLst>
                                    <p:cond delay="0"/>
                                  </p:stCondLst>
                                  <p:childTnLst>
                                    <p:animRot by="-21600000">
                                      <p:cBhvr>
                                        <p:cTn id="98" dur="2000" fill="hold"/>
                                        <p:tgtEl>
                                          <p:spTgt spid="7"/>
                                        </p:tgtEl>
                                        <p:attrNameLst>
                                          <p:attrName>r</p:attrName>
                                        </p:attrNameLst>
                                      </p:cBhvr>
                                    </p:animRot>
                                  </p:childTnLst>
                                </p:cTn>
                              </p:par>
                              <p:par>
                                <p:cTn id="99" presetID="8" presetClass="emph" presetSubtype="0" fill="hold" grpId="3" nodeType="withEffect">
                                  <p:stCondLst>
                                    <p:cond delay="0"/>
                                  </p:stCondLst>
                                  <p:childTnLst>
                                    <p:animRot by="-21600000">
                                      <p:cBhvr>
                                        <p:cTn id="100" dur="2000" fill="hold"/>
                                        <p:tgtEl>
                                          <p:spTgt spid="8"/>
                                        </p:tgtEl>
                                        <p:attrNameLst>
                                          <p:attrName>r</p:attrName>
                                        </p:attrNameLst>
                                      </p:cBhvr>
                                    </p:animRot>
                                  </p:childTnLst>
                                </p:cTn>
                              </p:par>
                              <p:par>
                                <p:cTn id="101" presetID="8" presetClass="emph" presetSubtype="0" fill="hold" grpId="3" nodeType="withEffect">
                                  <p:stCondLst>
                                    <p:cond delay="0"/>
                                  </p:stCondLst>
                                  <p:childTnLst>
                                    <p:animRot by="-21600000">
                                      <p:cBhvr>
                                        <p:cTn id="102" dur="2000" fill="hold"/>
                                        <p:tgtEl>
                                          <p:spTgt spid="9"/>
                                        </p:tgtEl>
                                        <p:attrNameLst>
                                          <p:attrName>r</p:attrName>
                                        </p:attrNameLst>
                                      </p:cBhvr>
                                    </p:animRot>
                                  </p:childTnLst>
                                </p:cTn>
                              </p:par>
                              <p:par>
                                <p:cTn id="103" presetID="8" presetClass="emph" presetSubtype="0" fill="hold" grpId="3" nodeType="withEffect">
                                  <p:stCondLst>
                                    <p:cond delay="0"/>
                                  </p:stCondLst>
                                  <p:childTnLst>
                                    <p:animRot by="-21600000">
                                      <p:cBhvr>
                                        <p:cTn id="104" dur="2000" fill="hold"/>
                                        <p:tgtEl>
                                          <p:spTgt spid="10"/>
                                        </p:tgtEl>
                                        <p:attrNameLst>
                                          <p:attrName>r</p:attrName>
                                        </p:attrNameLst>
                                      </p:cBhvr>
                                    </p:animRot>
                                  </p:childTnLst>
                                </p:cTn>
                              </p:par>
                              <p:par>
                                <p:cTn id="105" presetID="23" presetClass="entr" presetSubtype="272" fill="hold" nodeType="withEffect">
                                  <p:stCondLst>
                                    <p:cond delay="0"/>
                                  </p:stCondLst>
                                  <p:childTnLst>
                                    <p:set>
                                      <p:cBhvr>
                                        <p:cTn id="106" dur="1" fill="hold">
                                          <p:stCondLst>
                                            <p:cond delay="0"/>
                                          </p:stCondLst>
                                        </p:cTn>
                                        <p:tgtEl>
                                          <p:spTgt spid="2"/>
                                        </p:tgtEl>
                                        <p:attrNameLst>
                                          <p:attrName>style.visibility</p:attrName>
                                        </p:attrNameLst>
                                      </p:cBhvr>
                                      <p:to>
                                        <p:strVal val="visible"/>
                                      </p:to>
                                    </p:set>
                                    <p:anim calcmode="lin" valueType="num">
                                      <p:cBhvr>
                                        <p:cTn id="107" dur="2000" fill="hold"/>
                                        <p:tgtEl>
                                          <p:spTgt spid="2"/>
                                        </p:tgtEl>
                                        <p:attrNameLst>
                                          <p:attrName>ppt_w</p:attrName>
                                        </p:attrNameLst>
                                      </p:cBhvr>
                                      <p:tavLst>
                                        <p:tav tm="0">
                                          <p:val>
                                            <p:strVal val="2/3*#ppt_w"/>
                                          </p:val>
                                        </p:tav>
                                        <p:tav tm="100000">
                                          <p:val>
                                            <p:strVal val="#ppt_w"/>
                                          </p:val>
                                        </p:tav>
                                      </p:tavLst>
                                    </p:anim>
                                    <p:anim calcmode="lin" valueType="num">
                                      <p:cBhvr>
                                        <p:cTn id="108" dur="2000" fill="hold"/>
                                        <p:tgtEl>
                                          <p:spTgt spid="2"/>
                                        </p:tgtEl>
                                        <p:attrNameLst>
                                          <p:attrName>ppt_h</p:attrName>
                                        </p:attrNameLst>
                                      </p:cBhvr>
                                      <p:tavLst>
                                        <p:tav tm="0">
                                          <p:val>
                                            <p:strVal val="2/3*#ppt_h"/>
                                          </p:val>
                                        </p:tav>
                                        <p:tav tm="100000">
                                          <p:val>
                                            <p:strVal val="#ppt_h"/>
                                          </p:val>
                                        </p:tav>
                                      </p:tavLst>
                                    </p:anim>
                                  </p:childTnLst>
                                </p:cTn>
                              </p:par>
                              <p:par>
                                <p:cTn id="109" presetID="4" presetClass="entr" presetSubtype="32" fill="hold" nodeType="withEffect">
                                  <p:stCondLst>
                                    <p:cond delay="0"/>
                                  </p:stCondLst>
                                  <p:childTnLst>
                                    <p:set>
                                      <p:cBhvr>
                                        <p:cTn id="110" dur="1" fill="hold">
                                          <p:stCondLst>
                                            <p:cond delay="0"/>
                                          </p:stCondLst>
                                        </p:cTn>
                                        <p:tgtEl>
                                          <p:spTgt spid="2"/>
                                        </p:tgtEl>
                                        <p:attrNameLst>
                                          <p:attrName>style.visibility</p:attrName>
                                        </p:attrNameLst>
                                      </p:cBhvr>
                                      <p:to>
                                        <p:strVal val="visible"/>
                                      </p:to>
                                    </p:set>
                                    <p:animEffect transition="in" filter="box(out)">
                                      <p:cBhvr>
                                        <p:cTn id="111"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210c703776e92bd91801b4a06f28cf72.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Arco de bloque"/>
          <p:cNvSpPr/>
          <p:nvPr/>
        </p:nvSpPr>
        <p:spPr>
          <a:xfrm>
            <a:off x="2714612" y="0"/>
            <a:ext cx="1857388" cy="1714512"/>
          </a:xfrm>
          <a:prstGeom prst="blockArc">
            <a:avLst>
              <a:gd name="adj1" fmla="val 10800000"/>
              <a:gd name="adj2" fmla="val 29519"/>
              <a:gd name="adj3" fmla="val 5100"/>
            </a:avLst>
          </a:prstGeom>
          <a:gradFill flip="none" rotWithShape="1">
            <a:gsLst>
              <a:gs pos="83000">
                <a:schemeClr val="tx1"/>
              </a:gs>
              <a:gs pos="50000">
                <a:srgbClr val="9966FF">
                  <a:shade val="67500"/>
                  <a:satMod val="115000"/>
                </a:srgbClr>
              </a:gs>
              <a:gs pos="100000">
                <a:srgbClr val="9966FF">
                  <a:shade val="100000"/>
                  <a:satMod val="115000"/>
                </a:srgbClr>
              </a:gs>
            </a:gsLst>
            <a:lin ang="162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 name="3 Arco de bloque"/>
          <p:cNvSpPr/>
          <p:nvPr/>
        </p:nvSpPr>
        <p:spPr>
          <a:xfrm>
            <a:off x="4500562" y="0"/>
            <a:ext cx="1857388" cy="1714512"/>
          </a:xfrm>
          <a:prstGeom prst="blockArc">
            <a:avLst>
              <a:gd name="adj1" fmla="val 10800000"/>
              <a:gd name="adj2" fmla="val 29519"/>
              <a:gd name="adj3" fmla="val 5100"/>
            </a:avLst>
          </a:prstGeom>
          <a:gradFill flip="none" rotWithShape="1">
            <a:gsLst>
              <a:gs pos="83000">
                <a:schemeClr val="tx1"/>
              </a:gs>
              <a:gs pos="50000">
                <a:srgbClr val="9966FF">
                  <a:shade val="67500"/>
                  <a:satMod val="115000"/>
                </a:srgbClr>
              </a:gs>
              <a:gs pos="100000">
                <a:srgbClr val="9966FF">
                  <a:shade val="100000"/>
                  <a:satMod val="115000"/>
                </a:srgbClr>
              </a:gs>
            </a:gsLst>
            <a:lin ang="162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 name="4 Arco de bloque"/>
          <p:cNvSpPr/>
          <p:nvPr/>
        </p:nvSpPr>
        <p:spPr>
          <a:xfrm>
            <a:off x="928662" y="0"/>
            <a:ext cx="1857388" cy="1714512"/>
          </a:xfrm>
          <a:prstGeom prst="blockArc">
            <a:avLst>
              <a:gd name="adj1" fmla="val 10800000"/>
              <a:gd name="adj2" fmla="val 29519"/>
              <a:gd name="adj3" fmla="val 5100"/>
            </a:avLst>
          </a:prstGeom>
          <a:gradFill flip="none" rotWithShape="1">
            <a:gsLst>
              <a:gs pos="83000">
                <a:schemeClr val="tx1"/>
              </a:gs>
              <a:gs pos="50000">
                <a:srgbClr val="9966FF">
                  <a:shade val="67500"/>
                  <a:satMod val="115000"/>
                </a:srgbClr>
              </a:gs>
              <a:gs pos="100000">
                <a:srgbClr val="9966FF">
                  <a:shade val="100000"/>
                  <a:satMod val="115000"/>
                </a:srgbClr>
              </a:gs>
            </a:gsLst>
            <a:lin ang="162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Arco de bloque"/>
          <p:cNvSpPr/>
          <p:nvPr/>
        </p:nvSpPr>
        <p:spPr>
          <a:xfrm>
            <a:off x="6286512" y="0"/>
            <a:ext cx="1857388" cy="1714512"/>
          </a:xfrm>
          <a:prstGeom prst="blockArc">
            <a:avLst>
              <a:gd name="adj1" fmla="val 10800000"/>
              <a:gd name="adj2" fmla="val 29519"/>
              <a:gd name="adj3" fmla="val 5100"/>
            </a:avLst>
          </a:prstGeom>
          <a:gradFill flip="none" rotWithShape="1">
            <a:gsLst>
              <a:gs pos="83000">
                <a:schemeClr val="tx1"/>
              </a:gs>
              <a:gs pos="50000">
                <a:srgbClr val="9966FF">
                  <a:shade val="67500"/>
                  <a:satMod val="115000"/>
                </a:srgbClr>
              </a:gs>
              <a:gs pos="100000">
                <a:srgbClr val="9966FF">
                  <a:shade val="100000"/>
                  <a:satMod val="115000"/>
                </a:srgbClr>
              </a:gs>
            </a:gsLst>
            <a:lin ang="162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Arco de bloque"/>
          <p:cNvSpPr/>
          <p:nvPr/>
        </p:nvSpPr>
        <p:spPr>
          <a:xfrm>
            <a:off x="2714612" y="500048"/>
            <a:ext cx="1857388" cy="1714512"/>
          </a:xfrm>
          <a:prstGeom prst="blockArc">
            <a:avLst>
              <a:gd name="adj1" fmla="val 10800000"/>
              <a:gd name="adj2" fmla="val 29519"/>
              <a:gd name="adj3" fmla="val 5100"/>
            </a:avLst>
          </a:prstGeom>
          <a:gradFill flip="none" rotWithShape="1">
            <a:gsLst>
              <a:gs pos="83000">
                <a:schemeClr val="tx1"/>
              </a:gs>
              <a:gs pos="50000">
                <a:srgbClr val="9966FF">
                  <a:shade val="67500"/>
                  <a:satMod val="115000"/>
                </a:srgbClr>
              </a:gs>
              <a:gs pos="100000">
                <a:srgbClr val="9966FF">
                  <a:shade val="100000"/>
                  <a:satMod val="115000"/>
                </a:srgbClr>
              </a:gs>
            </a:gsLst>
            <a:lin ang="162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Arco de bloque"/>
          <p:cNvSpPr/>
          <p:nvPr/>
        </p:nvSpPr>
        <p:spPr>
          <a:xfrm>
            <a:off x="4500562" y="500048"/>
            <a:ext cx="1857388" cy="1714512"/>
          </a:xfrm>
          <a:prstGeom prst="blockArc">
            <a:avLst>
              <a:gd name="adj1" fmla="val 10800000"/>
              <a:gd name="adj2" fmla="val 29519"/>
              <a:gd name="adj3" fmla="val 5100"/>
            </a:avLst>
          </a:prstGeom>
          <a:gradFill flip="none" rotWithShape="1">
            <a:gsLst>
              <a:gs pos="83000">
                <a:schemeClr val="tx1"/>
              </a:gs>
              <a:gs pos="50000">
                <a:srgbClr val="9966FF">
                  <a:shade val="67500"/>
                  <a:satMod val="115000"/>
                </a:srgbClr>
              </a:gs>
              <a:gs pos="100000">
                <a:srgbClr val="9966FF">
                  <a:shade val="100000"/>
                  <a:satMod val="115000"/>
                </a:srgbClr>
              </a:gs>
            </a:gsLst>
            <a:lin ang="162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Arco de bloque"/>
          <p:cNvSpPr/>
          <p:nvPr/>
        </p:nvSpPr>
        <p:spPr>
          <a:xfrm>
            <a:off x="928662" y="500048"/>
            <a:ext cx="1857388" cy="1714512"/>
          </a:xfrm>
          <a:prstGeom prst="blockArc">
            <a:avLst>
              <a:gd name="adj1" fmla="val 10800000"/>
              <a:gd name="adj2" fmla="val 29519"/>
              <a:gd name="adj3" fmla="val 5100"/>
            </a:avLst>
          </a:prstGeom>
          <a:gradFill flip="none" rotWithShape="1">
            <a:gsLst>
              <a:gs pos="83000">
                <a:schemeClr val="tx1"/>
              </a:gs>
              <a:gs pos="50000">
                <a:srgbClr val="9966FF">
                  <a:shade val="67500"/>
                  <a:satMod val="115000"/>
                </a:srgbClr>
              </a:gs>
              <a:gs pos="100000">
                <a:srgbClr val="9966FF">
                  <a:shade val="100000"/>
                  <a:satMod val="115000"/>
                </a:srgbClr>
              </a:gs>
            </a:gsLst>
            <a:lin ang="162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Arco de bloque"/>
          <p:cNvSpPr/>
          <p:nvPr/>
        </p:nvSpPr>
        <p:spPr>
          <a:xfrm>
            <a:off x="6286512" y="500048"/>
            <a:ext cx="1857388" cy="1714512"/>
          </a:xfrm>
          <a:prstGeom prst="blockArc">
            <a:avLst>
              <a:gd name="adj1" fmla="val 10800000"/>
              <a:gd name="adj2" fmla="val 29519"/>
              <a:gd name="adj3" fmla="val 5100"/>
            </a:avLst>
          </a:prstGeom>
          <a:gradFill flip="none" rotWithShape="1">
            <a:gsLst>
              <a:gs pos="83000">
                <a:schemeClr val="tx1"/>
              </a:gs>
              <a:gs pos="50000">
                <a:srgbClr val="9966FF">
                  <a:shade val="67500"/>
                  <a:satMod val="115000"/>
                </a:srgbClr>
              </a:gs>
              <a:gs pos="100000">
                <a:srgbClr val="9966FF">
                  <a:shade val="100000"/>
                  <a:satMod val="115000"/>
                </a:srgbClr>
              </a:gs>
            </a:gsLst>
            <a:lin ang="162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Arco de bloque"/>
          <p:cNvSpPr/>
          <p:nvPr/>
        </p:nvSpPr>
        <p:spPr>
          <a:xfrm>
            <a:off x="2714612" y="928694"/>
            <a:ext cx="1857388" cy="1714512"/>
          </a:xfrm>
          <a:prstGeom prst="blockArc">
            <a:avLst>
              <a:gd name="adj1" fmla="val 10800000"/>
              <a:gd name="adj2" fmla="val 29519"/>
              <a:gd name="adj3" fmla="val 5100"/>
            </a:avLst>
          </a:prstGeom>
          <a:gradFill flip="none" rotWithShape="1">
            <a:gsLst>
              <a:gs pos="83000">
                <a:schemeClr val="tx1"/>
              </a:gs>
              <a:gs pos="50000">
                <a:srgbClr val="9966FF">
                  <a:shade val="67500"/>
                  <a:satMod val="115000"/>
                </a:srgbClr>
              </a:gs>
              <a:gs pos="100000">
                <a:srgbClr val="9966FF">
                  <a:shade val="100000"/>
                  <a:satMod val="115000"/>
                </a:srgbClr>
              </a:gs>
            </a:gsLst>
            <a:lin ang="162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Arco de bloque"/>
          <p:cNvSpPr/>
          <p:nvPr/>
        </p:nvSpPr>
        <p:spPr>
          <a:xfrm>
            <a:off x="4500562" y="928694"/>
            <a:ext cx="1857388" cy="1714512"/>
          </a:xfrm>
          <a:prstGeom prst="blockArc">
            <a:avLst>
              <a:gd name="adj1" fmla="val 10800000"/>
              <a:gd name="adj2" fmla="val 29519"/>
              <a:gd name="adj3" fmla="val 5100"/>
            </a:avLst>
          </a:prstGeom>
          <a:gradFill flip="none" rotWithShape="1">
            <a:gsLst>
              <a:gs pos="83000">
                <a:schemeClr val="tx1"/>
              </a:gs>
              <a:gs pos="50000">
                <a:srgbClr val="9966FF">
                  <a:shade val="67500"/>
                  <a:satMod val="115000"/>
                </a:srgbClr>
              </a:gs>
              <a:gs pos="100000">
                <a:srgbClr val="9966FF">
                  <a:shade val="100000"/>
                  <a:satMod val="115000"/>
                </a:srgbClr>
              </a:gs>
            </a:gsLst>
            <a:lin ang="162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Arco de bloque"/>
          <p:cNvSpPr/>
          <p:nvPr/>
        </p:nvSpPr>
        <p:spPr>
          <a:xfrm>
            <a:off x="928662" y="928694"/>
            <a:ext cx="1857388" cy="1714512"/>
          </a:xfrm>
          <a:prstGeom prst="blockArc">
            <a:avLst>
              <a:gd name="adj1" fmla="val 10800000"/>
              <a:gd name="adj2" fmla="val 29519"/>
              <a:gd name="adj3" fmla="val 5100"/>
            </a:avLst>
          </a:prstGeom>
          <a:gradFill flip="none" rotWithShape="1">
            <a:gsLst>
              <a:gs pos="83000">
                <a:schemeClr val="tx1"/>
              </a:gs>
              <a:gs pos="50000">
                <a:srgbClr val="9966FF">
                  <a:shade val="67500"/>
                  <a:satMod val="115000"/>
                </a:srgbClr>
              </a:gs>
              <a:gs pos="100000">
                <a:srgbClr val="9966FF">
                  <a:shade val="100000"/>
                  <a:satMod val="115000"/>
                </a:srgbClr>
              </a:gs>
            </a:gsLst>
            <a:lin ang="162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Arco de bloque"/>
          <p:cNvSpPr/>
          <p:nvPr/>
        </p:nvSpPr>
        <p:spPr>
          <a:xfrm>
            <a:off x="6286512" y="928694"/>
            <a:ext cx="1857388" cy="1714512"/>
          </a:xfrm>
          <a:prstGeom prst="blockArc">
            <a:avLst>
              <a:gd name="adj1" fmla="val 10800000"/>
              <a:gd name="adj2" fmla="val 29519"/>
              <a:gd name="adj3" fmla="val 5100"/>
            </a:avLst>
          </a:prstGeom>
          <a:gradFill flip="none" rotWithShape="1">
            <a:gsLst>
              <a:gs pos="83000">
                <a:schemeClr val="tx1"/>
              </a:gs>
              <a:gs pos="50000">
                <a:srgbClr val="9966FF">
                  <a:shade val="67500"/>
                  <a:satMod val="115000"/>
                </a:srgbClr>
              </a:gs>
              <a:gs pos="100000">
                <a:srgbClr val="9966FF">
                  <a:shade val="100000"/>
                  <a:satMod val="115000"/>
                </a:srgbClr>
              </a:gs>
            </a:gsLst>
            <a:lin ang="162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Arco de bloque"/>
          <p:cNvSpPr/>
          <p:nvPr/>
        </p:nvSpPr>
        <p:spPr>
          <a:xfrm>
            <a:off x="2714612" y="1428742"/>
            <a:ext cx="1857388" cy="1714512"/>
          </a:xfrm>
          <a:prstGeom prst="blockArc">
            <a:avLst>
              <a:gd name="adj1" fmla="val 10800000"/>
              <a:gd name="adj2" fmla="val 29519"/>
              <a:gd name="adj3" fmla="val 5100"/>
            </a:avLst>
          </a:prstGeom>
          <a:gradFill flip="none" rotWithShape="1">
            <a:gsLst>
              <a:gs pos="83000">
                <a:schemeClr val="tx1"/>
              </a:gs>
              <a:gs pos="50000">
                <a:srgbClr val="9966FF">
                  <a:shade val="67500"/>
                  <a:satMod val="115000"/>
                </a:srgbClr>
              </a:gs>
              <a:gs pos="100000">
                <a:srgbClr val="9966FF">
                  <a:shade val="100000"/>
                  <a:satMod val="115000"/>
                </a:srgbClr>
              </a:gs>
            </a:gsLst>
            <a:lin ang="162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Arco de bloque"/>
          <p:cNvSpPr/>
          <p:nvPr/>
        </p:nvSpPr>
        <p:spPr>
          <a:xfrm>
            <a:off x="4500562" y="1428742"/>
            <a:ext cx="1857388" cy="1714512"/>
          </a:xfrm>
          <a:prstGeom prst="blockArc">
            <a:avLst>
              <a:gd name="adj1" fmla="val 10800000"/>
              <a:gd name="adj2" fmla="val 29519"/>
              <a:gd name="adj3" fmla="val 5100"/>
            </a:avLst>
          </a:prstGeom>
          <a:gradFill flip="none" rotWithShape="1">
            <a:gsLst>
              <a:gs pos="83000">
                <a:schemeClr val="tx1"/>
              </a:gs>
              <a:gs pos="50000">
                <a:srgbClr val="9966FF">
                  <a:shade val="67500"/>
                  <a:satMod val="115000"/>
                </a:srgbClr>
              </a:gs>
              <a:gs pos="100000">
                <a:srgbClr val="9966FF">
                  <a:shade val="100000"/>
                  <a:satMod val="115000"/>
                </a:srgbClr>
              </a:gs>
            </a:gsLst>
            <a:lin ang="162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Arco de bloque"/>
          <p:cNvSpPr/>
          <p:nvPr/>
        </p:nvSpPr>
        <p:spPr>
          <a:xfrm>
            <a:off x="928662" y="1428742"/>
            <a:ext cx="1857388" cy="1714512"/>
          </a:xfrm>
          <a:prstGeom prst="blockArc">
            <a:avLst>
              <a:gd name="adj1" fmla="val 10800000"/>
              <a:gd name="adj2" fmla="val 29519"/>
              <a:gd name="adj3" fmla="val 5100"/>
            </a:avLst>
          </a:prstGeom>
          <a:gradFill flip="none" rotWithShape="1">
            <a:gsLst>
              <a:gs pos="83000">
                <a:schemeClr val="tx1"/>
              </a:gs>
              <a:gs pos="50000">
                <a:srgbClr val="9966FF">
                  <a:shade val="67500"/>
                  <a:satMod val="115000"/>
                </a:srgbClr>
              </a:gs>
              <a:gs pos="100000">
                <a:srgbClr val="9966FF">
                  <a:shade val="100000"/>
                  <a:satMod val="115000"/>
                </a:srgbClr>
              </a:gs>
            </a:gsLst>
            <a:lin ang="162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8" name="17 Arco de bloque"/>
          <p:cNvSpPr/>
          <p:nvPr/>
        </p:nvSpPr>
        <p:spPr>
          <a:xfrm>
            <a:off x="6286512" y="1428742"/>
            <a:ext cx="1857388" cy="1714512"/>
          </a:xfrm>
          <a:prstGeom prst="blockArc">
            <a:avLst>
              <a:gd name="adj1" fmla="val 10800000"/>
              <a:gd name="adj2" fmla="val 29519"/>
              <a:gd name="adj3" fmla="val 5100"/>
            </a:avLst>
          </a:prstGeom>
          <a:gradFill flip="none" rotWithShape="1">
            <a:gsLst>
              <a:gs pos="83000">
                <a:schemeClr val="tx1"/>
              </a:gs>
              <a:gs pos="50000">
                <a:srgbClr val="9966FF">
                  <a:shade val="67500"/>
                  <a:satMod val="115000"/>
                </a:srgbClr>
              </a:gs>
              <a:gs pos="100000">
                <a:srgbClr val="9966FF">
                  <a:shade val="100000"/>
                  <a:satMod val="115000"/>
                </a:srgbClr>
              </a:gs>
            </a:gsLst>
            <a:lin ang="162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9" name="18 Arco de bloque"/>
          <p:cNvSpPr/>
          <p:nvPr/>
        </p:nvSpPr>
        <p:spPr>
          <a:xfrm>
            <a:off x="2714612" y="2000246"/>
            <a:ext cx="1857388" cy="1714512"/>
          </a:xfrm>
          <a:prstGeom prst="blockArc">
            <a:avLst>
              <a:gd name="adj1" fmla="val 10800000"/>
              <a:gd name="adj2" fmla="val 29519"/>
              <a:gd name="adj3" fmla="val 5100"/>
            </a:avLst>
          </a:prstGeom>
          <a:gradFill flip="none" rotWithShape="1">
            <a:gsLst>
              <a:gs pos="83000">
                <a:schemeClr val="tx1"/>
              </a:gs>
              <a:gs pos="50000">
                <a:srgbClr val="9966FF">
                  <a:shade val="67500"/>
                  <a:satMod val="115000"/>
                </a:srgbClr>
              </a:gs>
              <a:gs pos="100000">
                <a:srgbClr val="9966FF">
                  <a:shade val="100000"/>
                  <a:satMod val="115000"/>
                </a:srgbClr>
              </a:gs>
            </a:gsLst>
            <a:lin ang="162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0" name="19 Arco de bloque"/>
          <p:cNvSpPr/>
          <p:nvPr/>
        </p:nvSpPr>
        <p:spPr>
          <a:xfrm>
            <a:off x="4500562" y="2000246"/>
            <a:ext cx="1857388" cy="1714512"/>
          </a:xfrm>
          <a:prstGeom prst="blockArc">
            <a:avLst>
              <a:gd name="adj1" fmla="val 10800000"/>
              <a:gd name="adj2" fmla="val 29519"/>
              <a:gd name="adj3" fmla="val 5100"/>
            </a:avLst>
          </a:prstGeom>
          <a:gradFill flip="none" rotWithShape="1">
            <a:gsLst>
              <a:gs pos="83000">
                <a:schemeClr val="tx1"/>
              </a:gs>
              <a:gs pos="50000">
                <a:srgbClr val="9966FF">
                  <a:shade val="67500"/>
                  <a:satMod val="115000"/>
                </a:srgbClr>
              </a:gs>
              <a:gs pos="100000">
                <a:srgbClr val="9966FF">
                  <a:shade val="100000"/>
                  <a:satMod val="115000"/>
                </a:srgbClr>
              </a:gs>
            </a:gsLst>
            <a:lin ang="162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1" name="20 Arco de bloque"/>
          <p:cNvSpPr/>
          <p:nvPr/>
        </p:nvSpPr>
        <p:spPr>
          <a:xfrm>
            <a:off x="928662" y="2000246"/>
            <a:ext cx="1857388" cy="1714512"/>
          </a:xfrm>
          <a:prstGeom prst="blockArc">
            <a:avLst>
              <a:gd name="adj1" fmla="val 10800000"/>
              <a:gd name="adj2" fmla="val 29519"/>
              <a:gd name="adj3" fmla="val 5100"/>
            </a:avLst>
          </a:prstGeom>
          <a:gradFill flip="none" rotWithShape="1">
            <a:gsLst>
              <a:gs pos="83000">
                <a:schemeClr val="tx1"/>
              </a:gs>
              <a:gs pos="50000">
                <a:srgbClr val="9966FF">
                  <a:shade val="67500"/>
                  <a:satMod val="115000"/>
                </a:srgbClr>
              </a:gs>
              <a:gs pos="100000">
                <a:srgbClr val="9966FF">
                  <a:shade val="100000"/>
                  <a:satMod val="115000"/>
                </a:srgbClr>
              </a:gs>
            </a:gsLst>
            <a:lin ang="162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2" name="21 Arco de bloque"/>
          <p:cNvSpPr/>
          <p:nvPr/>
        </p:nvSpPr>
        <p:spPr>
          <a:xfrm>
            <a:off x="6286512" y="2000246"/>
            <a:ext cx="1857388" cy="1714512"/>
          </a:xfrm>
          <a:prstGeom prst="blockArc">
            <a:avLst>
              <a:gd name="adj1" fmla="val 10800000"/>
              <a:gd name="adj2" fmla="val 29519"/>
              <a:gd name="adj3" fmla="val 5100"/>
            </a:avLst>
          </a:prstGeom>
          <a:gradFill flip="none" rotWithShape="1">
            <a:gsLst>
              <a:gs pos="83000">
                <a:schemeClr val="tx1"/>
              </a:gs>
              <a:gs pos="50000">
                <a:srgbClr val="9966FF">
                  <a:shade val="67500"/>
                  <a:satMod val="115000"/>
                </a:srgbClr>
              </a:gs>
              <a:gs pos="100000">
                <a:srgbClr val="9966FF">
                  <a:shade val="100000"/>
                  <a:satMod val="115000"/>
                </a:srgbClr>
              </a:gs>
            </a:gsLst>
            <a:lin ang="162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3" name="22 Arco de bloque"/>
          <p:cNvSpPr/>
          <p:nvPr/>
        </p:nvSpPr>
        <p:spPr>
          <a:xfrm>
            <a:off x="2714612" y="2500312"/>
            <a:ext cx="1857388" cy="1714512"/>
          </a:xfrm>
          <a:prstGeom prst="blockArc">
            <a:avLst>
              <a:gd name="adj1" fmla="val 10800000"/>
              <a:gd name="adj2" fmla="val 29519"/>
              <a:gd name="adj3" fmla="val 5100"/>
            </a:avLst>
          </a:prstGeom>
          <a:gradFill flip="none" rotWithShape="1">
            <a:gsLst>
              <a:gs pos="83000">
                <a:schemeClr val="tx1"/>
              </a:gs>
              <a:gs pos="50000">
                <a:srgbClr val="9966FF">
                  <a:shade val="67500"/>
                  <a:satMod val="115000"/>
                </a:srgbClr>
              </a:gs>
              <a:gs pos="100000">
                <a:srgbClr val="9966FF">
                  <a:shade val="100000"/>
                  <a:satMod val="115000"/>
                </a:srgbClr>
              </a:gs>
            </a:gsLst>
            <a:lin ang="162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4" name="23 Arco de bloque"/>
          <p:cNvSpPr/>
          <p:nvPr/>
        </p:nvSpPr>
        <p:spPr>
          <a:xfrm>
            <a:off x="4500562" y="2500312"/>
            <a:ext cx="1857388" cy="1714512"/>
          </a:xfrm>
          <a:prstGeom prst="blockArc">
            <a:avLst>
              <a:gd name="adj1" fmla="val 10800000"/>
              <a:gd name="adj2" fmla="val 29519"/>
              <a:gd name="adj3" fmla="val 5100"/>
            </a:avLst>
          </a:prstGeom>
          <a:gradFill flip="none" rotWithShape="1">
            <a:gsLst>
              <a:gs pos="83000">
                <a:schemeClr val="tx1"/>
              </a:gs>
              <a:gs pos="50000">
                <a:srgbClr val="9966FF">
                  <a:shade val="67500"/>
                  <a:satMod val="115000"/>
                </a:srgbClr>
              </a:gs>
              <a:gs pos="100000">
                <a:srgbClr val="9966FF">
                  <a:shade val="100000"/>
                  <a:satMod val="115000"/>
                </a:srgbClr>
              </a:gs>
            </a:gsLst>
            <a:lin ang="162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5" name="24 Arco de bloque"/>
          <p:cNvSpPr/>
          <p:nvPr/>
        </p:nvSpPr>
        <p:spPr>
          <a:xfrm>
            <a:off x="928662" y="2500312"/>
            <a:ext cx="1857388" cy="1714512"/>
          </a:xfrm>
          <a:prstGeom prst="blockArc">
            <a:avLst>
              <a:gd name="adj1" fmla="val 10800000"/>
              <a:gd name="adj2" fmla="val 29519"/>
              <a:gd name="adj3" fmla="val 5100"/>
            </a:avLst>
          </a:prstGeom>
          <a:gradFill flip="none" rotWithShape="1">
            <a:gsLst>
              <a:gs pos="83000">
                <a:schemeClr val="tx1"/>
              </a:gs>
              <a:gs pos="50000">
                <a:srgbClr val="9966FF">
                  <a:shade val="67500"/>
                  <a:satMod val="115000"/>
                </a:srgbClr>
              </a:gs>
              <a:gs pos="100000">
                <a:srgbClr val="9966FF">
                  <a:shade val="100000"/>
                  <a:satMod val="115000"/>
                </a:srgbClr>
              </a:gs>
            </a:gsLst>
            <a:lin ang="162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6" name="25 Arco de bloque"/>
          <p:cNvSpPr/>
          <p:nvPr/>
        </p:nvSpPr>
        <p:spPr>
          <a:xfrm>
            <a:off x="6286512" y="2500312"/>
            <a:ext cx="1857388" cy="1714512"/>
          </a:xfrm>
          <a:prstGeom prst="blockArc">
            <a:avLst>
              <a:gd name="adj1" fmla="val 10800000"/>
              <a:gd name="adj2" fmla="val 29519"/>
              <a:gd name="adj3" fmla="val 5100"/>
            </a:avLst>
          </a:prstGeom>
          <a:gradFill flip="none" rotWithShape="1">
            <a:gsLst>
              <a:gs pos="83000">
                <a:schemeClr val="tx1"/>
              </a:gs>
              <a:gs pos="50000">
                <a:srgbClr val="9966FF">
                  <a:shade val="67500"/>
                  <a:satMod val="115000"/>
                </a:srgbClr>
              </a:gs>
              <a:gs pos="100000">
                <a:srgbClr val="9966FF">
                  <a:shade val="100000"/>
                  <a:satMod val="115000"/>
                </a:srgbClr>
              </a:gs>
            </a:gsLst>
            <a:lin ang="162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7" name="26 Arco de bloque"/>
          <p:cNvSpPr/>
          <p:nvPr/>
        </p:nvSpPr>
        <p:spPr>
          <a:xfrm>
            <a:off x="2714612" y="3000378"/>
            <a:ext cx="1857388" cy="1714512"/>
          </a:xfrm>
          <a:prstGeom prst="blockArc">
            <a:avLst>
              <a:gd name="adj1" fmla="val 10800000"/>
              <a:gd name="adj2" fmla="val 29519"/>
              <a:gd name="adj3" fmla="val 5100"/>
            </a:avLst>
          </a:prstGeom>
          <a:gradFill flip="none" rotWithShape="1">
            <a:gsLst>
              <a:gs pos="83000">
                <a:schemeClr val="tx1"/>
              </a:gs>
              <a:gs pos="50000">
                <a:srgbClr val="9966FF">
                  <a:shade val="67500"/>
                  <a:satMod val="115000"/>
                </a:srgbClr>
              </a:gs>
              <a:gs pos="100000">
                <a:srgbClr val="9966FF">
                  <a:shade val="100000"/>
                  <a:satMod val="115000"/>
                </a:srgbClr>
              </a:gs>
            </a:gsLst>
            <a:lin ang="162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8" name="27 Arco de bloque"/>
          <p:cNvSpPr/>
          <p:nvPr/>
        </p:nvSpPr>
        <p:spPr>
          <a:xfrm>
            <a:off x="4500562" y="3000378"/>
            <a:ext cx="1857388" cy="1714512"/>
          </a:xfrm>
          <a:prstGeom prst="blockArc">
            <a:avLst>
              <a:gd name="adj1" fmla="val 10800000"/>
              <a:gd name="adj2" fmla="val 29519"/>
              <a:gd name="adj3" fmla="val 5100"/>
            </a:avLst>
          </a:prstGeom>
          <a:gradFill flip="none" rotWithShape="1">
            <a:gsLst>
              <a:gs pos="83000">
                <a:schemeClr val="tx1"/>
              </a:gs>
              <a:gs pos="50000">
                <a:srgbClr val="9966FF">
                  <a:shade val="67500"/>
                  <a:satMod val="115000"/>
                </a:srgbClr>
              </a:gs>
              <a:gs pos="100000">
                <a:srgbClr val="9966FF">
                  <a:shade val="100000"/>
                  <a:satMod val="115000"/>
                </a:srgbClr>
              </a:gs>
            </a:gsLst>
            <a:lin ang="162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9" name="28 Arco de bloque"/>
          <p:cNvSpPr/>
          <p:nvPr/>
        </p:nvSpPr>
        <p:spPr>
          <a:xfrm>
            <a:off x="928662" y="3000378"/>
            <a:ext cx="1857388" cy="1714512"/>
          </a:xfrm>
          <a:prstGeom prst="blockArc">
            <a:avLst>
              <a:gd name="adj1" fmla="val 10800000"/>
              <a:gd name="adj2" fmla="val 29519"/>
              <a:gd name="adj3" fmla="val 5100"/>
            </a:avLst>
          </a:prstGeom>
          <a:gradFill flip="none" rotWithShape="1">
            <a:gsLst>
              <a:gs pos="83000">
                <a:schemeClr val="tx1"/>
              </a:gs>
              <a:gs pos="50000">
                <a:srgbClr val="9966FF">
                  <a:shade val="67500"/>
                  <a:satMod val="115000"/>
                </a:srgbClr>
              </a:gs>
              <a:gs pos="100000">
                <a:srgbClr val="9966FF">
                  <a:shade val="100000"/>
                  <a:satMod val="115000"/>
                </a:srgbClr>
              </a:gs>
            </a:gsLst>
            <a:lin ang="162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0" name="29 Arco de bloque"/>
          <p:cNvSpPr/>
          <p:nvPr/>
        </p:nvSpPr>
        <p:spPr>
          <a:xfrm>
            <a:off x="6286512" y="3000378"/>
            <a:ext cx="1857388" cy="1714512"/>
          </a:xfrm>
          <a:prstGeom prst="blockArc">
            <a:avLst>
              <a:gd name="adj1" fmla="val 10800000"/>
              <a:gd name="adj2" fmla="val 29519"/>
              <a:gd name="adj3" fmla="val 5100"/>
            </a:avLst>
          </a:prstGeom>
          <a:gradFill flip="none" rotWithShape="1">
            <a:gsLst>
              <a:gs pos="83000">
                <a:schemeClr val="tx1"/>
              </a:gs>
              <a:gs pos="50000">
                <a:srgbClr val="9966FF">
                  <a:shade val="67500"/>
                  <a:satMod val="115000"/>
                </a:srgbClr>
              </a:gs>
              <a:gs pos="100000">
                <a:srgbClr val="9966FF">
                  <a:shade val="100000"/>
                  <a:satMod val="115000"/>
                </a:srgbClr>
              </a:gs>
            </a:gsLst>
            <a:lin ang="162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1" name="30 Arco de bloque"/>
          <p:cNvSpPr/>
          <p:nvPr/>
        </p:nvSpPr>
        <p:spPr>
          <a:xfrm>
            <a:off x="2714612" y="3428988"/>
            <a:ext cx="1857388" cy="1714512"/>
          </a:xfrm>
          <a:prstGeom prst="blockArc">
            <a:avLst>
              <a:gd name="adj1" fmla="val 10800000"/>
              <a:gd name="adj2" fmla="val 29519"/>
              <a:gd name="adj3" fmla="val 5100"/>
            </a:avLst>
          </a:prstGeom>
          <a:gradFill flip="none" rotWithShape="1">
            <a:gsLst>
              <a:gs pos="83000">
                <a:schemeClr val="tx1"/>
              </a:gs>
              <a:gs pos="50000">
                <a:srgbClr val="9966FF">
                  <a:shade val="67500"/>
                  <a:satMod val="115000"/>
                </a:srgbClr>
              </a:gs>
              <a:gs pos="100000">
                <a:srgbClr val="9966FF">
                  <a:shade val="100000"/>
                  <a:satMod val="115000"/>
                </a:srgbClr>
              </a:gs>
            </a:gsLst>
            <a:lin ang="162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2" name="31 Arco de bloque"/>
          <p:cNvSpPr/>
          <p:nvPr/>
        </p:nvSpPr>
        <p:spPr>
          <a:xfrm>
            <a:off x="4500562" y="3428988"/>
            <a:ext cx="1857388" cy="1714512"/>
          </a:xfrm>
          <a:prstGeom prst="blockArc">
            <a:avLst>
              <a:gd name="adj1" fmla="val 10800000"/>
              <a:gd name="adj2" fmla="val 29519"/>
              <a:gd name="adj3" fmla="val 5100"/>
            </a:avLst>
          </a:prstGeom>
          <a:gradFill flip="none" rotWithShape="1">
            <a:gsLst>
              <a:gs pos="83000">
                <a:schemeClr val="tx1"/>
              </a:gs>
              <a:gs pos="50000">
                <a:srgbClr val="9966FF">
                  <a:shade val="67500"/>
                  <a:satMod val="115000"/>
                </a:srgbClr>
              </a:gs>
              <a:gs pos="100000">
                <a:srgbClr val="9966FF">
                  <a:shade val="100000"/>
                  <a:satMod val="115000"/>
                </a:srgbClr>
              </a:gs>
            </a:gsLst>
            <a:lin ang="162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3" name="32 Arco de bloque"/>
          <p:cNvSpPr/>
          <p:nvPr/>
        </p:nvSpPr>
        <p:spPr>
          <a:xfrm>
            <a:off x="928662" y="3428988"/>
            <a:ext cx="1857388" cy="1714512"/>
          </a:xfrm>
          <a:prstGeom prst="blockArc">
            <a:avLst>
              <a:gd name="adj1" fmla="val 10800000"/>
              <a:gd name="adj2" fmla="val 29519"/>
              <a:gd name="adj3" fmla="val 5100"/>
            </a:avLst>
          </a:prstGeom>
          <a:gradFill flip="none" rotWithShape="1">
            <a:gsLst>
              <a:gs pos="83000">
                <a:schemeClr val="tx1"/>
              </a:gs>
              <a:gs pos="50000">
                <a:srgbClr val="9966FF">
                  <a:shade val="67500"/>
                  <a:satMod val="115000"/>
                </a:srgbClr>
              </a:gs>
              <a:gs pos="100000">
                <a:srgbClr val="9966FF">
                  <a:shade val="100000"/>
                  <a:satMod val="115000"/>
                </a:srgbClr>
              </a:gs>
            </a:gsLst>
            <a:lin ang="162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4" name="33 Arco de bloque"/>
          <p:cNvSpPr/>
          <p:nvPr/>
        </p:nvSpPr>
        <p:spPr>
          <a:xfrm>
            <a:off x="6286512" y="3428988"/>
            <a:ext cx="1857388" cy="1714512"/>
          </a:xfrm>
          <a:prstGeom prst="blockArc">
            <a:avLst>
              <a:gd name="adj1" fmla="val 10800000"/>
              <a:gd name="adj2" fmla="val 29519"/>
              <a:gd name="adj3" fmla="val 5100"/>
            </a:avLst>
          </a:prstGeom>
          <a:gradFill flip="none" rotWithShape="1">
            <a:gsLst>
              <a:gs pos="83000">
                <a:schemeClr val="tx1"/>
              </a:gs>
              <a:gs pos="50000">
                <a:srgbClr val="9966FF">
                  <a:shade val="67500"/>
                  <a:satMod val="115000"/>
                </a:srgbClr>
              </a:gs>
              <a:gs pos="100000">
                <a:srgbClr val="9966FF">
                  <a:shade val="100000"/>
                  <a:satMod val="115000"/>
                </a:srgbClr>
              </a:gs>
            </a:gsLst>
            <a:lin ang="162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5" name="34 Arco de bloque"/>
          <p:cNvSpPr/>
          <p:nvPr/>
        </p:nvSpPr>
        <p:spPr>
          <a:xfrm>
            <a:off x="2714612" y="3929072"/>
            <a:ext cx="1857388" cy="1714512"/>
          </a:xfrm>
          <a:prstGeom prst="blockArc">
            <a:avLst>
              <a:gd name="adj1" fmla="val 10800000"/>
              <a:gd name="adj2" fmla="val 29519"/>
              <a:gd name="adj3" fmla="val 5100"/>
            </a:avLst>
          </a:prstGeom>
          <a:gradFill flip="none" rotWithShape="1">
            <a:gsLst>
              <a:gs pos="83000">
                <a:schemeClr val="tx1"/>
              </a:gs>
              <a:gs pos="50000">
                <a:srgbClr val="9966FF">
                  <a:shade val="67500"/>
                  <a:satMod val="115000"/>
                </a:srgbClr>
              </a:gs>
              <a:gs pos="100000">
                <a:srgbClr val="9966FF">
                  <a:shade val="100000"/>
                  <a:satMod val="115000"/>
                </a:srgbClr>
              </a:gs>
            </a:gsLst>
            <a:lin ang="162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rgbClr val="FF0000"/>
              </a:solidFill>
            </a:endParaRPr>
          </a:p>
        </p:txBody>
      </p:sp>
      <p:sp>
        <p:nvSpPr>
          <p:cNvPr id="36" name="35 Arco de bloque"/>
          <p:cNvSpPr/>
          <p:nvPr/>
        </p:nvSpPr>
        <p:spPr>
          <a:xfrm>
            <a:off x="4500562" y="3929072"/>
            <a:ext cx="1857388" cy="1714512"/>
          </a:xfrm>
          <a:prstGeom prst="blockArc">
            <a:avLst>
              <a:gd name="adj1" fmla="val 10800000"/>
              <a:gd name="adj2" fmla="val 29519"/>
              <a:gd name="adj3" fmla="val 5100"/>
            </a:avLst>
          </a:prstGeom>
          <a:gradFill flip="none" rotWithShape="1">
            <a:gsLst>
              <a:gs pos="83000">
                <a:schemeClr val="tx1"/>
              </a:gs>
              <a:gs pos="50000">
                <a:srgbClr val="9966FF">
                  <a:shade val="67500"/>
                  <a:satMod val="115000"/>
                </a:srgbClr>
              </a:gs>
              <a:gs pos="100000">
                <a:srgbClr val="9966FF">
                  <a:shade val="100000"/>
                  <a:satMod val="115000"/>
                </a:srgbClr>
              </a:gs>
            </a:gsLst>
            <a:lin ang="162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7" name="36 Arco de bloque"/>
          <p:cNvSpPr/>
          <p:nvPr/>
        </p:nvSpPr>
        <p:spPr>
          <a:xfrm>
            <a:off x="928662" y="3929072"/>
            <a:ext cx="1857388" cy="1714512"/>
          </a:xfrm>
          <a:prstGeom prst="blockArc">
            <a:avLst>
              <a:gd name="adj1" fmla="val 10800000"/>
              <a:gd name="adj2" fmla="val 29519"/>
              <a:gd name="adj3" fmla="val 5100"/>
            </a:avLst>
          </a:prstGeom>
          <a:gradFill flip="none" rotWithShape="1">
            <a:gsLst>
              <a:gs pos="83000">
                <a:schemeClr val="tx1"/>
              </a:gs>
              <a:gs pos="50000">
                <a:srgbClr val="9966FF">
                  <a:shade val="67500"/>
                  <a:satMod val="115000"/>
                </a:srgbClr>
              </a:gs>
              <a:gs pos="100000">
                <a:srgbClr val="9966FF">
                  <a:shade val="100000"/>
                  <a:satMod val="115000"/>
                </a:srgbClr>
              </a:gs>
            </a:gsLst>
            <a:lin ang="162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8" name="37 Arco de bloque"/>
          <p:cNvSpPr/>
          <p:nvPr/>
        </p:nvSpPr>
        <p:spPr>
          <a:xfrm>
            <a:off x="6286512" y="3929072"/>
            <a:ext cx="1857388" cy="1714512"/>
          </a:xfrm>
          <a:prstGeom prst="blockArc">
            <a:avLst>
              <a:gd name="adj1" fmla="val 10800000"/>
              <a:gd name="adj2" fmla="val 29519"/>
              <a:gd name="adj3" fmla="val 5100"/>
            </a:avLst>
          </a:prstGeom>
          <a:gradFill flip="none" rotWithShape="1">
            <a:gsLst>
              <a:gs pos="83000">
                <a:schemeClr val="tx1"/>
              </a:gs>
              <a:gs pos="50000">
                <a:srgbClr val="9966FF">
                  <a:shade val="67500"/>
                  <a:satMod val="115000"/>
                </a:srgbClr>
              </a:gs>
              <a:gs pos="100000">
                <a:srgbClr val="9966FF">
                  <a:shade val="100000"/>
                  <a:satMod val="115000"/>
                </a:srgbClr>
              </a:gs>
            </a:gsLst>
            <a:lin ang="162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9" name="38 Rectángulo"/>
          <p:cNvSpPr/>
          <p:nvPr/>
        </p:nvSpPr>
        <p:spPr>
          <a:xfrm>
            <a:off x="-357222" y="-428646"/>
            <a:ext cx="9929882" cy="6072230"/>
          </a:xfrm>
          <a:prstGeom prst="rect">
            <a:avLst/>
          </a:prstGeom>
          <a:gradFill flip="none" rotWithShape="1">
            <a:gsLst>
              <a:gs pos="0">
                <a:srgbClr val="982EDA"/>
              </a:gs>
              <a:gs pos="50000">
                <a:srgbClr val="744ED2">
                  <a:shade val="67500"/>
                  <a:satMod val="115000"/>
                </a:srgbClr>
              </a:gs>
              <a:gs pos="100000">
                <a:srgbClr val="744ED2">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39"/>
                                        </p:tgtEl>
                                        <p:attrNameLst>
                                          <p:attrName>style.opacity</p:attrName>
                                        </p:attrNameLst>
                                      </p:cBhvr>
                                      <p:to>
                                        <p:strVal val="0"/>
                                      </p:to>
                                    </p:set>
                                    <p:animEffect filter="image" prLst="opacity: 0">
                                      <p:cBhvr rctx="IE">
                                        <p:cTn id="7" dur="indefinite"/>
                                        <p:tgtEl>
                                          <p:spTgt spid="39"/>
                                        </p:tgtEl>
                                      </p:cBhvr>
                                    </p:animEffect>
                                  </p:childTnLst>
                                </p:cTn>
                              </p:par>
                              <p:par>
                                <p:cTn id="8" presetID="2" presetClass="entr" presetSubtype="4"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 calcmode="lin" valueType="num">
                                      <p:cBhvr additive="base">
                                        <p:cTn id="10" dur="3000" fill="hold"/>
                                        <p:tgtEl>
                                          <p:spTgt spid="3"/>
                                        </p:tgtEl>
                                        <p:attrNameLst>
                                          <p:attrName>ppt_x</p:attrName>
                                        </p:attrNameLst>
                                      </p:cBhvr>
                                      <p:tavLst>
                                        <p:tav tm="0">
                                          <p:val>
                                            <p:strVal val="#ppt_x"/>
                                          </p:val>
                                        </p:tav>
                                        <p:tav tm="100000">
                                          <p:val>
                                            <p:strVal val="#ppt_x"/>
                                          </p:val>
                                        </p:tav>
                                      </p:tavLst>
                                    </p:anim>
                                    <p:anim calcmode="lin" valueType="num">
                                      <p:cBhvr additive="base">
                                        <p:cTn id="11" dur="3000" fill="hold"/>
                                        <p:tgtEl>
                                          <p:spTgt spid="3"/>
                                        </p:tgtEl>
                                        <p:attrNameLst>
                                          <p:attrName>ppt_y</p:attrName>
                                        </p:attrNameLst>
                                      </p:cBhvr>
                                      <p:tavLst>
                                        <p:tav tm="0">
                                          <p:val>
                                            <p:strVal val="1+#ppt_h/2"/>
                                          </p:val>
                                        </p:tav>
                                        <p:tav tm="100000">
                                          <p:val>
                                            <p:strVal val="#ppt_y"/>
                                          </p:val>
                                        </p:tav>
                                      </p:tavLst>
                                    </p:anim>
                                  </p:childTnLst>
                                </p:cTn>
                              </p:par>
                              <p:par>
                                <p:cTn id="12" presetID="2" presetClass="entr" presetSubtype="4" fill="hold" grpId="0"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additive="base">
                                        <p:cTn id="14" dur="3000" fill="hold"/>
                                        <p:tgtEl>
                                          <p:spTgt spid="4"/>
                                        </p:tgtEl>
                                        <p:attrNameLst>
                                          <p:attrName>ppt_x</p:attrName>
                                        </p:attrNameLst>
                                      </p:cBhvr>
                                      <p:tavLst>
                                        <p:tav tm="0">
                                          <p:val>
                                            <p:strVal val="#ppt_x"/>
                                          </p:val>
                                        </p:tav>
                                        <p:tav tm="100000">
                                          <p:val>
                                            <p:strVal val="#ppt_x"/>
                                          </p:val>
                                        </p:tav>
                                      </p:tavLst>
                                    </p:anim>
                                    <p:anim calcmode="lin" valueType="num">
                                      <p:cBhvr additive="base">
                                        <p:cTn id="15" dur="3000" fill="hold"/>
                                        <p:tgtEl>
                                          <p:spTgt spid="4"/>
                                        </p:tgtEl>
                                        <p:attrNameLst>
                                          <p:attrName>ppt_y</p:attrName>
                                        </p:attrNameLst>
                                      </p:cBhvr>
                                      <p:tavLst>
                                        <p:tav tm="0">
                                          <p:val>
                                            <p:strVal val="1+#ppt_h/2"/>
                                          </p:val>
                                        </p:tav>
                                        <p:tav tm="100000">
                                          <p:val>
                                            <p:strVal val="#ppt_y"/>
                                          </p:val>
                                        </p:tav>
                                      </p:tavLst>
                                    </p:anim>
                                  </p:childTnLst>
                                </p:cTn>
                              </p:par>
                              <p:par>
                                <p:cTn id="16" presetID="2" presetClass="entr" presetSubtype="4" fill="hold" grpId="0" nodeType="with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additive="base">
                                        <p:cTn id="18" dur="3000" fill="hold"/>
                                        <p:tgtEl>
                                          <p:spTgt spid="5"/>
                                        </p:tgtEl>
                                        <p:attrNameLst>
                                          <p:attrName>ppt_x</p:attrName>
                                        </p:attrNameLst>
                                      </p:cBhvr>
                                      <p:tavLst>
                                        <p:tav tm="0">
                                          <p:val>
                                            <p:strVal val="#ppt_x"/>
                                          </p:val>
                                        </p:tav>
                                        <p:tav tm="100000">
                                          <p:val>
                                            <p:strVal val="#ppt_x"/>
                                          </p:val>
                                        </p:tav>
                                      </p:tavLst>
                                    </p:anim>
                                    <p:anim calcmode="lin" valueType="num">
                                      <p:cBhvr additive="base">
                                        <p:cTn id="19" dur="3000" fill="hold"/>
                                        <p:tgtEl>
                                          <p:spTgt spid="5"/>
                                        </p:tgtEl>
                                        <p:attrNameLst>
                                          <p:attrName>ppt_y</p:attrName>
                                        </p:attrNameLst>
                                      </p:cBhvr>
                                      <p:tavLst>
                                        <p:tav tm="0">
                                          <p:val>
                                            <p:strVal val="1+#ppt_h/2"/>
                                          </p:val>
                                        </p:tav>
                                        <p:tav tm="100000">
                                          <p:val>
                                            <p:strVal val="#ppt_y"/>
                                          </p:val>
                                        </p:tav>
                                      </p:tavLst>
                                    </p:anim>
                                  </p:childTnLst>
                                </p:cTn>
                              </p:par>
                              <p:par>
                                <p:cTn id="20" presetID="2" presetClass="entr" presetSubtype="4" fill="hold" grpId="0" nodeType="with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additive="base">
                                        <p:cTn id="22" dur="3000" fill="hold"/>
                                        <p:tgtEl>
                                          <p:spTgt spid="6"/>
                                        </p:tgtEl>
                                        <p:attrNameLst>
                                          <p:attrName>ppt_x</p:attrName>
                                        </p:attrNameLst>
                                      </p:cBhvr>
                                      <p:tavLst>
                                        <p:tav tm="0">
                                          <p:val>
                                            <p:strVal val="#ppt_x"/>
                                          </p:val>
                                        </p:tav>
                                        <p:tav tm="100000">
                                          <p:val>
                                            <p:strVal val="#ppt_x"/>
                                          </p:val>
                                        </p:tav>
                                      </p:tavLst>
                                    </p:anim>
                                    <p:anim calcmode="lin" valueType="num">
                                      <p:cBhvr additive="base">
                                        <p:cTn id="23" dur="3000" fill="hold"/>
                                        <p:tgtEl>
                                          <p:spTgt spid="6"/>
                                        </p:tgtEl>
                                        <p:attrNameLst>
                                          <p:attrName>ppt_y</p:attrName>
                                        </p:attrNameLst>
                                      </p:cBhvr>
                                      <p:tavLst>
                                        <p:tav tm="0">
                                          <p:val>
                                            <p:strVal val="1+#ppt_h/2"/>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7"/>
                                        </p:tgtEl>
                                        <p:attrNameLst>
                                          <p:attrName>style.visibility</p:attrName>
                                        </p:attrNameLst>
                                      </p:cBhvr>
                                      <p:to>
                                        <p:strVal val="visible"/>
                                      </p:to>
                                    </p:set>
                                    <p:anim calcmode="lin" valueType="num">
                                      <p:cBhvr additive="base">
                                        <p:cTn id="26" dur="3000" fill="hold"/>
                                        <p:tgtEl>
                                          <p:spTgt spid="7"/>
                                        </p:tgtEl>
                                        <p:attrNameLst>
                                          <p:attrName>ppt_x</p:attrName>
                                        </p:attrNameLst>
                                      </p:cBhvr>
                                      <p:tavLst>
                                        <p:tav tm="0">
                                          <p:val>
                                            <p:strVal val="#ppt_x"/>
                                          </p:val>
                                        </p:tav>
                                        <p:tav tm="100000">
                                          <p:val>
                                            <p:strVal val="#ppt_x"/>
                                          </p:val>
                                        </p:tav>
                                      </p:tavLst>
                                    </p:anim>
                                    <p:anim calcmode="lin" valueType="num">
                                      <p:cBhvr additive="base">
                                        <p:cTn id="27" dur="3000" fill="hold"/>
                                        <p:tgtEl>
                                          <p:spTgt spid="7"/>
                                        </p:tgtEl>
                                        <p:attrNameLst>
                                          <p:attrName>ppt_y</p:attrName>
                                        </p:attrNameLst>
                                      </p:cBhvr>
                                      <p:tavLst>
                                        <p:tav tm="0">
                                          <p:val>
                                            <p:strVal val="1+#ppt_h/2"/>
                                          </p:val>
                                        </p:tav>
                                        <p:tav tm="100000">
                                          <p:val>
                                            <p:strVal val="#ppt_y"/>
                                          </p:val>
                                        </p:tav>
                                      </p:tavLst>
                                    </p:anim>
                                  </p:childTnLst>
                                </p:cTn>
                              </p:par>
                              <p:par>
                                <p:cTn id="28" presetID="2" presetClass="entr" presetSubtype="4" fill="hold" grpId="0" nodeType="withEffect">
                                  <p:stCondLst>
                                    <p:cond delay="0"/>
                                  </p:stCondLst>
                                  <p:childTnLst>
                                    <p:set>
                                      <p:cBhvr>
                                        <p:cTn id="29" dur="1" fill="hold">
                                          <p:stCondLst>
                                            <p:cond delay="0"/>
                                          </p:stCondLst>
                                        </p:cTn>
                                        <p:tgtEl>
                                          <p:spTgt spid="8"/>
                                        </p:tgtEl>
                                        <p:attrNameLst>
                                          <p:attrName>style.visibility</p:attrName>
                                        </p:attrNameLst>
                                      </p:cBhvr>
                                      <p:to>
                                        <p:strVal val="visible"/>
                                      </p:to>
                                    </p:set>
                                    <p:anim calcmode="lin" valueType="num">
                                      <p:cBhvr additive="base">
                                        <p:cTn id="30" dur="3000" fill="hold"/>
                                        <p:tgtEl>
                                          <p:spTgt spid="8"/>
                                        </p:tgtEl>
                                        <p:attrNameLst>
                                          <p:attrName>ppt_x</p:attrName>
                                        </p:attrNameLst>
                                      </p:cBhvr>
                                      <p:tavLst>
                                        <p:tav tm="0">
                                          <p:val>
                                            <p:strVal val="#ppt_x"/>
                                          </p:val>
                                        </p:tav>
                                        <p:tav tm="100000">
                                          <p:val>
                                            <p:strVal val="#ppt_x"/>
                                          </p:val>
                                        </p:tav>
                                      </p:tavLst>
                                    </p:anim>
                                    <p:anim calcmode="lin" valueType="num">
                                      <p:cBhvr additive="base">
                                        <p:cTn id="31" dur="3000" fill="hold"/>
                                        <p:tgtEl>
                                          <p:spTgt spid="8"/>
                                        </p:tgtEl>
                                        <p:attrNameLst>
                                          <p:attrName>ppt_y</p:attrName>
                                        </p:attrNameLst>
                                      </p:cBhvr>
                                      <p:tavLst>
                                        <p:tav tm="0">
                                          <p:val>
                                            <p:strVal val="1+#ppt_h/2"/>
                                          </p:val>
                                        </p:tav>
                                        <p:tav tm="100000">
                                          <p:val>
                                            <p:strVal val="#ppt_y"/>
                                          </p:val>
                                        </p:tav>
                                      </p:tavLst>
                                    </p:anim>
                                  </p:childTnLst>
                                </p:cTn>
                              </p:par>
                              <p:par>
                                <p:cTn id="32" presetID="2" presetClass="entr" presetSubtype="4" fill="hold" grpId="0" nodeType="withEffect">
                                  <p:stCondLst>
                                    <p:cond delay="0"/>
                                  </p:stCondLst>
                                  <p:childTnLst>
                                    <p:set>
                                      <p:cBhvr>
                                        <p:cTn id="33" dur="1" fill="hold">
                                          <p:stCondLst>
                                            <p:cond delay="0"/>
                                          </p:stCondLst>
                                        </p:cTn>
                                        <p:tgtEl>
                                          <p:spTgt spid="9"/>
                                        </p:tgtEl>
                                        <p:attrNameLst>
                                          <p:attrName>style.visibility</p:attrName>
                                        </p:attrNameLst>
                                      </p:cBhvr>
                                      <p:to>
                                        <p:strVal val="visible"/>
                                      </p:to>
                                    </p:set>
                                    <p:anim calcmode="lin" valueType="num">
                                      <p:cBhvr additive="base">
                                        <p:cTn id="34" dur="3000" fill="hold"/>
                                        <p:tgtEl>
                                          <p:spTgt spid="9"/>
                                        </p:tgtEl>
                                        <p:attrNameLst>
                                          <p:attrName>ppt_x</p:attrName>
                                        </p:attrNameLst>
                                      </p:cBhvr>
                                      <p:tavLst>
                                        <p:tav tm="0">
                                          <p:val>
                                            <p:strVal val="#ppt_x"/>
                                          </p:val>
                                        </p:tav>
                                        <p:tav tm="100000">
                                          <p:val>
                                            <p:strVal val="#ppt_x"/>
                                          </p:val>
                                        </p:tav>
                                      </p:tavLst>
                                    </p:anim>
                                    <p:anim calcmode="lin" valueType="num">
                                      <p:cBhvr additive="base">
                                        <p:cTn id="35" dur="3000" fill="hold"/>
                                        <p:tgtEl>
                                          <p:spTgt spid="9"/>
                                        </p:tgtEl>
                                        <p:attrNameLst>
                                          <p:attrName>ppt_y</p:attrName>
                                        </p:attrNameLst>
                                      </p:cBhvr>
                                      <p:tavLst>
                                        <p:tav tm="0">
                                          <p:val>
                                            <p:strVal val="1+#ppt_h/2"/>
                                          </p:val>
                                        </p:tav>
                                        <p:tav tm="100000">
                                          <p:val>
                                            <p:strVal val="#ppt_y"/>
                                          </p:val>
                                        </p:tav>
                                      </p:tavLst>
                                    </p:anim>
                                  </p:childTnLst>
                                </p:cTn>
                              </p:par>
                              <p:par>
                                <p:cTn id="36" presetID="2" presetClass="entr" presetSubtype="4" fill="hold" grpId="0" nodeType="withEffect">
                                  <p:stCondLst>
                                    <p:cond delay="0"/>
                                  </p:stCondLst>
                                  <p:childTnLst>
                                    <p:set>
                                      <p:cBhvr>
                                        <p:cTn id="37" dur="1" fill="hold">
                                          <p:stCondLst>
                                            <p:cond delay="0"/>
                                          </p:stCondLst>
                                        </p:cTn>
                                        <p:tgtEl>
                                          <p:spTgt spid="10"/>
                                        </p:tgtEl>
                                        <p:attrNameLst>
                                          <p:attrName>style.visibility</p:attrName>
                                        </p:attrNameLst>
                                      </p:cBhvr>
                                      <p:to>
                                        <p:strVal val="visible"/>
                                      </p:to>
                                    </p:set>
                                    <p:anim calcmode="lin" valueType="num">
                                      <p:cBhvr additive="base">
                                        <p:cTn id="38" dur="3000" fill="hold"/>
                                        <p:tgtEl>
                                          <p:spTgt spid="10"/>
                                        </p:tgtEl>
                                        <p:attrNameLst>
                                          <p:attrName>ppt_x</p:attrName>
                                        </p:attrNameLst>
                                      </p:cBhvr>
                                      <p:tavLst>
                                        <p:tav tm="0">
                                          <p:val>
                                            <p:strVal val="#ppt_x"/>
                                          </p:val>
                                        </p:tav>
                                        <p:tav tm="100000">
                                          <p:val>
                                            <p:strVal val="#ppt_x"/>
                                          </p:val>
                                        </p:tav>
                                      </p:tavLst>
                                    </p:anim>
                                    <p:anim calcmode="lin" valueType="num">
                                      <p:cBhvr additive="base">
                                        <p:cTn id="39" dur="3000" fill="hold"/>
                                        <p:tgtEl>
                                          <p:spTgt spid="10"/>
                                        </p:tgtEl>
                                        <p:attrNameLst>
                                          <p:attrName>ppt_y</p:attrName>
                                        </p:attrNameLst>
                                      </p:cBhvr>
                                      <p:tavLst>
                                        <p:tav tm="0">
                                          <p:val>
                                            <p:strVal val="1+#ppt_h/2"/>
                                          </p:val>
                                        </p:tav>
                                        <p:tav tm="100000">
                                          <p:val>
                                            <p:strVal val="#ppt_y"/>
                                          </p:val>
                                        </p:tav>
                                      </p:tavLst>
                                    </p:anim>
                                  </p:childTnLst>
                                </p:cTn>
                              </p:par>
                              <p:par>
                                <p:cTn id="40" presetID="2" presetClass="entr" presetSubtype="4" fill="hold" grpId="0" nodeType="withEffect">
                                  <p:stCondLst>
                                    <p:cond delay="0"/>
                                  </p:stCondLst>
                                  <p:childTnLst>
                                    <p:set>
                                      <p:cBhvr>
                                        <p:cTn id="41" dur="1" fill="hold">
                                          <p:stCondLst>
                                            <p:cond delay="0"/>
                                          </p:stCondLst>
                                        </p:cTn>
                                        <p:tgtEl>
                                          <p:spTgt spid="11"/>
                                        </p:tgtEl>
                                        <p:attrNameLst>
                                          <p:attrName>style.visibility</p:attrName>
                                        </p:attrNameLst>
                                      </p:cBhvr>
                                      <p:to>
                                        <p:strVal val="visible"/>
                                      </p:to>
                                    </p:set>
                                    <p:anim calcmode="lin" valueType="num">
                                      <p:cBhvr additive="base">
                                        <p:cTn id="42" dur="3000" fill="hold"/>
                                        <p:tgtEl>
                                          <p:spTgt spid="11"/>
                                        </p:tgtEl>
                                        <p:attrNameLst>
                                          <p:attrName>ppt_x</p:attrName>
                                        </p:attrNameLst>
                                      </p:cBhvr>
                                      <p:tavLst>
                                        <p:tav tm="0">
                                          <p:val>
                                            <p:strVal val="#ppt_x"/>
                                          </p:val>
                                        </p:tav>
                                        <p:tav tm="100000">
                                          <p:val>
                                            <p:strVal val="#ppt_x"/>
                                          </p:val>
                                        </p:tav>
                                      </p:tavLst>
                                    </p:anim>
                                    <p:anim calcmode="lin" valueType="num">
                                      <p:cBhvr additive="base">
                                        <p:cTn id="43" dur="3000" fill="hold"/>
                                        <p:tgtEl>
                                          <p:spTgt spid="11"/>
                                        </p:tgtEl>
                                        <p:attrNameLst>
                                          <p:attrName>ppt_y</p:attrName>
                                        </p:attrNameLst>
                                      </p:cBhvr>
                                      <p:tavLst>
                                        <p:tav tm="0">
                                          <p:val>
                                            <p:strVal val="1+#ppt_h/2"/>
                                          </p:val>
                                        </p:tav>
                                        <p:tav tm="100000">
                                          <p:val>
                                            <p:strVal val="#ppt_y"/>
                                          </p:val>
                                        </p:tav>
                                      </p:tavLst>
                                    </p:anim>
                                  </p:childTnLst>
                                </p:cTn>
                              </p:par>
                              <p:par>
                                <p:cTn id="44" presetID="2" presetClass="entr" presetSubtype="4" fill="hold" grpId="0" nodeType="withEffect">
                                  <p:stCondLst>
                                    <p:cond delay="0"/>
                                  </p:stCondLst>
                                  <p:childTnLst>
                                    <p:set>
                                      <p:cBhvr>
                                        <p:cTn id="45" dur="1" fill="hold">
                                          <p:stCondLst>
                                            <p:cond delay="0"/>
                                          </p:stCondLst>
                                        </p:cTn>
                                        <p:tgtEl>
                                          <p:spTgt spid="12"/>
                                        </p:tgtEl>
                                        <p:attrNameLst>
                                          <p:attrName>style.visibility</p:attrName>
                                        </p:attrNameLst>
                                      </p:cBhvr>
                                      <p:to>
                                        <p:strVal val="visible"/>
                                      </p:to>
                                    </p:set>
                                    <p:anim calcmode="lin" valueType="num">
                                      <p:cBhvr additive="base">
                                        <p:cTn id="46" dur="3000" fill="hold"/>
                                        <p:tgtEl>
                                          <p:spTgt spid="12"/>
                                        </p:tgtEl>
                                        <p:attrNameLst>
                                          <p:attrName>ppt_x</p:attrName>
                                        </p:attrNameLst>
                                      </p:cBhvr>
                                      <p:tavLst>
                                        <p:tav tm="0">
                                          <p:val>
                                            <p:strVal val="#ppt_x"/>
                                          </p:val>
                                        </p:tav>
                                        <p:tav tm="100000">
                                          <p:val>
                                            <p:strVal val="#ppt_x"/>
                                          </p:val>
                                        </p:tav>
                                      </p:tavLst>
                                    </p:anim>
                                    <p:anim calcmode="lin" valueType="num">
                                      <p:cBhvr additive="base">
                                        <p:cTn id="47" dur="3000" fill="hold"/>
                                        <p:tgtEl>
                                          <p:spTgt spid="12"/>
                                        </p:tgtEl>
                                        <p:attrNameLst>
                                          <p:attrName>ppt_y</p:attrName>
                                        </p:attrNameLst>
                                      </p:cBhvr>
                                      <p:tavLst>
                                        <p:tav tm="0">
                                          <p:val>
                                            <p:strVal val="1+#ppt_h/2"/>
                                          </p:val>
                                        </p:tav>
                                        <p:tav tm="100000">
                                          <p:val>
                                            <p:strVal val="#ppt_y"/>
                                          </p:val>
                                        </p:tav>
                                      </p:tavLst>
                                    </p:anim>
                                  </p:childTnLst>
                                </p:cTn>
                              </p:par>
                              <p:par>
                                <p:cTn id="48" presetID="2" presetClass="entr" presetSubtype="4" fill="hold" grpId="0" nodeType="withEffect">
                                  <p:stCondLst>
                                    <p:cond delay="0"/>
                                  </p:stCondLst>
                                  <p:childTnLst>
                                    <p:set>
                                      <p:cBhvr>
                                        <p:cTn id="49" dur="1" fill="hold">
                                          <p:stCondLst>
                                            <p:cond delay="0"/>
                                          </p:stCondLst>
                                        </p:cTn>
                                        <p:tgtEl>
                                          <p:spTgt spid="13"/>
                                        </p:tgtEl>
                                        <p:attrNameLst>
                                          <p:attrName>style.visibility</p:attrName>
                                        </p:attrNameLst>
                                      </p:cBhvr>
                                      <p:to>
                                        <p:strVal val="visible"/>
                                      </p:to>
                                    </p:set>
                                    <p:anim calcmode="lin" valueType="num">
                                      <p:cBhvr additive="base">
                                        <p:cTn id="50" dur="3000" fill="hold"/>
                                        <p:tgtEl>
                                          <p:spTgt spid="13"/>
                                        </p:tgtEl>
                                        <p:attrNameLst>
                                          <p:attrName>ppt_x</p:attrName>
                                        </p:attrNameLst>
                                      </p:cBhvr>
                                      <p:tavLst>
                                        <p:tav tm="0">
                                          <p:val>
                                            <p:strVal val="#ppt_x"/>
                                          </p:val>
                                        </p:tav>
                                        <p:tav tm="100000">
                                          <p:val>
                                            <p:strVal val="#ppt_x"/>
                                          </p:val>
                                        </p:tav>
                                      </p:tavLst>
                                    </p:anim>
                                    <p:anim calcmode="lin" valueType="num">
                                      <p:cBhvr additive="base">
                                        <p:cTn id="51" dur="3000" fill="hold"/>
                                        <p:tgtEl>
                                          <p:spTgt spid="13"/>
                                        </p:tgtEl>
                                        <p:attrNameLst>
                                          <p:attrName>ppt_y</p:attrName>
                                        </p:attrNameLst>
                                      </p:cBhvr>
                                      <p:tavLst>
                                        <p:tav tm="0">
                                          <p:val>
                                            <p:strVal val="1+#ppt_h/2"/>
                                          </p:val>
                                        </p:tav>
                                        <p:tav tm="100000">
                                          <p:val>
                                            <p:strVal val="#ppt_y"/>
                                          </p:val>
                                        </p:tav>
                                      </p:tavLst>
                                    </p:anim>
                                  </p:childTnLst>
                                </p:cTn>
                              </p:par>
                              <p:par>
                                <p:cTn id="52" presetID="2" presetClass="entr" presetSubtype="4" fill="hold" grpId="0" nodeType="withEffect">
                                  <p:stCondLst>
                                    <p:cond delay="0"/>
                                  </p:stCondLst>
                                  <p:childTnLst>
                                    <p:set>
                                      <p:cBhvr>
                                        <p:cTn id="53" dur="1" fill="hold">
                                          <p:stCondLst>
                                            <p:cond delay="0"/>
                                          </p:stCondLst>
                                        </p:cTn>
                                        <p:tgtEl>
                                          <p:spTgt spid="14"/>
                                        </p:tgtEl>
                                        <p:attrNameLst>
                                          <p:attrName>style.visibility</p:attrName>
                                        </p:attrNameLst>
                                      </p:cBhvr>
                                      <p:to>
                                        <p:strVal val="visible"/>
                                      </p:to>
                                    </p:set>
                                    <p:anim calcmode="lin" valueType="num">
                                      <p:cBhvr additive="base">
                                        <p:cTn id="54" dur="3000" fill="hold"/>
                                        <p:tgtEl>
                                          <p:spTgt spid="14"/>
                                        </p:tgtEl>
                                        <p:attrNameLst>
                                          <p:attrName>ppt_x</p:attrName>
                                        </p:attrNameLst>
                                      </p:cBhvr>
                                      <p:tavLst>
                                        <p:tav tm="0">
                                          <p:val>
                                            <p:strVal val="#ppt_x"/>
                                          </p:val>
                                        </p:tav>
                                        <p:tav tm="100000">
                                          <p:val>
                                            <p:strVal val="#ppt_x"/>
                                          </p:val>
                                        </p:tav>
                                      </p:tavLst>
                                    </p:anim>
                                    <p:anim calcmode="lin" valueType="num">
                                      <p:cBhvr additive="base">
                                        <p:cTn id="55" dur="3000" fill="hold"/>
                                        <p:tgtEl>
                                          <p:spTgt spid="14"/>
                                        </p:tgtEl>
                                        <p:attrNameLst>
                                          <p:attrName>ppt_y</p:attrName>
                                        </p:attrNameLst>
                                      </p:cBhvr>
                                      <p:tavLst>
                                        <p:tav tm="0">
                                          <p:val>
                                            <p:strVal val="1+#ppt_h/2"/>
                                          </p:val>
                                        </p:tav>
                                        <p:tav tm="100000">
                                          <p:val>
                                            <p:strVal val="#ppt_y"/>
                                          </p:val>
                                        </p:tav>
                                      </p:tavLst>
                                    </p:anim>
                                  </p:childTnLst>
                                </p:cTn>
                              </p:par>
                              <p:par>
                                <p:cTn id="56" presetID="2" presetClass="entr" presetSubtype="4" fill="hold" grpId="0" nodeType="withEffect">
                                  <p:stCondLst>
                                    <p:cond delay="0"/>
                                  </p:stCondLst>
                                  <p:childTnLst>
                                    <p:set>
                                      <p:cBhvr>
                                        <p:cTn id="57" dur="1" fill="hold">
                                          <p:stCondLst>
                                            <p:cond delay="0"/>
                                          </p:stCondLst>
                                        </p:cTn>
                                        <p:tgtEl>
                                          <p:spTgt spid="15"/>
                                        </p:tgtEl>
                                        <p:attrNameLst>
                                          <p:attrName>style.visibility</p:attrName>
                                        </p:attrNameLst>
                                      </p:cBhvr>
                                      <p:to>
                                        <p:strVal val="visible"/>
                                      </p:to>
                                    </p:set>
                                    <p:anim calcmode="lin" valueType="num">
                                      <p:cBhvr additive="base">
                                        <p:cTn id="58" dur="3000" fill="hold"/>
                                        <p:tgtEl>
                                          <p:spTgt spid="15"/>
                                        </p:tgtEl>
                                        <p:attrNameLst>
                                          <p:attrName>ppt_x</p:attrName>
                                        </p:attrNameLst>
                                      </p:cBhvr>
                                      <p:tavLst>
                                        <p:tav tm="0">
                                          <p:val>
                                            <p:strVal val="#ppt_x"/>
                                          </p:val>
                                        </p:tav>
                                        <p:tav tm="100000">
                                          <p:val>
                                            <p:strVal val="#ppt_x"/>
                                          </p:val>
                                        </p:tav>
                                      </p:tavLst>
                                    </p:anim>
                                    <p:anim calcmode="lin" valueType="num">
                                      <p:cBhvr additive="base">
                                        <p:cTn id="59" dur="3000" fill="hold"/>
                                        <p:tgtEl>
                                          <p:spTgt spid="15"/>
                                        </p:tgtEl>
                                        <p:attrNameLst>
                                          <p:attrName>ppt_y</p:attrName>
                                        </p:attrNameLst>
                                      </p:cBhvr>
                                      <p:tavLst>
                                        <p:tav tm="0">
                                          <p:val>
                                            <p:strVal val="1+#ppt_h/2"/>
                                          </p:val>
                                        </p:tav>
                                        <p:tav tm="100000">
                                          <p:val>
                                            <p:strVal val="#ppt_y"/>
                                          </p:val>
                                        </p:tav>
                                      </p:tavLst>
                                    </p:anim>
                                  </p:childTnLst>
                                </p:cTn>
                              </p:par>
                              <p:par>
                                <p:cTn id="60" presetID="2" presetClass="entr" presetSubtype="4" fill="hold" grpId="0" nodeType="withEffect">
                                  <p:stCondLst>
                                    <p:cond delay="0"/>
                                  </p:stCondLst>
                                  <p:childTnLst>
                                    <p:set>
                                      <p:cBhvr>
                                        <p:cTn id="61" dur="1" fill="hold">
                                          <p:stCondLst>
                                            <p:cond delay="0"/>
                                          </p:stCondLst>
                                        </p:cTn>
                                        <p:tgtEl>
                                          <p:spTgt spid="16"/>
                                        </p:tgtEl>
                                        <p:attrNameLst>
                                          <p:attrName>style.visibility</p:attrName>
                                        </p:attrNameLst>
                                      </p:cBhvr>
                                      <p:to>
                                        <p:strVal val="visible"/>
                                      </p:to>
                                    </p:set>
                                    <p:anim calcmode="lin" valueType="num">
                                      <p:cBhvr additive="base">
                                        <p:cTn id="62" dur="3000" fill="hold"/>
                                        <p:tgtEl>
                                          <p:spTgt spid="16"/>
                                        </p:tgtEl>
                                        <p:attrNameLst>
                                          <p:attrName>ppt_x</p:attrName>
                                        </p:attrNameLst>
                                      </p:cBhvr>
                                      <p:tavLst>
                                        <p:tav tm="0">
                                          <p:val>
                                            <p:strVal val="#ppt_x"/>
                                          </p:val>
                                        </p:tav>
                                        <p:tav tm="100000">
                                          <p:val>
                                            <p:strVal val="#ppt_x"/>
                                          </p:val>
                                        </p:tav>
                                      </p:tavLst>
                                    </p:anim>
                                    <p:anim calcmode="lin" valueType="num">
                                      <p:cBhvr additive="base">
                                        <p:cTn id="63" dur="3000" fill="hold"/>
                                        <p:tgtEl>
                                          <p:spTgt spid="16"/>
                                        </p:tgtEl>
                                        <p:attrNameLst>
                                          <p:attrName>ppt_y</p:attrName>
                                        </p:attrNameLst>
                                      </p:cBhvr>
                                      <p:tavLst>
                                        <p:tav tm="0">
                                          <p:val>
                                            <p:strVal val="1+#ppt_h/2"/>
                                          </p:val>
                                        </p:tav>
                                        <p:tav tm="100000">
                                          <p:val>
                                            <p:strVal val="#ppt_y"/>
                                          </p:val>
                                        </p:tav>
                                      </p:tavLst>
                                    </p:anim>
                                  </p:childTnLst>
                                </p:cTn>
                              </p:par>
                              <p:par>
                                <p:cTn id="64" presetID="2" presetClass="entr" presetSubtype="4" fill="hold" grpId="0" nodeType="withEffect">
                                  <p:stCondLst>
                                    <p:cond delay="0"/>
                                  </p:stCondLst>
                                  <p:childTnLst>
                                    <p:set>
                                      <p:cBhvr>
                                        <p:cTn id="65" dur="1" fill="hold">
                                          <p:stCondLst>
                                            <p:cond delay="0"/>
                                          </p:stCondLst>
                                        </p:cTn>
                                        <p:tgtEl>
                                          <p:spTgt spid="17"/>
                                        </p:tgtEl>
                                        <p:attrNameLst>
                                          <p:attrName>style.visibility</p:attrName>
                                        </p:attrNameLst>
                                      </p:cBhvr>
                                      <p:to>
                                        <p:strVal val="visible"/>
                                      </p:to>
                                    </p:set>
                                    <p:anim calcmode="lin" valueType="num">
                                      <p:cBhvr additive="base">
                                        <p:cTn id="66" dur="3000" fill="hold"/>
                                        <p:tgtEl>
                                          <p:spTgt spid="17"/>
                                        </p:tgtEl>
                                        <p:attrNameLst>
                                          <p:attrName>ppt_x</p:attrName>
                                        </p:attrNameLst>
                                      </p:cBhvr>
                                      <p:tavLst>
                                        <p:tav tm="0">
                                          <p:val>
                                            <p:strVal val="#ppt_x"/>
                                          </p:val>
                                        </p:tav>
                                        <p:tav tm="100000">
                                          <p:val>
                                            <p:strVal val="#ppt_x"/>
                                          </p:val>
                                        </p:tav>
                                      </p:tavLst>
                                    </p:anim>
                                    <p:anim calcmode="lin" valueType="num">
                                      <p:cBhvr additive="base">
                                        <p:cTn id="67" dur="3000" fill="hold"/>
                                        <p:tgtEl>
                                          <p:spTgt spid="17"/>
                                        </p:tgtEl>
                                        <p:attrNameLst>
                                          <p:attrName>ppt_y</p:attrName>
                                        </p:attrNameLst>
                                      </p:cBhvr>
                                      <p:tavLst>
                                        <p:tav tm="0">
                                          <p:val>
                                            <p:strVal val="1+#ppt_h/2"/>
                                          </p:val>
                                        </p:tav>
                                        <p:tav tm="100000">
                                          <p:val>
                                            <p:strVal val="#ppt_y"/>
                                          </p:val>
                                        </p:tav>
                                      </p:tavLst>
                                    </p:anim>
                                  </p:childTnLst>
                                </p:cTn>
                              </p:par>
                              <p:par>
                                <p:cTn id="68" presetID="2" presetClass="entr" presetSubtype="4" fill="hold" grpId="0" nodeType="withEffect">
                                  <p:stCondLst>
                                    <p:cond delay="0"/>
                                  </p:stCondLst>
                                  <p:childTnLst>
                                    <p:set>
                                      <p:cBhvr>
                                        <p:cTn id="69" dur="1" fill="hold">
                                          <p:stCondLst>
                                            <p:cond delay="0"/>
                                          </p:stCondLst>
                                        </p:cTn>
                                        <p:tgtEl>
                                          <p:spTgt spid="18"/>
                                        </p:tgtEl>
                                        <p:attrNameLst>
                                          <p:attrName>style.visibility</p:attrName>
                                        </p:attrNameLst>
                                      </p:cBhvr>
                                      <p:to>
                                        <p:strVal val="visible"/>
                                      </p:to>
                                    </p:set>
                                    <p:anim calcmode="lin" valueType="num">
                                      <p:cBhvr additive="base">
                                        <p:cTn id="70" dur="3000" fill="hold"/>
                                        <p:tgtEl>
                                          <p:spTgt spid="18"/>
                                        </p:tgtEl>
                                        <p:attrNameLst>
                                          <p:attrName>ppt_x</p:attrName>
                                        </p:attrNameLst>
                                      </p:cBhvr>
                                      <p:tavLst>
                                        <p:tav tm="0">
                                          <p:val>
                                            <p:strVal val="#ppt_x"/>
                                          </p:val>
                                        </p:tav>
                                        <p:tav tm="100000">
                                          <p:val>
                                            <p:strVal val="#ppt_x"/>
                                          </p:val>
                                        </p:tav>
                                      </p:tavLst>
                                    </p:anim>
                                    <p:anim calcmode="lin" valueType="num">
                                      <p:cBhvr additive="base">
                                        <p:cTn id="71" dur="3000" fill="hold"/>
                                        <p:tgtEl>
                                          <p:spTgt spid="18"/>
                                        </p:tgtEl>
                                        <p:attrNameLst>
                                          <p:attrName>ppt_y</p:attrName>
                                        </p:attrNameLst>
                                      </p:cBhvr>
                                      <p:tavLst>
                                        <p:tav tm="0">
                                          <p:val>
                                            <p:strVal val="1+#ppt_h/2"/>
                                          </p:val>
                                        </p:tav>
                                        <p:tav tm="100000">
                                          <p:val>
                                            <p:strVal val="#ppt_y"/>
                                          </p:val>
                                        </p:tav>
                                      </p:tavLst>
                                    </p:anim>
                                  </p:childTnLst>
                                </p:cTn>
                              </p:par>
                              <p:par>
                                <p:cTn id="72" presetID="2" presetClass="entr" presetSubtype="4" fill="hold" grpId="0" nodeType="withEffect">
                                  <p:stCondLst>
                                    <p:cond delay="0"/>
                                  </p:stCondLst>
                                  <p:childTnLst>
                                    <p:set>
                                      <p:cBhvr>
                                        <p:cTn id="73" dur="1" fill="hold">
                                          <p:stCondLst>
                                            <p:cond delay="0"/>
                                          </p:stCondLst>
                                        </p:cTn>
                                        <p:tgtEl>
                                          <p:spTgt spid="19"/>
                                        </p:tgtEl>
                                        <p:attrNameLst>
                                          <p:attrName>style.visibility</p:attrName>
                                        </p:attrNameLst>
                                      </p:cBhvr>
                                      <p:to>
                                        <p:strVal val="visible"/>
                                      </p:to>
                                    </p:set>
                                    <p:anim calcmode="lin" valueType="num">
                                      <p:cBhvr additive="base">
                                        <p:cTn id="74" dur="3000" fill="hold"/>
                                        <p:tgtEl>
                                          <p:spTgt spid="19"/>
                                        </p:tgtEl>
                                        <p:attrNameLst>
                                          <p:attrName>ppt_x</p:attrName>
                                        </p:attrNameLst>
                                      </p:cBhvr>
                                      <p:tavLst>
                                        <p:tav tm="0">
                                          <p:val>
                                            <p:strVal val="#ppt_x"/>
                                          </p:val>
                                        </p:tav>
                                        <p:tav tm="100000">
                                          <p:val>
                                            <p:strVal val="#ppt_x"/>
                                          </p:val>
                                        </p:tav>
                                      </p:tavLst>
                                    </p:anim>
                                    <p:anim calcmode="lin" valueType="num">
                                      <p:cBhvr additive="base">
                                        <p:cTn id="75" dur="3000" fill="hold"/>
                                        <p:tgtEl>
                                          <p:spTgt spid="19"/>
                                        </p:tgtEl>
                                        <p:attrNameLst>
                                          <p:attrName>ppt_y</p:attrName>
                                        </p:attrNameLst>
                                      </p:cBhvr>
                                      <p:tavLst>
                                        <p:tav tm="0">
                                          <p:val>
                                            <p:strVal val="1+#ppt_h/2"/>
                                          </p:val>
                                        </p:tav>
                                        <p:tav tm="100000">
                                          <p:val>
                                            <p:strVal val="#ppt_y"/>
                                          </p:val>
                                        </p:tav>
                                      </p:tavLst>
                                    </p:anim>
                                  </p:childTnLst>
                                </p:cTn>
                              </p:par>
                              <p:par>
                                <p:cTn id="76" presetID="2" presetClass="entr" presetSubtype="4" fill="hold" grpId="0" nodeType="withEffect">
                                  <p:stCondLst>
                                    <p:cond delay="0"/>
                                  </p:stCondLst>
                                  <p:childTnLst>
                                    <p:set>
                                      <p:cBhvr>
                                        <p:cTn id="77" dur="1" fill="hold">
                                          <p:stCondLst>
                                            <p:cond delay="0"/>
                                          </p:stCondLst>
                                        </p:cTn>
                                        <p:tgtEl>
                                          <p:spTgt spid="20"/>
                                        </p:tgtEl>
                                        <p:attrNameLst>
                                          <p:attrName>style.visibility</p:attrName>
                                        </p:attrNameLst>
                                      </p:cBhvr>
                                      <p:to>
                                        <p:strVal val="visible"/>
                                      </p:to>
                                    </p:set>
                                    <p:anim calcmode="lin" valueType="num">
                                      <p:cBhvr additive="base">
                                        <p:cTn id="78" dur="3000" fill="hold"/>
                                        <p:tgtEl>
                                          <p:spTgt spid="20"/>
                                        </p:tgtEl>
                                        <p:attrNameLst>
                                          <p:attrName>ppt_x</p:attrName>
                                        </p:attrNameLst>
                                      </p:cBhvr>
                                      <p:tavLst>
                                        <p:tav tm="0">
                                          <p:val>
                                            <p:strVal val="#ppt_x"/>
                                          </p:val>
                                        </p:tav>
                                        <p:tav tm="100000">
                                          <p:val>
                                            <p:strVal val="#ppt_x"/>
                                          </p:val>
                                        </p:tav>
                                      </p:tavLst>
                                    </p:anim>
                                    <p:anim calcmode="lin" valueType="num">
                                      <p:cBhvr additive="base">
                                        <p:cTn id="79" dur="3000" fill="hold"/>
                                        <p:tgtEl>
                                          <p:spTgt spid="20"/>
                                        </p:tgtEl>
                                        <p:attrNameLst>
                                          <p:attrName>ppt_y</p:attrName>
                                        </p:attrNameLst>
                                      </p:cBhvr>
                                      <p:tavLst>
                                        <p:tav tm="0">
                                          <p:val>
                                            <p:strVal val="1+#ppt_h/2"/>
                                          </p:val>
                                        </p:tav>
                                        <p:tav tm="100000">
                                          <p:val>
                                            <p:strVal val="#ppt_y"/>
                                          </p:val>
                                        </p:tav>
                                      </p:tavLst>
                                    </p:anim>
                                  </p:childTnLst>
                                </p:cTn>
                              </p:par>
                              <p:par>
                                <p:cTn id="80" presetID="2" presetClass="entr" presetSubtype="4" fill="hold" grpId="0" nodeType="withEffect">
                                  <p:stCondLst>
                                    <p:cond delay="0"/>
                                  </p:stCondLst>
                                  <p:childTnLst>
                                    <p:set>
                                      <p:cBhvr>
                                        <p:cTn id="81" dur="1" fill="hold">
                                          <p:stCondLst>
                                            <p:cond delay="0"/>
                                          </p:stCondLst>
                                        </p:cTn>
                                        <p:tgtEl>
                                          <p:spTgt spid="21"/>
                                        </p:tgtEl>
                                        <p:attrNameLst>
                                          <p:attrName>style.visibility</p:attrName>
                                        </p:attrNameLst>
                                      </p:cBhvr>
                                      <p:to>
                                        <p:strVal val="visible"/>
                                      </p:to>
                                    </p:set>
                                    <p:anim calcmode="lin" valueType="num">
                                      <p:cBhvr additive="base">
                                        <p:cTn id="82" dur="3000" fill="hold"/>
                                        <p:tgtEl>
                                          <p:spTgt spid="21"/>
                                        </p:tgtEl>
                                        <p:attrNameLst>
                                          <p:attrName>ppt_x</p:attrName>
                                        </p:attrNameLst>
                                      </p:cBhvr>
                                      <p:tavLst>
                                        <p:tav tm="0">
                                          <p:val>
                                            <p:strVal val="#ppt_x"/>
                                          </p:val>
                                        </p:tav>
                                        <p:tav tm="100000">
                                          <p:val>
                                            <p:strVal val="#ppt_x"/>
                                          </p:val>
                                        </p:tav>
                                      </p:tavLst>
                                    </p:anim>
                                    <p:anim calcmode="lin" valueType="num">
                                      <p:cBhvr additive="base">
                                        <p:cTn id="83" dur="3000" fill="hold"/>
                                        <p:tgtEl>
                                          <p:spTgt spid="21"/>
                                        </p:tgtEl>
                                        <p:attrNameLst>
                                          <p:attrName>ppt_y</p:attrName>
                                        </p:attrNameLst>
                                      </p:cBhvr>
                                      <p:tavLst>
                                        <p:tav tm="0">
                                          <p:val>
                                            <p:strVal val="1+#ppt_h/2"/>
                                          </p:val>
                                        </p:tav>
                                        <p:tav tm="100000">
                                          <p:val>
                                            <p:strVal val="#ppt_y"/>
                                          </p:val>
                                        </p:tav>
                                      </p:tavLst>
                                    </p:anim>
                                  </p:childTnLst>
                                </p:cTn>
                              </p:par>
                              <p:par>
                                <p:cTn id="84" presetID="2" presetClass="entr" presetSubtype="4" fill="hold" grpId="0" nodeType="withEffect">
                                  <p:stCondLst>
                                    <p:cond delay="0"/>
                                  </p:stCondLst>
                                  <p:childTnLst>
                                    <p:set>
                                      <p:cBhvr>
                                        <p:cTn id="85" dur="1" fill="hold">
                                          <p:stCondLst>
                                            <p:cond delay="0"/>
                                          </p:stCondLst>
                                        </p:cTn>
                                        <p:tgtEl>
                                          <p:spTgt spid="22"/>
                                        </p:tgtEl>
                                        <p:attrNameLst>
                                          <p:attrName>style.visibility</p:attrName>
                                        </p:attrNameLst>
                                      </p:cBhvr>
                                      <p:to>
                                        <p:strVal val="visible"/>
                                      </p:to>
                                    </p:set>
                                    <p:anim calcmode="lin" valueType="num">
                                      <p:cBhvr additive="base">
                                        <p:cTn id="86" dur="3000" fill="hold"/>
                                        <p:tgtEl>
                                          <p:spTgt spid="22"/>
                                        </p:tgtEl>
                                        <p:attrNameLst>
                                          <p:attrName>ppt_x</p:attrName>
                                        </p:attrNameLst>
                                      </p:cBhvr>
                                      <p:tavLst>
                                        <p:tav tm="0">
                                          <p:val>
                                            <p:strVal val="#ppt_x"/>
                                          </p:val>
                                        </p:tav>
                                        <p:tav tm="100000">
                                          <p:val>
                                            <p:strVal val="#ppt_x"/>
                                          </p:val>
                                        </p:tav>
                                      </p:tavLst>
                                    </p:anim>
                                    <p:anim calcmode="lin" valueType="num">
                                      <p:cBhvr additive="base">
                                        <p:cTn id="87" dur="3000" fill="hold"/>
                                        <p:tgtEl>
                                          <p:spTgt spid="22"/>
                                        </p:tgtEl>
                                        <p:attrNameLst>
                                          <p:attrName>ppt_y</p:attrName>
                                        </p:attrNameLst>
                                      </p:cBhvr>
                                      <p:tavLst>
                                        <p:tav tm="0">
                                          <p:val>
                                            <p:strVal val="1+#ppt_h/2"/>
                                          </p:val>
                                        </p:tav>
                                        <p:tav tm="100000">
                                          <p:val>
                                            <p:strVal val="#ppt_y"/>
                                          </p:val>
                                        </p:tav>
                                      </p:tavLst>
                                    </p:anim>
                                  </p:childTnLst>
                                </p:cTn>
                              </p:par>
                              <p:par>
                                <p:cTn id="88" presetID="2" presetClass="entr" presetSubtype="4" fill="hold" grpId="0" nodeType="withEffect">
                                  <p:stCondLst>
                                    <p:cond delay="0"/>
                                  </p:stCondLst>
                                  <p:childTnLst>
                                    <p:set>
                                      <p:cBhvr>
                                        <p:cTn id="89" dur="1" fill="hold">
                                          <p:stCondLst>
                                            <p:cond delay="0"/>
                                          </p:stCondLst>
                                        </p:cTn>
                                        <p:tgtEl>
                                          <p:spTgt spid="23"/>
                                        </p:tgtEl>
                                        <p:attrNameLst>
                                          <p:attrName>style.visibility</p:attrName>
                                        </p:attrNameLst>
                                      </p:cBhvr>
                                      <p:to>
                                        <p:strVal val="visible"/>
                                      </p:to>
                                    </p:set>
                                    <p:anim calcmode="lin" valueType="num">
                                      <p:cBhvr additive="base">
                                        <p:cTn id="90" dur="3000" fill="hold"/>
                                        <p:tgtEl>
                                          <p:spTgt spid="23"/>
                                        </p:tgtEl>
                                        <p:attrNameLst>
                                          <p:attrName>ppt_x</p:attrName>
                                        </p:attrNameLst>
                                      </p:cBhvr>
                                      <p:tavLst>
                                        <p:tav tm="0">
                                          <p:val>
                                            <p:strVal val="#ppt_x"/>
                                          </p:val>
                                        </p:tav>
                                        <p:tav tm="100000">
                                          <p:val>
                                            <p:strVal val="#ppt_x"/>
                                          </p:val>
                                        </p:tav>
                                      </p:tavLst>
                                    </p:anim>
                                    <p:anim calcmode="lin" valueType="num">
                                      <p:cBhvr additive="base">
                                        <p:cTn id="91" dur="3000" fill="hold"/>
                                        <p:tgtEl>
                                          <p:spTgt spid="23"/>
                                        </p:tgtEl>
                                        <p:attrNameLst>
                                          <p:attrName>ppt_y</p:attrName>
                                        </p:attrNameLst>
                                      </p:cBhvr>
                                      <p:tavLst>
                                        <p:tav tm="0">
                                          <p:val>
                                            <p:strVal val="1+#ppt_h/2"/>
                                          </p:val>
                                        </p:tav>
                                        <p:tav tm="100000">
                                          <p:val>
                                            <p:strVal val="#ppt_y"/>
                                          </p:val>
                                        </p:tav>
                                      </p:tavLst>
                                    </p:anim>
                                  </p:childTnLst>
                                </p:cTn>
                              </p:par>
                              <p:par>
                                <p:cTn id="92" presetID="2" presetClass="entr" presetSubtype="4" fill="hold" grpId="0" nodeType="withEffect">
                                  <p:stCondLst>
                                    <p:cond delay="0"/>
                                  </p:stCondLst>
                                  <p:childTnLst>
                                    <p:set>
                                      <p:cBhvr>
                                        <p:cTn id="93" dur="1" fill="hold">
                                          <p:stCondLst>
                                            <p:cond delay="0"/>
                                          </p:stCondLst>
                                        </p:cTn>
                                        <p:tgtEl>
                                          <p:spTgt spid="24"/>
                                        </p:tgtEl>
                                        <p:attrNameLst>
                                          <p:attrName>style.visibility</p:attrName>
                                        </p:attrNameLst>
                                      </p:cBhvr>
                                      <p:to>
                                        <p:strVal val="visible"/>
                                      </p:to>
                                    </p:set>
                                    <p:anim calcmode="lin" valueType="num">
                                      <p:cBhvr additive="base">
                                        <p:cTn id="94" dur="3000" fill="hold"/>
                                        <p:tgtEl>
                                          <p:spTgt spid="24"/>
                                        </p:tgtEl>
                                        <p:attrNameLst>
                                          <p:attrName>ppt_x</p:attrName>
                                        </p:attrNameLst>
                                      </p:cBhvr>
                                      <p:tavLst>
                                        <p:tav tm="0">
                                          <p:val>
                                            <p:strVal val="#ppt_x"/>
                                          </p:val>
                                        </p:tav>
                                        <p:tav tm="100000">
                                          <p:val>
                                            <p:strVal val="#ppt_x"/>
                                          </p:val>
                                        </p:tav>
                                      </p:tavLst>
                                    </p:anim>
                                    <p:anim calcmode="lin" valueType="num">
                                      <p:cBhvr additive="base">
                                        <p:cTn id="95" dur="3000" fill="hold"/>
                                        <p:tgtEl>
                                          <p:spTgt spid="24"/>
                                        </p:tgtEl>
                                        <p:attrNameLst>
                                          <p:attrName>ppt_y</p:attrName>
                                        </p:attrNameLst>
                                      </p:cBhvr>
                                      <p:tavLst>
                                        <p:tav tm="0">
                                          <p:val>
                                            <p:strVal val="1+#ppt_h/2"/>
                                          </p:val>
                                        </p:tav>
                                        <p:tav tm="100000">
                                          <p:val>
                                            <p:strVal val="#ppt_y"/>
                                          </p:val>
                                        </p:tav>
                                      </p:tavLst>
                                    </p:anim>
                                  </p:childTnLst>
                                </p:cTn>
                              </p:par>
                              <p:par>
                                <p:cTn id="96" presetID="2" presetClass="entr" presetSubtype="4" fill="hold" grpId="0" nodeType="withEffect">
                                  <p:stCondLst>
                                    <p:cond delay="0"/>
                                  </p:stCondLst>
                                  <p:childTnLst>
                                    <p:set>
                                      <p:cBhvr>
                                        <p:cTn id="97" dur="1" fill="hold">
                                          <p:stCondLst>
                                            <p:cond delay="0"/>
                                          </p:stCondLst>
                                        </p:cTn>
                                        <p:tgtEl>
                                          <p:spTgt spid="25"/>
                                        </p:tgtEl>
                                        <p:attrNameLst>
                                          <p:attrName>style.visibility</p:attrName>
                                        </p:attrNameLst>
                                      </p:cBhvr>
                                      <p:to>
                                        <p:strVal val="visible"/>
                                      </p:to>
                                    </p:set>
                                    <p:anim calcmode="lin" valueType="num">
                                      <p:cBhvr additive="base">
                                        <p:cTn id="98" dur="3000" fill="hold"/>
                                        <p:tgtEl>
                                          <p:spTgt spid="25"/>
                                        </p:tgtEl>
                                        <p:attrNameLst>
                                          <p:attrName>ppt_x</p:attrName>
                                        </p:attrNameLst>
                                      </p:cBhvr>
                                      <p:tavLst>
                                        <p:tav tm="0">
                                          <p:val>
                                            <p:strVal val="#ppt_x"/>
                                          </p:val>
                                        </p:tav>
                                        <p:tav tm="100000">
                                          <p:val>
                                            <p:strVal val="#ppt_x"/>
                                          </p:val>
                                        </p:tav>
                                      </p:tavLst>
                                    </p:anim>
                                    <p:anim calcmode="lin" valueType="num">
                                      <p:cBhvr additive="base">
                                        <p:cTn id="99" dur="3000" fill="hold"/>
                                        <p:tgtEl>
                                          <p:spTgt spid="25"/>
                                        </p:tgtEl>
                                        <p:attrNameLst>
                                          <p:attrName>ppt_y</p:attrName>
                                        </p:attrNameLst>
                                      </p:cBhvr>
                                      <p:tavLst>
                                        <p:tav tm="0">
                                          <p:val>
                                            <p:strVal val="1+#ppt_h/2"/>
                                          </p:val>
                                        </p:tav>
                                        <p:tav tm="100000">
                                          <p:val>
                                            <p:strVal val="#ppt_y"/>
                                          </p:val>
                                        </p:tav>
                                      </p:tavLst>
                                    </p:anim>
                                  </p:childTnLst>
                                </p:cTn>
                              </p:par>
                              <p:par>
                                <p:cTn id="100" presetID="2" presetClass="entr" presetSubtype="4" fill="hold" grpId="0" nodeType="withEffect">
                                  <p:stCondLst>
                                    <p:cond delay="0"/>
                                  </p:stCondLst>
                                  <p:childTnLst>
                                    <p:set>
                                      <p:cBhvr>
                                        <p:cTn id="101" dur="1" fill="hold">
                                          <p:stCondLst>
                                            <p:cond delay="0"/>
                                          </p:stCondLst>
                                        </p:cTn>
                                        <p:tgtEl>
                                          <p:spTgt spid="26"/>
                                        </p:tgtEl>
                                        <p:attrNameLst>
                                          <p:attrName>style.visibility</p:attrName>
                                        </p:attrNameLst>
                                      </p:cBhvr>
                                      <p:to>
                                        <p:strVal val="visible"/>
                                      </p:to>
                                    </p:set>
                                    <p:anim calcmode="lin" valueType="num">
                                      <p:cBhvr additive="base">
                                        <p:cTn id="102" dur="3000" fill="hold"/>
                                        <p:tgtEl>
                                          <p:spTgt spid="26"/>
                                        </p:tgtEl>
                                        <p:attrNameLst>
                                          <p:attrName>ppt_x</p:attrName>
                                        </p:attrNameLst>
                                      </p:cBhvr>
                                      <p:tavLst>
                                        <p:tav tm="0">
                                          <p:val>
                                            <p:strVal val="#ppt_x"/>
                                          </p:val>
                                        </p:tav>
                                        <p:tav tm="100000">
                                          <p:val>
                                            <p:strVal val="#ppt_x"/>
                                          </p:val>
                                        </p:tav>
                                      </p:tavLst>
                                    </p:anim>
                                    <p:anim calcmode="lin" valueType="num">
                                      <p:cBhvr additive="base">
                                        <p:cTn id="103" dur="3000" fill="hold"/>
                                        <p:tgtEl>
                                          <p:spTgt spid="26"/>
                                        </p:tgtEl>
                                        <p:attrNameLst>
                                          <p:attrName>ppt_y</p:attrName>
                                        </p:attrNameLst>
                                      </p:cBhvr>
                                      <p:tavLst>
                                        <p:tav tm="0">
                                          <p:val>
                                            <p:strVal val="1+#ppt_h/2"/>
                                          </p:val>
                                        </p:tav>
                                        <p:tav tm="100000">
                                          <p:val>
                                            <p:strVal val="#ppt_y"/>
                                          </p:val>
                                        </p:tav>
                                      </p:tavLst>
                                    </p:anim>
                                  </p:childTnLst>
                                </p:cTn>
                              </p:par>
                              <p:par>
                                <p:cTn id="104" presetID="2" presetClass="entr" presetSubtype="4" fill="hold" grpId="0" nodeType="withEffect">
                                  <p:stCondLst>
                                    <p:cond delay="0"/>
                                  </p:stCondLst>
                                  <p:childTnLst>
                                    <p:set>
                                      <p:cBhvr>
                                        <p:cTn id="105" dur="1" fill="hold">
                                          <p:stCondLst>
                                            <p:cond delay="0"/>
                                          </p:stCondLst>
                                        </p:cTn>
                                        <p:tgtEl>
                                          <p:spTgt spid="27"/>
                                        </p:tgtEl>
                                        <p:attrNameLst>
                                          <p:attrName>style.visibility</p:attrName>
                                        </p:attrNameLst>
                                      </p:cBhvr>
                                      <p:to>
                                        <p:strVal val="visible"/>
                                      </p:to>
                                    </p:set>
                                    <p:anim calcmode="lin" valueType="num">
                                      <p:cBhvr additive="base">
                                        <p:cTn id="106" dur="3000" fill="hold"/>
                                        <p:tgtEl>
                                          <p:spTgt spid="27"/>
                                        </p:tgtEl>
                                        <p:attrNameLst>
                                          <p:attrName>ppt_x</p:attrName>
                                        </p:attrNameLst>
                                      </p:cBhvr>
                                      <p:tavLst>
                                        <p:tav tm="0">
                                          <p:val>
                                            <p:strVal val="#ppt_x"/>
                                          </p:val>
                                        </p:tav>
                                        <p:tav tm="100000">
                                          <p:val>
                                            <p:strVal val="#ppt_x"/>
                                          </p:val>
                                        </p:tav>
                                      </p:tavLst>
                                    </p:anim>
                                    <p:anim calcmode="lin" valueType="num">
                                      <p:cBhvr additive="base">
                                        <p:cTn id="107" dur="3000" fill="hold"/>
                                        <p:tgtEl>
                                          <p:spTgt spid="27"/>
                                        </p:tgtEl>
                                        <p:attrNameLst>
                                          <p:attrName>ppt_y</p:attrName>
                                        </p:attrNameLst>
                                      </p:cBhvr>
                                      <p:tavLst>
                                        <p:tav tm="0">
                                          <p:val>
                                            <p:strVal val="1+#ppt_h/2"/>
                                          </p:val>
                                        </p:tav>
                                        <p:tav tm="100000">
                                          <p:val>
                                            <p:strVal val="#ppt_y"/>
                                          </p:val>
                                        </p:tav>
                                      </p:tavLst>
                                    </p:anim>
                                  </p:childTnLst>
                                </p:cTn>
                              </p:par>
                              <p:par>
                                <p:cTn id="108" presetID="2" presetClass="entr" presetSubtype="4" fill="hold" grpId="0" nodeType="withEffect">
                                  <p:stCondLst>
                                    <p:cond delay="0"/>
                                  </p:stCondLst>
                                  <p:childTnLst>
                                    <p:set>
                                      <p:cBhvr>
                                        <p:cTn id="109" dur="1" fill="hold">
                                          <p:stCondLst>
                                            <p:cond delay="0"/>
                                          </p:stCondLst>
                                        </p:cTn>
                                        <p:tgtEl>
                                          <p:spTgt spid="28"/>
                                        </p:tgtEl>
                                        <p:attrNameLst>
                                          <p:attrName>style.visibility</p:attrName>
                                        </p:attrNameLst>
                                      </p:cBhvr>
                                      <p:to>
                                        <p:strVal val="visible"/>
                                      </p:to>
                                    </p:set>
                                    <p:anim calcmode="lin" valueType="num">
                                      <p:cBhvr additive="base">
                                        <p:cTn id="110" dur="3000" fill="hold"/>
                                        <p:tgtEl>
                                          <p:spTgt spid="28"/>
                                        </p:tgtEl>
                                        <p:attrNameLst>
                                          <p:attrName>ppt_x</p:attrName>
                                        </p:attrNameLst>
                                      </p:cBhvr>
                                      <p:tavLst>
                                        <p:tav tm="0">
                                          <p:val>
                                            <p:strVal val="#ppt_x"/>
                                          </p:val>
                                        </p:tav>
                                        <p:tav tm="100000">
                                          <p:val>
                                            <p:strVal val="#ppt_x"/>
                                          </p:val>
                                        </p:tav>
                                      </p:tavLst>
                                    </p:anim>
                                    <p:anim calcmode="lin" valueType="num">
                                      <p:cBhvr additive="base">
                                        <p:cTn id="111" dur="3000" fill="hold"/>
                                        <p:tgtEl>
                                          <p:spTgt spid="28"/>
                                        </p:tgtEl>
                                        <p:attrNameLst>
                                          <p:attrName>ppt_y</p:attrName>
                                        </p:attrNameLst>
                                      </p:cBhvr>
                                      <p:tavLst>
                                        <p:tav tm="0">
                                          <p:val>
                                            <p:strVal val="1+#ppt_h/2"/>
                                          </p:val>
                                        </p:tav>
                                        <p:tav tm="100000">
                                          <p:val>
                                            <p:strVal val="#ppt_y"/>
                                          </p:val>
                                        </p:tav>
                                      </p:tavLst>
                                    </p:anim>
                                  </p:childTnLst>
                                </p:cTn>
                              </p:par>
                              <p:par>
                                <p:cTn id="112" presetID="2" presetClass="entr" presetSubtype="4" fill="hold" grpId="0" nodeType="withEffect">
                                  <p:stCondLst>
                                    <p:cond delay="0"/>
                                  </p:stCondLst>
                                  <p:childTnLst>
                                    <p:set>
                                      <p:cBhvr>
                                        <p:cTn id="113" dur="1" fill="hold">
                                          <p:stCondLst>
                                            <p:cond delay="0"/>
                                          </p:stCondLst>
                                        </p:cTn>
                                        <p:tgtEl>
                                          <p:spTgt spid="29"/>
                                        </p:tgtEl>
                                        <p:attrNameLst>
                                          <p:attrName>style.visibility</p:attrName>
                                        </p:attrNameLst>
                                      </p:cBhvr>
                                      <p:to>
                                        <p:strVal val="visible"/>
                                      </p:to>
                                    </p:set>
                                    <p:anim calcmode="lin" valueType="num">
                                      <p:cBhvr additive="base">
                                        <p:cTn id="114" dur="3000" fill="hold"/>
                                        <p:tgtEl>
                                          <p:spTgt spid="29"/>
                                        </p:tgtEl>
                                        <p:attrNameLst>
                                          <p:attrName>ppt_x</p:attrName>
                                        </p:attrNameLst>
                                      </p:cBhvr>
                                      <p:tavLst>
                                        <p:tav tm="0">
                                          <p:val>
                                            <p:strVal val="#ppt_x"/>
                                          </p:val>
                                        </p:tav>
                                        <p:tav tm="100000">
                                          <p:val>
                                            <p:strVal val="#ppt_x"/>
                                          </p:val>
                                        </p:tav>
                                      </p:tavLst>
                                    </p:anim>
                                    <p:anim calcmode="lin" valueType="num">
                                      <p:cBhvr additive="base">
                                        <p:cTn id="115" dur="3000" fill="hold"/>
                                        <p:tgtEl>
                                          <p:spTgt spid="29"/>
                                        </p:tgtEl>
                                        <p:attrNameLst>
                                          <p:attrName>ppt_y</p:attrName>
                                        </p:attrNameLst>
                                      </p:cBhvr>
                                      <p:tavLst>
                                        <p:tav tm="0">
                                          <p:val>
                                            <p:strVal val="1+#ppt_h/2"/>
                                          </p:val>
                                        </p:tav>
                                        <p:tav tm="100000">
                                          <p:val>
                                            <p:strVal val="#ppt_y"/>
                                          </p:val>
                                        </p:tav>
                                      </p:tavLst>
                                    </p:anim>
                                  </p:childTnLst>
                                </p:cTn>
                              </p:par>
                              <p:par>
                                <p:cTn id="116" presetID="2" presetClass="entr" presetSubtype="4" fill="hold" grpId="0" nodeType="withEffect">
                                  <p:stCondLst>
                                    <p:cond delay="0"/>
                                  </p:stCondLst>
                                  <p:childTnLst>
                                    <p:set>
                                      <p:cBhvr>
                                        <p:cTn id="117" dur="1" fill="hold">
                                          <p:stCondLst>
                                            <p:cond delay="0"/>
                                          </p:stCondLst>
                                        </p:cTn>
                                        <p:tgtEl>
                                          <p:spTgt spid="30"/>
                                        </p:tgtEl>
                                        <p:attrNameLst>
                                          <p:attrName>style.visibility</p:attrName>
                                        </p:attrNameLst>
                                      </p:cBhvr>
                                      <p:to>
                                        <p:strVal val="visible"/>
                                      </p:to>
                                    </p:set>
                                    <p:anim calcmode="lin" valueType="num">
                                      <p:cBhvr additive="base">
                                        <p:cTn id="118" dur="3000" fill="hold"/>
                                        <p:tgtEl>
                                          <p:spTgt spid="30"/>
                                        </p:tgtEl>
                                        <p:attrNameLst>
                                          <p:attrName>ppt_x</p:attrName>
                                        </p:attrNameLst>
                                      </p:cBhvr>
                                      <p:tavLst>
                                        <p:tav tm="0">
                                          <p:val>
                                            <p:strVal val="#ppt_x"/>
                                          </p:val>
                                        </p:tav>
                                        <p:tav tm="100000">
                                          <p:val>
                                            <p:strVal val="#ppt_x"/>
                                          </p:val>
                                        </p:tav>
                                      </p:tavLst>
                                    </p:anim>
                                    <p:anim calcmode="lin" valueType="num">
                                      <p:cBhvr additive="base">
                                        <p:cTn id="119" dur="3000" fill="hold"/>
                                        <p:tgtEl>
                                          <p:spTgt spid="30"/>
                                        </p:tgtEl>
                                        <p:attrNameLst>
                                          <p:attrName>ppt_y</p:attrName>
                                        </p:attrNameLst>
                                      </p:cBhvr>
                                      <p:tavLst>
                                        <p:tav tm="0">
                                          <p:val>
                                            <p:strVal val="1+#ppt_h/2"/>
                                          </p:val>
                                        </p:tav>
                                        <p:tav tm="100000">
                                          <p:val>
                                            <p:strVal val="#ppt_y"/>
                                          </p:val>
                                        </p:tav>
                                      </p:tavLst>
                                    </p:anim>
                                  </p:childTnLst>
                                </p:cTn>
                              </p:par>
                              <p:par>
                                <p:cTn id="120" presetID="2" presetClass="entr" presetSubtype="4" fill="hold" grpId="0" nodeType="withEffect">
                                  <p:stCondLst>
                                    <p:cond delay="0"/>
                                  </p:stCondLst>
                                  <p:childTnLst>
                                    <p:set>
                                      <p:cBhvr>
                                        <p:cTn id="121" dur="1" fill="hold">
                                          <p:stCondLst>
                                            <p:cond delay="0"/>
                                          </p:stCondLst>
                                        </p:cTn>
                                        <p:tgtEl>
                                          <p:spTgt spid="31"/>
                                        </p:tgtEl>
                                        <p:attrNameLst>
                                          <p:attrName>style.visibility</p:attrName>
                                        </p:attrNameLst>
                                      </p:cBhvr>
                                      <p:to>
                                        <p:strVal val="visible"/>
                                      </p:to>
                                    </p:set>
                                    <p:anim calcmode="lin" valueType="num">
                                      <p:cBhvr additive="base">
                                        <p:cTn id="122" dur="3000" fill="hold"/>
                                        <p:tgtEl>
                                          <p:spTgt spid="31"/>
                                        </p:tgtEl>
                                        <p:attrNameLst>
                                          <p:attrName>ppt_x</p:attrName>
                                        </p:attrNameLst>
                                      </p:cBhvr>
                                      <p:tavLst>
                                        <p:tav tm="0">
                                          <p:val>
                                            <p:strVal val="#ppt_x"/>
                                          </p:val>
                                        </p:tav>
                                        <p:tav tm="100000">
                                          <p:val>
                                            <p:strVal val="#ppt_x"/>
                                          </p:val>
                                        </p:tav>
                                      </p:tavLst>
                                    </p:anim>
                                    <p:anim calcmode="lin" valueType="num">
                                      <p:cBhvr additive="base">
                                        <p:cTn id="123" dur="3000" fill="hold"/>
                                        <p:tgtEl>
                                          <p:spTgt spid="31"/>
                                        </p:tgtEl>
                                        <p:attrNameLst>
                                          <p:attrName>ppt_y</p:attrName>
                                        </p:attrNameLst>
                                      </p:cBhvr>
                                      <p:tavLst>
                                        <p:tav tm="0">
                                          <p:val>
                                            <p:strVal val="1+#ppt_h/2"/>
                                          </p:val>
                                        </p:tav>
                                        <p:tav tm="100000">
                                          <p:val>
                                            <p:strVal val="#ppt_y"/>
                                          </p:val>
                                        </p:tav>
                                      </p:tavLst>
                                    </p:anim>
                                  </p:childTnLst>
                                </p:cTn>
                              </p:par>
                              <p:par>
                                <p:cTn id="124" presetID="2" presetClass="entr" presetSubtype="4" fill="hold" grpId="0" nodeType="withEffect">
                                  <p:stCondLst>
                                    <p:cond delay="0"/>
                                  </p:stCondLst>
                                  <p:childTnLst>
                                    <p:set>
                                      <p:cBhvr>
                                        <p:cTn id="125" dur="1" fill="hold">
                                          <p:stCondLst>
                                            <p:cond delay="0"/>
                                          </p:stCondLst>
                                        </p:cTn>
                                        <p:tgtEl>
                                          <p:spTgt spid="32"/>
                                        </p:tgtEl>
                                        <p:attrNameLst>
                                          <p:attrName>style.visibility</p:attrName>
                                        </p:attrNameLst>
                                      </p:cBhvr>
                                      <p:to>
                                        <p:strVal val="visible"/>
                                      </p:to>
                                    </p:set>
                                    <p:anim calcmode="lin" valueType="num">
                                      <p:cBhvr additive="base">
                                        <p:cTn id="126" dur="3000" fill="hold"/>
                                        <p:tgtEl>
                                          <p:spTgt spid="32"/>
                                        </p:tgtEl>
                                        <p:attrNameLst>
                                          <p:attrName>ppt_x</p:attrName>
                                        </p:attrNameLst>
                                      </p:cBhvr>
                                      <p:tavLst>
                                        <p:tav tm="0">
                                          <p:val>
                                            <p:strVal val="#ppt_x"/>
                                          </p:val>
                                        </p:tav>
                                        <p:tav tm="100000">
                                          <p:val>
                                            <p:strVal val="#ppt_x"/>
                                          </p:val>
                                        </p:tav>
                                      </p:tavLst>
                                    </p:anim>
                                    <p:anim calcmode="lin" valueType="num">
                                      <p:cBhvr additive="base">
                                        <p:cTn id="127" dur="3000" fill="hold"/>
                                        <p:tgtEl>
                                          <p:spTgt spid="32"/>
                                        </p:tgtEl>
                                        <p:attrNameLst>
                                          <p:attrName>ppt_y</p:attrName>
                                        </p:attrNameLst>
                                      </p:cBhvr>
                                      <p:tavLst>
                                        <p:tav tm="0">
                                          <p:val>
                                            <p:strVal val="1+#ppt_h/2"/>
                                          </p:val>
                                        </p:tav>
                                        <p:tav tm="100000">
                                          <p:val>
                                            <p:strVal val="#ppt_y"/>
                                          </p:val>
                                        </p:tav>
                                      </p:tavLst>
                                    </p:anim>
                                  </p:childTnLst>
                                </p:cTn>
                              </p:par>
                              <p:par>
                                <p:cTn id="128" presetID="2" presetClass="entr" presetSubtype="4" fill="hold" grpId="0" nodeType="withEffect">
                                  <p:stCondLst>
                                    <p:cond delay="0"/>
                                  </p:stCondLst>
                                  <p:childTnLst>
                                    <p:set>
                                      <p:cBhvr>
                                        <p:cTn id="129" dur="1" fill="hold">
                                          <p:stCondLst>
                                            <p:cond delay="0"/>
                                          </p:stCondLst>
                                        </p:cTn>
                                        <p:tgtEl>
                                          <p:spTgt spid="33"/>
                                        </p:tgtEl>
                                        <p:attrNameLst>
                                          <p:attrName>style.visibility</p:attrName>
                                        </p:attrNameLst>
                                      </p:cBhvr>
                                      <p:to>
                                        <p:strVal val="visible"/>
                                      </p:to>
                                    </p:set>
                                    <p:anim calcmode="lin" valueType="num">
                                      <p:cBhvr additive="base">
                                        <p:cTn id="130" dur="3000" fill="hold"/>
                                        <p:tgtEl>
                                          <p:spTgt spid="33"/>
                                        </p:tgtEl>
                                        <p:attrNameLst>
                                          <p:attrName>ppt_x</p:attrName>
                                        </p:attrNameLst>
                                      </p:cBhvr>
                                      <p:tavLst>
                                        <p:tav tm="0">
                                          <p:val>
                                            <p:strVal val="#ppt_x"/>
                                          </p:val>
                                        </p:tav>
                                        <p:tav tm="100000">
                                          <p:val>
                                            <p:strVal val="#ppt_x"/>
                                          </p:val>
                                        </p:tav>
                                      </p:tavLst>
                                    </p:anim>
                                    <p:anim calcmode="lin" valueType="num">
                                      <p:cBhvr additive="base">
                                        <p:cTn id="131" dur="3000" fill="hold"/>
                                        <p:tgtEl>
                                          <p:spTgt spid="33"/>
                                        </p:tgtEl>
                                        <p:attrNameLst>
                                          <p:attrName>ppt_y</p:attrName>
                                        </p:attrNameLst>
                                      </p:cBhvr>
                                      <p:tavLst>
                                        <p:tav tm="0">
                                          <p:val>
                                            <p:strVal val="1+#ppt_h/2"/>
                                          </p:val>
                                        </p:tav>
                                        <p:tav tm="100000">
                                          <p:val>
                                            <p:strVal val="#ppt_y"/>
                                          </p:val>
                                        </p:tav>
                                      </p:tavLst>
                                    </p:anim>
                                  </p:childTnLst>
                                </p:cTn>
                              </p:par>
                              <p:par>
                                <p:cTn id="132" presetID="2" presetClass="entr" presetSubtype="4" fill="hold" grpId="0" nodeType="withEffect">
                                  <p:stCondLst>
                                    <p:cond delay="0"/>
                                  </p:stCondLst>
                                  <p:childTnLst>
                                    <p:set>
                                      <p:cBhvr>
                                        <p:cTn id="133" dur="1" fill="hold">
                                          <p:stCondLst>
                                            <p:cond delay="0"/>
                                          </p:stCondLst>
                                        </p:cTn>
                                        <p:tgtEl>
                                          <p:spTgt spid="34"/>
                                        </p:tgtEl>
                                        <p:attrNameLst>
                                          <p:attrName>style.visibility</p:attrName>
                                        </p:attrNameLst>
                                      </p:cBhvr>
                                      <p:to>
                                        <p:strVal val="visible"/>
                                      </p:to>
                                    </p:set>
                                    <p:anim calcmode="lin" valueType="num">
                                      <p:cBhvr additive="base">
                                        <p:cTn id="134" dur="3000" fill="hold"/>
                                        <p:tgtEl>
                                          <p:spTgt spid="34"/>
                                        </p:tgtEl>
                                        <p:attrNameLst>
                                          <p:attrName>ppt_x</p:attrName>
                                        </p:attrNameLst>
                                      </p:cBhvr>
                                      <p:tavLst>
                                        <p:tav tm="0">
                                          <p:val>
                                            <p:strVal val="#ppt_x"/>
                                          </p:val>
                                        </p:tav>
                                        <p:tav tm="100000">
                                          <p:val>
                                            <p:strVal val="#ppt_x"/>
                                          </p:val>
                                        </p:tav>
                                      </p:tavLst>
                                    </p:anim>
                                    <p:anim calcmode="lin" valueType="num">
                                      <p:cBhvr additive="base">
                                        <p:cTn id="135" dur="3000" fill="hold"/>
                                        <p:tgtEl>
                                          <p:spTgt spid="34"/>
                                        </p:tgtEl>
                                        <p:attrNameLst>
                                          <p:attrName>ppt_y</p:attrName>
                                        </p:attrNameLst>
                                      </p:cBhvr>
                                      <p:tavLst>
                                        <p:tav tm="0">
                                          <p:val>
                                            <p:strVal val="1+#ppt_h/2"/>
                                          </p:val>
                                        </p:tav>
                                        <p:tav tm="100000">
                                          <p:val>
                                            <p:strVal val="#ppt_y"/>
                                          </p:val>
                                        </p:tav>
                                      </p:tavLst>
                                    </p:anim>
                                  </p:childTnLst>
                                </p:cTn>
                              </p:par>
                              <p:par>
                                <p:cTn id="136" presetID="2" presetClass="entr" presetSubtype="4" fill="hold" grpId="0" nodeType="withEffect">
                                  <p:stCondLst>
                                    <p:cond delay="0"/>
                                  </p:stCondLst>
                                  <p:childTnLst>
                                    <p:set>
                                      <p:cBhvr>
                                        <p:cTn id="137" dur="1" fill="hold">
                                          <p:stCondLst>
                                            <p:cond delay="0"/>
                                          </p:stCondLst>
                                        </p:cTn>
                                        <p:tgtEl>
                                          <p:spTgt spid="35"/>
                                        </p:tgtEl>
                                        <p:attrNameLst>
                                          <p:attrName>style.visibility</p:attrName>
                                        </p:attrNameLst>
                                      </p:cBhvr>
                                      <p:to>
                                        <p:strVal val="visible"/>
                                      </p:to>
                                    </p:set>
                                    <p:anim calcmode="lin" valueType="num">
                                      <p:cBhvr additive="base">
                                        <p:cTn id="138" dur="3000" fill="hold"/>
                                        <p:tgtEl>
                                          <p:spTgt spid="35"/>
                                        </p:tgtEl>
                                        <p:attrNameLst>
                                          <p:attrName>ppt_x</p:attrName>
                                        </p:attrNameLst>
                                      </p:cBhvr>
                                      <p:tavLst>
                                        <p:tav tm="0">
                                          <p:val>
                                            <p:strVal val="#ppt_x"/>
                                          </p:val>
                                        </p:tav>
                                        <p:tav tm="100000">
                                          <p:val>
                                            <p:strVal val="#ppt_x"/>
                                          </p:val>
                                        </p:tav>
                                      </p:tavLst>
                                    </p:anim>
                                    <p:anim calcmode="lin" valueType="num">
                                      <p:cBhvr additive="base">
                                        <p:cTn id="139" dur="3000" fill="hold"/>
                                        <p:tgtEl>
                                          <p:spTgt spid="35"/>
                                        </p:tgtEl>
                                        <p:attrNameLst>
                                          <p:attrName>ppt_y</p:attrName>
                                        </p:attrNameLst>
                                      </p:cBhvr>
                                      <p:tavLst>
                                        <p:tav tm="0">
                                          <p:val>
                                            <p:strVal val="1+#ppt_h/2"/>
                                          </p:val>
                                        </p:tav>
                                        <p:tav tm="100000">
                                          <p:val>
                                            <p:strVal val="#ppt_y"/>
                                          </p:val>
                                        </p:tav>
                                      </p:tavLst>
                                    </p:anim>
                                  </p:childTnLst>
                                </p:cTn>
                              </p:par>
                              <p:par>
                                <p:cTn id="140" presetID="2" presetClass="entr" presetSubtype="4" fill="hold" grpId="0" nodeType="withEffect">
                                  <p:stCondLst>
                                    <p:cond delay="0"/>
                                  </p:stCondLst>
                                  <p:childTnLst>
                                    <p:set>
                                      <p:cBhvr>
                                        <p:cTn id="141" dur="1" fill="hold">
                                          <p:stCondLst>
                                            <p:cond delay="0"/>
                                          </p:stCondLst>
                                        </p:cTn>
                                        <p:tgtEl>
                                          <p:spTgt spid="36"/>
                                        </p:tgtEl>
                                        <p:attrNameLst>
                                          <p:attrName>style.visibility</p:attrName>
                                        </p:attrNameLst>
                                      </p:cBhvr>
                                      <p:to>
                                        <p:strVal val="visible"/>
                                      </p:to>
                                    </p:set>
                                    <p:anim calcmode="lin" valueType="num">
                                      <p:cBhvr additive="base">
                                        <p:cTn id="142" dur="3000" fill="hold"/>
                                        <p:tgtEl>
                                          <p:spTgt spid="36"/>
                                        </p:tgtEl>
                                        <p:attrNameLst>
                                          <p:attrName>ppt_x</p:attrName>
                                        </p:attrNameLst>
                                      </p:cBhvr>
                                      <p:tavLst>
                                        <p:tav tm="0">
                                          <p:val>
                                            <p:strVal val="#ppt_x"/>
                                          </p:val>
                                        </p:tav>
                                        <p:tav tm="100000">
                                          <p:val>
                                            <p:strVal val="#ppt_x"/>
                                          </p:val>
                                        </p:tav>
                                      </p:tavLst>
                                    </p:anim>
                                    <p:anim calcmode="lin" valueType="num">
                                      <p:cBhvr additive="base">
                                        <p:cTn id="143" dur="3000" fill="hold"/>
                                        <p:tgtEl>
                                          <p:spTgt spid="36"/>
                                        </p:tgtEl>
                                        <p:attrNameLst>
                                          <p:attrName>ppt_y</p:attrName>
                                        </p:attrNameLst>
                                      </p:cBhvr>
                                      <p:tavLst>
                                        <p:tav tm="0">
                                          <p:val>
                                            <p:strVal val="1+#ppt_h/2"/>
                                          </p:val>
                                        </p:tav>
                                        <p:tav tm="100000">
                                          <p:val>
                                            <p:strVal val="#ppt_y"/>
                                          </p:val>
                                        </p:tav>
                                      </p:tavLst>
                                    </p:anim>
                                  </p:childTnLst>
                                </p:cTn>
                              </p:par>
                              <p:par>
                                <p:cTn id="144" presetID="2" presetClass="entr" presetSubtype="4" fill="hold" grpId="0" nodeType="withEffect">
                                  <p:stCondLst>
                                    <p:cond delay="0"/>
                                  </p:stCondLst>
                                  <p:childTnLst>
                                    <p:set>
                                      <p:cBhvr>
                                        <p:cTn id="145" dur="1" fill="hold">
                                          <p:stCondLst>
                                            <p:cond delay="0"/>
                                          </p:stCondLst>
                                        </p:cTn>
                                        <p:tgtEl>
                                          <p:spTgt spid="37"/>
                                        </p:tgtEl>
                                        <p:attrNameLst>
                                          <p:attrName>style.visibility</p:attrName>
                                        </p:attrNameLst>
                                      </p:cBhvr>
                                      <p:to>
                                        <p:strVal val="visible"/>
                                      </p:to>
                                    </p:set>
                                    <p:anim calcmode="lin" valueType="num">
                                      <p:cBhvr additive="base">
                                        <p:cTn id="146" dur="3000" fill="hold"/>
                                        <p:tgtEl>
                                          <p:spTgt spid="37"/>
                                        </p:tgtEl>
                                        <p:attrNameLst>
                                          <p:attrName>ppt_x</p:attrName>
                                        </p:attrNameLst>
                                      </p:cBhvr>
                                      <p:tavLst>
                                        <p:tav tm="0">
                                          <p:val>
                                            <p:strVal val="#ppt_x"/>
                                          </p:val>
                                        </p:tav>
                                        <p:tav tm="100000">
                                          <p:val>
                                            <p:strVal val="#ppt_x"/>
                                          </p:val>
                                        </p:tav>
                                      </p:tavLst>
                                    </p:anim>
                                    <p:anim calcmode="lin" valueType="num">
                                      <p:cBhvr additive="base">
                                        <p:cTn id="147" dur="3000" fill="hold"/>
                                        <p:tgtEl>
                                          <p:spTgt spid="37"/>
                                        </p:tgtEl>
                                        <p:attrNameLst>
                                          <p:attrName>ppt_y</p:attrName>
                                        </p:attrNameLst>
                                      </p:cBhvr>
                                      <p:tavLst>
                                        <p:tav tm="0">
                                          <p:val>
                                            <p:strVal val="1+#ppt_h/2"/>
                                          </p:val>
                                        </p:tav>
                                        <p:tav tm="100000">
                                          <p:val>
                                            <p:strVal val="#ppt_y"/>
                                          </p:val>
                                        </p:tav>
                                      </p:tavLst>
                                    </p:anim>
                                  </p:childTnLst>
                                </p:cTn>
                              </p:par>
                              <p:par>
                                <p:cTn id="148" presetID="2" presetClass="entr" presetSubtype="4" fill="hold" grpId="0" nodeType="withEffect">
                                  <p:stCondLst>
                                    <p:cond delay="0"/>
                                  </p:stCondLst>
                                  <p:childTnLst>
                                    <p:set>
                                      <p:cBhvr>
                                        <p:cTn id="149" dur="1" fill="hold">
                                          <p:stCondLst>
                                            <p:cond delay="0"/>
                                          </p:stCondLst>
                                        </p:cTn>
                                        <p:tgtEl>
                                          <p:spTgt spid="38"/>
                                        </p:tgtEl>
                                        <p:attrNameLst>
                                          <p:attrName>style.visibility</p:attrName>
                                        </p:attrNameLst>
                                      </p:cBhvr>
                                      <p:to>
                                        <p:strVal val="visible"/>
                                      </p:to>
                                    </p:set>
                                    <p:anim calcmode="lin" valueType="num">
                                      <p:cBhvr additive="base">
                                        <p:cTn id="150" dur="3000" fill="hold"/>
                                        <p:tgtEl>
                                          <p:spTgt spid="38"/>
                                        </p:tgtEl>
                                        <p:attrNameLst>
                                          <p:attrName>ppt_x</p:attrName>
                                        </p:attrNameLst>
                                      </p:cBhvr>
                                      <p:tavLst>
                                        <p:tav tm="0">
                                          <p:val>
                                            <p:strVal val="#ppt_x"/>
                                          </p:val>
                                        </p:tav>
                                        <p:tav tm="100000">
                                          <p:val>
                                            <p:strVal val="#ppt_x"/>
                                          </p:val>
                                        </p:tav>
                                      </p:tavLst>
                                    </p:anim>
                                    <p:anim calcmode="lin" valueType="num">
                                      <p:cBhvr additive="base">
                                        <p:cTn id="151" dur="3000" fill="hold"/>
                                        <p:tgtEl>
                                          <p:spTgt spid="38"/>
                                        </p:tgtEl>
                                        <p:attrNameLst>
                                          <p:attrName>ppt_y</p:attrName>
                                        </p:attrNameLst>
                                      </p:cBhvr>
                                      <p:tavLst>
                                        <p:tav tm="0">
                                          <p:val>
                                            <p:strVal val="1+#ppt_h/2"/>
                                          </p:val>
                                        </p:tav>
                                        <p:tav tm="100000">
                                          <p:val>
                                            <p:strVal val="#ppt_y"/>
                                          </p:val>
                                        </p:tav>
                                      </p:tavLst>
                                    </p:anim>
                                  </p:childTnLst>
                                </p:cTn>
                              </p:par>
                              <p:par>
                                <p:cTn id="152" presetID="8" presetClass="emph" presetSubtype="0" fill="hold" grpId="1" nodeType="withEffect">
                                  <p:stCondLst>
                                    <p:cond delay="0"/>
                                  </p:stCondLst>
                                  <p:childTnLst>
                                    <p:animRot by="21600000">
                                      <p:cBhvr>
                                        <p:cTn id="153" dur="3000" fill="hold"/>
                                        <p:tgtEl>
                                          <p:spTgt spid="5"/>
                                        </p:tgtEl>
                                        <p:attrNameLst>
                                          <p:attrName>r</p:attrName>
                                        </p:attrNameLst>
                                      </p:cBhvr>
                                    </p:animRot>
                                  </p:childTnLst>
                                </p:cTn>
                              </p:par>
                              <p:par>
                                <p:cTn id="154" presetID="8" presetClass="emph" presetSubtype="0" fill="hold" grpId="1" nodeType="withEffect">
                                  <p:stCondLst>
                                    <p:cond delay="0"/>
                                  </p:stCondLst>
                                  <p:childTnLst>
                                    <p:animRot by="21600000">
                                      <p:cBhvr>
                                        <p:cTn id="155" dur="3000" fill="hold"/>
                                        <p:tgtEl>
                                          <p:spTgt spid="9"/>
                                        </p:tgtEl>
                                        <p:attrNameLst>
                                          <p:attrName>r</p:attrName>
                                        </p:attrNameLst>
                                      </p:cBhvr>
                                    </p:animRot>
                                  </p:childTnLst>
                                </p:cTn>
                              </p:par>
                              <p:par>
                                <p:cTn id="156" presetID="8" presetClass="emph" presetSubtype="0" fill="hold" grpId="1" nodeType="withEffect">
                                  <p:stCondLst>
                                    <p:cond delay="0"/>
                                  </p:stCondLst>
                                  <p:childTnLst>
                                    <p:animRot by="21600000">
                                      <p:cBhvr>
                                        <p:cTn id="157" dur="3000" fill="hold"/>
                                        <p:tgtEl>
                                          <p:spTgt spid="13"/>
                                        </p:tgtEl>
                                        <p:attrNameLst>
                                          <p:attrName>r</p:attrName>
                                        </p:attrNameLst>
                                      </p:cBhvr>
                                    </p:animRot>
                                  </p:childTnLst>
                                </p:cTn>
                              </p:par>
                              <p:par>
                                <p:cTn id="158" presetID="8" presetClass="emph" presetSubtype="0" fill="hold" grpId="1" nodeType="withEffect">
                                  <p:stCondLst>
                                    <p:cond delay="0"/>
                                  </p:stCondLst>
                                  <p:childTnLst>
                                    <p:animRot by="21600000">
                                      <p:cBhvr>
                                        <p:cTn id="159" dur="3000" fill="hold"/>
                                        <p:tgtEl>
                                          <p:spTgt spid="17"/>
                                        </p:tgtEl>
                                        <p:attrNameLst>
                                          <p:attrName>r</p:attrName>
                                        </p:attrNameLst>
                                      </p:cBhvr>
                                    </p:animRot>
                                  </p:childTnLst>
                                </p:cTn>
                              </p:par>
                              <p:par>
                                <p:cTn id="160" presetID="8" presetClass="emph" presetSubtype="0" fill="hold" grpId="1" nodeType="withEffect">
                                  <p:stCondLst>
                                    <p:cond delay="0"/>
                                  </p:stCondLst>
                                  <p:childTnLst>
                                    <p:animRot by="21600000">
                                      <p:cBhvr>
                                        <p:cTn id="161" dur="3000" fill="hold"/>
                                        <p:tgtEl>
                                          <p:spTgt spid="21"/>
                                        </p:tgtEl>
                                        <p:attrNameLst>
                                          <p:attrName>r</p:attrName>
                                        </p:attrNameLst>
                                      </p:cBhvr>
                                    </p:animRot>
                                  </p:childTnLst>
                                </p:cTn>
                              </p:par>
                              <p:par>
                                <p:cTn id="162" presetID="8" presetClass="emph" presetSubtype="0" fill="hold" grpId="1" nodeType="withEffect">
                                  <p:stCondLst>
                                    <p:cond delay="0"/>
                                  </p:stCondLst>
                                  <p:childTnLst>
                                    <p:animRot by="21600000">
                                      <p:cBhvr>
                                        <p:cTn id="163" dur="3000" fill="hold"/>
                                        <p:tgtEl>
                                          <p:spTgt spid="25"/>
                                        </p:tgtEl>
                                        <p:attrNameLst>
                                          <p:attrName>r</p:attrName>
                                        </p:attrNameLst>
                                      </p:cBhvr>
                                    </p:animRot>
                                  </p:childTnLst>
                                </p:cTn>
                              </p:par>
                              <p:par>
                                <p:cTn id="164" presetID="8" presetClass="emph" presetSubtype="0" fill="hold" grpId="1" nodeType="withEffect">
                                  <p:stCondLst>
                                    <p:cond delay="0"/>
                                  </p:stCondLst>
                                  <p:childTnLst>
                                    <p:animRot by="21600000">
                                      <p:cBhvr>
                                        <p:cTn id="165" dur="3000" fill="hold"/>
                                        <p:tgtEl>
                                          <p:spTgt spid="29"/>
                                        </p:tgtEl>
                                        <p:attrNameLst>
                                          <p:attrName>r</p:attrName>
                                        </p:attrNameLst>
                                      </p:cBhvr>
                                    </p:animRot>
                                  </p:childTnLst>
                                </p:cTn>
                              </p:par>
                              <p:par>
                                <p:cTn id="166" presetID="8" presetClass="emph" presetSubtype="0" fill="hold" grpId="1" nodeType="withEffect">
                                  <p:stCondLst>
                                    <p:cond delay="0"/>
                                  </p:stCondLst>
                                  <p:childTnLst>
                                    <p:animRot by="21600000">
                                      <p:cBhvr>
                                        <p:cTn id="167" dur="3000" fill="hold"/>
                                        <p:tgtEl>
                                          <p:spTgt spid="33"/>
                                        </p:tgtEl>
                                        <p:attrNameLst>
                                          <p:attrName>r</p:attrName>
                                        </p:attrNameLst>
                                      </p:cBhvr>
                                    </p:animRot>
                                  </p:childTnLst>
                                </p:cTn>
                              </p:par>
                              <p:par>
                                <p:cTn id="168" presetID="8" presetClass="emph" presetSubtype="0" fill="hold" grpId="1" nodeType="withEffect">
                                  <p:stCondLst>
                                    <p:cond delay="0"/>
                                  </p:stCondLst>
                                  <p:childTnLst>
                                    <p:animRot by="21600000">
                                      <p:cBhvr>
                                        <p:cTn id="169" dur="3000" fill="hold"/>
                                        <p:tgtEl>
                                          <p:spTgt spid="37"/>
                                        </p:tgtEl>
                                        <p:attrNameLst>
                                          <p:attrName>r</p:attrName>
                                        </p:attrNameLst>
                                      </p:cBhvr>
                                    </p:animRot>
                                  </p:childTnLst>
                                </p:cTn>
                              </p:par>
                              <p:par>
                                <p:cTn id="170" presetID="8" presetClass="emph" presetSubtype="0" fill="hold" grpId="1" nodeType="withEffect">
                                  <p:stCondLst>
                                    <p:cond delay="0"/>
                                  </p:stCondLst>
                                  <p:childTnLst>
                                    <p:animRot by="-21600000">
                                      <p:cBhvr>
                                        <p:cTn id="171" dur="3000" fill="hold"/>
                                        <p:tgtEl>
                                          <p:spTgt spid="3"/>
                                        </p:tgtEl>
                                        <p:attrNameLst>
                                          <p:attrName>r</p:attrName>
                                        </p:attrNameLst>
                                      </p:cBhvr>
                                    </p:animRot>
                                  </p:childTnLst>
                                </p:cTn>
                              </p:par>
                              <p:par>
                                <p:cTn id="172" presetID="8" presetClass="emph" presetSubtype="0" fill="hold" grpId="1" nodeType="withEffect">
                                  <p:stCondLst>
                                    <p:cond delay="0"/>
                                  </p:stCondLst>
                                  <p:childTnLst>
                                    <p:animRot by="-21600000">
                                      <p:cBhvr>
                                        <p:cTn id="173" dur="3000" fill="hold"/>
                                        <p:tgtEl>
                                          <p:spTgt spid="7"/>
                                        </p:tgtEl>
                                        <p:attrNameLst>
                                          <p:attrName>r</p:attrName>
                                        </p:attrNameLst>
                                      </p:cBhvr>
                                    </p:animRot>
                                  </p:childTnLst>
                                </p:cTn>
                              </p:par>
                              <p:par>
                                <p:cTn id="174" presetID="8" presetClass="emph" presetSubtype="0" fill="hold" grpId="1" nodeType="withEffect">
                                  <p:stCondLst>
                                    <p:cond delay="0"/>
                                  </p:stCondLst>
                                  <p:childTnLst>
                                    <p:animRot by="-21600000">
                                      <p:cBhvr>
                                        <p:cTn id="175" dur="3000" fill="hold"/>
                                        <p:tgtEl>
                                          <p:spTgt spid="11"/>
                                        </p:tgtEl>
                                        <p:attrNameLst>
                                          <p:attrName>r</p:attrName>
                                        </p:attrNameLst>
                                      </p:cBhvr>
                                    </p:animRot>
                                  </p:childTnLst>
                                </p:cTn>
                              </p:par>
                              <p:par>
                                <p:cTn id="176" presetID="8" presetClass="emph" presetSubtype="0" fill="hold" grpId="1" nodeType="withEffect">
                                  <p:stCondLst>
                                    <p:cond delay="0"/>
                                  </p:stCondLst>
                                  <p:childTnLst>
                                    <p:animRot by="-21600000">
                                      <p:cBhvr>
                                        <p:cTn id="177" dur="3000" fill="hold"/>
                                        <p:tgtEl>
                                          <p:spTgt spid="15"/>
                                        </p:tgtEl>
                                        <p:attrNameLst>
                                          <p:attrName>r</p:attrName>
                                        </p:attrNameLst>
                                      </p:cBhvr>
                                    </p:animRot>
                                  </p:childTnLst>
                                </p:cTn>
                              </p:par>
                              <p:par>
                                <p:cTn id="178" presetID="8" presetClass="emph" presetSubtype="0" fill="hold" grpId="1" nodeType="withEffect">
                                  <p:stCondLst>
                                    <p:cond delay="0"/>
                                  </p:stCondLst>
                                  <p:childTnLst>
                                    <p:animRot by="-21600000">
                                      <p:cBhvr>
                                        <p:cTn id="179" dur="3000" fill="hold"/>
                                        <p:tgtEl>
                                          <p:spTgt spid="19"/>
                                        </p:tgtEl>
                                        <p:attrNameLst>
                                          <p:attrName>r</p:attrName>
                                        </p:attrNameLst>
                                      </p:cBhvr>
                                    </p:animRot>
                                  </p:childTnLst>
                                </p:cTn>
                              </p:par>
                              <p:par>
                                <p:cTn id="180" presetID="8" presetClass="emph" presetSubtype="0" fill="hold" grpId="1" nodeType="withEffect">
                                  <p:stCondLst>
                                    <p:cond delay="0"/>
                                  </p:stCondLst>
                                  <p:childTnLst>
                                    <p:animRot by="-21600000">
                                      <p:cBhvr>
                                        <p:cTn id="181" dur="3000" fill="hold"/>
                                        <p:tgtEl>
                                          <p:spTgt spid="23"/>
                                        </p:tgtEl>
                                        <p:attrNameLst>
                                          <p:attrName>r</p:attrName>
                                        </p:attrNameLst>
                                      </p:cBhvr>
                                    </p:animRot>
                                  </p:childTnLst>
                                </p:cTn>
                              </p:par>
                              <p:par>
                                <p:cTn id="182" presetID="8" presetClass="emph" presetSubtype="0" fill="hold" grpId="1" nodeType="withEffect">
                                  <p:stCondLst>
                                    <p:cond delay="0"/>
                                  </p:stCondLst>
                                  <p:childTnLst>
                                    <p:animRot by="-21600000">
                                      <p:cBhvr>
                                        <p:cTn id="183" dur="3000" fill="hold"/>
                                        <p:tgtEl>
                                          <p:spTgt spid="27"/>
                                        </p:tgtEl>
                                        <p:attrNameLst>
                                          <p:attrName>r</p:attrName>
                                        </p:attrNameLst>
                                      </p:cBhvr>
                                    </p:animRot>
                                  </p:childTnLst>
                                </p:cTn>
                              </p:par>
                              <p:par>
                                <p:cTn id="184" presetID="8" presetClass="emph" presetSubtype="0" fill="hold" grpId="1" nodeType="withEffect">
                                  <p:stCondLst>
                                    <p:cond delay="0"/>
                                  </p:stCondLst>
                                  <p:childTnLst>
                                    <p:animRot by="-21600000">
                                      <p:cBhvr>
                                        <p:cTn id="185" dur="3000" fill="hold"/>
                                        <p:tgtEl>
                                          <p:spTgt spid="31"/>
                                        </p:tgtEl>
                                        <p:attrNameLst>
                                          <p:attrName>r</p:attrName>
                                        </p:attrNameLst>
                                      </p:cBhvr>
                                    </p:animRot>
                                  </p:childTnLst>
                                </p:cTn>
                              </p:par>
                              <p:par>
                                <p:cTn id="186" presetID="8" presetClass="emph" presetSubtype="0" fill="hold" grpId="1" nodeType="withEffect">
                                  <p:stCondLst>
                                    <p:cond delay="0"/>
                                  </p:stCondLst>
                                  <p:childTnLst>
                                    <p:animRot by="-21600000">
                                      <p:cBhvr>
                                        <p:cTn id="187" dur="3000" fill="hold"/>
                                        <p:tgtEl>
                                          <p:spTgt spid="35"/>
                                        </p:tgtEl>
                                        <p:attrNameLst>
                                          <p:attrName>r</p:attrName>
                                        </p:attrNameLst>
                                      </p:cBhvr>
                                    </p:animRot>
                                  </p:childTnLst>
                                </p:cTn>
                              </p:par>
                              <p:par>
                                <p:cTn id="188" presetID="8" presetClass="emph" presetSubtype="0" fill="hold" grpId="1" nodeType="withEffect">
                                  <p:stCondLst>
                                    <p:cond delay="0"/>
                                  </p:stCondLst>
                                  <p:childTnLst>
                                    <p:animRot by="21600000">
                                      <p:cBhvr>
                                        <p:cTn id="189" dur="3000" fill="hold"/>
                                        <p:tgtEl>
                                          <p:spTgt spid="4"/>
                                        </p:tgtEl>
                                        <p:attrNameLst>
                                          <p:attrName>r</p:attrName>
                                        </p:attrNameLst>
                                      </p:cBhvr>
                                    </p:animRot>
                                  </p:childTnLst>
                                </p:cTn>
                              </p:par>
                              <p:par>
                                <p:cTn id="190" presetID="8" presetClass="emph" presetSubtype="0" fill="hold" grpId="1" nodeType="withEffect">
                                  <p:stCondLst>
                                    <p:cond delay="0"/>
                                  </p:stCondLst>
                                  <p:childTnLst>
                                    <p:animRot by="21600000">
                                      <p:cBhvr>
                                        <p:cTn id="191" dur="3000" fill="hold"/>
                                        <p:tgtEl>
                                          <p:spTgt spid="8"/>
                                        </p:tgtEl>
                                        <p:attrNameLst>
                                          <p:attrName>r</p:attrName>
                                        </p:attrNameLst>
                                      </p:cBhvr>
                                    </p:animRot>
                                  </p:childTnLst>
                                </p:cTn>
                              </p:par>
                              <p:par>
                                <p:cTn id="192" presetID="8" presetClass="emph" presetSubtype="0" fill="hold" grpId="1" nodeType="withEffect">
                                  <p:stCondLst>
                                    <p:cond delay="0"/>
                                  </p:stCondLst>
                                  <p:childTnLst>
                                    <p:animRot by="21600000">
                                      <p:cBhvr>
                                        <p:cTn id="193" dur="3000" fill="hold"/>
                                        <p:tgtEl>
                                          <p:spTgt spid="12"/>
                                        </p:tgtEl>
                                        <p:attrNameLst>
                                          <p:attrName>r</p:attrName>
                                        </p:attrNameLst>
                                      </p:cBhvr>
                                    </p:animRot>
                                  </p:childTnLst>
                                </p:cTn>
                              </p:par>
                              <p:par>
                                <p:cTn id="194" presetID="8" presetClass="emph" presetSubtype="0" fill="hold" grpId="1" nodeType="withEffect">
                                  <p:stCondLst>
                                    <p:cond delay="0"/>
                                  </p:stCondLst>
                                  <p:childTnLst>
                                    <p:animRot by="21600000">
                                      <p:cBhvr>
                                        <p:cTn id="195" dur="3000" fill="hold"/>
                                        <p:tgtEl>
                                          <p:spTgt spid="16"/>
                                        </p:tgtEl>
                                        <p:attrNameLst>
                                          <p:attrName>r</p:attrName>
                                        </p:attrNameLst>
                                      </p:cBhvr>
                                    </p:animRot>
                                  </p:childTnLst>
                                </p:cTn>
                              </p:par>
                              <p:par>
                                <p:cTn id="196" presetID="8" presetClass="emph" presetSubtype="0" fill="hold" grpId="1" nodeType="withEffect">
                                  <p:stCondLst>
                                    <p:cond delay="0"/>
                                  </p:stCondLst>
                                  <p:childTnLst>
                                    <p:animRot by="21600000">
                                      <p:cBhvr>
                                        <p:cTn id="197" dur="3000" fill="hold"/>
                                        <p:tgtEl>
                                          <p:spTgt spid="20"/>
                                        </p:tgtEl>
                                        <p:attrNameLst>
                                          <p:attrName>r</p:attrName>
                                        </p:attrNameLst>
                                      </p:cBhvr>
                                    </p:animRot>
                                  </p:childTnLst>
                                </p:cTn>
                              </p:par>
                              <p:par>
                                <p:cTn id="198" presetID="8" presetClass="emph" presetSubtype="0" fill="hold" grpId="1" nodeType="withEffect">
                                  <p:stCondLst>
                                    <p:cond delay="0"/>
                                  </p:stCondLst>
                                  <p:childTnLst>
                                    <p:animRot by="21600000">
                                      <p:cBhvr>
                                        <p:cTn id="199" dur="3000" fill="hold"/>
                                        <p:tgtEl>
                                          <p:spTgt spid="24"/>
                                        </p:tgtEl>
                                        <p:attrNameLst>
                                          <p:attrName>r</p:attrName>
                                        </p:attrNameLst>
                                      </p:cBhvr>
                                    </p:animRot>
                                  </p:childTnLst>
                                </p:cTn>
                              </p:par>
                              <p:par>
                                <p:cTn id="200" presetID="8" presetClass="emph" presetSubtype="0" fill="hold" grpId="1" nodeType="withEffect">
                                  <p:stCondLst>
                                    <p:cond delay="0"/>
                                  </p:stCondLst>
                                  <p:childTnLst>
                                    <p:animRot by="21600000">
                                      <p:cBhvr>
                                        <p:cTn id="201" dur="3000" fill="hold"/>
                                        <p:tgtEl>
                                          <p:spTgt spid="28"/>
                                        </p:tgtEl>
                                        <p:attrNameLst>
                                          <p:attrName>r</p:attrName>
                                        </p:attrNameLst>
                                      </p:cBhvr>
                                    </p:animRot>
                                  </p:childTnLst>
                                </p:cTn>
                              </p:par>
                              <p:par>
                                <p:cTn id="202" presetID="8" presetClass="emph" presetSubtype="0" fill="hold" grpId="1" nodeType="withEffect">
                                  <p:stCondLst>
                                    <p:cond delay="0"/>
                                  </p:stCondLst>
                                  <p:childTnLst>
                                    <p:animRot by="21600000">
                                      <p:cBhvr>
                                        <p:cTn id="203" dur="3000" fill="hold"/>
                                        <p:tgtEl>
                                          <p:spTgt spid="32"/>
                                        </p:tgtEl>
                                        <p:attrNameLst>
                                          <p:attrName>r</p:attrName>
                                        </p:attrNameLst>
                                      </p:cBhvr>
                                    </p:animRot>
                                  </p:childTnLst>
                                </p:cTn>
                              </p:par>
                              <p:par>
                                <p:cTn id="204" presetID="8" presetClass="emph" presetSubtype="0" fill="hold" grpId="1" nodeType="withEffect">
                                  <p:stCondLst>
                                    <p:cond delay="0"/>
                                  </p:stCondLst>
                                  <p:childTnLst>
                                    <p:animRot by="21600000">
                                      <p:cBhvr>
                                        <p:cTn id="205" dur="3000" fill="hold"/>
                                        <p:tgtEl>
                                          <p:spTgt spid="36"/>
                                        </p:tgtEl>
                                        <p:attrNameLst>
                                          <p:attrName>r</p:attrName>
                                        </p:attrNameLst>
                                      </p:cBhvr>
                                    </p:animRot>
                                  </p:childTnLst>
                                </p:cTn>
                              </p:par>
                              <p:par>
                                <p:cTn id="206" presetID="8" presetClass="emph" presetSubtype="0" fill="hold" grpId="1" nodeType="withEffect">
                                  <p:stCondLst>
                                    <p:cond delay="0"/>
                                  </p:stCondLst>
                                  <p:childTnLst>
                                    <p:animRot by="-21600000">
                                      <p:cBhvr>
                                        <p:cTn id="207" dur="3000" fill="hold"/>
                                        <p:tgtEl>
                                          <p:spTgt spid="6"/>
                                        </p:tgtEl>
                                        <p:attrNameLst>
                                          <p:attrName>r</p:attrName>
                                        </p:attrNameLst>
                                      </p:cBhvr>
                                    </p:animRot>
                                  </p:childTnLst>
                                </p:cTn>
                              </p:par>
                              <p:par>
                                <p:cTn id="208" presetID="8" presetClass="emph" presetSubtype="0" fill="hold" grpId="1" nodeType="withEffect">
                                  <p:stCondLst>
                                    <p:cond delay="0"/>
                                  </p:stCondLst>
                                  <p:childTnLst>
                                    <p:animRot by="-21600000">
                                      <p:cBhvr>
                                        <p:cTn id="209" dur="3000" fill="hold"/>
                                        <p:tgtEl>
                                          <p:spTgt spid="10"/>
                                        </p:tgtEl>
                                        <p:attrNameLst>
                                          <p:attrName>r</p:attrName>
                                        </p:attrNameLst>
                                      </p:cBhvr>
                                    </p:animRot>
                                  </p:childTnLst>
                                </p:cTn>
                              </p:par>
                              <p:par>
                                <p:cTn id="210" presetID="8" presetClass="emph" presetSubtype="0" fill="hold" grpId="1" nodeType="withEffect">
                                  <p:stCondLst>
                                    <p:cond delay="0"/>
                                  </p:stCondLst>
                                  <p:childTnLst>
                                    <p:animRot by="-21600000">
                                      <p:cBhvr>
                                        <p:cTn id="211" dur="3000" fill="hold"/>
                                        <p:tgtEl>
                                          <p:spTgt spid="14"/>
                                        </p:tgtEl>
                                        <p:attrNameLst>
                                          <p:attrName>r</p:attrName>
                                        </p:attrNameLst>
                                      </p:cBhvr>
                                    </p:animRot>
                                  </p:childTnLst>
                                </p:cTn>
                              </p:par>
                              <p:par>
                                <p:cTn id="212" presetID="8" presetClass="emph" presetSubtype="0" fill="hold" grpId="1" nodeType="withEffect">
                                  <p:stCondLst>
                                    <p:cond delay="0"/>
                                  </p:stCondLst>
                                  <p:childTnLst>
                                    <p:animRot by="-21600000">
                                      <p:cBhvr>
                                        <p:cTn id="213" dur="3000" fill="hold"/>
                                        <p:tgtEl>
                                          <p:spTgt spid="18"/>
                                        </p:tgtEl>
                                        <p:attrNameLst>
                                          <p:attrName>r</p:attrName>
                                        </p:attrNameLst>
                                      </p:cBhvr>
                                    </p:animRot>
                                  </p:childTnLst>
                                </p:cTn>
                              </p:par>
                              <p:par>
                                <p:cTn id="214" presetID="8" presetClass="emph" presetSubtype="0" fill="hold" grpId="1" nodeType="withEffect">
                                  <p:stCondLst>
                                    <p:cond delay="0"/>
                                  </p:stCondLst>
                                  <p:childTnLst>
                                    <p:animRot by="-21600000">
                                      <p:cBhvr>
                                        <p:cTn id="215" dur="3000" fill="hold"/>
                                        <p:tgtEl>
                                          <p:spTgt spid="22"/>
                                        </p:tgtEl>
                                        <p:attrNameLst>
                                          <p:attrName>r</p:attrName>
                                        </p:attrNameLst>
                                      </p:cBhvr>
                                    </p:animRot>
                                  </p:childTnLst>
                                </p:cTn>
                              </p:par>
                              <p:par>
                                <p:cTn id="216" presetID="8" presetClass="emph" presetSubtype="0" fill="hold" grpId="1" nodeType="withEffect">
                                  <p:stCondLst>
                                    <p:cond delay="0"/>
                                  </p:stCondLst>
                                  <p:childTnLst>
                                    <p:animRot by="-21600000">
                                      <p:cBhvr>
                                        <p:cTn id="217" dur="3000" fill="hold"/>
                                        <p:tgtEl>
                                          <p:spTgt spid="26"/>
                                        </p:tgtEl>
                                        <p:attrNameLst>
                                          <p:attrName>r</p:attrName>
                                        </p:attrNameLst>
                                      </p:cBhvr>
                                    </p:animRot>
                                  </p:childTnLst>
                                </p:cTn>
                              </p:par>
                              <p:par>
                                <p:cTn id="218" presetID="8" presetClass="emph" presetSubtype="0" fill="hold" grpId="1" nodeType="withEffect">
                                  <p:stCondLst>
                                    <p:cond delay="0"/>
                                  </p:stCondLst>
                                  <p:childTnLst>
                                    <p:animRot by="-21600000">
                                      <p:cBhvr>
                                        <p:cTn id="219" dur="3000" fill="hold"/>
                                        <p:tgtEl>
                                          <p:spTgt spid="30"/>
                                        </p:tgtEl>
                                        <p:attrNameLst>
                                          <p:attrName>r</p:attrName>
                                        </p:attrNameLst>
                                      </p:cBhvr>
                                    </p:animRot>
                                  </p:childTnLst>
                                </p:cTn>
                              </p:par>
                              <p:par>
                                <p:cTn id="220" presetID="8" presetClass="emph" presetSubtype="0" fill="hold" grpId="1" nodeType="withEffect">
                                  <p:stCondLst>
                                    <p:cond delay="0"/>
                                  </p:stCondLst>
                                  <p:childTnLst>
                                    <p:animRot by="-21600000">
                                      <p:cBhvr>
                                        <p:cTn id="221" dur="3000" fill="hold"/>
                                        <p:tgtEl>
                                          <p:spTgt spid="34"/>
                                        </p:tgtEl>
                                        <p:attrNameLst>
                                          <p:attrName>r</p:attrName>
                                        </p:attrNameLst>
                                      </p:cBhvr>
                                    </p:animRot>
                                  </p:childTnLst>
                                </p:cTn>
                              </p:par>
                              <p:par>
                                <p:cTn id="222" presetID="8" presetClass="emph" presetSubtype="0" fill="hold" grpId="1" nodeType="withEffect">
                                  <p:stCondLst>
                                    <p:cond delay="0"/>
                                  </p:stCondLst>
                                  <p:childTnLst>
                                    <p:animRot by="-21600000">
                                      <p:cBhvr>
                                        <p:cTn id="223" dur="3000" fill="hold"/>
                                        <p:tgtEl>
                                          <p:spTgt spid="38"/>
                                        </p:tgtEl>
                                        <p:attrNameLst>
                                          <p:attrName>r</p:attrName>
                                        </p:attrNameLst>
                                      </p:cBhvr>
                                    </p:animRot>
                                  </p:childTnLst>
                                </p:cTn>
                              </p:par>
                              <p:par>
                                <p:cTn id="224" presetID="3" presetClass="entr" presetSubtype="5" fill="hold" grpId="2" nodeType="withEffect">
                                  <p:stCondLst>
                                    <p:cond delay="0"/>
                                  </p:stCondLst>
                                  <p:childTnLst>
                                    <p:set>
                                      <p:cBhvr>
                                        <p:cTn id="225" dur="1" fill="hold">
                                          <p:stCondLst>
                                            <p:cond delay="0"/>
                                          </p:stCondLst>
                                        </p:cTn>
                                        <p:tgtEl>
                                          <p:spTgt spid="3"/>
                                        </p:tgtEl>
                                        <p:attrNameLst>
                                          <p:attrName>style.visibility</p:attrName>
                                        </p:attrNameLst>
                                      </p:cBhvr>
                                      <p:to>
                                        <p:strVal val="visible"/>
                                      </p:to>
                                    </p:set>
                                    <p:animEffect transition="in" filter="blinds(vertical)">
                                      <p:cBhvr>
                                        <p:cTn id="226" dur="3000"/>
                                        <p:tgtEl>
                                          <p:spTgt spid="3"/>
                                        </p:tgtEl>
                                      </p:cBhvr>
                                    </p:animEffect>
                                  </p:childTnLst>
                                </p:cTn>
                              </p:par>
                              <p:par>
                                <p:cTn id="227" presetID="3" presetClass="entr" presetSubtype="5" fill="hold" grpId="2" nodeType="withEffect">
                                  <p:stCondLst>
                                    <p:cond delay="0"/>
                                  </p:stCondLst>
                                  <p:childTnLst>
                                    <p:set>
                                      <p:cBhvr>
                                        <p:cTn id="228" dur="1" fill="hold">
                                          <p:stCondLst>
                                            <p:cond delay="0"/>
                                          </p:stCondLst>
                                        </p:cTn>
                                        <p:tgtEl>
                                          <p:spTgt spid="4"/>
                                        </p:tgtEl>
                                        <p:attrNameLst>
                                          <p:attrName>style.visibility</p:attrName>
                                        </p:attrNameLst>
                                      </p:cBhvr>
                                      <p:to>
                                        <p:strVal val="visible"/>
                                      </p:to>
                                    </p:set>
                                    <p:animEffect transition="in" filter="blinds(vertical)">
                                      <p:cBhvr>
                                        <p:cTn id="229" dur="3000"/>
                                        <p:tgtEl>
                                          <p:spTgt spid="4"/>
                                        </p:tgtEl>
                                      </p:cBhvr>
                                    </p:animEffect>
                                  </p:childTnLst>
                                </p:cTn>
                              </p:par>
                              <p:par>
                                <p:cTn id="230" presetID="3" presetClass="entr" presetSubtype="5" fill="hold" grpId="2" nodeType="withEffect">
                                  <p:stCondLst>
                                    <p:cond delay="0"/>
                                  </p:stCondLst>
                                  <p:childTnLst>
                                    <p:set>
                                      <p:cBhvr>
                                        <p:cTn id="231" dur="1" fill="hold">
                                          <p:stCondLst>
                                            <p:cond delay="0"/>
                                          </p:stCondLst>
                                        </p:cTn>
                                        <p:tgtEl>
                                          <p:spTgt spid="5"/>
                                        </p:tgtEl>
                                        <p:attrNameLst>
                                          <p:attrName>style.visibility</p:attrName>
                                        </p:attrNameLst>
                                      </p:cBhvr>
                                      <p:to>
                                        <p:strVal val="visible"/>
                                      </p:to>
                                    </p:set>
                                    <p:animEffect transition="in" filter="blinds(vertical)">
                                      <p:cBhvr>
                                        <p:cTn id="232" dur="3000"/>
                                        <p:tgtEl>
                                          <p:spTgt spid="5"/>
                                        </p:tgtEl>
                                      </p:cBhvr>
                                    </p:animEffect>
                                  </p:childTnLst>
                                </p:cTn>
                              </p:par>
                              <p:par>
                                <p:cTn id="233" presetID="3" presetClass="entr" presetSubtype="5" fill="hold" grpId="2" nodeType="withEffect">
                                  <p:stCondLst>
                                    <p:cond delay="0"/>
                                  </p:stCondLst>
                                  <p:childTnLst>
                                    <p:set>
                                      <p:cBhvr>
                                        <p:cTn id="234" dur="1" fill="hold">
                                          <p:stCondLst>
                                            <p:cond delay="0"/>
                                          </p:stCondLst>
                                        </p:cTn>
                                        <p:tgtEl>
                                          <p:spTgt spid="6"/>
                                        </p:tgtEl>
                                        <p:attrNameLst>
                                          <p:attrName>style.visibility</p:attrName>
                                        </p:attrNameLst>
                                      </p:cBhvr>
                                      <p:to>
                                        <p:strVal val="visible"/>
                                      </p:to>
                                    </p:set>
                                    <p:animEffect transition="in" filter="blinds(vertical)">
                                      <p:cBhvr>
                                        <p:cTn id="235" dur="3000"/>
                                        <p:tgtEl>
                                          <p:spTgt spid="6"/>
                                        </p:tgtEl>
                                      </p:cBhvr>
                                    </p:animEffect>
                                  </p:childTnLst>
                                </p:cTn>
                              </p:par>
                              <p:par>
                                <p:cTn id="236" presetID="3" presetClass="entr" presetSubtype="5" fill="hold" grpId="2" nodeType="withEffect">
                                  <p:stCondLst>
                                    <p:cond delay="0"/>
                                  </p:stCondLst>
                                  <p:childTnLst>
                                    <p:set>
                                      <p:cBhvr>
                                        <p:cTn id="237" dur="1" fill="hold">
                                          <p:stCondLst>
                                            <p:cond delay="0"/>
                                          </p:stCondLst>
                                        </p:cTn>
                                        <p:tgtEl>
                                          <p:spTgt spid="7"/>
                                        </p:tgtEl>
                                        <p:attrNameLst>
                                          <p:attrName>style.visibility</p:attrName>
                                        </p:attrNameLst>
                                      </p:cBhvr>
                                      <p:to>
                                        <p:strVal val="visible"/>
                                      </p:to>
                                    </p:set>
                                    <p:animEffect transition="in" filter="blinds(vertical)">
                                      <p:cBhvr>
                                        <p:cTn id="238" dur="3000"/>
                                        <p:tgtEl>
                                          <p:spTgt spid="7"/>
                                        </p:tgtEl>
                                      </p:cBhvr>
                                    </p:animEffect>
                                  </p:childTnLst>
                                </p:cTn>
                              </p:par>
                              <p:par>
                                <p:cTn id="239" presetID="3" presetClass="entr" presetSubtype="5" fill="hold" grpId="2" nodeType="withEffect">
                                  <p:stCondLst>
                                    <p:cond delay="0"/>
                                  </p:stCondLst>
                                  <p:childTnLst>
                                    <p:set>
                                      <p:cBhvr>
                                        <p:cTn id="240" dur="1" fill="hold">
                                          <p:stCondLst>
                                            <p:cond delay="0"/>
                                          </p:stCondLst>
                                        </p:cTn>
                                        <p:tgtEl>
                                          <p:spTgt spid="8"/>
                                        </p:tgtEl>
                                        <p:attrNameLst>
                                          <p:attrName>style.visibility</p:attrName>
                                        </p:attrNameLst>
                                      </p:cBhvr>
                                      <p:to>
                                        <p:strVal val="visible"/>
                                      </p:to>
                                    </p:set>
                                    <p:animEffect transition="in" filter="blinds(vertical)">
                                      <p:cBhvr>
                                        <p:cTn id="241" dur="3000"/>
                                        <p:tgtEl>
                                          <p:spTgt spid="8"/>
                                        </p:tgtEl>
                                      </p:cBhvr>
                                    </p:animEffect>
                                  </p:childTnLst>
                                </p:cTn>
                              </p:par>
                              <p:par>
                                <p:cTn id="242" presetID="3" presetClass="entr" presetSubtype="5" fill="hold" grpId="2" nodeType="withEffect">
                                  <p:stCondLst>
                                    <p:cond delay="0"/>
                                  </p:stCondLst>
                                  <p:childTnLst>
                                    <p:set>
                                      <p:cBhvr>
                                        <p:cTn id="243" dur="1" fill="hold">
                                          <p:stCondLst>
                                            <p:cond delay="0"/>
                                          </p:stCondLst>
                                        </p:cTn>
                                        <p:tgtEl>
                                          <p:spTgt spid="9"/>
                                        </p:tgtEl>
                                        <p:attrNameLst>
                                          <p:attrName>style.visibility</p:attrName>
                                        </p:attrNameLst>
                                      </p:cBhvr>
                                      <p:to>
                                        <p:strVal val="visible"/>
                                      </p:to>
                                    </p:set>
                                    <p:animEffect transition="in" filter="blinds(vertical)">
                                      <p:cBhvr>
                                        <p:cTn id="244" dur="3000"/>
                                        <p:tgtEl>
                                          <p:spTgt spid="9"/>
                                        </p:tgtEl>
                                      </p:cBhvr>
                                    </p:animEffect>
                                  </p:childTnLst>
                                </p:cTn>
                              </p:par>
                              <p:par>
                                <p:cTn id="245" presetID="3" presetClass="entr" presetSubtype="5" fill="hold" grpId="2" nodeType="withEffect">
                                  <p:stCondLst>
                                    <p:cond delay="0"/>
                                  </p:stCondLst>
                                  <p:childTnLst>
                                    <p:set>
                                      <p:cBhvr>
                                        <p:cTn id="246" dur="1" fill="hold">
                                          <p:stCondLst>
                                            <p:cond delay="0"/>
                                          </p:stCondLst>
                                        </p:cTn>
                                        <p:tgtEl>
                                          <p:spTgt spid="10"/>
                                        </p:tgtEl>
                                        <p:attrNameLst>
                                          <p:attrName>style.visibility</p:attrName>
                                        </p:attrNameLst>
                                      </p:cBhvr>
                                      <p:to>
                                        <p:strVal val="visible"/>
                                      </p:to>
                                    </p:set>
                                    <p:animEffect transition="in" filter="blinds(vertical)">
                                      <p:cBhvr>
                                        <p:cTn id="247" dur="3000"/>
                                        <p:tgtEl>
                                          <p:spTgt spid="10"/>
                                        </p:tgtEl>
                                      </p:cBhvr>
                                    </p:animEffect>
                                  </p:childTnLst>
                                </p:cTn>
                              </p:par>
                              <p:par>
                                <p:cTn id="248" presetID="3" presetClass="entr" presetSubtype="5" fill="hold" grpId="2" nodeType="withEffect">
                                  <p:stCondLst>
                                    <p:cond delay="0"/>
                                  </p:stCondLst>
                                  <p:childTnLst>
                                    <p:set>
                                      <p:cBhvr>
                                        <p:cTn id="249" dur="1" fill="hold">
                                          <p:stCondLst>
                                            <p:cond delay="0"/>
                                          </p:stCondLst>
                                        </p:cTn>
                                        <p:tgtEl>
                                          <p:spTgt spid="11"/>
                                        </p:tgtEl>
                                        <p:attrNameLst>
                                          <p:attrName>style.visibility</p:attrName>
                                        </p:attrNameLst>
                                      </p:cBhvr>
                                      <p:to>
                                        <p:strVal val="visible"/>
                                      </p:to>
                                    </p:set>
                                    <p:animEffect transition="in" filter="blinds(vertical)">
                                      <p:cBhvr>
                                        <p:cTn id="250" dur="3000"/>
                                        <p:tgtEl>
                                          <p:spTgt spid="11"/>
                                        </p:tgtEl>
                                      </p:cBhvr>
                                    </p:animEffect>
                                  </p:childTnLst>
                                </p:cTn>
                              </p:par>
                              <p:par>
                                <p:cTn id="251" presetID="3" presetClass="entr" presetSubtype="5" fill="hold" grpId="2" nodeType="withEffect">
                                  <p:stCondLst>
                                    <p:cond delay="0"/>
                                  </p:stCondLst>
                                  <p:childTnLst>
                                    <p:set>
                                      <p:cBhvr>
                                        <p:cTn id="252" dur="1" fill="hold">
                                          <p:stCondLst>
                                            <p:cond delay="0"/>
                                          </p:stCondLst>
                                        </p:cTn>
                                        <p:tgtEl>
                                          <p:spTgt spid="12"/>
                                        </p:tgtEl>
                                        <p:attrNameLst>
                                          <p:attrName>style.visibility</p:attrName>
                                        </p:attrNameLst>
                                      </p:cBhvr>
                                      <p:to>
                                        <p:strVal val="visible"/>
                                      </p:to>
                                    </p:set>
                                    <p:animEffect transition="in" filter="blinds(vertical)">
                                      <p:cBhvr>
                                        <p:cTn id="253" dur="3000"/>
                                        <p:tgtEl>
                                          <p:spTgt spid="12"/>
                                        </p:tgtEl>
                                      </p:cBhvr>
                                    </p:animEffect>
                                  </p:childTnLst>
                                </p:cTn>
                              </p:par>
                              <p:par>
                                <p:cTn id="254" presetID="3" presetClass="entr" presetSubtype="5" fill="hold" grpId="2" nodeType="withEffect">
                                  <p:stCondLst>
                                    <p:cond delay="0"/>
                                  </p:stCondLst>
                                  <p:childTnLst>
                                    <p:set>
                                      <p:cBhvr>
                                        <p:cTn id="255" dur="1" fill="hold">
                                          <p:stCondLst>
                                            <p:cond delay="0"/>
                                          </p:stCondLst>
                                        </p:cTn>
                                        <p:tgtEl>
                                          <p:spTgt spid="13"/>
                                        </p:tgtEl>
                                        <p:attrNameLst>
                                          <p:attrName>style.visibility</p:attrName>
                                        </p:attrNameLst>
                                      </p:cBhvr>
                                      <p:to>
                                        <p:strVal val="visible"/>
                                      </p:to>
                                    </p:set>
                                    <p:animEffect transition="in" filter="blinds(vertical)">
                                      <p:cBhvr>
                                        <p:cTn id="256" dur="3000"/>
                                        <p:tgtEl>
                                          <p:spTgt spid="13"/>
                                        </p:tgtEl>
                                      </p:cBhvr>
                                    </p:animEffect>
                                  </p:childTnLst>
                                </p:cTn>
                              </p:par>
                              <p:par>
                                <p:cTn id="257" presetID="3" presetClass="entr" presetSubtype="5" fill="hold" grpId="2" nodeType="withEffect">
                                  <p:stCondLst>
                                    <p:cond delay="0"/>
                                  </p:stCondLst>
                                  <p:childTnLst>
                                    <p:set>
                                      <p:cBhvr>
                                        <p:cTn id="258" dur="1" fill="hold">
                                          <p:stCondLst>
                                            <p:cond delay="0"/>
                                          </p:stCondLst>
                                        </p:cTn>
                                        <p:tgtEl>
                                          <p:spTgt spid="14"/>
                                        </p:tgtEl>
                                        <p:attrNameLst>
                                          <p:attrName>style.visibility</p:attrName>
                                        </p:attrNameLst>
                                      </p:cBhvr>
                                      <p:to>
                                        <p:strVal val="visible"/>
                                      </p:to>
                                    </p:set>
                                    <p:animEffect transition="in" filter="blinds(vertical)">
                                      <p:cBhvr>
                                        <p:cTn id="259" dur="3000"/>
                                        <p:tgtEl>
                                          <p:spTgt spid="14"/>
                                        </p:tgtEl>
                                      </p:cBhvr>
                                    </p:animEffect>
                                  </p:childTnLst>
                                </p:cTn>
                              </p:par>
                              <p:par>
                                <p:cTn id="260" presetID="3" presetClass="entr" presetSubtype="5" fill="hold" grpId="2" nodeType="withEffect">
                                  <p:stCondLst>
                                    <p:cond delay="0"/>
                                  </p:stCondLst>
                                  <p:childTnLst>
                                    <p:set>
                                      <p:cBhvr>
                                        <p:cTn id="261" dur="1" fill="hold">
                                          <p:stCondLst>
                                            <p:cond delay="0"/>
                                          </p:stCondLst>
                                        </p:cTn>
                                        <p:tgtEl>
                                          <p:spTgt spid="15"/>
                                        </p:tgtEl>
                                        <p:attrNameLst>
                                          <p:attrName>style.visibility</p:attrName>
                                        </p:attrNameLst>
                                      </p:cBhvr>
                                      <p:to>
                                        <p:strVal val="visible"/>
                                      </p:to>
                                    </p:set>
                                    <p:animEffect transition="in" filter="blinds(vertical)">
                                      <p:cBhvr>
                                        <p:cTn id="262" dur="3000"/>
                                        <p:tgtEl>
                                          <p:spTgt spid="15"/>
                                        </p:tgtEl>
                                      </p:cBhvr>
                                    </p:animEffect>
                                  </p:childTnLst>
                                </p:cTn>
                              </p:par>
                              <p:par>
                                <p:cTn id="263" presetID="3" presetClass="entr" presetSubtype="5" fill="hold" grpId="2" nodeType="withEffect">
                                  <p:stCondLst>
                                    <p:cond delay="0"/>
                                  </p:stCondLst>
                                  <p:childTnLst>
                                    <p:set>
                                      <p:cBhvr>
                                        <p:cTn id="264" dur="1" fill="hold">
                                          <p:stCondLst>
                                            <p:cond delay="0"/>
                                          </p:stCondLst>
                                        </p:cTn>
                                        <p:tgtEl>
                                          <p:spTgt spid="16"/>
                                        </p:tgtEl>
                                        <p:attrNameLst>
                                          <p:attrName>style.visibility</p:attrName>
                                        </p:attrNameLst>
                                      </p:cBhvr>
                                      <p:to>
                                        <p:strVal val="visible"/>
                                      </p:to>
                                    </p:set>
                                    <p:animEffect transition="in" filter="blinds(vertical)">
                                      <p:cBhvr>
                                        <p:cTn id="265" dur="3000"/>
                                        <p:tgtEl>
                                          <p:spTgt spid="16"/>
                                        </p:tgtEl>
                                      </p:cBhvr>
                                    </p:animEffect>
                                  </p:childTnLst>
                                </p:cTn>
                              </p:par>
                              <p:par>
                                <p:cTn id="266" presetID="3" presetClass="entr" presetSubtype="5" fill="hold" grpId="2" nodeType="withEffect">
                                  <p:stCondLst>
                                    <p:cond delay="0"/>
                                  </p:stCondLst>
                                  <p:childTnLst>
                                    <p:set>
                                      <p:cBhvr>
                                        <p:cTn id="267" dur="1" fill="hold">
                                          <p:stCondLst>
                                            <p:cond delay="0"/>
                                          </p:stCondLst>
                                        </p:cTn>
                                        <p:tgtEl>
                                          <p:spTgt spid="17"/>
                                        </p:tgtEl>
                                        <p:attrNameLst>
                                          <p:attrName>style.visibility</p:attrName>
                                        </p:attrNameLst>
                                      </p:cBhvr>
                                      <p:to>
                                        <p:strVal val="visible"/>
                                      </p:to>
                                    </p:set>
                                    <p:animEffect transition="in" filter="blinds(vertical)">
                                      <p:cBhvr>
                                        <p:cTn id="268" dur="3000"/>
                                        <p:tgtEl>
                                          <p:spTgt spid="17"/>
                                        </p:tgtEl>
                                      </p:cBhvr>
                                    </p:animEffect>
                                  </p:childTnLst>
                                </p:cTn>
                              </p:par>
                              <p:par>
                                <p:cTn id="269" presetID="3" presetClass="entr" presetSubtype="5" fill="hold" grpId="2" nodeType="withEffect">
                                  <p:stCondLst>
                                    <p:cond delay="0"/>
                                  </p:stCondLst>
                                  <p:childTnLst>
                                    <p:set>
                                      <p:cBhvr>
                                        <p:cTn id="270" dur="1" fill="hold">
                                          <p:stCondLst>
                                            <p:cond delay="0"/>
                                          </p:stCondLst>
                                        </p:cTn>
                                        <p:tgtEl>
                                          <p:spTgt spid="18"/>
                                        </p:tgtEl>
                                        <p:attrNameLst>
                                          <p:attrName>style.visibility</p:attrName>
                                        </p:attrNameLst>
                                      </p:cBhvr>
                                      <p:to>
                                        <p:strVal val="visible"/>
                                      </p:to>
                                    </p:set>
                                    <p:animEffect transition="in" filter="blinds(vertical)">
                                      <p:cBhvr>
                                        <p:cTn id="271" dur="3000"/>
                                        <p:tgtEl>
                                          <p:spTgt spid="18"/>
                                        </p:tgtEl>
                                      </p:cBhvr>
                                    </p:animEffect>
                                  </p:childTnLst>
                                </p:cTn>
                              </p:par>
                              <p:par>
                                <p:cTn id="272" presetID="3" presetClass="entr" presetSubtype="5" fill="hold" grpId="2" nodeType="withEffect">
                                  <p:stCondLst>
                                    <p:cond delay="0"/>
                                  </p:stCondLst>
                                  <p:childTnLst>
                                    <p:set>
                                      <p:cBhvr>
                                        <p:cTn id="273" dur="1" fill="hold">
                                          <p:stCondLst>
                                            <p:cond delay="0"/>
                                          </p:stCondLst>
                                        </p:cTn>
                                        <p:tgtEl>
                                          <p:spTgt spid="19"/>
                                        </p:tgtEl>
                                        <p:attrNameLst>
                                          <p:attrName>style.visibility</p:attrName>
                                        </p:attrNameLst>
                                      </p:cBhvr>
                                      <p:to>
                                        <p:strVal val="visible"/>
                                      </p:to>
                                    </p:set>
                                    <p:animEffect transition="in" filter="blinds(vertical)">
                                      <p:cBhvr>
                                        <p:cTn id="274" dur="3000"/>
                                        <p:tgtEl>
                                          <p:spTgt spid="19"/>
                                        </p:tgtEl>
                                      </p:cBhvr>
                                    </p:animEffect>
                                  </p:childTnLst>
                                </p:cTn>
                              </p:par>
                              <p:par>
                                <p:cTn id="275" presetID="3" presetClass="entr" presetSubtype="5" fill="hold" grpId="2" nodeType="withEffect">
                                  <p:stCondLst>
                                    <p:cond delay="0"/>
                                  </p:stCondLst>
                                  <p:childTnLst>
                                    <p:set>
                                      <p:cBhvr>
                                        <p:cTn id="276" dur="1" fill="hold">
                                          <p:stCondLst>
                                            <p:cond delay="0"/>
                                          </p:stCondLst>
                                        </p:cTn>
                                        <p:tgtEl>
                                          <p:spTgt spid="20"/>
                                        </p:tgtEl>
                                        <p:attrNameLst>
                                          <p:attrName>style.visibility</p:attrName>
                                        </p:attrNameLst>
                                      </p:cBhvr>
                                      <p:to>
                                        <p:strVal val="visible"/>
                                      </p:to>
                                    </p:set>
                                    <p:animEffect transition="in" filter="blinds(vertical)">
                                      <p:cBhvr>
                                        <p:cTn id="277" dur="3000"/>
                                        <p:tgtEl>
                                          <p:spTgt spid="20"/>
                                        </p:tgtEl>
                                      </p:cBhvr>
                                    </p:animEffect>
                                  </p:childTnLst>
                                </p:cTn>
                              </p:par>
                              <p:par>
                                <p:cTn id="278" presetID="3" presetClass="entr" presetSubtype="5" fill="hold" grpId="2" nodeType="withEffect">
                                  <p:stCondLst>
                                    <p:cond delay="0"/>
                                  </p:stCondLst>
                                  <p:childTnLst>
                                    <p:set>
                                      <p:cBhvr>
                                        <p:cTn id="279" dur="1" fill="hold">
                                          <p:stCondLst>
                                            <p:cond delay="0"/>
                                          </p:stCondLst>
                                        </p:cTn>
                                        <p:tgtEl>
                                          <p:spTgt spid="21"/>
                                        </p:tgtEl>
                                        <p:attrNameLst>
                                          <p:attrName>style.visibility</p:attrName>
                                        </p:attrNameLst>
                                      </p:cBhvr>
                                      <p:to>
                                        <p:strVal val="visible"/>
                                      </p:to>
                                    </p:set>
                                    <p:animEffect transition="in" filter="blinds(vertical)">
                                      <p:cBhvr>
                                        <p:cTn id="280" dur="3000"/>
                                        <p:tgtEl>
                                          <p:spTgt spid="21"/>
                                        </p:tgtEl>
                                      </p:cBhvr>
                                    </p:animEffect>
                                  </p:childTnLst>
                                </p:cTn>
                              </p:par>
                              <p:par>
                                <p:cTn id="281" presetID="3" presetClass="entr" presetSubtype="5" fill="hold" grpId="2" nodeType="withEffect">
                                  <p:stCondLst>
                                    <p:cond delay="0"/>
                                  </p:stCondLst>
                                  <p:childTnLst>
                                    <p:set>
                                      <p:cBhvr>
                                        <p:cTn id="282" dur="1" fill="hold">
                                          <p:stCondLst>
                                            <p:cond delay="0"/>
                                          </p:stCondLst>
                                        </p:cTn>
                                        <p:tgtEl>
                                          <p:spTgt spid="22"/>
                                        </p:tgtEl>
                                        <p:attrNameLst>
                                          <p:attrName>style.visibility</p:attrName>
                                        </p:attrNameLst>
                                      </p:cBhvr>
                                      <p:to>
                                        <p:strVal val="visible"/>
                                      </p:to>
                                    </p:set>
                                    <p:animEffect transition="in" filter="blinds(vertical)">
                                      <p:cBhvr>
                                        <p:cTn id="283" dur="3000"/>
                                        <p:tgtEl>
                                          <p:spTgt spid="22"/>
                                        </p:tgtEl>
                                      </p:cBhvr>
                                    </p:animEffect>
                                  </p:childTnLst>
                                </p:cTn>
                              </p:par>
                              <p:par>
                                <p:cTn id="284" presetID="3" presetClass="entr" presetSubtype="5" fill="hold" grpId="2" nodeType="withEffect">
                                  <p:stCondLst>
                                    <p:cond delay="0"/>
                                  </p:stCondLst>
                                  <p:childTnLst>
                                    <p:set>
                                      <p:cBhvr>
                                        <p:cTn id="285" dur="1" fill="hold">
                                          <p:stCondLst>
                                            <p:cond delay="0"/>
                                          </p:stCondLst>
                                        </p:cTn>
                                        <p:tgtEl>
                                          <p:spTgt spid="23"/>
                                        </p:tgtEl>
                                        <p:attrNameLst>
                                          <p:attrName>style.visibility</p:attrName>
                                        </p:attrNameLst>
                                      </p:cBhvr>
                                      <p:to>
                                        <p:strVal val="visible"/>
                                      </p:to>
                                    </p:set>
                                    <p:animEffect transition="in" filter="blinds(vertical)">
                                      <p:cBhvr>
                                        <p:cTn id="286" dur="3000"/>
                                        <p:tgtEl>
                                          <p:spTgt spid="23"/>
                                        </p:tgtEl>
                                      </p:cBhvr>
                                    </p:animEffect>
                                  </p:childTnLst>
                                </p:cTn>
                              </p:par>
                              <p:par>
                                <p:cTn id="287" presetID="3" presetClass="entr" presetSubtype="5" fill="hold" grpId="2" nodeType="withEffect">
                                  <p:stCondLst>
                                    <p:cond delay="0"/>
                                  </p:stCondLst>
                                  <p:childTnLst>
                                    <p:set>
                                      <p:cBhvr>
                                        <p:cTn id="288" dur="1" fill="hold">
                                          <p:stCondLst>
                                            <p:cond delay="0"/>
                                          </p:stCondLst>
                                        </p:cTn>
                                        <p:tgtEl>
                                          <p:spTgt spid="24"/>
                                        </p:tgtEl>
                                        <p:attrNameLst>
                                          <p:attrName>style.visibility</p:attrName>
                                        </p:attrNameLst>
                                      </p:cBhvr>
                                      <p:to>
                                        <p:strVal val="visible"/>
                                      </p:to>
                                    </p:set>
                                    <p:animEffect transition="in" filter="blinds(vertical)">
                                      <p:cBhvr>
                                        <p:cTn id="289" dur="3000"/>
                                        <p:tgtEl>
                                          <p:spTgt spid="24"/>
                                        </p:tgtEl>
                                      </p:cBhvr>
                                    </p:animEffect>
                                  </p:childTnLst>
                                </p:cTn>
                              </p:par>
                              <p:par>
                                <p:cTn id="290" presetID="3" presetClass="entr" presetSubtype="5" fill="hold" grpId="2" nodeType="withEffect">
                                  <p:stCondLst>
                                    <p:cond delay="0"/>
                                  </p:stCondLst>
                                  <p:childTnLst>
                                    <p:set>
                                      <p:cBhvr>
                                        <p:cTn id="291" dur="1" fill="hold">
                                          <p:stCondLst>
                                            <p:cond delay="0"/>
                                          </p:stCondLst>
                                        </p:cTn>
                                        <p:tgtEl>
                                          <p:spTgt spid="25"/>
                                        </p:tgtEl>
                                        <p:attrNameLst>
                                          <p:attrName>style.visibility</p:attrName>
                                        </p:attrNameLst>
                                      </p:cBhvr>
                                      <p:to>
                                        <p:strVal val="visible"/>
                                      </p:to>
                                    </p:set>
                                    <p:animEffect transition="in" filter="blinds(vertical)">
                                      <p:cBhvr>
                                        <p:cTn id="292" dur="3000"/>
                                        <p:tgtEl>
                                          <p:spTgt spid="25"/>
                                        </p:tgtEl>
                                      </p:cBhvr>
                                    </p:animEffect>
                                  </p:childTnLst>
                                </p:cTn>
                              </p:par>
                              <p:par>
                                <p:cTn id="293" presetID="3" presetClass="entr" presetSubtype="5" fill="hold" grpId="2" nodeType="withEffect">
                                  <p:stCondLst>
                                    <p:cond delay="0"/>
                                  </p:stCondLst>
                                  <p:childTnLst>
                                    <p:set>
                                      <p:cBhvr>
                                        <p:cTn id="294" dur="1" fill="hold">
                                          <p:stCondLst>
                                            <p:cond delay="0"/>
                                          </p:stCondLst>
                                        </p:cTn>
                                        <p:tgtEl>
                                          <p:spTgt spid="26"/>
                                        </p:tgtEl>
                                        <p:attrNameLst>
                                          <p:attrName>style.visibility</p:attrName>
                                        </p:attrNameLst>
                                      </p:cBhvr>
                                      <p:to>
                                        <p:strVal val="visible"/>
                                      </p:to>
                                    </p:set>
                                    <p:animEffect transition="in" filter="blinds(vertical)">
                                      <p:cBhvr>
                                        <p:cTn id="295" dur="3000"/>
                                        <p:tgtEl>
                                          <p:spTgt spid="26"/>
                                        </p:tgtEl>
                                      </p:cBhvr>
                                    </p:animEffect>
                                  </p:childTnLst>
                                </p:cTn>
                              </p:par>
                              <p:par>
                                <p:cTn id="296" presetID="3" presetClass="entr" presetSubtype="5" fill="hold" grpId="2" nodeType="withEffect">
                                  <p:stCondLst>
                                    <p:cond delay="0"/>
                                  </p:stCondLst>
                                  <p:childTnLst>
                                    <p:set>
                                      <p:cBhvr>
                                        <p:cTn id="297" dur="1" fill="hold">
                                          <p:stCondLst>
                                            <p:cond delay="0"/>
                                          </p:stCondLst>
                                        </p:cTn>
                                        <p:tgtEl>
                                          <p:spTgt spid="27"/>
                                        </p:tgtEl>
                                        <p:attrNameLst>
                                          <p:attrName>style.visibility</p:attrName>
                                        </p:attrNameLst>
                                      </p:cBhvr>
                                      <p:to>
                                        <p:strVal val="visible"/>
                                      </p:to>
                                    </p:set>
                                    <p:animEffect transition="in" filter="blinds(vertical)">
                                      <p:cBhvr>
                                        <p:cTn id="298" dur="3000"/>
                                        <p:tgtEl>
                                          <p:spTgt spid="27"/>
                                        </p:tgtEl>
                                      </p:cBhvr>
                                    </p:animEffect>
                                  </p:childTnLst>
                                </p:cTn>
                              </p:par>
                              <p:par>
                                <p:cTn id="299" presetID="3" presetClass="entr" presetSubtype="5" fill="hold" grpId="2" nodeType="withEffect">
                                  <p:stCondLst>
                                    <p:cond delay="0"/>
                                  </p:stCondLst>
                                  <p:childTnLst>
                                    <p:set>
                                      <p:cBhvr>
                                        <p:cTn id="300" dur="1" fill="hold">
                                          <p:stCondLst>
                                            <p:cond delay="0"/>
                                          </p:stCondLst>
                                        </p:cTn>
                                        <p:tgtEl>
                                          <p:spTgt spid="28"/>
                                        </p:tgtEl>
                                        <p:attrNameLst>
                                          <p:attrName>style.visibility</p:attrName>
                                        </p:attrNameLst>
                                      </p:cBhvr>
                                      <p:to>
                                        <p:strVal val="visible"/>
                                      </p:to>
                                    </p:set>
                                    <p:animEffect transition="in" filter="blinds(vertical)">
                                      <p:cBhvr>
                                        <p:cTn id="301" dur="3000"/>
                                        <p:tgtEl>
                                          <p:spTgt spid="28"/>
                                        </p:tgtEl>
                                      </p:cBhvr>
                                    </p:animEffect>
                                  </p:childTnLst>
                                </p:cTn>
                              </p:par>
                              <p:par>
                                <p:cTn id="302" presetID="3" presetClass="entr" presetSubtype="5" fill="hold" grpId="2" nodeType="withEffect">
                                  <p:stCondLst>
                                    <p:cond delay="0"/>
                                  </p:stCondLst>
                                  <p:childTnLst>
                                    <p:set>
                                      <p:cBhvr>
                                        <p:cTn id="303" dur="1" fill="hold">
                                          <p:stCondLst>
                                            <p:cond delay="0"/>
                                          </p:stCondLst>
                                        </p:cTn>
                                        <p:tgtEl>
                                          <p:spTgt spid="29"/>
                                        </p:tgtEl>
                                        <p:attrNameLst>
                                          <p:attrName>style.visibility</p:attrName>
                                        </p:attrNameLst>
                                      </p:cBhvr>
                                      <p:to>
                                        <p:strVal val="visible"/>
                                      </p:to>
                                    </p:set>
                                    <p:animEffect transition="in" filter="blinds(vertical)">
                                      <p:cBhvr>
                                        <p:cTn id="304" dur="3000"/>
                                        <p:tgtEl>
                                          <p:spTgt spid="29"/>
                                        </p:tgtEl>
                                      </p:cBhvr>
                                    </p:animEffect>
                                  </p:childTnLst>
                                </p:cTn>
                              </p:par>
                              <p:par>
                                <p:cTn id="305" presetID="3" presetClass="entr" presetSubtype="5" fill="hold" grpId="2" nodeType="withEffect">
                                  <p:stCondLst>
                                    <p:cond delay="0"/>
                                  </p:stCondLst>
                                  <p:childTnLst>
                                    <p:set>
                                      <p:cBhvr>
                                        <p:cTn id="306" dur="1" fill="hold">
                                          <p:stCondLst>
                                            <p:cond delay="0"/>
                                          </p:stCondLst>
                                        </p:cTn>
                                        <p:tgtEl>
                                          <p:spTgt spid="30"/>
                                        </p:tgtEl>
                                        <p:attrNameLst>
                                          <p:attrName>style.visibility</p:attrName>
                                        </p:attrNameLst>
                                      </p:cBhvr>
                                      <p:to>
                                        <p:strVal val="visible"/>
                                      </p:to>
                                    </p:set>
                                    <p:animEffect transition="in" filter="blinds(vertical)">
                                      <p:cBhvr>
                                        <p:cTn id="307" dur="3000"/>
                                        <p:tgtEl>
                                          <p:spTgt spid="30"/>
                                        </p:tgtEl>
                                      </p:cBhvr>
                                    </p:animEffect>
                                  </p:childTnLst>
                                </p:cTn>
                              </p:par>
                              <p:par>
                                <p:cTn id="308" presetID="3" presetClass="entr" presetSubtype="5" fill="hold" grpId="2" nodeType="withEffect">
                                  <p:stCondLst>
                                    <p:cond delay="0"/>
                                  </p:stCondLst>
                                  <p:childTnLst>
                                    <p:set>
                                      <p:cBhvr>
                                        <p:cTn id="309" dur="1" fill="hold">
                                          <p:stCondLst>
                                            <p:cond delay="0"/>
                                          </p:stCondLst>
                                        </p:cTn>
                                        <p:tgtEl>
                                          <p:spTgt spid="31"/>
                                        </p:tgtEl>
                                        <p:attrNameLst>
                                          <p:attrName>style.visibility</p:attrName>
                                        </p:attrNameLst>
                                      </p:cBhvr>
                                      <p:to>
                                        <p:strVal val="visible"/>
                                      </p:to>
                                    </p:set>
                                    <p:animEffect transition="in" filter="blinds(vertical)">
                                      <p:cBhvr>
                                        <p:cTn id="310" dur="3000"/>
                                        <p:tgtEl>
                                          <p:spTgt spid="31"/>
                                        </p:tgtEl>
                                      </p:cBhvr>
                                    </p:animEffect>
                                  </p:childTnLst>
                                </p:cTn>
                              </p:par>
                              <p:par>
                                <p:cTn id="311" presetID="3" presetClass="entr" presetSubtype="5" fill="hold" grpId="2" nodeType="withEffect">
                                  <p:stCondLst>
                                    <p:cond delay="0"/>
                                  </p:stCondLst>
                                  <p:childTnLst>
                                    <p:set>
                                      <p:cBhvr>
                                        <p:cTn id="312" dur="1" fill="hold">
                                          <p:stCondLst>
                                            <p:cond delay="0"/>
                                          </p:stCondLst>
                                        </p:cTn>
                                        <p:tgtEl>
                                          <p:spTgt spid="32"/>
                                        </p:tgtEl>
                                        <p:attrNameLst>
                                          <p:attrName>style.visibility</p:attrName>
                                        </p:attrNameLst>
                                      </p:cBhvr>
                                      <p:to>
                                        <p:strVal val="visible"/>
                                      </p:to>
                                    </p:set>
                                    <p:animEffect transition="in" filter="blinds(vertical)">
                                      <p:cBhvr>
                                        <p:cTn id="313" dur="3000"/>
                                        <p:tgtEl>
                                          <p:spTgt spid="32"/>
                                        </p:tgtEl>
                                      </p:cBhvr>
                                    </p:animEffect>
                                  </p:childTnLst>
                                </p:cTn>
                              </p:par>
                              <p:par>
                                <p:cTn id="314" presetID="3" presetClass="entr" presetSubtype="5" fill="hold" grpId="2" nodeType="withEffect">
                                  <p:stCondLst>
                                    <p:cond delay="0"/>
                                  </p:stCondLst>
                                  <p:childTnLst>
                                    <p:set>
                                      <p:cBhvr>
                                        <p:cTn id="315" dur="1" fill="hold">
                                          <p:stCondLst>
                                            <p:cond delay="0"/>
                                          </p:stCondLst>
                                        </p:cTn>
                                        <p:tgtEl>
                                          <p:spTgt spid="33"/>
                                        </p:tgtEl>
                                        <p:attrNameLst>
                                          <p:attrName>style.visibility</p:attrName>
                                        </p:attrNameLst>
                                      </p:cBhvr>
                                      <p:to>
                                        <p:strVal val="visible"/>
                                      </p:to>
                                    </p:set>
                                    <p:animEffect transition="in" filter="blinds(vertical)">
                                      <p:cBhvr>
                                        <p:cTn id="316" dur="3000"/>
                                        <p:tgtEl>
                                          <p:spTgt spid="33"/>
                                        </p:tgtEl>
                                      </p:cBhvr>
                                    </p:animEffect>
                                  </p:childTnLst>
                                </p:cTn>
                              </p:par>
                              <p:par>
                                <p:cTn id="317" presetID="3" presetClass="entr" presetSubtype="5" fill="hold" grpId="2" nodeType="withEffect">
                                  <p:stCondLst>
                                    <p:cond delay="0"/>
                                  </p:stCondLst>
                                  <p:childTnLst>
                                    <p:set>
                                      <p:cBhvr>
                                        <p:cTn id="318" dur="1" fill="hold">
                                          <p:stCondLst>
                                            <p:cond delay="0"/>
                                          </p:stCondLst>
                                        </p:cTn>
                                        <p:tgtEl>
                                          <p:spTgt spid="34"/>
                                        </p:tgtEl>
                                        <p:attrNameLst>
                                          <p:attrName>style.visibility</p:attrName>
                                        </p:attrNameLst>
                                      </p:cBhvr>
                                      <p:to>
                                        <p:strVal val="visible"/>
                                      </p:to>
                                    </p:set>
                                    <p:animEffect transition="in" filter="blinds(vertical)">
                                      <p:cBhvr>
                                        <p:cTn id="319" dur="3000"/>
                                        <p:tgtEl>
                                          <p:spTgt spid="34"/>
                                        </p:tgtEl>
                                      </p:cBhvr>
                                    </p:animEffect>
                                  </p:childTnLst>
                                </p:cTn>
                              </p:par>
                              <p:par>
                                <p:cTn id="320" presetID="3" presetClass="entr" presetSubtype="5" fill="hold" grpId="2" nodeType="withEffect">
                                  <p:stCondLst>
                                    <p:cond delay="0"/>
                                  </p:stCondLst>
                                  <p:childTnLst>
                                    <p:set>
                                      <p:cBhvr>
                                        <p:cTn id="321" dur="1" fill="hold">
                                          <p:stCondLst>
                                            <p:cond delay="0"/>
                                          </p:stCondLst>
                                        </p:cTn>
                                        <p:tgtEl>
                                          <p:spTgt spid="35"/>
                                        </p:tgtEl>
                                        <p:attrNameLst>
                                          <p:attrName>style.visibility</p:attrName>
                                        </p:attrNameLst>
                                      </p:cBhvr>
                                      <p:to>
                                        <p:strVal val="visible"/>
                                      </p:to>
                                    </p:set>
                                    <p:animEffect transition="in" filter="blinds(vertical)">
                                      <p:cBhvr>
                                        <p:cTn id="322" dur="3000"/>
                                        <p:tgtEl>
                                          <p:spTgt spid="35"/>
                                        </p:tgtEl>
                                      </p:cBhvr>
                                    </p:animEffect>
                                  </p:childTnLst>
                                </p:cTn>
                              </p:par>
                              <p:par>
                                <p:cTn id="323" presetID="3" presetClass="entr" presetSubtype="5" fill="hold" grpId="2" nodeType="withEffect">
                                  <p:stCondLst>
                                    <p:cond delay="0"/>
                                  </p:stCondLst>
                                  <p:childTnLst>
                                    <p:set>
                                      <p:cBhvr>
                                        <p:cTn id="324" dur="1" fill="hold">
                                          <p:stCondLst>
                                            <p:cond delay="0"/>
                                          </p:stCondLst>
                                        </p:cTn>
                                        <p:tgtEl>
                                          <p:spTgt spid="36"/>
                                        </p:tgtEl>
                                        <p:attrNameLst>
                                          <p:attrName>style.visibility</p:attrName>
                                        </p:attrNameLst>
                                      </p:cBhvr>
                                      <p:to>
                                        <p:strVal val="visible"/>
                                      </p:to>
                                    </p:set>
                                    <p:animEffect transition="in" filter="blinds(vertical)">
                                      <p:cBhvr>
                                        <p:cTn id="325" dur="3000"/>
                                        <p:tgtEl>
                                          <p:spTgt spid="36"/>
                                        </p:tgtEl>
                                      </p:cBhvr>
                                    </p:animEffect>
                                  </p:childTnLst>
                                </p:cTn>
                              </p:par>
                              <p:par>
                                <p:cTn id="326" presetID="3" presetClass="entr" presetSubtype="5" fill="hold" grpId="2" nodeType="withEffect">
                                  <p:stCondLst>
                                    <p:cond delay="0"/>
                                  </p:stCondLst>
                                  <p:childTnLst>
                                    <p:set>
                                      <p:cBhvr>
                                        <p:cTn id="327" dur="1" fill="hold">
                                          <p:stCondLst>
                                            <p:cond delay="0"/>
                                          </p:stCondLst>
                                        </p:cTn>
                                        <p:tgtEl>
                                          <p:spTgt spid="37"/>
                                        </p:tgtEl>
                                        <p:attrNameLst>
                                          <p:attrName>style.visibility</p:attrName>
                                        </p:attrNameLst>
                                      </p:cBhvr>
                                      <p:to>
                                        <p:strVal val="visible"/>
                                      </p:to>
                                    </p:set>
                                    <p:animEffect transition="in" filter="blinds(vertical)">
                                      <p:cBhvr>
                                        <p:cTn id="328" dur="3000"/>
                                        <p:tgtEl>
                                          <p:spTgt spid="37"/>
                                        </p:tgtEl>
                                      </p:cBhvr>
                                    </p:animEffect>
                                  </p:childTnLst>
                                </p:cTn>
                              </p:par>
                              <p:par>
                                <p:cTn id="329" presetID="3" presetClass="entr" presetSubtype="5" fill="hold" grpId="2" nodeType="withEffect">
                                  <p:stCondLst>
                                    <p:cond delay="0"/>
                                  </p:stCondLst>
                                  <p:childTnLst>
                                    <p:set>
                                      <p:cBhvr>
                                        <p:cTn id="330" dur="1" fill="hold">
                                          <p:stCondLst>
                                            <p:cond delay="0"/>
                                          </p:stCondLst>
                                        </p:cTn>
                                        <p:tgtEl>
                                          <p:spTgt spid="38"/>
                                        </p:tgtEl>
                                        <p:attrNameLst>
                                          <p:attrName>style.visibility</p:attrName>
                                        </p:attrNameLst>
                                      </p:cBhvr>
                                      <p:to>
                                        <p:strVal val="visible"/>
                                      </p:to>
                                    </p:set>
                                    <p:animEffect transition="in" filter="blinds(vertical)">
                                      <p:cBhvr>
                                        <p:cTn id="331" dur="3000"/>
                                        <p:tgtEl>
                                          <p:spTgt spid="38"/>
                                        </p:tgtEl>
                                      </p:cBhvr>
                                    </p:animEffect>
                                  </p:childTnLst>
                                </p:cTn>
                              </p:par>
                            </p:childTnLst>
                          </p:cTn>
                        </p:par>
                        <p:par>
                          <p:cTn id="332" fill="hold">
                            <p:stCondLst>
                              <p:cond delay="3000"/>
                            </p:stCondLst>
                            <p:childTnLst>
                              <p:par>
                                <p:cTn id="333" presetID="2" presetClass="exit" presetSubtype="4" fill="hold" grpId="3" nodeType="afterEffect">
                                  <p:stCondLst>
                                    <p:cond delay="0"/>
                                  </p:stCondLst>
                                  <p:childTnLst>
                                    <p:anim calcmode="lin" valueType="num">
                                      <p:cBhvr additive="base">
                                        <p:cTn id="334" dur="3000"/>
                                        <p:tgtEl>
                                          <p:spTgt spid="3"/>
                                        </p:tgtEl>
                                        <p:attrNameLst>
                                          <p:attrName>ppt_x</p:attrName>
                                        </p:attrNameLst>
                                      </p:cBhvr>
                                      <p:tavLst>
                                        <p:tav tm="0">
                                          <p:val>
                                            <p:strVal val="ppt_x"/>
                                          </p:val>
                                        </p:tav>
                                        <p:tav tm="100000">
                                          <p:val>
                                            <p:strVal val="ppt_x"/>
                                          </p:val>
                                        </p:tav>
                                      </p:tavLst>
                                    </p:anim>
                                    <p:anim calcmode="lin" valueType="num">
                                      <p:cBhvr additive="base">
                                        <p:cTn id="335" dur="3000"/>
                                        <p:tgtEl>
                                          <p:spTgt spid="3"/>
                                        </p:tgtEl>
                                        <p:attrNameLst>
                                          <p:attrName>ppt_y</p:attrName>
                                        </p:attrNameLst>
                                      </p:cBhvr>
                                      <p:tavLst>
                                        <p:tav tm="0">
                                          <p:val>
                                            <p:strVal val="ppt_y"/>
                                          </p:val>
                                        </p:tav>
                                        <p:tav tm="100000">
                                          <p:val>
                                            <p:strVal val="1+ppt_h/2"/>
                                          </p:val>
                                        </p:tav>
                                      </p:tavLst>
                                    </p:anim>
                                    <p:set>
                                      <p:cBhvr>
                                        <p:cTn id="336" dur="1" fill="hold">
                                          <p:stCondLst>
                                            <p:cond delay="2999"/>
                                          </p:stCondLst>
                                        </p:cTn>
                                        <p:tgtEl>
                                          <p:spTgt spid="3"/>
                                        </p:tgtEl>
                                        <p:attrNameLst>
                                          <p:attrName>style.visibility</p:attrName>
                                        </p:attrNameLst>
                                      </p:cBhvr>
                                      <p:to>
                                        <p:strVal val="hidden"/>
                                      </p:to>
                                    </p:set>
                                  </p:childTnLst>
                                </p:cTn>
                              </p:par>
                              <p:par>
                                <p:cTn id="337" presetID="2" presetClass="exit" presetSubtype="4" fill="hold" grpId="3" nodeType="withEffect">
                                  <p:stCondLst>
                                    <p:cond delay="0"/>
                                  </p:stCondLst>
                                  <p:childTnLst>
                                    <p:anim calcmode="lin" valueType="num">
                                      <p:cBhvr additive="base">
                                        <p:cTn id="338" dur="3000"/>
                                        <p:tgtEl>
                                          <p:spTgt spid="5"/>
                                        </p:tgtEl>
                                        <p:attrNameLst>
                                          <p:attrName>ppt_x</p:attrName>
                                        </p:attrNameLst>
                                      </p:cBhvr>
                                      <p:tavLst>
                                        <p:tav tm="0">
                                          <p:val>
                                            <p:strVal val="ppt_x"/>
                                          </p:val>
                                        </p:tav>
                                        <p:tav tm="100000">
                                          <p:val>
                                            <p:strVal val="ppt_x"/>
                                          </p:val>
                                        </p:tav>
                                      </p:tavLst>
                                    </p:anim>
                                    <p:anim calcmode="lin" valueType="num">
                                      <p:cBhvr additive="base">
                                        <p:cTn id="339" dur="3000"/>
                                        <p:tgtEl>
                                          <p:spTgt spid="5"/>
                                        </p:tgtEl>
                                        <p:attrNameLst>
                                          <p:attrName>ppt_y</p:attrName>
                                        </p:attrNameLst>
                                      </p:cBhvr>
                                      <p:tavLst>
                                        <p:tav tm="0">
                                          <p:val>
                                            <p:strVal val="ppt_y"/>
                                          </p:val>
                                        </p:tav>
                                        <p:tav tm="100000">
                                          <p:val>
                                            <p:strVal val="1+ppt_h/2"/>
                                          </p:val>
                                        </p:tav>
                                      </p:tavLst>
                                    </p:anim>
                                    <p:set>
                                      <p:cBhvr>
                                        <p:cTn id="340" dur="1" fill="hold">
                                          <p:stCondLst>
                                            <p:cond delay="2999"/>
                                          </p:stCondLst>
                                        </p:cTn>
                                        <p:tgtEl>
                                          <p:spTgt spid="5"/>
                                        </p:tgtEl>
                                        <p:attrNameLst>
                                          <p:attrName>style.visibility</p:attrName>
                                        </p:attrNameLst>
                                      </p:cBhvr>
                                      <p:to>
                                        <p:strVal val="hidden"/>
                                      </p:to>
                                    </p:set>
                                  </p:childTnLst>
                                </p:cTn>
                              </p:par>
                              <p:par>
                                <p:cTn id="341" presetID="2" presetClass="exit" presetSubtype="4" fill="hold" grpId="3" nodeType="withEffect">
                                  <p:stCondLst>
                                    <p:cond delay="0"/>
                                  </p:stCondLst>
                                  <p:childTnLst>
                                    <p:anim calcmode="lin" valueType="num">
                                      <p:cBhvr additive="base">
                                        <p:cTn id="342" dur="3000"/>
                                        <p:tgtEl>
                                          <p:spTgt spid="7"/>
                                        </p:tgtEl>
                                        <p:attrNameLst>
                                          <p:attrName>ppt_x</p:attrName>
                                        </p:attrNameLst>
                                      </p:cBhvr>
                                      <p:tavLst>
                                        <p:tav tm="0">
                                          <p:val>
                                            <p:strVal val="ppt_x"/>
                                          </p:val>
                                        </p:tav>
                                        <p:tav tm="100000">
                                          <p:val>
                                            <p:strVal val="ppt_x"/>
                                          </p:val>
                                        </p:tav>
                                      </p:tavLst>
                                    </p:anim>
                                    <p:anim calcmode="lin" valueType="num">
                                      <p:cBhvr additive="base">
                                        <p:cTn id="343" dur="3000"/>
                                        <p:tgtEl>
                                          <p:spTgt spid="7"/>
                                        </p:tgtEl>
                                        <p:attrNameLst>
                                          <p:attrName>ppt_y</p:attrName>
                                        </p:attrNameLst>
                                      </p:cBhvr>
                                      <p:tavLst>
                                        <p:tav tm="0">
                                          <p:val>
                                            <p:strVal val="ppt_y"/>
                                          </p:val>
                                        </p:tav>
                                        <p:tav tm="100000">
                                          <p:val>
                                            <p:strVal val="1+ppt_h/2"/>
                                          </p:val>
                                        </p:tav>
                                      </p:tavLst>
                                    </p:anim>
                                    <p:set>
                                      <p:cBhvr>
                                        <p:cTn id="344" dur="1" fill="hold">
                                          <p:stCondLst>
                                            <p:cond delay="2999"/>
                                          </p:stCondLst>
                                        </p:cTn>
                                        <p:tgtEl>
                                          <p:spTgt spid="7"/>
                                        </p:tgtEl>
                                        <p:attrNameLst>
                                          <p:attrName>style.visibility</p:attrName>
                                        </p:attrNameLst>
                                      </p:cBhvr>
                                      <p:to>
                                        <p:strVal val="hidden"/>
                                      </p:to>
                                    </p:set>
                                  </p:childTnLst>
                                </p:cTn>
                              </p:par>
                              <p:par>
                                <p:cTn id="345" presetID="2" presetClass="exit" presetSubtype="4" fill="hold" grpId="3" nodeType="withEffect">
                                  <p:stCondLst>
                                    <p:cond delay="0"/>
                                  </p:stCondLst>
                                  <p:childTnLst>
                                    <p:anim calcmode="lin" valueType="num">
                                      <p:cBhvr additive="base">
                                        <p:cTn id="346" dur="3000"/>
                                        <p:tgtEl>
                                          <p:spTgt spid="9"/>
                                        </p:tgtEl>
                                        <p:attrNameLst>
                                          <p:attrName>ppt_x</p:attrName>
                                        </p:attrNameLst>
                                      </p:cBhvr>
                                      <p:tavLst>
                                        <p:tav tm="0">
                                          <p:val>
                                            <p:strVal val="ppt_x"/>
                                          </p:val>
                                        </p:tav>
                                        <p:tav tm="100000">
                                          <p:val>
                                            <p:strVal val="ppt_x"/>
                                          </p:val>
                                        </p:tav>
                                      </p:tavLst>
                                    </p:anim>
                                    <p:anim calcmode="lin" valueType="num">
                                      <p:cBhvr additive="base">
                                        <p:cTn id="347" dur="3000"/>
                                        <p:tgtEl>
                                          <p:spTgt spid="9"/>
                                        </p:tgtEl>
                                        <p:attrNameLst>
                                          <p:attrName>ppt_y</p:attrName>
                                        </p:attrNameLst>
                                      </p:cBhvr>
                                      <p:tavLst>
                                        <p:tav tm="0">
                                          <p:val>
                                            <p:strVal val="ppt_y"/>
                                          </p:val>
                                        </p:tav>
                                        <p:tav tm="100000">
                                          <p:val>
                                            <p:strVal val="1+ppt_h/2"/>
                                          </p:val>
                                        </p:tav>
                                      </p:tavLst>
                                    </p:anim>
                                    <p:set>
                                      <p:cBhvr>
                                        <p:cTn id="348" dur="1" fill="hold">
                                          <p:stCondLst>
                                            <p:cond delay="2999"/>
                                          </p:stCondLst>
                                        </p:cTn>
                                        <p:tgtEl>
                                          <p:spTgt spid="9"/>
                                        </p:tgtEl>
                                        <p:attrNameLst>
                                          <p:attrName>style.visibility</p:attrName>
                                        </p:attrNameLst>
                                      </p:cBhvr>
                                      <p:to>
                                        <p:strVal val="hidden"/>
                                      </p:to>
                                    </p:set>
                                  </p:childTnLst>
                                </p:cTn>
                              </p:par>
                              <p:par>
                                <p:cTn id="349" presetID="2" presetClass="exit" presetSubtype="4" fill="hold" grpId="3" nodeType="withEffect">
                                  <p:stCondLst>
                                    <p:cond delay="0"/>
                                  </p:stCondLst>
                                  <p:childTnLst>
                                    <p:anim calcmode="lin" valueType="num">
                                      <p:cBhvr additive="base">
                                        <p:cTn id="350" dur="3000"/>
                                        <p:tgtEl>
                                          <p:spTgt spid="11"/>
                                        </p:tgtEl>
                                        <p:attrNameLst>
                                          <p:attrName>ppt_x</p:attrName>
                                        </p:attrNameLst>
                                      </p:cBhvr>
                                      <p:tavLst>
                                        <p:tav tm="0">
                                          <p:val>
                                            <p:strVal val="ppt_x"/>
                                          </p:val>
                                        </p:tav>
                                        <p:tav tm="100000">
                                          <p:val>
                                            <p:strVal val="ppt_x"/>
                                          </p:val>
                                        </p:tav>
                                      </p:tavLst>
                                    </p:anim>
                                    <p:anim calcmode="lin" valueType="num">
                                      <p:cBhvr additive="base">
                                        <p:cTn id="351" dur="3000"/>
                                        <p:tgtEl>
                                          <p:spTgt spid="11"/>
                                        </p:tgtEl>
                                        <p:attrNameLst>
                                          <p:attrName>ppt_y</p:attrName>
                                        </p:attrNameLst>
                                      </p:cBhvr>
                                      <p:tavLst>
                                        <p:tav tm="0">
                                          <p:val>
                                            <p:strVal val="ppt_y"/>
                                          </p:val>
                                        </p:tav>
                                        <p:tav tm="100000">
                                          <p:val>
                                            <p:strVal val="1+ppt_h/2"/>
                                          </p:val>
                                        </p:tav>
                                      </p:tavLst>
                                    </p:anim>
                                    <p:set>
                                      <p:cBhvr>
                                        <p:cTn id="352" dur="1" fill="hold">
                                          <p:stCondLst>
                                            <p:cond delay="2999"/>
                                          </p:stCondLst>
                                        </p:cTn>
                                        <p:tgtEl>
                                          <p:spTgt spid="11"/>
                                        </p:tgtEl>
                                        <p:attrNameLst>
                                          <p:attrName>style.visibility</p:attrName>
                                        </p:attrNameLst>
                                      </p:cBhvr>
                                      <p:to>
                                        <p:strVal val="hidden"/>
                                      </p:to>
                                    </p:set>
                                  </p:childTnLst>
                                </p:cTn>
                              </p:par>
                              <p:par>
                                <p:cTn id="353" presetID="2" presetClass="exit" presetSubtype="4" fill="hold" grpId="3" nodeType="withEffect">
                                  <p:stCondLst>
                                    <p:cond delay="0"/>
                                  </p:stCondLst>
                                  <p:childTnLst>
                                    <p:anim calcmode="lin" valueType="num">
                                      <p:cBhvr additive="base">
                                        <p:cTn id="354" dur="3000"/>
                                        <p:tgtEl>
                                          <p:spTgt spid="13"/>
                                        </p:tgtEl>
                                        <p:attrNameLst>
                                          <p:attrName>ppt_x</p:attrName>
                                        </p:attrNameLst>
                                      </p:cBhvr>
                                      <p:tavLst>
                                        <p:tav tm="0">
                                          <p:val>
                                            <p:strVal val="ppt_x"/>
                                          </p:val>
                                        </p:tav>
                                        <p:tav tm="100000">
                                          <p:val>
                                            <p:strVal val="ppt_x"/>
                                          </p:val>
                                        </p:tav>
                                      </p:tavLst>
                                    </p:anim>
                                    <p:anim calcmode="lin" valueType="num">
                                      <p:cBhvr additive="base">
                                        <p:cTn id="355" dur="3000"/>
                                        <p:tgtEl>
                                          <p:spTgt spid="13"/>
                                        </p:tgtEl>
                                        <p:attrNameLst>
                                          <p:attrName>ppt_y</p:attrName>
                                        </p:attrNameLst>
                                      </p:cBhvr>
                                      <p:tavLst>
                                        <p:tav tm="0">
                                          <p:val>
                                            <p:strVal val="ppt_y"/>
                                          </p:val>
                                        </p:tav>
                                        <p:tav tm="100000">
                                          <p:val>
                                            <p:strVal val="1+ppt_h/2"/>
                                          </p:val>
                                        </p:tav>
                                      </p:tavLst>
                                    </p:anim>
                                    <p:set>
                                      <p:cBhvr>
                                        <p:cTn id="356" dur="1" fill="hold">
                                          <p:stCondLst>
                                            <p:cond delay="2999"/>
                                          </p:stCondLst>
                                        </p:cTn>
                                        <p:tgtEl>
                                          <p:spTgt spid="13"/>
                                        </p:tgtEl>
                                        <p:attrNameLst>
                                          <p:attrName>style.visibility</p:attrName>
                                        </p:attrNameLst>
                                      </p:cBhvr>
                                      <p:to>
                                        <p:strVal val="hidden"/>
                                      </p:to>
                                    </p:set>
                                  </p:childTnLst>
                                </p:cTn>
                              </p:par>
                              <p:par>
                                <p:cTn id="357" presetID="2" presetClass="exit" presetSubtype="4" fill="hold" grpId="3" nodeType="withEffect">
                                  <p:stCondLst>
                                    <p:cond delay="0"/>
                                  </p:stCondLst>
                                  <p:childTnLst>
                                    <p:anim calcmode="lin" valueType="num">
                                      <p:cBhvr additive="base">
                                        <p:cTn id="358" dur="3000"/>
                                        <p:tgtEl>
                                          <p:spTgt spid="15"/>
                                        </p:tgtEl>
                                        <p:attrNameLst>
                                          <p:attrName>ppt_x</p:attrName>
                                        </p:attrNameLst>
                                      </p:cBhvr>
                                      <p:tavLst>
                                        <p:tav tm="0">
                                          <p:val>
                                            <p:strVal val="ppt_x"/>
                                          </p:val>
                                        </p:tav>
                                        <p:tav tm="100000">
                                          <p:val>
                                            <p:strVal val="ppt_x"/>
                                          </p:val>
                                        </p:tav>
                                      </p:tavLst>
                                    </p:anim>
                                    <p:anim calcmode="lin" valueType="num">
                                      <p:cBhvr additive="base">
                                        <p:cTn id="359" dur="3000"/>
                                        <p:tgtEl>
                                          <p:spTgt spid="15"/>
                                        </p:tgtEl>
                                        <p:attrNameLst>
                                          <p:attrName>ppt_y</p:attrName>
                                        </p:attrNameLst>
                                      </p:cBhvr>
                                      <p:tavLst>
                                        <p:tav tm="0">
                                          <p:val>
                                            <p:strVal val="ppt_y"/>
                                          </p:val>
                                        </p:tav>
                                        <p:tav tm="100000">
                                          <p:val>
                                            <p:strVal val="1+ppt_h/2"/>
                                          </p:val>
                                        </p:tav>
                                      </p:tavLst>
                                    </p:anim>
                                    <p:set>
                                      <p:cBhvr>
                                        <p:cTn id="360" dur="1" fill="hold">
                                          <p:stCondLst>
                                            <p:cond delay="2999"/>
                                          </p:stCondLst>
                                        </p:cTn>
                                        <p:tgtEl>
                                          <p:spTgt spid="15"/>
                                        </p:tgtEl>
                                        <p:attrNameLst>
                                          <p:attrName>style.visibility</p:attrName>
                                        </p:attrNameLst>
                                      </p:cBhvr>
                                      <p:to>
                                        <p:strVal val="hidden"/>
                                      </p:to>
                                    </p:set>
                                  </p:childTnLst>
                                </p:cTn>
                              </p:par>
                              <p:par>
                                <p:cTn id="361" presetID="2" presetClass="exit" presetSubtype="4" fill="hold" grpId="3" nodeType="withEffect">
                                  <p:stCondLst>
                                    <p:cond delay="0"/>
                                  </p:stCondLst>
                                  <p:childTnLst>
                                    <p:anim calcmode="lin" valueType="num">
                                      <p:cBhvr additive="base">
                                        <p:cTn id="362" dur="3000"/>
                                        <p:tgtEl>
                                          <p:spTgt spid="17"/>
                                        </p:tgtEl>
                                        <p:attrNameLst>
                                          <p:attrName>ppt_x</p:attrName>
                                        </p:attrNameLst>
                                      </p:cBhvr>
                                      <p:tavLst>
                                        <p:tav tm="0">
                                          <p:val>
                                            <p:strVal val="ppt_x"/>
                                          </p:val>
                                        </p:tav>
                                        <p:tav tm="100000">
                                          <p:val>
                                            <p:strVal val="ppt_x"/>
                                          </p:val>
                                        </p:tav>
                                      </p:tavLst>
                                    </p:anim>
                                    <p:anim calcmode="lin" valueType="num">
                                      <p:cBhvr additive="base">
                                        <p:cTn id="363" dur="3000"/>
                                        <p:tgtEl>
                                          <p:spTgt spid="17"/>
                                        </p:tgtEl>
                                        <p:attrNameLst>
                                          <p:attrName>ppt_y</p:attrName>
                                        </p:attrNameLst>
                                      </p:cBhvr>
                                      <p:tavLst>
                                        <p:tav tm="0">
                                          <p:val>
                                            <p:strVal val="ppt_y"/>
                                          </p:val>
                                        </p:tav>
                                        <p:tav tm="100000">
                                          <p:val>
                                            <p:strVal val="1+ppt_h/2"/>
                                          </p:val>
                                        </p:tav>
                                      </p:tavLst>
                                    </p:anim>
                                    <p:set>
                                      <p:cBhvr>
                                        <p:cTn id="364" dur="1" fill="hold">
                                          <p:stCondLst>
                                            <p:cond delay="2999"/>
                                          </p:stCondLst>
                                        </p:cTn>
                                        <p:tgtEl>
                                          <p:spTgt spid="17"/>
                                        </p:tgtEl>
                                        <p:attrNameLst>
                                          <p:attrName>style.visibility</p:attrName>
                                        </p:attrNameLst>
                                      </p:cBhvr>
                                      <p:to>
                                        <p:strVal val="hidden"/>
                                      </p:to>
                                    </p:set>
                                  </p:childTnLst>
                                </p:cTn>
                              </p:par>
                              <p:par>
                                <p:cTn id="365" presetID="2" presetClass="exit" presetSubtype="4" fill="hold" grpId="3" nodeType="withEffect">
                                  <p:stCondLst>
                                    <p:cond delay="0"/>
                                  </p:stCondLst>
                                  <p:childTnLst>
                                    <p:anim calcmode="lin" valueType="num">
                                      <p:cBhvr additive="base">
                                        <p:cTn id="366" dur="3000"/>
                                        <p:tgtEl>
                                          <p:spTgt spid="19"/>
                                        </p:tgtEl>
                                        <p:attrNameLst>
                                          <p:attrName>ppt_x</p:attrName>
                                        </p:attrNameLst>
                                      </p:cBhvr>
                                      <p:tavLst>
                                        <p:tav tm="0">
                                          <p:val>
                                            <p:strVal val="ppt_x"/>
                                          </p:val>
                                        </p:tav>
                                        <p:tav tm="100000">
                                          <p:val>
                                            <p:strVal val="ppt_x"/>
                                          </p:val>
                                        </p:tav>
                                      </p:tavLst>
                                    </p:anim>
                                    <p:anim calcmode="lin" valueType="num">
                                      <p:cBhvr additive="base">
                                        <p:cTn id="367" dur="3000"/>
                                        <p:tgtEl>
                                          <p:spTgt spid="19"/>
                                        </p:tgtEl>
                                        <p:attrNameLst>
                                          <p:attrName>ppt_y</p:attrName>
                                        </p:attrNameLst>
                                      </p:cBhvr>
                                      <p:tavLst>
                                        <p:tav tm="0">
                                          <p:val>
                                            <p:strVal val="ppt_y"/>
                                          </p:val>
                                        </p:tav>
                                        <p:tav tm="100000">
                                          <p:val>
                                            <p:strVal val="1+ppt_h/2"/>
                                          </p:val>
                                        </p:tav>
                                      </p:tavLst>
                                    </p:anim>
                                    <p:set>
                                      <p:cBhvr>
                                        <p:cTn id="368" dur="1" fill="hold">
                                          <p:stCondLst>
                                            <p:cond delay="2999"/>
                                          </p:stCondLst>
                                        </p:cTn>
                                        <p:tgtEl>
                                          <p:spTgt spid="19"/>
                                        </p:tgtEl>
                                        <p:attrNameLst>
                                          <p:attrName>style.visibility</p:attrName>
                                        </p:attrNameLst>
                                      </p:cBhvr>
                                      <p:to>
                                        <p:strVal val="hidden"/>
                                      </p:to>
                                    </p:set>
                                  </p:childTnLst>
                                </p:cTn>
                              </p:par>
                              <p:par>
                                <p:cTn id="369" presetID="2" presetClass="exit" presetSubtype="4" fill="hold" grpId="3" nodeType="withEffect">
                                  <p:stCondLst>
                                    <p:cond delay="0"/>
                                  </p:stCondLst>
                                  <p:childTnLst>
                                    <p:anim calcmode="lin" valueType="num">
                                      <p:cBhvr additive="base">
                                        <p:cTn id="370" dur="3000"/>
                                        <p:tgtEl>
                                          <p:spTgt spid="21"/>
                                        </p:tgtEl>
                                        <p:attrNameLst>
                                          <p:attrName>ppt_x</p:attrName>
                                        </p:attrNameLst>
                                      </p:cBhvr>
                                      <p:tavLst>
                                        <p:tav tm="0">
                                          <p:val>
                                            <p:strVal val="ppt_x"/>
                                          </p:val>
                                        </p:tav>
                                        <p:tav tm="100000">
                                          <p:val>
                                            <p:strVal val="ppt_x"/>
                                          </p:val>
                                        </p:tav>
                                      </p:tavLst>
                                    </p:anim>
                                    <p:anim calcmode="lin" valueType="num">
                                      <p:cBhvr additive="base">
                                        <p:cTn id="371" dur="3000"/>
                                        <p:tgtEl>
                                          <p:spTgt spid="21"/>
                                        </p:tgtEl>
                                        <p:attrNameLst>
                                          <p:attrName>ppt_y</p:attrName>
                                        </p:attrNameLst>
                                      </p:cBhvr>
                                      <p:tavLst>
                                        <p:tav tm="0">
                                          <p:val>
                                            <p:strVal val="ppt_y"/>
                                          </p:val>
                                        </p:tav>
                                        <p:tav tm="100000">
                                          <p:val>
                                            <p:strVal val="1+ppt_h/2"/>
                                          </p:val>
                                        </p:tav>
                                      </p:tavLst>
                                    </p:anim>
                                    <p:set>
                                      <p:cBhvr>
                                        <p:cTn id="372" dur="1" fill="hold">
                                          <p:stCondLst>
                                            <p:cond delay="2999"/>
                                          </p:stCondLst>
                                        </p:cTn>
                                        <p:tgtEl>
                                          <p:spTgt spid="21"/>
                                        </p:tgtEl>
                                        <p:attrNameLst>
                                          <p:attrName>style.visibility</p:attrName>
                                        </p:attrNameLst>
                                      </p:cBhvr>
                                      <p:to>
                                        <p:strVal val="hidden"/>
                                      </p:to>
                                    </p:set>
                                  </p:childTnLst>
                                </p:cTn>
                              </p:par>
                              <p:par>
                                <p:cTn id="373" presetID="2" presetClass="exit" presetSubtype="4" fill="hold" grpId="3" nodeType="withEffect">
                                  <p:stCondLst>
                                    <p:cond delay="0"/>
                                  </p:stCondLst>
                                  <p:childTnLst>
                                    <p:anim calcmode="lin" valueType="num">
                                      <p:cBhvr additive="base">
                                        <p:cTn id="374" dur="3000"/>
                                        <p:tgtEl>
                                          <p:spTgt spid="23"/>
                                        </p:tgtEl>
                                        <p:attrNameLst>
                                          <p:attrName>ppt_x</p:attrName>
                                        </p:attrNameLst>
                                      </p:cBhvr>
                                      <p:tavLst>
                                        <p:tav tm="0">
                                          <p:val>
                                            <p:strVal val="ppt_x"/>
                                          </p:val>
                                        </p:tav>
                                        <p:tav tm="100000">
                                          <p:val>
                                            <p:strVal val="ppt_x"/>
                                          </p:val>
                                        </p:tav>
                                      </p:tavLst>
                                    </p:anim>
                                    <p:anim calcmode="lin" valueType="num">
                                      <p:cBhvr additive="base">
                                        <p:cTn id="375" dur="3000"/>
                                        <p:tgtEl>
                                          <p:spTgt spid="23"/>
                                        </p:tgtEl>
                                        <p:attrNameLst>
                                          <p:attrName>ppt_y</p:attrName>
                                        </p:attrNameLst>
                                      </p:cBhvr>
                                      <p:tavLst>
                                        <p:tav tm="0">
                                          <p:val>
                                            <p:strVal val="ppt_y"/>
                                          </p:val>
                                        </p:tav>
                                        <p:tav tm="100000">
                                          <p:val>
                                            <p:strVal val="1+ppt_h/2"/>
                                          </p:val>
                                        </p:tav>
                                      </p:tavLst>
                                    </p:anim>
                                    <p:set>
                                      <p:cBhvr>
                                        <p:cTn id="376" dur="1" fill="hold">
                                          <p:stCondLst>
                                            <p:cond delay="2999"/>
                                          </p:stCondLst>
                                        </p:cTn>
                                        <p:tgtEl>
                                          <p:spTgt spid="23"/>
                                        </p:tgtEl>
                                        <p:attrNameLst>
                                          <p:attrName>style.visibility</p:attrName>
                                        </p:attrNameLst>
                                      </p:cBhvr>
                                      <p:to>
                                        <p:strVal val="hidden"/>
                                      </p:to>
                                    </p:set>
                                  </p:childTnLst>
                                </p:cTn>
                              </p:par>
                              <p:par>
                                <p:cTn id="377" presetID="2" presetClass="exit" presetSubtype="4" fill="hold" grpId="3" nodeType="withEffect">
                                  <p:stCondLst>
                                    <p:cond delay="0"/>
                                  </p:stCondLst>
                                  <p:childTnLst>
                                    <p:anim calcmode="lin" valueType="num">
                                      <p:cBhvr additive="base">
                                        <p:cTn id="378" dur="3000"/>
                                        <p:tgtEl>
                                          <p:spTgt spid="25"/>
                                        </p:tgtEl>
                                        <p:attrNameLst>
                                          <p:attrName>ppt_x</p:attrName>
                                        </p:attrNameLst>
                                      </p:cBhvr>
                                      <p:tavLst>
                                        <p:tav tm="0">
                                          <p:val>
                                            <p:strVal val="ppt_x"/>
                                          </p:val>
                                        </p:tav>
                                        <p:tav tm="100000">
                                          <p:val>
                                            <p:strVal val="ppt_x"/>
                                          </p:val>
                                        </p:tav>
                                      </p:tavLst>
                                    </p:anim>
                                    <p:anim calcmode="lin" valueType="num">
                                      <p:cBhvr additive="base">
                                        <p:cTn id="379" dur="3000"/>
                                        <p:tgtEl>
                                          <p:spTgt spid="25"/>
                                        </p:tgtEl>
                                        <p:attrNameLst>
                                          <p:attrName>ppt_y</p:attrName>
                                        </p:attrNameLst>
                                      </p:cBhvr>
                                      <p:tavLst>
                                        <p:tav tm="0">
                                          <p:val>
                                            <p:strVal val="ppt_y"/>
                                          </p:val>
                                        </p:tav>
                                        <p:tav tm="100000">
                                          <p:val>
                                            <p:strVal val="1+ppt_h/2"/>
                                          </p:val>
                                        </p:tav>
                                      </p:tavLst>
                                    </p:anim>
                                    <p:set>
                                      <p:cBhvr>
                                        <p:cTn id="380" dur="1" fill="hold">
                                          <p:stCondLst>
                                            <p:cond delay="2999"/>
                                          </p:stCondLst>
                                        </p:cTn>
                                        <p:tgtEl>
                                          <p:spTgt spid="25"/>
                                        </p:tgtEl>
                                        <p:attrNameLst>
                                          <p:attrName>style.visibility</p:attrName>
                                        </p:attrNameLst>
                                      </p:cBhvr>
                                      <p:to>
                                        <p:strVal val="hidden"/>
                                      </p:to>
                                    </p:set>
                                  </p:childTnLst>
                                </p:cTn>
                              </p:par>
                              <p:par>
                                <p:cTn id="381" presetID="2" presetClass="exit" presetSubtype="4" fill="hold" grpId="3" nodeType="withEffect">
                                  <p:stCondLst>
                                    <p:cond delay="0"/>
                                  </p:stCondLst>
                                  <p:childTnLst>
                                    <p:anim calcmode="lin" valueType="num">
                                      <p:cBhvr additive="base">
                                        <p:cTn id="382" dur="3000"/>
                                        <p:tgtEl>
                                          <p:spTgt spid="27"/>
                                        </p:tgtEl>
                                        <p:attrNameLst>
                                          <p:attrName>ppt_x</p:attrName>
                                        </p:attrNameLst>
                                      </p:cBhvr>
                                      <p:tavLst>
                                        <p:tav tm="0">
                                          <p:val>
                                            <p:strVal val="ppt_x"/>
                                          </p:val>
                                        </p:tav>
                                        <p:tav tm="100000">
                                          <p:val>
                                            <p:strVal val="ppt_x"/>
                                          </p:val>
                                        </p:tav>
                                      </p:tavLst>
                                    </p:anim>
                                    <p:anim calcmode="lin" valueType="num">
                                      <p:cBhvr additive="base">
                                        <p:cTn id="383" dur="3000"/>
                                        <p:tgtEl>
                                          <p:spTgt spid="27"/>
                                        </p:tgtEl>
                                        <p:attrNameLst>
                                          <p:attrName>ppt_y</p:attrName>
                                        </p:attrNameLst>
                                      </p:cBhvr>
                                      <p:tavLst>
                                        <p:tav tm="0">
                                          <p:val>
                                            <p:strVal val="ppt_y"/>
                                          </p:val>
                                        </p:tav>
                                        <p:tav tm="100000">
                                          <p:val>
                                            <p:strVal val="1+ppt_h/2"/>
                                          </p:val>
                                        </p:tav>
                                      </p:tavLst>
                                    </p:anim>
                                    <p:set>
                                      <p:cBhvr>
                                        <p:cTn id="384" dur="1" fill="hold">
                                          <p:stCondLst>
                                            <p:cond delay="2999"/>
                                          </p:stCondLst>
                                        </p:cTn>
                                        <p:tgtEl>
                                          <p:spTgt spid="27"/>
                                        </p:tgtEl>
                                        <p:attrNameLst>
                                          <p:attrName>style.visibility</p:attrName>
                                        </p:attrNameLst>
                                      </p:cBhvr>
                                      <p:to>
                                        <p:strVal val="hidden"/>
                                      </p:to>
                                    </p:set>
                                  </p:childTnLst>
                                </p:cTn>
                              </p:par>
                              <p:par>
                                <p:cTn id="385" presetID="2" presetClass="exit" presetSubtype="4" fill="hold" grpId="3" nodeType="withEffect">
                                  <p:stCondLst>
                                    <p:cond delay="0"/>
                                  </p:stCondLst>
                                  <p:childTnLst>
                                    <p:anim calcmode="lin" valueType="num">
                                      <p:cBhvr additive="base">
                                        <p:cTn id="386" dur="3000"/>
                                        <p:tgtEl>
                                          <p:spTgt spid="29"/>
                                        </p:tgtEl>
                                        <p:attrNameLst>
                                          <p:attrName>ppt_x</p:attrName>
                                        </p:attrNameLst>
                                      </p:cBhvr>
                                      <p:tavLst>
                                        <p:tav tm="0">
                                          <p:val>
                                            <p:strVal val="ppt_x"/>
                                          </p:val>
                                        </p:tav>
                                        <p:tav tm="100000">
                                          <p:val>
                                            <p:strVal val="ppt_x"/>
                                          </p:val>
                                        </p:tav>
                                      </p:tavLst>
                                    </p:anim>
                                    <p:anim calcmode="lin" valueType="num">
                                      <p:cBhvr additive="base">
                                        <p:cTn id="387" dur="3000"/>
                                        <p:tgtEl>
                                          <p:spTgt spid="29"/>
                                        </p:tgtEl>
                                        <p:attrNameLst>
                                          <p:attrName>ppt_y</p:attrName>
                                        </p:attrNameLst>
                                      </p:cBhvr>
                                      <p:tavLst>
                                        <p:tav tm="0">
                                          <p:val>
                                            <p:strVal val="ppt_y"/>
                                          </p:val>
                                        </p:tav>
                                        <p:tav tm="100000">
                                          <p:val>
                                            <p:strVal val="1+ppt_h/2"/>
                                          </p:val>
                                        </p:tav>
                                      </p:tavLst>
                                    </p:anim>
                                    <p:set>
                                      <p:cBhvr>
                                        <p:cTn id="388" dur="1" fill="hold">
                                          <p:stCondLst>
                                            <p:cond delay="2999"/>
                                          </p:stCondLst>
                                        </p:cTn>
                                        <p:tgtEl>
                                          <p:spTgt spid="29"/>
                                        </p:tgtEl>
                                        <p:attrNameLst>
                                          <p:attrName>style.visibility</p:attrName>
                                        </p:attrNameLst>
                                      </p:cBhvr>
                                      <p:to>
                                        <p:strVal val="hidden"/>
                                      </p:to>
                                    </p:set>
                                  </p:childTnLst>
                                </p:cTn>
                              </p:par>
                              <p:par>
                                <p:cTn id="389" presetID="2" presetClass="exit" presetSubtype="4" fill="hold" grpId="3" nodeType="withEffect">
                                  <p:stCondLst>
                                    <p:cond delay="0"/>
                                  </p:stCondLst>
                                  <p:childTnLst>
                                    <p:anim calcmode="lin" valueType="num">
                                      <p:cBhvr additive="base">
                                        <p:cTn id="390" dur="3000"/>
                                        <p:tgtEl>
                                          <p:spTgt spid="31"/>
                                        </p:tgtEl>
                                        <p:attrNameLst>
                                          <p:attrName>ppt_x</p:attrName>
                                        </p:attrNameLst>
                                      </p:cBhvr>
                                      <p:tavLst>
                                        <p:tav tm="0">
                                          <p:val>
                                            <p:strVal val="ppt_x"/>
                                          </p:val>
                                        </p:tav>
                                        <p:tav tm="100000">
                                          <p:val>
                                            <p:strVal val="ppt_x"/>
                                          </p:val>
                                        </p:tav>
                                      </p:tavLst>
                                    </p:anim>
                                    <p:anim calcmode="lin" valueType="num">
                                      <p:cBhvr additive="base">
                                        <p:cTn id="391" dur="3000"/>
                                        <p:tgtEl>
                                          <p:spTgt spid="31"/>
                                        </p:tgtEl>
                                        <p:attrNameLst>
                                          <p:attrName>ppt_y</p:attrName>
                                        </p:attrNameLst>
                                      </p:cBhvr>
                                      <p:tavLst>
                                        <p:tav tm="0">
                                          <p:val>
                                            <p:strVal val="ppt_y"/>
                                          </p:val>
                                        </p:tav>
                                        <p:tav tm="100000">
                                          <p:val>
                                            <p:strVal val="1+ppt_h/2"/>
                                          </p:val>
                                        </p:tav>
                                      </p:tavLst>
                                    </p:anim>
                                    <p:set>
                                      <p:cBhvr>
                                        <p:cTn id="392" dur="1" fill="hold">
                                          <p:stCondLst>
                                            <p:cond delay="2999"/>
                                          </p:stCondLst>
                                        </p:cTn>
                                        <p:tgtEl>
                                          <p:spTgt spid="31"/>
                                        </p:tgtEl>
                                        <p:attrNameLst>
                                          <p:attrName>style.visibility</p:attrName>
                                        </p:attrNameLst>
                                      </p:cBhvr>
                                      <p:to>
                                        <p:strVal val="hidden"/>
                                      </p:to>
                                    </p:set>
                                  </p:childTnLst>
                                </p:cTn>
                              </p:par>
                              <p:par>
                                <p:cTn id="393" presetID="2" presetClass="exit" presetSubtype="4" fill="hold" grpId="3" nodeType="withEffect">
                                  <p:stCondLst>
                                    <p:cond delay="0"/>
                                  </p:stCondLst>
                                  <p:childTnLst>
                                    <p:anim calcmode="lin" valueType="num">
                                      <p:cBhvr additive="base">
                                        <p:cTn id="394" dur="3000"/>
                                        <p:tgtEl>
                                          <p:spTgt spid="33"/>
                                        </p:tgtEl>
                                        <p:attrNameLst>
                                          <p:attrName>ppt_x</p:attrName>
                                        </p:attrNameLst>
                                      </p:cBhvr>
                                      <p:tavLst>
                                        <p:tav tm="0">
                                          <p:val>
                                            <p:strVal val="ppt_x"/>
                                          </p:val>
                                        </p:tav>
                                        <p:tav tm="100000">
                                          <p:val>
                                            <p:strVal val="ppt_x"/>
                                          </p:val>
                                        </p:tav>
                                      </p:tavLst>
                                    </p:anim>
                                    <p:anim calcmode="lin" valueType="num">
                                      <p:cBhvr additive="base">
                                        <p:cTn id="395" dur="3000"/>
                                        <p:tgtEl>
                                          <p:spTgt spid="33"/>
                                        </p:tgtEl>
                                        <p:attrNameLst>
                                          <p:attrName>ppt_y</p:attrName>
                                        </p:attrNameLst>
                                      </p:cBhvr>
                                      <p:tavLst>
                                        <p:tav tm="0">
                                          <p:val>
                                            <p:strVal val="ppt_y"/>
                                          </p:val>
                                        </p:tav>
                                        <p:tav tm="100000">
                                          <p:val>
                                            <p:strVal val="1+ppt_h/2"/>
                                          </p:val>
                                        </p:tav>
                                      </p:tavLst>
                                    </p:anim>
                                    <p:set>
                                      <p:cBhvr>
                                        <p:cTn id="396" dur="1" fill="hold">
                                          <p:stCondLst>
                                            <p:cond delay="2999"/>
                                          </p:stCondLst>
                                        </p:cTn>
                                        <p:tgtEl>
                                          <p:spTgt spid="33"/>
                                        </p:tgtEl>
                                        <p:attrNameLst>
                                          <p:attrName>style.visibility</p:attrName>
                                        </p:attrNameLst>
                                      </p:cBhvr>
                                      <p:to>
                                        <p:strVal val="hidden"/>
                                      </p:to>
                                    </p:set>
                                  </p:childTnLst>
                                </p:cTn>
                              </p:par>
                              <p:par>
                                <p:cTn id="397" presetID="2" presetClass="exit" presetSubtype="4" fill="hold" grpId="3" nodeType="withEffect">
                                  <p:stCondLst>
                                    <p:cond delay="0"/>
                                  </p:stCondLst>
                                  <p:childTnLst>
                                    <p:anim calcmode="lin" valueType="num">
                                      <p:cBhvr additive="base">
                                        <p:cTn id="398" dur="3000"/>
                                        <p:tgtEl>
                                          <p:spTgt spid="35"/>
                                        </p:tgtEl>
                                        <p:attrNameLst>
                                          <p:attrName>ppt_x</p:attrName>
                                        </p:attrNameLst>
                                      </p:cBhvr>
                                      <p:tavLst>
                                        <p:tav tm="0">
                                          <p:val>
                                            <p:strVal val="ppt_x"/>
                                          </p:val>
                                        </p:tav>
                                        <p:tav tm="100000">
                                          <p:val>
                                            <p:strVal val="ppt_x"/>
                                          </p:val>
                                        </p:tav>
                                      </p:tavLst>
                                    </p:anim>
                                    <p:anim calcmode="lin" valueType="num">
                                      <p:cBhvr additive="base">
                                        <p:cTn id="399" dur="3000"/>
                                        <p:tgtEl>
                                          <p:spTgt spid="35"/>
                                        </p:tgtEl>
                                        <p:attrNameLst>
                                          <p:attrName>ppt_y</p:attrName>
                                        </p:attrNameLst>
                                      </p:cBhvr>
                                      <p:tavLst>
                                        <p:tav tm="0">
                                          <p:val>
                                            <p:strVal val="ppt_y"/>
                                          </p:val>
                                        </p:tav>
                                        <p:tav tm="100000">
                                          <p:val>
                                            <p:strVal val="1+ppt_h/2"/>
                                          </p:val>
                                        </p:tav>
                                      </p:tavLst>
                                    </p:anim>
                                    <p:set>
                                      <p:cBhvr>
                                        <p:cTn id="400" dur="1" fill="hold">
                                          <p:stCondLst>
                                            <p:cond delay="2999"/>
                                          </p:stCondLst>
                                        </p:cTn>
                                        <p:tgtEl>
                                          <p:spTgt spid="35"/>
                                        </p:tgtEl>
                                        <p:attrNameLst>
                                          <p:attrName>style.visibility</p:attrName>
                                        </p:attrNameLst>
                                      </p:cBhvr>
                                      <p:to>
                                        <p:strVal val="hidden"/>
                                      </p:to>
                                    </p:set>
                                  </p:childTnLst>
                                </p:cTn>
                              </p:par>
                              <p:par>
                                <p:cTn id="401" presetID="2" presetClass="exit" presetSubtype="4" fill="hold" grpId="3" nodeType="withEffect">
                                  <p:stCondLst>
                                    <p:cond delay="0"/>
                                  </p:stCondLst>
                                  <p:childTnLst>
                                    <p:anim calcmode="lin" valueType="num">
                                      <p:cBhvr additive="base">
                                        <p:cTn id="402" dur="3000"/>
                                        <p:tgtEl>
                                          <p:spTgt spid="37"/>
                                        </p:tgtEl>
                                        <p:attrNameLst>
                                          <p:attrName>ppt_x</p:attrName>
                                        </p:attrNameLst>
                                      </p:cBhvr>
                                      <p:tavLst>
                                        <p:tav tm="0">
                                          <p:val>
                                            <p:strVal val="ppt_x"/>
                                          </p:val>
                                        </p:tav>
                                        <p:tav tm="100000">
                                          <p:val>
                                            <p:strVal val="ppt_x"/>
                                          </p:val>
                                        </p:tav>
                                      </p:tavLst>
                                    </p:anim>
                                    <p:anim calcmode="lin" valueType="num">
                                      <p:cBhvr additive="base">
                                        <p:cTn id="403" dur="3000"/>
                                        <p:tgtEl>
                                          <p:spTgt spid="37"/>
                                        </p:tgtEl>
                                        <p:attrNameLst>
                                          <p:attrName>ppt_y</p:attrName>
                                        </p:attrNameLst>
                                      </p:cBhvr>
                                      <p:tavLst>
                                        <p:tav tm="0">
                                          <p:val>
                                            <p:strVal val="ppt_y"/>
                                          </p:val>
                                        </p:tav>
                                        <p:tav tm="100000">
                                          <p:val>
                                            <p:strVal val="1+ppt_h/2"/>
                                          </p:val>
                                        </p:tav>
                                      </p:tavLst>
                                    </p:anim>
                                    <p:set>
                                      <p:cBhvr>
                                        <p:cTn id="404" dur="1" fill="hold">
                                          <p:stCondLst>
                                            <p:cond delay="2999"/>
                                          </p:stCondLst>
                                        </p:cTn>
                                        <p:tgtEl>
                                          <p:spTgt spid="37"/>
                                        </p:tgtEl>
                                        <p:attrNameLst>
                                          <p:attrName>style.visibility</p:attrName>
                                        </p:attrNameLst>
                                      </p:cBhvr>
                                      <p:to>
                                        <p:strVal val="hidden"/>
                                      </p:to>
                                    </p:set>
                                  </p:childTnLst>
                                </p:cTn>
                              </p:par>
                              <p:par>
                                <p:cTn id="405" presetID="2" presetClass="exit" presetSubtype="1" fill="hold" grpId="3" nodeType="withEffect">
                                  <p:stCondLst>
                                    <p:cond delay="0"/>
                                  </p:stCondLst>
                                  <p:childTnLst>
                                    <p:anim calcmode="lin" valueType="num">
                                      <p:cBhvr additive="base">
                                        <p:cTn id="406" dur="3000"/>
                                        <p:tgtEl>
                                          <p:spTgt spid="4"/>
                                        </p:tgtEl>
                                        <p:attrNameLst>
                                          <p:attrName>ppt_x</p:attrName>
                                        </p:attrNameLst>
                                      </p:cBhvr>
                                      <p:tavLst>
                                        <p:tav tm="0">
                                          <p:val>
                                            <p:strVal val="ppt_x"/>
                                          </p:val>
                                        </p:tav>
                                        <p:tav tm="100000">
                                          <p:val>
                                            <p:strVal val="ppt_x"/>
                                          </p:val>
                                        </p:tav>
                                      </p:tavLst>
                                    </p:anim>
                                    <p:anim calcmode="lin" valueType="num">
                                      <p:cBhvr additive="base">
                                        <p:cTn id="407" dur="3000"/>
                                        <p:tgtEl>
                                          <p:spTgt spid="4"/>
                                        </p:tgtEl>
                                        <p:attrNameLst>
                                          <p:attrName>ppt_y</p:attrName>
                                        </p:attrNameLst>
                                      </p:cBhvr>
                                      <p:tavLst>
                                        <p:tav tm="0">
                                          <p:val>
                                            <p:strVal val="ppt_y"/>
                                          </p:val>
                                        </p:tav>
                                        <p:tav tm="100000">
                                          <p:val>
                                            <p:strVal val="0-ppt_h/2"/>
                                          </p:val>
                                        </p:tav>
                                      </p:tavLst>
                                    </p:anim>
                                    <p:set>
                                      <p:cBhvr>
                                        <p:cTn id="408" dur="1" fill="hold">
                                          <p:stCondLst>
                                            <p:cond delay="2999"/>
                                          </p:stCondLst>
                                        </p:cTn>
                                        <p:tgtEl>
                                          <p:spTgt spid="4"/>
                                        </p:tgtEl>
                                        <p:attrNameLst>
                                          <p:attrName>style.visibility</p:attrName>
                                        </p:attrNameLst>
                                      </p:cBhvr>
                                      <p:to>
                                        <p:strVal val="hidden"/>
                                      </p:to>
                                    </p:set>
                                  </p:childTnLst>
                                </p:cTn>
                              </p:par>
                              <p:par>
                                <p:cTn id="409" presetID="2" presetClass="exit" presetSubtype="1" fill="hold" grpId="3" nodeType="withEffect">
                                  <p:stCondLst>
                                    <p:cond delay="0"/>
                                  </p:stCondLst>
                                  <p:childTnLst>
                                    <p:anim calcmode="lin" valueType="num">
                                      <p:cBhvr additive="base">
                                        <p:cTn id="410" dur="3000"/>
                                        <p:tgtEl>
                                          <p:spTgt spid="6"/>
                                        </p:tgtEl>
                                        <p:attrNameLst>
                                          <p:attrName>ppt_x</p:attrName>
                                        </p:attrNameLst>
                                      </p:cBhvr>
                                      <p:tavLst>
                                        <p:tav tm="0">
                                          <p:val>
                                            <p:strVal val="ppt_x"/>
                                          </p:val>
                                        </p:tav>
                                        <p:tav tm="100000">
                                          <p:val>
                                            <p:strVal val="ppt_x"/>
                                          </p:val>
                                        </p:tav>
                                      </p:tavLst>
                                    </p:anim>
                                    <p:anim calcmode="lin" valueType="num">
                                      <p:cBhvr additive="base">
                                        <p:cTn id="411" dur="3000"/>
                                        <p:tgtEl>
                                          <p:spTgt spid="6"/>
                                        </p:tgtEl>
                                        <p:attrNameLst>
                                          <p:attrName>ppt_y</p:attrName>
                                        </p:attrNameLst>
                                      </p:cBhvr>
                                      <p:tavLst>
                                        <p:tav tm="0">
                                          <p:val>
                                            <p:strVal val="ppt_y"/>
                                          </p:val>
                                        </p:tav>
                                        <p:tav tm="100000">
                                          <p:val>
                                            <p:strVal val="0-ppt_h/2"/>
                                          </p:val>
                                        </p:tav>
                                      </p:tavLst>
                                    </p:anim>
                                    <p:set>
                                      <p:cBhvr>
                                        <p:cTn id="412" dur="1" fill="hold">
                                          <p:stCondLst>
                                            <p:cond delay="2999"/>
                                          </p:stCondLst>
                                        </p:cTn>
                                        <p:tgtEl>
                                          <p:spTgt spid="6"/>
                                        </p:tgtEl>
                                        <p:attrNameLst>
                                          <p:attrName>style.visibility</p:attrName>
                                        </p:attrNameLst>
                                      </p:cBhvr>
                                      <p:to>
                                        <p:strVal val="hidden"/>
                                      </p:to>
                                    </p:set>
                                  </p:childTnLst>
                                </p:cTn>
                              </p:par>
                              <p:par>
                                <p:cTn id="413" presetID="2" presetClass="exit" presetSubtype="1" fill="hold" grpId="3" nodeType="withEffect">
                                  <p:stCondLst>
                                    <p:cond delay="0"/>
                                  </p:stCondLst>
                                  <p:childTnLst>
                                    <p:anim calcmode="lin" valueType="num">
                                      <p:cBhvr additive="base">
                                        <p:cTn id="414" dur="3000"/>
                                        <p:tgtEl>
                                          <p:spTgt spid="8"/>
                                        </p:tgtEl>
                                        <p:attrNameLst>
                                          <p:attrName>ppt_x</p:attrName>
                                        </p:attrNameLst>
                                      </p:cBhvr>
                                      <p:tavLst>
                                        <p:tav tm="0">
                                          <p:val>
                                            <p:strVal val="ppt_x"/>
                                          </p:val>
                                        </p:tav>
                                        <p:tav tm="100000">
                                          <p:val>
                                            <p:strVal val="ppt_x"/>
                                          </p:val>
                                        </p:tav>
                                      </p:tavLst>
                                    </p:anim>
                                    <p:anim calcmode="lin" valueType="num">
                                      <p:cBhvr additive="base">
                                        <p:cTn id="415" dur="3000"/>
                                        <p:tgtEl>
                                          <p:spTgt spid="8"/>
                                        </p:tgtEl>
                                        <p:attrNameLst>
                                          <p:attrName>ppt_y</p:attrName>
                                        </p:attrNameLst>
                                      </p:cBhvr>
                                      <p:tavLst>
                                        <p:tav tm="0">
                                          <p:val>
                                            <p:strVal val="ppt_y"/>
                                          </p:val>
                                        </p:tav>
                                        <p:tav tm="100000">
                                          <p:val>
                                            <p:strVal val="0-ppt_h/2"/>
                                          </p:val>
                                        </p:tav>
                                      </p:tavLst>
                                    </p:anim>
                                    <p:set>
                                      <p:cBhvr>
                                        <p:cTn id="416" dur="1" fill="hold">
                                          <p:stCondLst>
                                            <p:cond delay="2999"/>
                                          </p:stCondLst>
                                        </p:cTn>
                                        <p:tgtEl>
                                          <p:spTgt spid="8"/>
                                        </p:tgtEl>
                                        <p:attrNameLst>
                                          <p:attrName>style.visibility</p:attrName>
                                        </p:attrNameLst>
                                      </p:cBhvr>
                                      <p:to>
                                        <p:strVal val="hidden"/>
                                      </p:to>
                                    </p:set>
                                  </p:childTnLst>
                                </p:cTn>
                              </p:par>
                              <p:par>
                                <p:cTn id="417" presetID="2" presetClass="exit" presetSubtype="1" fill="hold" grpId="3" nodeType="withEffect">
                                  <p:stCondLst>
                                    <p:cond delay="0"/>
                                  </p:stCondLst>
                                  <p:childTnLst>
                                    <p:anim calcmode="lin" valueType="num">
                                      <p:cBhvr additive="base">
                                        <p:cTn id="418" dur="3000"/>
                                        <p:tgtEl>
                                          <p:spTgt spid="10"/>
                                        </p:tgtEl>
                                        <p:attrNameLst>
                                          <p:attrName>ppt_x</p:attrName>
                                        </p:attrNameLst>
                                      </p:cBhvr>
                                      <p:tavLst>
                                        <p:tav tm="0">
                                          <p:val>
                                            <p:strVal val="ppt_x"/>
                                          </p:val>
                                        </p:tav>
                                        <p:tav tm="100000">
                                          <p:val>
                                            <p:strVal val="ppt_x"/>
                                          </p:val>
                                        </p:tav>
                                      </p:tavLst>
                                    </p:anim>
                                    <p:anim calcmode="lin" valueType="num">
                                      <p:cBhvr additive="base">
                                        <p:cTn id="419" dur="3000"/>
                                        <p:tgtEl>
                                          <p:spTgt spid="10"/>
                                        </p:tgtEl>
                                        <p:attrNameLst>
                                          <p:attrName>ppt_y</p:attrName>
                                        </p:attrNameLst>
                                      </p:cBhvr>
                                      <p:tavLst>
                                        <p:tav tm="0">
                                          <p:val>
                                            <p:strVal val="ppt_y"/>
                                          </p:val>
                                        </p:tav>
                                        <p:tav tm="100000">
                                          <p:val>
                                            <p:strVal val="0-ppt_h/2"/>
                                          </p:val>
                                        </p:tav>
                                      </p:tavLst>
                                    </p:anim>
                                    <p:set>
                                      <p:cBhvr>
                                        <p:cTn id="420" dur="1" fill="hold">
                                          <p:stCondLst>
                                            <p:cond delay="2999"/>
                                          </p:stCondLst>
                                        </p:cTn>
                                        <p:tgtEl>
                                          <p:spTgt spid="10"/>
                                        </p:tgtEl>
                                        <p:attrNameLst>
                                          <p:attrName>style.visibility</p:attrName>
                                        </p:attrNameLst>
                                      </p:cBhvr>
                                      <p:to>
                                        <p:strVal val="hidden"/>
                                      </p:to>
                                    </p:set>
                                  </p:childTnLst>
                                </p:cTn>
                              </p:par>
                              <p:par>
                                <p:cTn id="421" presetID="2" presetClass="exit" presetSubtype="1" fill="hold" grpId="3" nodeType="withEffect">
                                  <p:stCondLst>
                                    <p:cond delay="0"/>
                                  </p:stCondLst>
                                  <p:childTnLst>
                                    <p:anim calcmode="lin" valueType="num">
                                      <p:cBhvr additive="base">
                                        <p:cTn id="422" dur="3000"/>
                                        <p:tgtEl>
                                          <p:spTgt spid="12"/>
                                        </p:tgtEl>
                                        <p:attrNameLst>
                                          <p:attrName>ppt_x</p:attrName>
                                        </p:attrNameLst>
                                      </p:cBhvr>
                                      <p:tavLst>
                                        <p:tav tm="0">
                                          <p:val>
                                            <p:strVal val="ppt_x"/>
                                          </p:val>
                                        </p:tav>
                                        <p:tav tm="100000">
                                          <p:val>
                                            <p:strVal val="ppt_x"/>
                                          </p:val>
                                        </p:tav>
                                      </p:tavLst>
                                    </p:anim>
                                    <p:anim calcmode="lin" valueType="num">
                                      <p:cBhvr additive="base">
                                        <p:cTn id="423" dur="3000"/>
                                        <p:tgtEl>
                                          <p:spTgt spid="12"/>
                                        </p:tgtEl>
                                        <p:attrNameLst>
                                          <p:attrName>ppt_y</p:attrName>
                                        </p:attrNameLst>
                                      </p:cBhvr>
                                      <p:tavLst>
                                        <p:tav tm="0">
                                          <p:val>
                                            <p:strVal val="ppt_y"/>
                                          </p:val>
                                        </p:tav>
                                        <p:tav tm="100000">
                                          <p:val>
                                            <p:strVal val="0-ppt_h/2"/>
                                          </p:val>
                                        </p:tav>
                                      </p:tavLst>
                                    </p:anim>
                                    <p:set>
                                      <p:cBhvr>
                                        <p:cTn id="424" dur="1" fill="hold">
                                          <p:stCondLst>
                                            <p:cond delay="2999"/>
                                          </p:stCondLst>
                                        </p:cTn>
                                        <p:tgtEl>
                                          <p:spTgt spid="12"/>
                                        </p:tgtEl>
                                        <p:attrNameLst>
                                          <p:attrName>style.visibility</p:attrName>
                                        </p:attrNameLst>
                                      </p:cBhvr>
                                      <p:to>
                                        <p:strVal val="hidden"/>
                                      </p:to>
                                    </p:set>
                                  </p:childTnLst>
                                </p:cTn>
                              </p:par>
                              <p:par>
                                <p:cTn id="425" presetID="2" presetClass="exit" presetSubtype="1" fill="hold" grpId="3" nodeType="withEffect">
                                  <p:stCondLst>
                                    <p:cond delay="0"/>
                                  </p:stCondLst>
                                  <p:childTnLst>
                                    <p:anim calcmode="lin" valueType="num">
                                      <p:cBhvr additive="base">
                                        <p:cTn id="426" dur="3000"/>
                                        <p:tgtEl>
                                          <p:spTgt spid="14"/>
                                        </p:tgtEl>
                                        <p:attrNameLst>
                                          <p:attrName>ppt_x</p:attrName>
                                        </p:attrNameLst>
                                      </p:cBhvr>
                                      <p:tavLst>
                                        <p:tav tm="0">
                                          <p:val>
                                            <p:strVal val="ppt_x"/>
                                          </p:val>
                                        </p:tav>
                                        <p:tav tm="100000">
                                          <p:val>
                                            <p:strVal val="ppt_x"/>
                                          </p:val>
                                        </p:tav>
                                      </p:tavLst>
                                    </p:anim>
                                    <p:anim calcmode="lin" valueType="num">
                                      <p:cBhvr additive="base">
                                        <p:cTn id="427" dur="3000"/>
                                        <p:tgtEl>
                                          <p:spTgt spid="14"/>
                                        </p:tgtEl>
                                        <p:attrNameLst>
                                          <p:attrName>ppt_y</p:attrName>
                                        </p:attrNameLst>
                                      </p:cBhvr>
                                      <p:tavLst>
                                        <p:tav tm="0">
                                          <p:val>
                                            <p:strVal val="ppt_y"/>
                                          </p:val>
                                        </p:tav>
                                        <p:tav tm="100000">
                                          <p:val>
                                            <p:strVal val="0-ppt_h/2"/>
                                          </p:val>
                                        </p:tav>
                                      </p:tavLst>
                                    </p:anim>
                                    <p:set>
                                      <p:cBhvr>
                                        <p:cTn id="428" dur="1" fill="hold">
                                          <p:stCondLst>
                                            <p:cond delay="2999"/>
                                          </p:stCondLst>
                                        </p:cTn>
                                        <p:tgtEl>
                                          <p:spTgt spid="14"/>
                                        </p:tgtEl>
                                        <p:attrNameLst>
                                          <p:attrName>style.visibility</p:attrName>
                                        </p:attrNameLst>
                                      </p:cBhvr>
                                      <p:to>
                                        <p:strVal val="hidden"/>
                                      </p:to>
                                    </p:set>
                                  </p:childTnLst>
                                </p:cTn>
                              </p:par>
                              <p:par>
                                <p:cTn id="429" presetID="2" presetClass="exit" presetSubtype="1" fill="hold" grpId="3" nodeType="withEffect">
                                  <p:stCondLst>
                                    <p:cond delay="0"/>
                                  </p:stCondLst>
                                  <p:childTnLst>
                                    <p:anim calcmode="lin" valueType="num">
                                      <p:cBhvr additive="base">
                                        <p:cTn id="430" dur="3000"/>
                                        <p:tgtEl>
                                          <p:spTgt spid="16"/>
                                        </p:tgtEl>
                                        <p:attrNameLst>
                                          <p:attrName>ppt_x</p:attrName>
                                        </p:attrNameLst>
                                      </p:cBhvr>
                                      <p:tavLst>
                                        <p:tav tm="0">
                                          <p:val>
                                            <p:strVal val="ppt_x"/>
                                          </p:val>
                                        </p:tav>
                                        <p:tav tm="100000">
                                          <p:val>
                                            <p:strVal val="ppt_x"/>
                                          </p:val>
                                        </p:tav>
                                      </p:tavLst>
                                    </p:anim>
                                    <p:anim calcmode="lin" valueType="num">
                                      <p:cBhvr additive="base">
                                        <p:cTn id="431" dur="3000"/>
                                        <p:tgtEl>
                                          <p:spTgt spid="16"/>
                                        </p:tgtEl>
                                        <p:attrNameLst>
                                          <p:attrName>ppt_y</p:attrName>
                                        </p:attrNameLst>
                                      </p:cBhvr>
                                      <p:tavLst>
                                        <p:tav tm="0">
                                          <p:val>
                                            <p:strVal val="ppt_y"/>
                                          </p:val>
                                        </p:tav>
                                        <p:tav tm="100000">
                                          <p:val>
                                            <p:strVal val="0-ppt_h/2"/>
                                          </p:val>
                                        </p:tav>
                                      </p:tavLst>
                                    </p:anim>
                                    <p:set>
                                      <p:cBhvr>
                                        <p:cTn id="432" dur="1" fill="hold">
                                          <p:stCondLst>
                                            <p:cond delay="2999"/>
                                          </p:stCondLst>
                                        </p:cTn>
                                        <p:tgtEl>
                                          <p:spTgt spid="16"/>
                                        </p:tgtEl>
                                        <p:attrNameLst>
                                          <p:attrName>style.visibility</p:attrName>
                                        </p:attrNameLst>
                                      </p:cBhvr>
                                      <p:to>
                                        <p:strVal val="hidden"/>
                                      </p:to>
                                    </p:set>
                                  </p:childTnLst>
                                </p:cTn>
                              </p:par>
                              <p:par>
                                <p:cTn id="433" presetID="2" presetClass="exit" presetSubtype="1" fill="hold" grpId="3" nodeType="withEffect">
                                  <p:stCondLst>
                                    <p:cond delay="0"/>
                                  </p:stCondLst>
                                  <p:childTnLst>
                                    <p:anim calcmode="lin" valueType="num">
                                      <p:cBhvr additive="base">
                                        <p:cTn id="434" dur="3000"/>
                                        <p:tgtEl>
                                          <p:spTgt spid="18"/>
                                        </p:tgtEl>
                                        <p:attrNameLst>
                                          <p:attrName>ppt_x</p:attrName>
                                        </p:attrNameLst>
                                      </p:cBhvr>
                                      <p:tavLst>
                                        <p:tav tm="0">
                                          <p:val>
                                            <p:strVal val="ppt_x"/>
                                          </p:val>
                                        </p:tav>
                                        <p:tav tm="100000">
                                          <p:val>
                                            <p:strVal val="ppt_x"/>
                                          </p:val>
                                        </p:tav>
                                      </p:tavLst>
                                    </p:anim>
                                    <p:anim calcmode="lin" valueType="num">
                                      <p:cBhvr additive="base">
                                        <p:cTn id="435" dur="3000"/>
                                        <p:tgtEl>
                                          <p:spTgt spid="18"/>
                                        </p:tgtEl>
                                        <p:attrNameLst>
                                          <p:attrName>ppt_y</p:attrName>
                                        </p:attrNameLst>
                                      </p:cBhvr>
                                      <p:tavLst>
                                        <p:tav tm="0">
                                          <p:val>
                                            <p:strVal val="ppt_y"/>
                                          </p:val>
                                        </p:tav>
                                        <p:tav tm="100000">
                                          <p:val>
                                            <p:strVal val="0-ppt_h/2"/>
                                          </p:val>
                                        </p:tav>
                                      </p:tavLst>
                                    </p:anim>
                                    <p:set>
                                      <p:cBhvr>
                                        <p:cTn id="436" dur="1" fill="hold">
                                          <p:stCondLst>
                                            <p:cond delay="2999"/>
                                          </p:stCondLst>
                                        </p:cTn>
                                        <p:tgtEl>
                                          <p:spTgt spid="18"/>
                                        </p:tgtEl>
                                        <p:attrNameLst>
                                          <p:attrName>style.visibility</p:attrName>
                                        </p:attrNameLst>
                                      </p:cBhvr>
                                      <p:to>
                                        <p:strVal val="hidden"/>
                                      </p:to>
                                    </p:set>
                                  </p:childTnLst>
                                </p:cTn>
                              </p:par>
                              <p:par>
                                <p:cTn id="437" presetID="2" presetClass="exit" presetSubtype="1" fill="hold" grpId="3" nodeType="withEffect">
                                  <p:stCondLst>
                                    <p:cond delay="0"/>
                                  </p:stCondLst>
                                  <p:childTnLst>
                                    <p:anim calcmode="lin" valueType="num">
                                      <p:cBhvr additive="base">
                                        <p:cTn id="438" dur="3000"/>
                                        <p:tgtEl>
                                          <p:spTgt spid="20"/>
                                        </p:tgtEl>
                                        <p:attrNameLst>
                                          <p:attrName>ppt_x</p:attrName>
                                        </p:attrNameLst>
                                      </p:cBhvr>
                                      <p:tavLst>
                                        <p:tav tm="0">
                                          <p:val>
                                            <p:strVal val="ppt_x"/>
                                          </p:val>
                                        </p:tav>
                                        <p:tav tm="100000">
                                          <p:val>
                                            <p:strVal val="ppt_x"/>
                                          </p:val>
                                        </p:tav>
                                      </p:tavLst>
                                    </p:anim>
                                    <p:anim calcmode="lin" valueType="num">
                                      <p:cBhvr additive="base">
                                        <p:cTn id="439" dur="3000"/>
                                        <p:tgtEl>
                                          <p:spTgt spid="20"/>
                                        </p:tgtEl>
                                        <p:attrNameLst>
                                          <p:attrName>ppt_y</p:attrName>
                                        </p:attrNameLst>
                                      </p:cBhvr>
                                      <p:tavLst>
                                        <p:tav tm="0">
                                          <p:val>
                                            <p:strVal val="ppt_y"/>
                                          </p:val>
                                        </p:tav>
                                        <p:tav tm="100000">
                                          <p:val>
                                            <p:strVal val="0-ppt_h/2"/>
                                          </p:val>
                                        </p:tav>
                                      </p:tavLst>
                                    </p:anim>
                                    <p:set>
                                      <p:cBhvr>
                                        <p:cTn id="440" dur="1" fill="hold">
                                          <p:stCondLst>
                                            <p:cond delay="2999"/>
                                          </p:stCondLst>
                                        </p:cTn>
                                        <p:tgtEl>
                                          <p:spTgt spid="20"/>
                                        </p:tgtEl>
                                        <p:attrNameLst>
                                          <p:attrName>style.visibility</p:attrName>
                                        </p:attrNameLst>
                                      </p:cBhvr>
                                      <p:to>
                                        <p:strVal val="hidden"/>
                                      </p:to>
                                    </p:set>
                                  </p:childTnLst>
                                </p:cTn>
                              </p:par>
                              <p:par>
                                <p:cTn id="441" presetID="2" presetClass="exit" presetSubtype="1" fill="hold" grpId="3" nodeType="withEffect">
                                  <p:stCondLst>
                                    <p:cond delay="0"/>
                                  </p:stCondLst>
                                  <p:childTnLst>
                                    <p:anim calcmode="lin" valueType="num">
                                      <p:cBhvr additive="base">
                                        <p:cTn id="442" dur="3000"/>
                                        <p:tgtEl>
                                          <p:spTgt spid="22"/>
                                        </p:tgtEl>
                                        <p:attrNameLst>
                                          <p:attrName>ppt_x</p:attrName>
                                        </p:attrNameLst>
                                      </p:cBhvr>
                                      <p:tavLst>
                                        <p:tav tm="0">
                                          <p:val>
                                            <p:strVal val="ppt_x"/>
                                          </p:val>
                                        </p:tav>
                                        <p:tav tm="100000">
                                          <p:val>
                                            <p:strVal val="ppt_x"/>
                                          </p:val>
                                        </p:tav>
                                      </p:tavLst>
                                    </p:anim>
                                    <p:anim calcmode="lin" valueType="num">
                                      <p:cBhvr additive="base">
                                        <p:cTn id="443" dur="3000"/>
                                        <p:tgtEl>
                                          <p:spTgt spid="22"/>
                                        </p:tgtEl>
                                        <p:attrNameLst>
                                          <p:attrName>ppt_y</p:attrName>
                                        </p:attrNameLst>
                                      </p:cBhvr>
                                      <p:tavLst>
                                        <p:tav tm="0">
                                          <p:val>
                                            <p:strVal val="ppt_y"/>
                                          </p:val>
                                        </p:tav>
                                        <p:tav tm="100000">
                                          <p:val>
                                            <p:strVal val="0-ppt_h/2"/>
                                          </p:val>
                                        </p:tav>
                                      </p:tavLst>
                                    </p:anim>
                                    <p:set>
                                      <p:cBhvr>
                                        <p:cTn id="444" dur="1" fill="hold">
                                          <p:stCondLst>
                                            <p:cond delay="2999"/>
                                          </p:stCondLst>
                                        </p:cTn>
                                        <p:tgtEl>
                                          <p:spTgt spid="22"/>
                                        </p:tgtEl>
                                        <p:attrNameLst>
                                          <p:attrName>style.visibility</p:attrName>
                                        </p:attrNameLst>
                                      </p:cBhvr>
                                      <p:to>
                                        <p:strVal val="hidden"/>
                                      </p:to>
                                    </p:set>
                                  </p:childTnLst>
                                </p:cTn>
                              </p:par>
                              <p:par>
                                <p:cTn id="445" presetID="2" presetClass="exit" presetSubtype="1" fill="hold" grpId="3" nodeType="withEffect">
                                  <p:stCondLst>
                                    <p:cond delay="0"/>
                                  </p:stCondLst>
                                  <p:childTnLst>
                                    <p:anim calcmode="lin" valueType="num">
                                      <p:cBhvr additive="base">
                                        <p:cTn id="446" dur="3000"/>
                                        <p:tgtEl>
                                          <p:spTgt spid="24"/>
                                        </p:tgtEl>
                                        <p:attrNameLst>
                                          <p:attrName>ppt_x</p:attrName>
                                        </p:attrNameLst>
                                      </p:cBhvr>
                                      <p:tavLst>
                                        <p:tav tm="0">
                                          <p:val>
                                            <p:strVal val="ppt_x"/>
                                          </p:val>
                                        </p:tav>
                                        <p:tav tm="100000">
                                          <p:val>
                                            <p:strVal val="ppt_x"/>
                                          </p:val>
                                        </p:tav>
                                      </p:tavLst>
                                    </p:anim>
                                    <p:anim calcmode="lin" valueType="num">
                                      <p:cBhvr additive="base">
                                        <p:cTn id="447" dur="3000"/>
                                        <p:tgtEl>
                                          <p:spTgt spid="24"/>
                                        </p:tgtEl>
                                        <p:attrNameLst>
                                          <p:attrName>ppt_y</p:attrName>
                                        </p:attrNameLst>
                                      </p:cBhvr>
                                      <p:tavLst>
                                        <p:tav tm="0">
                                          <p:val>
                                            <p:strVal val="ppt_y"/>
                                          </p:val>
                                        </p:tav>
                                        <p:tav tm="100000">
                                          <p:val>
                                            <p:strVal val="0-ppt_h/2"/>
                                          </p:val>
                                        </p:tav>
                                      </p:tavLst>
                                    </p:anim>
                                    <p:set>
                                      <p:cBhvr>
                                        <p:cTn id="448" dur="1" fill="hold">
                                          <p:stCondLst>
                                            <p:cond delay="2999"/>
                                          </p:stCondLst>
                                        </p:cTn>
                                        <p:tgtEl>
                                          <p:spTgt spid="24"/>
                                        </p:tgtEl>
                                        <p:attrNameLst>
                                          <p:attrName>style.visibility</p:attrName>
                                        </p:attrNameLst>
                                      </p:cBhvr>
                                      <p:to>
                                        <p:strVal val="hidden"/>
                                      </p:to>
                                    </p:set>
                                  </p:childTnLst>
                                </p:cTn>
                              </p:par>
                              <p:par>
                                <p:cTn id="449" presetID="2" presetClass="exit" presetSubtype="1" fill="hold" grpId="3" nodeType="withEffect">
                                  <p:stCondLst>
                                    <p:cond delay="0"/>
                                  </p:stCondLst>
                                  <p:childTnLst>
                                    <p:anim calcmode="lin" valueType="num">
                                      <p:cBhvr additive="base">
                                        <p:cTn id="450" dur="3000"/>
                                        <p:tgtEl>
                                          <p:spTgt spid="26"/>
                                        </p:tgtEl>
                                        <p:attrNameLst>
                                          <p:attrName>ppt_x</p:attrName>
                                        </p:attrNameLst>
                                      </p:cBhvr>
                                      <p:tavLst>
                                        <p:tav tm="0">
                                          <p:val>
                                            <p:strVal val="ppt_x"/>
                                          </p:val>
                                        </p:tav>
                                        <p:tav tm="100000">
                                          <p:val>
                                            <p:strVal val="ppt_x"/>
                                          </p:val>
                                        </p:tav>
                                      </p:tavLst>
                                    </p:anim>
                                    <p:anim calcmode="lin" valueType="num">
                                      <p:cBhvr additive="base">
                                        <p:cTn id="451" dur="3000"/>
                                        <p:tgtEl>
                                          <p:spTgt spid="26"/>
                                        </p:tgtEl>
                                        <p:attrNameLst>
                                          <p:attrName>ppt_y</p:attrName>
                                        </p:attrNameLst>
                                      </p:cBhvr>
                                      <p:tavLst>
                                        <p:tav tm="0">
                                          <p:val>
                                            <p:strVal val="ppt_y"/>
                                          </p:val>
                                        </p:tav>
                                        <p:tav tm="100000">
                                          <p:val>
                                            <p:strVal val="0-ppt_h/2"/>
                                          </p:val>
                                        </p:tav>
                                      </p:tavLst>
                                    </p:anim>
                                    <p:set>
                                      <p:cBhvr>
                                        <p:cTn id="452" dur="1" fill="hold">
                                          <p:stCondLst>
                                            <p:cond delay="2999"/>
                                          </p:stCondLst>
                                        </p:cTn>
                                        <p:tgtEl>
                                          <p:spTgt spid="26"/>
                                        </p:tgtEl>
                                        <p:attrNameLst>
                                          <p:attrName>style.visibility</p:attrName>
                                        </p:attrNameLst>
                                      </p:cBhvr>
                                      <p:to>
                                        <p:strVal val="hidden"/>
                                      </p:to>
                                    </p:set>
                                  </p:childTnLst>
                                </p:cTn>
                              </p:par>
                              <p:par>
                                <p:cTn id="453" presetID="2" presetClass="exit" presetSubtype="1" fill="hold" grpId="3" nodeType="withEffect">
                                  <p:stCondLst>
                                    <p:cond delay="0"/>
                                  </p:stCondLst>
                                  <p:childTnLst>
                                    <p:anim calcmode="lin" valueType="num">
                                      <p:cBhvr additive="base">
                                        <p:cTn id="454" dur="3000"/>
                                        <p:tgtEl>
                                          <p:spTgt spid="28"/>
                                        </p:tgtEl>
                                        <p:attrNameLst>
                                          <p:attrName>ppt_x</p:attrName>
                                        </p:attrNameLst>
                                      </p:cBhvr>
                                      <p:tavLst>
                                        <p:tav tm="0">
                                          <p:val>
                                            <p:strVal val="ppt_x"/>
                                          </p:val>
                                        </p:tav>
                                        <p:tav tm="100000">
                                          <p:val>
                                            <p:strVal val="ppt_x"/>
                                          </p:val>
                                        </p:tav>
                                      </p:tavLst>
                                    </p:anim>
                                    <p:anim calcmode="lin" valueType="num">
                                      <p:cBhvr additive="base">
                                        <p:cTn id="455" dur="3000"/>
                                        <p:tgtEl>
                                          <p:spTgt spid="28"/>
                                        </p:tgtEl>
                                        <p:attrNameLst>
                                          <p:attrName>ppt_y</p:attrName>
                                        </p:attrNameLst>
                                      </p:cBhvr>
                                      <p:tavLst>
                                        <p:tav tm="0">
                                          <p:val>
                                            <p:strVal val="ppt_y"/>
                                          </p:val>
                                        </p:tav>
                                        <p:tav tm="100000">
                                          <p:val>
                                            <p:strVal val="0-ppt_h/2"/>
                                          </p:val>
                                        </p:tav>
                                      </p:tavLst>
                                    </p:anim>
                                    <p:set>
                                      <p:cBhvr>
                                        <p:cTn id="456" dur="1" fill="hold">
                                          <p:stCondLst>
                                            <p:cond delay="2999"/>
                                          </p:stCondLst>
                                        </p:cTn>
                                        <p:tgtEl>
                                          <p:spTgt spid="28"/>
                                        </p:tgtEl>
                                        <p:attrNameLst>
                                          <p:attrName>style.visibility</p:attrName>
                                        </p:attrNameLst>
                                      </p:cBhvr>
                                      <p:to>
                                        <p:strVal val="hidden"/>
                                      </p:to>
                                    </p:set>
                                  </p:childTnLst>
                                </p:cTn>
                              </p:par>
                              <p:par>
                                <p:cTn id="457" presetID="2" presetClass="exit" presetSubtype="1" fill="hold" grpId="3" nodeType="withEffect">
                                  <p:stCondLst>
                                    <p:cond delay="0"/>
                                  </p:stCondLst>
                                  <p:childTnLst>
                                    <p:anim calcmode="lin" valueType="num">
                                      <p:cBhvr additive="base">
                                        <p:cTn id="458" dur="3000"/>
                                        <p:tgtEl>
                                          <p:spTgt spid="30"/>
                                        </p:tgtEl>
                                        <p:attrNameLst>
                                          <p:attrName>ppt_x</p:attrName>
                                        </p:attrNameLst>
                                      </p:cBhvr>
                                      <p:tavLst>
                                        <p:tav tm="0">
                                          <p:val>
                                            <p:strVal val="ppt_x"/>
                                          </p:val>
                                        </p:tav>
                                        <p:tav tm="100000">
                                          <p:val>
                                            <p:strVal val="ppt_x"/>
                                          </p:val>
                                        </p:tav>
                                      </p:tavLst>
                                    </p:anim>
                                    <p:anim calcmode="lin" valueType="num">
                                      <p:cBhvr additive="base">
                                        <p:cTn id="459" dur="3000"/>
                                        <p:tgtEl>
                                          <p:spTgt spid="30"/>
                                        </p:tgtEl>
                                        <p:attrNameLst>
                                          <p:attrName>ppt_y</p:attrName>
                                        </p:attrNameLst>
                                      </p:cBhvr>
                                      <p:tavLst>
                                        <p:tav tm="0">
                                          <p:val>
                                            <p:strVal val="ppt_y"/>
                                          </p:val>
                                        </p:tav>
                                        <p:tav tm="100000">
                                          <p:val>
                                            <p:strVal val="0-ppt_h/2"/>
                                          </p:val>
                                        </p:tav>
                                      </p:tavLst>
                                    </p:anim>
                                    <p:set>
                                      <p:cBhvr>
                                        <p:cTn id="460" dur="1" fill="hold">
                                          <p:stCondLst>
                                            <p:cond delay="2999"/>
                                          </p:stCondLst>
                                        </p:cTn>
                                        <p:tgtEl>
                                          <p:spTgt spid="30"/>
                                        </p:tgtEl>
                                        <p:attrNameLst>
                                          <p:attrName>style.visibility</p:attrName>
                                        </p:attrNameLst>
                                      </p:cBhvr>
                                      <p:to>
                                        <p:strVal val="hidden"/>
                                      </p:to>
                                    </p:set>
                                  </p:childTnLst>
                                </p:cTn>
                              </p:par>
                              <p:par>
                                <p:cTn id="461" presetID="2" presetClass="exit" presetSubtype="1" fill="hold" grpId="3" nodeType="withEffect">
                                  <p:stCondLst>
                                    <p:cond delay="0"/>
                                  </p:stCondLst>
                                  <p:childTnLst>
                                    <p:anim calcmode="lin" valueType="num">
                                      <p:cBhvr additive="base">
                                        <p:cTn id="462" dur="3000"/>
                                        <p:tgtEl>
                                          <p:spTgt spid="32"/>
                                        </p:tgtEl>
                                        <p:attrNameLst>
                                          <p:attrName>ppt_x</p:attrName>
                                        </p:attrNameLst>
                                      </p:cBhvr>
                                      <p:tavLst>
                                        <p:tav tm="0">
                                          <p:val>
                                            <p:strVal val="ppt_x"/>
                                          </p:val>
                                        </p:tav>
                                        <p:tav tm="100000">
                                          <p:val>
                                            <p:strVal val="ppt_x"/>
                                          </p:val>
                                        </p:tav>
                                      </p:tavLst>
                                    </p:anim>
                                    <p:anim calcmode="lin" valueType="num">
                                      <p:cBhvr additive="base">
                                        <p:cTn id="463" dur="3000"/>
                                        <p:tgtEl>
                                          <p:spTgt spid="32"/>
                                        </p:tgtEl>
                                        <p:attrNameLst>
                                          <p:attrName>ppt_y</p:attrName>
                                        </p:attrNameLst>
                                      </p:cBhvr>
                                      <p:tavLst>
                                        <p:tav tm="0">
                                          <p:val>
                                            <p:strVal val="ppt_y"/>
                                          </p:val>
                                        </p:tav>
                                        <p:tav tm="100000">
                                          <p:val>
                                            <p:strVal val="0-ppt_h/2"/>
                                          </p:val>
                                        </p:tav>
                                      </p:tavLst>
                                    </p:anim>
                                    <p:set>
                                      <p:cBhvr>
                                        <p:cTn id="464" dur="1" fill="hold">
                                          <p:stCondLst>
                                            <p:cond delay="2999"/>
                                          </p:stCondLst>
                                        </p:cTn>
                                        <p:tgtEl>
                                          <p:spTgt spid="32"/>
                                        </p:tgtEl>
                                        <p:attrNameLst>
                                          <p:attrName>style.visibility</p:attrName>
                                        </p:attrNameLst>
                                      </p:cBhvr>
                                      <p:to>
                                        <p:strVal val="hidden"/>
                                      </p:to>
                                    </p:set>
                                  </p:childTnLst>
                                </p:cTn>
                              </p:par>
                              <p:par>
                                <p:cTn id="465" presetID="2" presetClass="exit" presetSubtype="1" fill="hold" grpId="3" nodeType="withEffect">
                                  <p:stCondLst>
                                    <p:cond delay="0"/>
                                  </p:stCondLst>
                                  <p:childTnLst>
                                    <p:anim calcmode="lin" valueType="num">
                                      <p:cBhvr additive="base">
                                        <p:cTn id="466" dur="3000"/>
                                        <p:tgtEl>
                                          <p:spTgt spid="34"/>
                                        </p:tgtEl>
                                        <p:attrNameLst>
                                          <p:attrName>ppt_x</p:attrName>
                                        </p:attrNameLst>
                                      </p:cBhvr>
                                      <p:tavLst>
                                        <p:tav tm="0">
                                          <p:val>
                                            <p:strVal val="ppt_x"/>
                                          </p:val>
                                        </p:tav>
                                        <p:tav tm="100000">
                                          <p:val>
                                            <p:strVal val="ppt_x"/>
                                          </p:val>
                                        </p:tav>
                                      </p:tavLst>
                                    </p:anim>
                                    <p:anim calcmode="lin" valueType="num">
                                      <p:cBhvr additive="base">
                                        <p:cTn id="467" dur="3000"/>
                                        <p:tgtEl>
                                          <p:spTgt spid="34"/>
                                        </p:tgtEl>
                                        <p:attrNameLst>
                                          <p:attrName>ppt_y</p:attrName>
                                        </p:attrNameLst>
                                      </p:cBhvr>
                                      <p:tavLst>
                                        <p:tav tm="0">
                                          <p:val>
                                            <p:strVal val="ppt_y"/>
                                          </p:val>
                                        </p:tav>
                                        <p:tav tm="100000">
                                          <p:val>
                                            <p:strVal val="0-ppt_h/2"/>
                                          </p:val>
                                        </p:tav>
                                      </p:tavLst>
                                    </p:anim>
                                    <p:set>
                                      <p:cBhvr>
                                        <p:cTn id="468" dur="1" fill="hold">
                                          <p:stCondLst>
                                            <p:cond delay="2999"/>
                                          </p:stCondLst>
                                        </p:cTn>
                                        <p:tgtEl>
                                          <p:spTgt spid="34"/>
                                        </p:tgtEl>
                                        <p:attrNameLst>
                                          <p:attrName>style.visibility</p:attrName>
                                        </p:attrNameLst>
                                      </p:cBhvr>
                                      <p:to>
                                        <p:strVal val="hidden"/>
                                      </p:to>
                                    </p:set>
                                  </p:childTnLst>
                                </p:cTn>
                              </p:par>
                              <p:par>
                                <p:cTn id="469" presetID="2" presetClass="exit" presetSubtype="1" fill="hold" grpId="3" nodeType="withEffect">
                                  <p:stCondLst>
                                    <p:cond delay="0"/>
                                  </p:stCondLst>
                                  <p:childTnLst>
                                    <p:anim calcmode="lin" valueType="num">
                                      <p:cBhvr additive="base">
                                        <p:cTn id="470" dur="3000"/>
                                        <p:tgtEl>
                                          <p:spTgt spid="36"/>
                                        </p:tgtEl>
                                        <p:attrNameLst>
                                          <p:attrName>ppt_x</p:attrName>
                                        </p:attrNameLst>
                                      </p:cBhvr>
                                      <p:tavLst>
                                        <p:tav tm="0">
                                          <p:val>
                                            <p:strVal val="ppt_x"/>
                                          </p:val>
                                        </p:tav>
                                        <p:tav tm="100000">
                                          <p:val>
                                            <p:strVal val="ppt_x"/>
                                          </p:val>
                                        </p:tav>
                                      </p:tavLst>
                                    </p:anim>
                                    <p:anim calcmode="lin" valueType="num">
                                      <p:cBhvr additive="base">
                                        <p:cTn id="471" dur="3000"/>
                                        <p:tgtEl>
                                          <p:spTgt spid="36"/>
                                        </p:tgtEl>
                                        <p:attrNameLst>
                                          <p:attrName>ppt_y</p:attrName>
                                        </p:attrNameLst>
                                      </p:cBhvr>
                                      <p:tavLst>
                                        <p:tav tm="0">
                                          <p:val>
                                            <p:strVal val="ppt_y"/>
                                          </p:val>
                                        </p:tav>
                                        <p:tav tm="100000">
                                          <p:val>
                                            <p:strVal val="0-ppt_h/2"/>
                                          </p:val>
                                        </p:tav>
                                      </p:tavLst>
                                    </p:anim>
                                    <p:set>
                                      <p:cBhvr>
                                        <p:cTn id="472" dur="1" fill="hold">
                                          <p:stCondLst>
                                            <p:cond delay="2999"/>
                                          </p:stCondLst>
                                        </p:cTn>
                                        <p:tgtEl>
                                          <p:spTgt spid="36"/>
                                        </p:tgtEl>
                                        <p:attrNameLst>
                                          <p:attrName>style.visibility</p:attrName>
                                        </p:attrNameLst>
                                      </p:cBhvr>
                                      <p:to>
                                        <p:strVal val="hidden"/>
                                      </p:to>
                                    </p:set>
                                  </p:childTnLst>
                                </p:cTn>
                              </p:par>
                              <p:par>
                                <p:cTn id="473" presetID="2" presetClass="exit" presetSubtype="1" fill="hold" grpId="3" nodeType="withEffect">
                                  <p:stCondLst>
                                    <p:cond delay="0"/>
                                  </p:stCondLst>
                                  <p:childTnLst>
                                    <p:anim calcmode="lin" valueType="num">
                                      <p:cBhvr additive="base">
                                        <p:cTn id="474" dur="3000"/>
                                        <p:tgtEl>
                                          <p:spTgt spid="38"/>
                                        </p:tgtEl>
                                        <p:attrNameLst>
                                          <p:attrName>ppt_x</p:attrName>
                                        </p:attrNameLst>
                                      </p:cBhvr>
                                      <p:tavLst>
                                        <p:tav tm="0">
                                          <p:val>
                                            <p:strVal val="ppt_x"/>
                                          </p:val>
                                        </p:tav>
                                        <p:tav tm="100000">
                                          <p:val>
                                            <p:strVal val="ppt_x"/>
                                          </p:val>
                                        </p:tav>
                                      </p:tavLst>
                                    </p:anim>
                                    <p:anim calcmode="lin" valueType="num">
                                      <p:cBhvr additive="base">
                                        <p:cTn id="475" dur="3000"/>
                                        <p:tgtEl>
                                          <p:spTgt spid="38"/>
                                        </p:tgtEl>
                                        <p:attrNameLst>
                                          <p:attrName>ppt_y</p:attrName>
                                        </p:attrNameLst>
                                      </p:cBhvr>
                                      <p:tavLst>
                                        <p:tav tm="0">
                                          <p:val>
                                            <p:strVal val="ppt_y"/>
                                          </p:val>
                                        </p:tav>
                                        <p:tav tm="100000">
                                          <p:val>
                                            <p:strVal val="0-ppt_h/2"/>
                                          </p:val>
                                        </p:tav>
                                      </p:tavLst>
                                    </p:anim>
                                    <p:set>
                                      <p:cBhvr>
                                        <p:cTn id="476" dur="1" fill="hold">
                                          <p:stCondLst>
                                            <p:cond delay="2999"/>
                                          </p:stCondLst>
                                        </p:cTn>
                                        <p:tgtEl>
                                          <p:spTgt spid="38"/>
                                        </p:tgtEl>
                                        <p:attrNameLst>
                                          <p:attrName>style.visibility</p:attrName>
                                        </p:attrNameLst>
                                      </p:cBhvr>
                                      <p:to>
                                        <p:strVal val="hidden"/>
                                      </p:to>
                                    </p:set>
                                  </p:childTnLst>
                                </p:cTn>
                              </p:par>
                              <p:par>
                                <p:cTn id="477" presetID="8" presetClass="emph" presetSubtype="0" fill="hold" grpId="4" nodeType="withEffect">
                                  <p:stCondLst>
                                    <p:cond delay="0"/>
                                  </p:stCondLst>
                                  <p:childTnLst>
                                    <p:animRot by="21600000">
                                      <p:cBhvr>
                                        <p:cTn id="478" dur="3000" fill="hold"/>
                                        <p:tgtEl>
                                          <p:spTgt spid="5"/>
                                        </p:tgtEl>
                                        <p:attrNameLst>
                                          <p:attrName>r</p:attrName>
                                        </p:attrNameLst>
                                      </p:cBhvr>
                                    </p:animRot>
                                  </p:childTnLst>
                                </p:cTn>
                              </p:par>
                              <p:par>
                                <p:cTn id="479" presetID="8" presetClass="emph" presetSubtype="0" fill="hold" grpId="4" nodeType="withEffect">
                                  <p:stCondLst>
                                    <p:cond delay="0"/>
                                  </p:stCondLst>
                                  <p:childTnLst>
                                    <p:animRot by="21600000">
                                      <p:cBhvr>
                                        <p:cTn id="480" dur="3000" fill="hold"/>
                                        <p:tgtEl>
                                          <p:spTgt spid="9"/>
                                        </p:tgtEl>
                                        <p:attrNameLst>
                                          <p:attrName>r</p:attrName>
                                        </p:attrNameLst>
                                      </p:cBhvr>
                                    </p:animRot>
                                  </p:childTnLst>
                                </p:cTn>
                              </p:par>
                              <p:par>
                                <p:cTn id="481" presetID="8" presetClass="emph" presetSubtype="0" fill="hold" grpId="4" nodeType="withEffect">
                                  <p:stCondLst>
                                    <p:cond delay="0"/>
                                  </p:stCondLst>
                                  <p:childTnLst>
                                    <p:animRot by="21600000">
                                      <p:cBhvr>
                                        <p:cTn id="482" dur="3000" fill="hold"/>
                                        <p:tgtEl>
                                          <p:spTgt spid="13"/>
                                        </p:tgtEl>
                                        <p:attrNameLst>
                                          <p:attrName>r</p:attrName>
                                        </p:attrNameLst>
                                      </p:cBhvr>
                                    </p:animRot>
                                  </p:childTnLst>
                                </p:cTn>
                              </p:par>
                              <p:par>
                                <p:cTn id="483" presetID="8" presetClass="emph" presetSubtype="0" fill="hold" grpId="4" nodeType="withEffect">
                                  <p:stCondLst>
                                    <p:cond delay="0"/>
                                  </p:stCondLst>
                                  <p:childTnLst>
                                    <p:animRot by="21600000">
                                      <p:cBhvr>
                                        <p:cTn id="484" dur="3000" fill="hold"/>
                                        <p:tgtEl>
                                          <p:spTgt spid="17"/>
                                        </p:tgtEl>
                                        <p:attrNameLst>
                                          <p:attrName>r</p:attrName>
                                        </p:attrNameLst>
                                      </p:cBhvr>
                                    </p:animRot>
                                  </p:childTnLst>
                                </p:cTn>
                              </p:par>
                              <p:par>
                                <p:cTn id="485" presetID="8" presetClass="emph" presetSubtype="0" fill="hold" grpId="4" nodeType="withEffect">
                                  <p:stCondLst>
                                    <p:cond delay="0"/>
                                  </p:stCondLst>
                                  <p:childTnLst>
                                    <p:animRot by="21600000">
                                      <p:cBhvr>
                                        <p:cTn id="486" dur="3000" fill="hold"/>
                                        <p:tgtEl>
                                          <p:spTgt spid="21"/>
                                        </p:tgtEl>
                                        <p:attrNameLst>
                                          <p:attrName>r</p:attrName>
                                        </p:attrNameLst>
                                      </p:cBhvr>
                                    </p:animRot>
                                  </p:childTnLst>
                                </p:cTn>
                              </p:par>
                              <p:par>
                                <p:cTn id="487" presetID="8" presetClass="emph" presetSubtype="0" fill="hold" grpId="4" nodeType="withEffect">
                                  <p:stCondLst>
                                    <p:cond delay="0"/>
                                  </p:stCondLst>
                                  <p:childTnLst>
                                    <p:animRot by="21600000">
                                      <p:cBhvr>
                                        <p:cTn id="488" dur="3000" fill="hold"/>
                                        <p:tgtEl>
                                          <p:spTgt spid="25"/>
                                        </p:tgtEl>
                                        <p:attrNameLst>
                                          <p:attrName>r</p:attrName>
                                        </p:attrNameLst>
                                      </p:cBhvr>
                                    </p:animRot>
                                  </p:childTnLst>
                                </p:cTn>
                              </p:par>
                              <p:par>
                                <p:cTn id="489" presetID="8" presetClass="emph" presetSubtype="0" fill="hold" grpId="4" nodeType="withEffect">
                                  <p:stCondLst>
                                    <p:cond delay="0"/>
                                  </p:stCondLst>
                                  <p:childTnLst>
                                    <p:animRot by="21600000">
                                      <p:cBhvr>
                                        <p:cTn id="490" dur="3000" fill="hold"/>
                                        <p:tgtEl>
                                          <p:spTgt spid="29"/>
                                        </p:tgtEl>
                                        <p:attrNameLst>
                                          <p:attrName>r</p:attrName>
                                        </p:attrNameLst>
                                      </p:cBhvr>
                                    </p:animRot>
                                  </p:childTnLst>
                                </p:cTn>
                              </p:par>
                              <p:par>
                                <p:cTn id="491" presetID="8" presetClass="emph" presetSubtype="0" fill="hold" grpId="4" nodeType="withEffect">
                                  <p:stCondLst>
                                    <p:cond delay="0"/>
                                  </p:stCondLst>
                                  <p:childTnLst>
                                    <p:animRot by="21600000">
                                      <p:cBhvr>
                                        <p:cTn id="492" dur="3000" fill="hold"/>
                                        <p:tgtEl>
                                          <p:spTgt spid="33"/>
                                        </p:tgtEl>
                                        <p:attrNameLst>
                                          <p:attrName>r</p:attrName>
                                        </p:attrNameLst>
                                      </p:cBhvr>
                                    </p:animRot>
                                  </p:childTnLst>
                                </p:cTn>
                              </p:par>
                              <p:par>
                                <p:cTn id="493" presetID="8" presetClass="emph" presetSubtype="0" fill="hold" grpId="4" nodeType="withEffect">
                                  <p:stCondLst>
                                    <p:cond delay="0"/>
                                  </p:stCondLst>
                                  <p:childTnLst>
                                    <p:animRot by="21600000">
                                      <p:cBhvr>
                                        <p:cTn id="494" dur="3000" fill="hold"/>
                                        <p:tgtEl>
                                          <p:spTgt spid="37"/>
                                        </p:tgtEl>
                                        <p:attrNameLst>
                                          <p:attrName>r</p:attrName>
                                        </p:attrNameLst>
                                      </p:cBhvr>
                                    </p:animRot>
                                  </p:childTnLst>
                                </p:cTn>
                              </p:par>
                              <p:par>
                                <p:cTn id="495" presetID="8" presetClass="emph" presetSubtype="0" fill="hold" grpId="4" nodeType="withEffect">
                                  <p:stCondLst>
                                    <p:cond delay="0"/>
                                  </p:stCondLst>
                                  <p:childTnLst>
                                    <p:animRot by="-21600000">
                                      <p:cBhvr>
                                        <p:cTn id="496" dur="3000" fill="hold"/>
                                        <p:tgtEl>
                                          <p:spTgt spid="3"/>
                                        </p:tgtEl>
                                        <p:attrNameLst>
                                          <p:attrName>r</p:attrName>
                                        </p:attrNameLst>
                                      </p:cBhvr>
                                    </p:animRot>
                                  </p:childTnLst>
                                </p:cTn>
                              </p:par>
                              <p:par>
                                <p:cTn id="497" presetID="8" presetClass="emph" presetSubtype="0" fill="hold" grpId="4" nodeType="withEffect">
                                  <p:stCondLst>
                                    <p:cond delay="0"/>
                                  </p:stCondLst>
                                  <p:childTnLst>
                                    <p:animRot by="-21600000">
                                      <p:cBhvr>
                                        <p:cTn id="498" dur="3000" fill="hold"/>
                                        <p:tgtEl>
                                          <p:spTgt spid="7"/>
                                        </p:tgtEl>
                                        <p:attrNameLst>
                                          <p:attrName>r</p:attrName>
                                        </p:attrNameLst>
                                      </p:cBhvr>
                                    </p:animRot>
                                  </p:childTnLst>
                                </p:cTn>
                              </p:par>
                              <p:par>
                                <p:cTn id="499" presetID="8" presetClass="emph" presetSubtype="0" fill="hold" grpId="4" nodeType="withEffect">
                                  <p:stCondLst>
                                    <p:cond delay="0"/>
                                  </p:stCondLst>
                                  <p:childTnLst>
                                    <p:animRot by="-21600000">
                                      <p:cBhvr>
                                        <p:cTn id="500" dur="3000" fill="hold"/>
                                        <p:tgtEl>
                                          <p:spTgt spid="11"/>
                                        </p:tgtEl>
                                        <p:attrNameLst>
                                          <p:attrName>r</p:attrName>
                                        </p:attrNameLst>
                                      </p:cBhvr>
                                    </p:animRot>
                                  </p:childTnLst>
                                </p:cTn>
                              </p:par>
                              <p:par>
                                <p:cTn id="501" presetID="8" presetClass="emph" presetSubtype="0" fill="hold" grpId="4" nodeType="withEffect">
                                  <p:stCondLst>
                                    <p:cond delay="0"/>
                                  </p:stCondLst>
                                  <p:childTnLst>
                                    <p:animRot by="-21600000">
                                      <p:cBhvr>
                                        <p:cTn id="502" dur="3000" fill="hold"/>
                                        <p:tgtEl>
                                          <p:spTgt spid="15"/>
                                        </p:tgtEl>
                                        <p:attrNameLst>
                                          <p:attrName>r</p:attrName>
                                        </p:attrNameLst>
                                      </p:cBhvr>
                                    </p:animRot>
                                  </p:childTnLst>
                                </p:cTn>
                              </p:par>
                              <p:par>
                                <p:cTn id="503" presetID="8" presetClass="emph" presetSubtype="0" fill="hold" grpId="4" nodeType="withEffect">
                                  <p:stCondLst>
                                    <p:cond delay="0"/>
                                  </p:stCondLst>
                                  <p:childTnLst>
                                    <p:animRot by="-21600000">
                                      <p:cBhvr>
                                        <p:cTn id="504" dur="3000" fill="hold"/>
                                        <p:tgtEl>
                                          <p:spTgt spid="19"/>
                                        </p:tgtEl>
                                        <p:attrNameLst>
                                          <p:attrName>r</p:attrName>
                                        </p:attrNameLst>
                                      </p:cBhvr>
                                    </p:animRot>
                                  </p:childTnLst>
                                </p:cTn>
                              </p:par>
                              <p:par>
                                <p:cTn id="505" presetID="8" presetClass="emph" presetSubtype="0" fill="hold" grpId="4" nodeType="withEffect">
                                  <p:stCondLst>
                                    <p:cond delay="0"/>
                                  </p:stCondLst>
                                  <p:childTnLst>
                                    <p:animRot by="-21600000">
                                      <p:cBhvr>
                                        <p:cTn id="506" dur="3000" fill="hold"/>
                                        <p:tgtEl>
                                          <p:spTgt spid="23"/>
                                        </p:tgtEl>
                                        <p:attrNameLst>
                                          <p:attrName>r</p:attrName>
                                        </p:attrNameLst>
                                      </p:cBhvr>
                                    </p:animRot>
                                  </p:childTnLst>
                                </p:cTn>
                              </p:par>
                              <p:par>
                                <p:cTn id="507" presetID="8" presetClass="emph" presetSubtype="0" fill="hold" grpId="4" nodeType="withEffect">
                                  <p:stCondLst>
                                    <p:cond delay="0"/>
                                  </p:stCondLst>
                                  <p:childTnLst>
                                    <p:animRot by="-21600000">
                                      <p:cBhvr>
                                        <p:cTn id="508" dur="3000" fill="hold"/>
                                        <p:tgtEl>
                                          <p:spTgt spid="27"/>
                                        </p:tgtEl>
                                        <p:attrNameLst>
                                          <p:attrName>r</p:attrName>
                                        </p:attrNameLst>
                                      </p:cBhvr>
                                    </p:animRot>
                                  </p:childTnLst>
                                </p:cTn>
                              </p:par>
                              <p:par>
                                <p:cTn id="509" presetID="8" presetClass="emph" presetSubtype="0" fill="hold" grpId="4" nodeType="withEffect">
                                  <p:stCondLst>
                                    <p:cond delay="0"/>
                                  </p:stCondLst>
                                  <p:childTnLst>
                                    <p:animRot by="-21600000">
                                      <p:cBhvr>
                                        <p:cTn id="510" dur="3000" fill="hold"/>
                                        <p:tgtEl>
                                          <p:spTgt spid="31"/>
                                        </p:tgtEl>
                                        <p:attrNameLst>
                                          <p:attrName>r</p:attrName>
                                        </p:attrNameLst>
                                      </p:cBhvr>
                                    </p:animRot>
                                  </p:childTnLst>
                                </p:cTn>
                              </p:par>
                              <p:par>
                                <p:cTn id="511" presetID="8" presetClass="emph" presetSubtype="0" fill="hold" grpId="4" nodeType="withEffect">
                                  <p:stCondLst>
                                    <p:cond delay="0"/>
                                  </p:stCondLst>
                                  <p:childTnLst>
                                    <p:animRot by="-21600000">
                                      <p:cBhvr>
                                        <p:cTn id="512" dur="3000" fill="hold"/>
                                        <p:tgtEl>
                                          <p:spTgt spid="35"/>
                                        </p:tgtEl>
                                        <p:attrNameLst>
                                          <p:attrName>r</p:attrName>
                                        </p:attrNameLst>
                                      </p:cBhvr>
                                    </p:animRot>
                                  </p:childTnLst>
                                </p:cTn>
                              </p:par>
                              <p:par>
                                <p:cTn id="513" presetID="8" presetClass="emph" presetSubtype="0" fill="hold" grpId="4" nodeType="withEffect">
                                  <p:stCondLst>
                                    <p:cond delay="0"/>
                                  </p:stCondLst>
                                  <p:childTnLst>
                                    <p:animRot by="21600000">
                                      <p:cBhvr>
                                        <p:cTn id="514" dur="3000" fill="hold"/>
                                        <p:tgtEl>
                                          <p:spTgt spid="4"/>
                                        </p:tgtEl>
                                        <p:attrNameLst>
                                          <p:attrName>r</p:attrName>
                                        </p:attrNameLst>
                                      </p:cBhvr>
                                    </p:animRot>
                                  </p:childTnLst>
                                </p:cTn>
                              </p:par>
                              <p:par>
                                <p:cTn id="515" presetID="8" presetClass="emph" presetSubtype="0" fill="hold" grpId="4" nodeType="withEffect">
                                  <p:stCondLst>
                                    <p:cond delay="0"/>
                                  </p:stCondLst>
                                  <p:childTnLst>
                                    <p:animRot by="21600000">
                                      <p:cBhvr>
                                        <p:cTn id="516" dur="3000" fill="hold"/>
                                        <p:tgtEl>
                                          <p:spTgt spid="8"/>
                                        </p:tgtEl>
                                        <p:attrNameLst>
                                          <p:attrName>r</p:attrName>
                                        </p:attrNameLst>
                                      </p:cBhvr>
                                    </p:animRot>
                                  </p:childTnLst>
                                </p:cTn>
                              </p:par>
                              <p:par>
                                <p:cTn id="517" presetID="8" presetClass="emph" presetSubtype="0" fill="hold" grpId="4" nodeType="withEffect">
                                  <p:stCondLst>
                                    <p:cond delay="0"/>
                                  </p:stCondLst>
                                  <p:childTnLst>
                                    <p:animRot by="21600000">
                                      <p:cBhvr>
                                        <p:cTn id="518" dur="3000" fill="hold"/>
                                        <p:tgtEl>
                                          <p:spTgt spid="12"/>
                                        </p:tgtEl>
                                        <p:attrNameLst>
                                          <p:attrName>r</p:attrName>
                                        </p:attrNameLst>
                                      </p:cBhvr>
                                    </p:animRot>
                                  </p:childTnLst>
                                </p:cTn>
                              </p:par>
                              <p:par>
                                <p:cTn id="519" presetID="8" presetClass="emph" presetSubtype="0" fill="hold" grpId="4" nodeType="withEffect">
                                  <p:stCondLst>
                                    <p:cond delay="0"/>
                                  </p:stCondLst>
                                  <p:childTnLst>
                                    <p:animRot by="21600000">
                                      <p:cBhvr>
                                        <p:cTn id="520" dur="3000" fill="hold"/>
                                        <p:tgtEl>
                                          <p:spTgt spid="16"/>
                                        </p:tgtEl>
                                        <p:attrNameLst>
                                          <p:attrName>r</p:attrName>
                                        </p:attrNameLst>
                                      </p:cBhvr>
                                    </p:animRot>
                                  </p:childTnLst>
                                </p:cTn>
                              </p:par>
                              <p:par>
                                <p:cTn id="521" presetID="8" presetClass="emph" presetSubtype="0" fill="hold" grpId="4" nodeType="withEffect">
                                  <p:stCondLst>
                                    <p:cond delay="0"/>
                                  </p:stCondLst>
                                  <p:childTnLst>
                                    <p:animRot by="21600000">
                                      <p:cBhvr>
                                        <p:cTn id="522" dur="3000" fill="hold"/>
                                        <p:tgtEl>
                                          <p:spTgt spid="20"/>
                                        </p:tgtEl>
                                        <p:attrNameLst>
                                          <p:attrName>r</p:attrName>
                                        </p:attrNameLst>
                                      </p:cBhvr>
                                    </p:animRot>
                                  </p:childTnLst>
                                </p:cTn>
                              </p:par>
                              <p:par>
                                <p:cTn id="523" presetID="8" presetClass="emph" presetSubtype="0" fill="hold" grpId="4" nodeType="withEffect">
                                  <p:stCondLst>
                                    <p:cond delay="0"/>
                                  </p:stCondLst>
                                  <p:childTnLst>
                                    <p:animRot by="21600000">
                                      <p:cBhvr>
                                        <p:cTn id="524" dur="3000" fill="hold"/>
                                        <p:tgtEl>
                                          <p:spTgt spid="24"/>
                                        </p:tgtEl>
                                        <p:attrNameLst>
                                          <p:attrName>r</p:attrName>
                                        </p:attrNameLst>
                                      </p:cBhvr>
                                    </p:animRot>
                                  </p:childTnLst>
                                </p:cTn>
                              </p:par>
                              <p:par>
                                <p:cTn id="525" presetID="8" presetClass="emph" presetSubtype="0" fill="hold" grpId="4" nodeType="withEffect">
                                  <p:stCondLst>
                                    <p:cond delay="0"/>
                                  </p:stCondLst>
                                  <p:childTnLst>
                                    <p:animRot by="21600000">
                                      <p:cBhvr>
                                        <p:cTn id="526" dur="3000" fill="hold"/>
                                        <p:tgtEl>
                                          <p:spTgt spid="28"/>
                                        </p:tgtEl>
                                        <p:attrNameLst>
                                          <p:attrName>r</p:attrName>
                                        </p:attrNameLst>
                                      </p:cBhvr>
                                    </p:animRot>
                                  </p:childTnLst>
                                </p:cTn>
                              </p:par>
                              <p:par>
                                <p:cTn id="527" presetID="8" presetClass="emph" presetSubtype="0" fill="hold" grpId="4" nodeType="withEffect">
                                  <p:stCondLst>
                                    <p:cond delay="0"/>
                                  </p:stCondLst>
                                  <p:childTnLst>
                                    <p:animRot by="21600000">
                                      <p:cBhvr>
                                        <p:cTn id="528" dur="3000" fill="hold"/>
                                        <p:tgtEl>
                                          <p:spTgt spid="32"/>
                                        </p:tgtEl>
                                        <p:attrNameLst>
                                          <p:attrName>r</p:attrName>
                                        </p:attrNameLst>
                                      </p:cBhvr>
                                    </p:animRot>
                                  </p:childTnLst>
                                </p:cTn>
                              </p:par>
                              <p:par>
                                <p:cTn id="529" presetID="8" presetClass="emph" presetSubtype="0" fill="hold" grpId="4" nodeType="withEffect">
                                  <p:stCondLst>
                                    <p:cond delay="0"/>
                                  </p:stCondLst>
                                  <p:childTnLst>
                                    <p:animRot by="21600000">
                                      <p:cBhvr>
                                        <p:cTn id="530" dur="3000" fill="hold"/>
                                        <p:tgtEl>
                                          <p:spTgt spid="36"/>
                                        </p:tgtEl>
                                        <p:attrNameLst>
                                          <p:attrName>r</p:attrName>
                                        </p:attrNameLst>
                                      </p:cBhvr>
                                    </p:animRot>
                                  </p:childTnLst>
                                </p:cTn>
                              </p:par>
                              <p:par>
                                <p:cTn id="531" presetID="8" presetClass="emph" presetSubtype="0" fill="hold" grpId="4" nodeType="withEffect">
                                  <p:stCondLst>
                                    <p:cond delay="0"/>
                                  </p:stCondLst>
                                  <p:childTnLst>
                                    <p:animRot by="-21600000">
                                      <p:cBhvr>
                                        <p:cTn id="532" dur="3000" fill="hold"/>
                                        <p:tgtEl>
                                          <p:spTgt spid="6"/>
                                        </p:tgtEl>
                                        <p:attrNameLst>
                                          <p:attrName>r</p:attrName>
                                        </p:attrNameLst>
                                      </p:cBhvr>
                                    </p:animRot>
                                  </p:childTnLst>
                                </p:cTn>
                              </p:par>
                              <p:par>
                                <p:cTn id="533" presetID="8" presetClass="emph" presetSubtype="0" fill="hold" grpId="4" nodeType="withEffect">
                                  <p:stCondLst>
                                    <p:cond delay="0"/>
                                  </p:stCondLst>
                                  <p:childTnLst>
                                    <p:animRot by="-21600000">
                                      <p:cBhvr>
                                        <p:cTn id="534" dur="3000" fill="hold"/>
                                        <p:tgtEl>
                                          <p:spTgt spid="10"/>
                                        </p:tgtEl>
                                        <p:attrNameLst>
                                          <p:attrName>r</p:attrName>
                                        </p:attrNameLst>
                                      </p:cBhvr>
                                    </p:animRot>
                                  </p:childTnLst>
                                </p:cTn>
                              </p:par>
                              <p:par>
                                <p:cTn id="535" presetID="8" presetClass="emph" presetSubtype="0" fill="hold" grpId="4" nodeType="withEffect">
                                  <p:stCondLst>
                                    <p:cond delay="0"/>
                                  </p:stCondLst>
                                  <p:childTnLst>
                                    <p:animRot by="-21600000">
                                      <p:cBhvr>
                                        <p:cTn id="536" dur="3000" fill="hold"/>
                                        <p:tgtEl>
                                          <p:spTgt spid="14"/>
                                        </p:tgtEl>
                                        <p:attrNameLst>
                                          <p:attrName>r</p:attrName>
                                        </p:attrNameLst>
                                      </p:cBhvr>
                                    </p:animRot>
                                  </p:childTnLst>
                                </p:cTn>
                              </p:par>
                              <p:par>
                                <p:cTn id="537" presetID="8" presetClass="emph" presetSubtype="0" fill="hold" grpId="4" nodeType="withEffect">
                                  <p:stCondLst>
                                    <p:cond delay="0"/>
                                  </p:stCondLst>
                                  <p:childTnLst>
                                    <p:animRot by="-21600000">
                                      <p:cBhvr>
                                        <p:cTn id="538" dur="3000" fill="hold"/>
                                        <p:tgtEl>
                                          <p:spTgt spid="18"/>
                                        </p:tgtEl>
                                        <p:attrNameLst>
                                          <p:attrName>r</p:attrName>
                                        </p:attrNameLst>
                                      </p:cBhvr>
                                    </p:animRot>
                                  </p:childTnLst>
                                </p:cTn>
                              </p:par>
                              <p:par>
                                <p:cTn id="539" presetID="8" presetClass="emph" presetSubtype="0" fill="hold" grpId="4" nodeType="withEffect">
                                  <p:stCondLst>
                                    <p:cond delay="0"/>
                                  </p:stCondLst>
                                  <p:childTnLst>
                                    <p:animRot by="-21600000">
                                      <p:cBhvr>
                                        <p:cTn id="540" dur="3000" fill="hold"/>
                                        <p:tgtEl>
                                          <p:spTgt spid="22"/>
                                        </p:tgtEl>
                                        <p:attrNameLst>
                                          <p:attrName>r</p:attrName>
                                        </p:attrNameLst>
                                      </p:cBhvr>
                                    </p:animRot>
                                  </p:childTnLst>
                                </p:cTn>
                              </p:par>
                              <p:par>
                                <p:cTn id="541" presetID="8" presetClass="emph" presetSubtype="0" fill="hold" grpId="4" nodeType="withEffect">
                                  <p:stCondLst>
                                    <p:cond delay="0"/>
                                  </p:stCondLst>
                                  <p:childTnLst>
                                    <p:animRot by="-21600000">
                                      <p:cBhvr>
                                        <p:cTn id="542" dur="3000" fill="hold"/>
                                        <p:tgtEl>
                                          <p:spTgt spid="26"/>
                                        </p:tgtEl>
                                        <p:attrNameLst>
                                          <p:attrName>r</p:attrName>
                                        </p:attrNameLst>
                                      </p:cBhvr>
                                    </p:animRot>
                                  </p:childTnLst>
                                </p:cTn>
                              </p:par>
                              <p:par>
                                <p:cTn id="543" presetID="8" presetClass="emph" presetSubtype="0" fill="hold" grpId="4" nodeType="withEffect">
                                  <p:stCondLst>
                                    <p:cond delay="0"/>
                                  </p:stCondLst>
                                  <p:childTnLst>
                                    <p:animRot by="-21600000">
                                      <p:cBhvr>
                                        <p:cTn id="544" dur="3000" fill="hold"/>
                                        <p:tgtEl>
                                          <p:spTgt spid="30"/>
                                        </p:tgtEl>
                                        <p:attrNameLst>
                                          <p:attrName>r</p:attrName>
                                        </p:attrNameLst>
                                      </p:cBhvr>
                                    </p:animRot>
                                  </p:childTnLst>
                                </p:cTn>
                              </p:par>
                              <p:par>
                                <p:cTn id="545" presetID="8" presetClass="emph" presetSubtype="0" fill="hold" grpId="4" nodeType="withEffect">
                                  <p:stCondLst>
                                    <p:cond delay="0"/>
                                  </p:stCondLst>
                                  <p:childTnLst>
                                    <p:animRot by="-21600000">
                                      <p:cBhvr>
                                        <p:cTn id="546" dur="3000" fill="hold"/>
                                        <p:tgtEl>
                                          <p:spTgt spid="34"/>
                                        </p:tgtEl>
                                        <p:attrNameLst>
                                          <p:attrName>r</p:attrName>
                                        </p:attrNameLst>
                                      </p:cBhvr>
                                    </p:animRot>
                                  </p:childTnLst>
                                </p:cTn>
                              </p:par>
                              <p:par>
                                <p:cTn id="547" presetID="8" presetClass="emph" presetSubtype="0" fill="hold" grpId="4" nodeType="withEffect">
                                  <p:stCondLst>
                                    <p:cond delay="0"/>
                                  </p:stCondLst>
                                  <p:childTnLst>
                                    <p:animRot by="-21600000">
                                      <p:cBhvr>
                                        <p:cTn id="548" dur="3000" fill="hold"/>
                                        <p:tgtEl>
                                          <p:spTgt spid="38"/>
                                        </p:tgtEl>
                                        <p:attrNameLst>
                                          <p:attrName>r</p:attrName>
                                        </p:attrNameLst>
                                      </p:cBhvr>
                                    </p:animRot>
                                  </p:childTnLst>
                                </p:cTn>
                              </p:par>
                              <p:par>
                                <p:cTn id="549" presetID="23" presetClass="entr" presetSubtype="288" fill="hold" nodeType="withEffect">
                                  <p:stCondLst>
                                    <p:cond delay="0"/>
                                  </p:stCondLst>
                                  <p:childTnLst>
                                    <p:set>
                                      <p:cBhvr>
                                        <p:cTn id="550" dur="1" fill="hold">
                                          <p:stCondLst>
                                            <p:cond delay="0"/>
                                          </p:stCondLst>
                                        </p:cTn>
                                        <p:tgtEl>
                                          <p:spTgt spid="2"/>
                                        </p:tgtEl>
                                        <p:attrNameLst>
                                          <p:attrName>style.visibility</p:attrName>
                                        </p:attrNameLst>
                                      </p:cBhvr>
                                      <p:to>
                                        <p:strVal val="visible"/>
                                      </p:to>
                                    </p:set>
                                    <p:anim calcmode="lin" valueType="num">
                                      <p:cBhvr>
                                        <p:cTn id="551" dur="3000" fill="hold"/>
                                        <p:tgtEl>
                                          <p:spTgt spid="2"/>
                                        </p:tgtEl>
                                        <p:attrNameLst>
                                          <p:attrName>ppt_w</p:attrName>
                                        </p:attrNameLst>
                                      </p:cBhvr>
                                      <p:tavLst>
                                        <p:tav tm="0">
                                          <p:val>
                                            <p:strVal val="4/3*#ppt_w"/>
                                          </p:val>
                                        </p:tav>
                                        <p:tav tm="100000">
                                          <p:val>
                                            <p:strVal val="#ppt_w"/>
                                          </p:val>
                                        </p:tav>
                                      </p:tavLst>
                                    </p:anim>
                                    <p:anim calcmode="lin" valueType="num">
                                      <p:cBhvr>
                                        <p:cTn id="552" dur="3000" fill="hold"/>
                                        <p:tgtEl>
                                          <p:spTgt spid="2"/>
                                        </p:tgtEl>
                                        <p:attrNameLst>
                                          <p:attrName>ppt_h</p:attrName>
                                        </p:attrNameLst>
                                      </p:cBhvr>
                                      <p:tavLst>
                                        <p:tav tm="0">
                                          <p:val>
                                            <p:strVal val="4/3*#ppt_h"/>
                                          </p:val>
                                        </p:tav>
                                        <p:tav tm="100000">
                                          <p:val>
                                            <p:strVal val="#ppt_h"/>
                                          </p:val>
                                        </p:tav>
                                      </p:tavLst>
                                    </p:anim>
                                  </p:childTnLst>
                                </p:cTn>
                              </p:par>
                              <p:par>
                                <p:cTn id="553" presetID="16" presetClass="entr" presetSubtype="42" fill="hold" nodeType="withEffect">
                                  <p:stCondLst>
                                    <p:cond delay="0"/>
                                  </p:stCondLst>
                                  <p:childTnLst>
                                    <p:set>
                                      <p:cBhvr>
                                        <p:cTn id="554" dur="1" fill="hold">
                                          <p:stCondLst>
                                            <p:cond delay="0"/>
                                          </p:stCondLst>
                                        </p:cTn>
                                        <p:tgtEl>
                                          <p:spTgt spid="2"/>
                                        </p:tgtEl>
                                        <p:attrNameLst>
                                          <p:attrName>style.visibility</p:attrName>
                                        </p:attrNameLst>
                                      </p:cBhvr>
                                      <p:to>
                                        <p:strVal val="visible"/>
                                      </p:to>
                                    </p:set>
                                    <p:animEffect transition="in" filter="barn(outHorizontal)">
                                      <p:cBhvr>
                                        <p:cTn id="555"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3" grpId="4" animBg="1"/>
      <p:bldP spid="4" grpId="0" animBg="1"/>
      <p:bldP spid="4" grpId="1" animBg="1"/>
      <p:bldP spid="4" grpId="2" animBg="1"/>
      <p:bldP spid="4" grpId="3" animBg="1"/>
      <p:bldP spid="4" grpId="4" animBg="1"/>
      <p:bldP spid="5" grpId="0" animBg="1"/>
      <p:bldP spid="5" grpId="1" animBg="1"/>
      <p:bldP spid="5" grpId="2" animBg="1"/>
      <p:bldP spid="5" grpId="3" animBg="1"/>
      <p:bldP spid="5" grpId="4" animBg="1"/>
      <p:bldP spid="6" grpId="0" animBg="1"/>
      <p:bldP spid="6" grpId="1" animBg="1"/>
      <p:bldP spid="6" grpId="2" animBg="1"/>
      <p:bldP spid="6" grpId="3" animBg="1"/>
      <p:bldP spid="6" grpId="4" animBg="1"/>
      <p:bldP spid="7" grpId="0" animBg="1"/>
      <p:bldP spid="7" grpId="1" animBg="1"/>
      <p:bldP spid="7" grpId="2" animBg="1"/>
      <p:bldP spid="7" grpId="3" animBg="1"/>
      <p:bldP spid="7" grpId="4" animBg="1"/>
      <p:bldP spid="8" grpId="0" animBg="1"/>
      <p:bldP spid="8" grpId="1" animBg="1"/>
      <p:bldP spid="8" grpId="2" animBg="1"/>
      <p:bldP spid="8" grpId="3" animBg="1"/>
      <p:bldP spid="8" grpId="4" animBg="1"/>
      <p:bldP spid="9" grpId="0" animBg="1"/>
      <p:bldP spid="9" grpId="1" animBg="1"/>
      <p:bldP spid="9" grpId="2" animBg="1"/>
      <p:bldP spid="9" grpId="3" animBg="1"/>
      <p:bldP spid="9" grpId="4" animBg="1"/>
      <p:bldP spid="10" grpId="0" animBg="1"/>
      <p:bldP spid="10" grpId="1" animBg="1"/>
      <p:bldP spid="10" grpId="2" animBg="1"/>
      <p:bldP spid="10" grpId="3" animBg="1"/>
      <p:bldP spid="10" grpId="4" animBg="1"/>
      <p:bldP spid="11" grpId="0" animBg="1"/>
      <p:bldP spid="11" grpId="1" animBg="1"/>
      <p:bldP spid="11" grpId="2" animBg="1"/>
      <p:bldP spid="11" grpId="3" animBg="1"/>
      <p:bldP spid="11" grpId="4" animBg="1"/>
      <p:bldP spid="12" grpId="0" animBg="1"/>
      <p:bldP spid="12" grpId="1" animBg="1"/>
      <p:bldP spid="12" grpId="2" animBg="1"/>
      <p:bldP spid="12" grpId="3" animBg="1"/>
      <p:bldP spid="12" grpId="4" animBg="1"/>
      <p:bldP spid="13" grpId="0" animBg="1"/>
      <p:bldP spid="13" grpId="1" animBg="1"/>
      <p:bldP spid="13" grpId="2" animBg="1"/>
      <p:bldP spid="13" grpId="3" animBg="1"/>
      <p:bldP spid="13" grpId="4" animBg="1"/>
      <p:bldP spid="14" grpId="0" animBg="1"/>
      <p:bldP spid="14" grpId="1" animBg="1"/>
      <p:bldP spid="14" grpId="2" animBg="1"/>
      <p:bldP spid="14" grpId="3" animBg="1"/>
      <p:bldP spid="14" grpId="4" animBg="1"/>
      <p:bldP spid="15" grpId="0" animBg="1"/>
      <p:bldP spid="15" grpId="1" animBg="1"/>
      <p:bldP spid="15" grpId="2" animBg="1"/>
      <p:bldP spid="15" grpId="3" animBg="1"/>
      <p:bldP spid="15" grpId="4" animBg="1"/>
      <p:bldP spid="16" grpId="0" animBg="1"/>
      <p:bldP spid="16" grpId="1" animBg="1"/>
      <p:bldP spid="16" grpId="2" animBg="1"/>
      <p:bldP spid="16" grpId="3" animBg="1"/>
      <p:bldP spid="16" grpId="4" animBg="1"/>
      <p:bldP spid="17" grpId="0" animBg="1"/>
      <p:bldP spid="17" grpId="1" animBg="1"/>
      <p:bldP spid="17" grpId="2" animBg="1"/>
      <p:bldP spid="17" grpId="3" animBg="1"/>
      <p:bldP spid="17" grpId="4" animBg="1"/>
      <p:bldP spid="18" grpId="0" animBg="1"/>
      <p:bldP spid="18" grpId="1" animBg="1"/>
      <p:bldP spid="18" grpId="2" animBg="1"/>
      <p:bldP spid="18" grpId="3" animBg="1"/>
      <p:bldP spid="18" grpId="4" animBg="1"/>
      <p:bldP spid="19" grpId="0" animBg="1"/>
      <p:bldP spid="19" grpId="1" animBg="1"/>
      <p:bldP spid="19" grpId="2" animBg="1"/>
      <p:bldP spid="19" grpId="3" animBg="1"/>
      <p:bldP spid="19" grpId="4" animBg="1"/>
      <p:bldP spid="20" grpId="0" animBg="1"/>
      <p:bldP spid="20" grpId="1" animBg="1"/>
      <p:bldP spid="20" grpId="2" animBg="1"/>
      <p:bldP spid="20" grpId="3" animBg="1"/>
      <p:bldP spid="20" grpId="4" animBg="1"/>
      <p:bldP spid="21" grpId="0" animBg="1"/>
      <p:bldP spid="21" grpId="1" animBg="1"/>
      <p:bldP spid="21" grpId="2" animBg="1"/>
      <p:bldP spid="21" grpId="3" animBg="1"/>
      <p:bldP spid="21" grpId="4" animBg="1"/>
      <p:bldP spid="22" grpId="0" animBg="1"/>
      <p:bldP spid="22" grpId="1" animBg="1"/>
      <p:bldP spid="22" grpId="2" animBg="1"/>
      <p:bldP spid="22" grpId="3" animBg="1"/>
      <p:bldP spid="22" grpId="4" animBg="1"/>
      <p:bldP spid="23" grpId="0" animBg="1"/>
      <p:bldP spid="23" grpId="1" animBg="1"/>
      <p:bldP spid="23" grpId="2" animBg="1"/>
      <p:bldP spid="23" grpId="3" animBg="1"/>
      <p:bldP spid="23" grpId="4" animBg="1"/>
      <p:bldP spid="24" grpId="0" animBg="1"/>
      <p:bldP spid="24" grpId="1" animBg="1"/>
      <p:bldP spid="24" grpId="2" animBg="1"/>
      <p:bldP spid="24" grpId="3" animBg="1"/>
      <p:bldP spid="24" grpId="4" animBg="1"/>
      <p:bldP spid="25" grpId="0" animBg="1"/>
      <p:bldP spid="25" grpId="1" animBg="1"/>
      <p:bldP spid="25" grpId="2" animBg="1"/>
      <p:bldP spid="25" grpId="3" animBg="1"/>
      <p:bldP spid="25" grpId="4" animBg="1"/>
      <p:bldP spid="26" grpId="0" animBg="1"/>
      <p:bldP spid="26" grpId="1" animBg="1"/>
      <p:bldP spid="26" grpId="2" animBg="1"/>
      <p:bldP spid="26" grpId="3" animBg="1"/>
      <p:bldP spid="26" grpId="4" animBg="1"/>
      <p:bldP spid="27" grpId="0" animBg="1"/>
      <p:bldP spid="27" grpId="1" animBg="1"/>
      <p:bldP spid="27" grpId="2" animBg="1"/>
      <p:bldP spid="27" grpId="3" animBg="1"/>
      <p:bldP spid="27" grpId="4" animBg="1"/>
      <p:bldP spid="28" grpId="0" animBg="1"/>
      <p:bldP spid="28" grpId="1" animBg="1"/>
      <p:bldP spid="28" grpId="2" animBg="1"/>
      <p:bldP spid="28" grpId="3" animBg="1"/>
      <p:bldP spid="28" grpId="4" animBg="1"/>
      <p:bldP spid="29" grpId="0" animBg="1"/>
      <p:bldP spid="29" grpId="1" animBg="1"/>
      <p:bldP spid="29" grpId="2" animBg="1"/>
      <p:bldP spid="29" grpId="3" animBg="1"/>
      <p:bldP spid="29" grpId="4" animBg="1"/>
      <p:bldP spid="30" grpId="0" animBg="1"/>
      <p:bldP spid="30" grpId="1" animBg="1"/>
      <p:bldP spid="30" grpId="2" animBg="1"/>
      <p:bldP spid="30" grpId="3" animBg="1"/>
      <p:bldP spid="30" grpId="4" animBg="1"/>
      <p:bldP spid="31" grpId="0" animBg="1"/>
      <p:bldP spid="31" grpId="1" animBg="1"/>
      <p:bldP spid="31" grpId="2" animBg="1"/>
      <p:bldP spid="31" grpId="3" animBg="1"/>
      <p:bldP spid="31" grpId="4" animBg="1"/>
      <p:bldP spid="32" grpId="0" animBg="1"/>
      <p:bldP spid="32" grpId="1" animBg="1"/>
      <p:bldP spid="32" grpId="2" animBg="1"/>
      <p:bldP spid="32" grpId="3" animBg="1"/>
      <p:bldP spid="32" grpId="4" animBg="1"/>
      <p:bldP spid="33" grpId="0" animBg="1"/>
      <p:bldP spid="33" grpId="1" animBg="1"/>
      <p:bldP spid="33" grpId="2" animBg="1"/>
      <p:bldP spid="33" grpId="3" animBg="1"/>
      <p:bldP spid="33" grpId="4" animBg="1"/>
      <p:bldP spid="34" grpId="0" animBg="1"/>
      <p:bldP spid="34" grpId="1" animBg="1"/>
      <p:bldP spid="34" grpId="2" animBg="1"/>
      <p:bldP spid="34" grpId="3" animBg="1"/>
      <p:bldP spid="34" grpId="4" animBg="1"/>
      <p:bldP spid="35" grpId="0" animBg="1"/>
      <p:bldP spid="35" grpId="1" animBg="1"/>
      <p:bldP spid="35" grpId="2" animBg="1"/>
      <p:bldP spid="35" grpId="3" animBg="1"/>
      <p:bldP spid="35" grpId="4" animBg="1"/>
      <p:bldP spid="36" grpId="0" animBg="1"/>
      <p:bldP spid="36" grpId="1" animBg="1"/>
      <p:bldP spid="36" grpId="2" animBg="1"/>
      <p:bldP spid="36" grpId="3" animBg="1"/>
      <p:bldP spid="36" grpId="4" animBg="1"/>
      <p:bldP spid="37" grpId="0" animBg="1"/>
      <p:bldP spid="37" grpId="1" animBg="1"/>
      <p:bldP spid="37" grpId="2" animBg="1"/>
      <p:bldP spid="37" grpId="3" animBg="1"/>
      <p:bldP spid="37" grpId="4" animBg="1"/>
      <p:bldP spid="38" grpId="0" animBg="1"/>
      <p:bldP spid="38" grpId="1" animBg="1"/>
      <p:bldP spid="38" grpId="2" animBg="1"/>
      <p:bldP spid="38" grpId="3" animBg="1"/>
      <p:bldP spid="38" grpId="4" animBg="1"/>
      <p:bldP spid="39"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beautiful-lavender-butterfly.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Rombo"/>
          <p:cNvSpPr/>
          <p:nvPr/>
        </p:nvSpPr>
        <p:spPr>
          <a:xfrm>
            <a:off x="7643802" y="0"/>
            <a:ext cx="1500198" cy="1428760"/>
          </a:xfrm>
          <a:prstGeom prst="diamond">
            <a:avLst/>
          </a:prstGeom>
          <a:gradFill flip="none" rotWithShape="1">
            <a:gsLst>
              <a:gs pos="43000">
                <a:srgbClr val="8975FF">
                  <a:alpha val="0"/>
                </a:srgbClr>
              </a:gs>
              <a:gs pos="50000">
                <a:srgbClr val="5E28E4">
                  <a:shade val="67500"/>
                  <a:satMod val="115000"/>
                </a:srgbClr>
              </a:gs>
              <a:gs pos="100000">
                <a:srgbClr val="5E28E4">
                  <a:shade val="100000"/>
                  <a:satMod val="115000"/>
                </a:srgbClr>
              </a:gs>
            </a:gsLst>
            <a:path path="shape">
              <a:fillToRect l="50000" t="50000" r="50000" b="50000"/>
            </a:path>
            <a:tileRect/>
          </a:gradFill>
          <a:ln>
            <a:solidFill>
              <a:srgbClr val="9966FF"/>
            </a:solidFill>
            <a:prstDash val="sysDot"/>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Rombo"/>
          <p:cNvSpPr/>
          <p:nvPr/>
        </p:nvSpPr>
        <p:spPr>
          <a:xfrm>
            <a:off x="7643802" y="1857364"/>
            <a:ext cx="1500198" cy="1428760"/>
          </a:xfrm>
          <a:prstGeom prst="diamond">
            <a:avLst/>
          </a:prstGeom>
          <a:gradFill flip="none" rotWithShape="1">
            <a:gsLst>
              <a:gs pos="43000">
                <a:srgbClr val="8975FF">
                  <a:alpha val="0"/>
                </a:srgbClr>
              </a:gs>
              <a:gs pos="50000">
                <a:srgbClr val="5E28E4">
                  <a:shade val="67500"/>
                  <a:satMod val="115000"/>
                </a:srgbClr>
              </a:gs>
              <a:gs pos="100000">
                <a:srgbClr val="5E28E4">
                  <a:shade val="100000"/>
                  <a:satMod val="115000"/>
                </a:srgbClr>
              </a:gs>
            </a:gsLst>
            <a:path path="shape">
              <a:fillToRect l="50000" t="50000" r="50000" b="50000"/>
            </a:path>
            <a:tileRect/>
          </a:gradFill>
          <a:ln>
            <a:solidFill>
              <a:srgbClr val="9966FF"/>
            </a:solidFill>
            <a:prstDash val="sysDot"/>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ombo"/>
          <p:cNvSpPr/>
          <p:nvPr/>
        </p:nvSpPr>
        <p:spPr>
          <a:xfrm>
            <a:off x="0" y="0"/>
            <a:ext cx="1500198" cy="1428760"/>
          </a:xfrm>
          <a:prstGeom prst="diamond">
            <a:avLst/>
          </a:prstGeom>
          <a:gradFill flip="none" rotWithShape="1">
            <a:gsLst>
              <a:gs pos="43000">
                <a:srgbClr val="8975FF">
                  <a:alpha val="0"/>
                </a:srgbClr>
              </a:gs>
              <a:gs pos="50000">
                <a:srgbClr val="5E28E4">
                  <a:shade val="67500"/>
                  <a:satMod val="115000"/>
                </a:srgbClr>
              </a:gs>
              <a:gs pos="100000">
                <a:srgbClr val="5E28E4">
                  <a:shade val="100000"/>
                  <a:satMod val="115000"/>
                </a:srgbClr>
              </a:gs>
            </a:gsLst>
            <a:path path="shape">
              <a:fillToRect l="50000" t="50000" r="50000" b="50000"/>
            </a:path>
            <a:tileRect/>
          </a:gradFill>
          <a:ln>
            <a:solidFill>
              <a:srgbClr val="9966FF"/>
            </a:solidFill>
            <a:prstDash val="sysDot"/>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ombo"/>
          <p:cNvSpPr/>
          <p:nvPr/>
        </p:nvSpPr>
        <p:spPr>
          <a:xfrm>
            <a:off x="0" y="1857364"/>
            <a:ext cx="1500198" cy="1428760"/>
          </a:xfrm>
          <a:prstGeom prst="diamond">
            <a:avLst/>
          </a:prstGeom>
          <a:gradFill flip="none" rotWithShape="1">
            <a:gsLst>
              <a:gs pos="43000">
                <a:srgbClr val="8975FF">
                  <a:alpha val="0"/>
                </a:srgbClr>
              </a:gs>
              <a:gs pos="50000">
                <a:srgbClr val="5E28E4">
                  <a:shade val="67500"/>
                  <a:satMod val="115000"/>
                </a:srgbClr>
              </a:gs>
              <a:gs pos="100000">
                <a:srgbClr val="5E28E4">
                  <a:shade val="100000"/>
                  <a:satMod val="115000"/>
                </a:srgbClr>
              </a:gs>
            </a:gsLst>
            <a:path path="shape">
              <a:fillToRect l="50000" t="50000" r="50000" b="50000"/>
            </a:path>
            <a:tileRect/>
          </a:gradFill>
          <a:ln>
            <a:solidFill>
              <a:srgbClr val="9966FF"/>
            </a:solidFill>
            <a:prstDash val="sysDot"/>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ombo"/>
          <p:cNvSpPr/>
          <p:nvPr/>
        </p:nvSpPr>
        <p:spPr>
          <a:xfrm>
            <a:off x="1500166" y="0"/>
            <a:ext cx="1500198" cy="1428760"/>
          </a:xfrm>
          <a:prstGeom prst="diamond">
            <a:avLst/>
          </a:prstGeom>
          <a:gradFill flip="none" rotWithShape="1">
            <a:gsLst>
              <a:gs pos="43000">
                <a:srgbClr val="8975FF">
                  <a:alpha val="0"/>
                </a:srgbClr>
              </a:gs>
              <a:gs pos="50000">
                <a:srgbClr val="5E28E4">
                  <a:shade val="67500"/>
                  <a:satMod val="115000"/>
                </a:srgbClr>
              </a:gs>
              <a:gs pos="100000">
                <a:srgbClr val="5E28E4">
                  <a:shade val="100000"/>
                  <a:satMod val="115000"/>
                </a:srgbClr>
              </a:gs>
            </a:gsLst>
            <a:path path="shape">
              <a:fillToRect l="50000" t="50000" r="50000" b="50000"/>
            </a:path>
            <a:tileRect/>
          </a:gradFill>
          <a:ln>
            <a:solidFill>
              <a:srgbClr val="9966FF"/>
            </a:solidFill>
            <a:prstDash val="sysDot"/>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ombo"/>
          <p:cNvSpPr/>
          <p:nvPr/>
        </p:nvSpPr>
        <p:spPr>
          <a:xfrm>
            <a:off x="1500166" y="1857364"/>
            <a:ext cx="1500198" cy="1428760"/>
          </a:xfrm>
          <a:prstGeom prst="diamond">
            <a:avLst/>
          </a:prstGeom>
          <a:gradFill flip="none" rotWithShape="1">
            <a:gsLst>
              <a:gs pos="43000">
                <a:srgbClr val="8975FF">
                  <a:alpha val="0"/>
                </a:srgbClr>
              </a:gs>
              <a:gs pos="50000">
                <a:srgbClr val="5E28E4">
                  <a:shade val="67500"/>
                  <a:satMod val="115000"/>
                </a:srgbClr>
              </a:gs>
              <a:gs pos="100000">
                <a:srgbClr val="5E28E4">
                  <a:shade val="100000"/>
                  <a:satMod val="115000"/>
                </a:srgbClr>
              </a:gs>
            </a:gsLst>
            <a:path path="shape">
              <a:fillToRect l="50000" t="50000" r="50000" b="50000"/>
            </a:path>
            <a:tileRect/>
          </a:gradFill>
          <a:ln>
            <a:solidFill>
              <a:srgbClr val="9966FF"/>
            </a:solidFill>
            <a:prstDash val="sysDot"/>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ombo"/>
          <p:cNvSpPr/>
          <p:nvPr/>
        </p:nvSpPr>
        <p:spPr>
          <a:xfrm>
            <a:off x="3000364" y="0"/>
            <a:ext cx="1500198" cy="1428760"/>
          </a:xfrm>
          <a:prstGeom prst="diamond">
            <a:avLst/>
          </a:prstGeom>
          <a:gradFill flip="none" rotWithShape="1">
            <a:gsLst>
              <a:gs pos="43000">
                <a:srgbClr val="8975FF">
                  <a:alpha val="0"/>
                </a:srgbClr>
              </a:gs>
              <a:gs pos="50000">
                <a:srgbClr val="5E28E4">
                  <a:shade val="67500"/>
                  <a:satMod val="115000"/>
                </a:srgbClr>
              </a:gs>
              <a:gs pos="100000">
                <a:srgbClr val="5E28E4">
                  <a:shade val="100000"/>
                  <a:satMod val="115000"/>
                </a:srgbClr>
              </a:gs>
            </a:gsLst>
            <a:path path="shape">
              <a:fillToRect l="50000" t="50000" r="50000" b="50000"/>
            </a:path>
            <a:tileRect/>
          </a:gradFill>
          <a:ln>
            <a:solidFill>
              <a:srgbClr val="9966FF"/>
            </a:solidFill>
            <a:prstDash val="sysDot"/>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ombo"/>
          <p:cNvSpPr/>
          <p:nvPr/>
        </p:nvSpPr>
        <p:spPr>
          <a:xfrm>
            <a:off x="3000364" y="1857364"/>
            <a:ext cx="1500198" cy="1428760"/>
          </a:xfrm>
          <a:prstGeom prst="diamond">
            <a:avLst/>
          </a:prstGeom>
          <a:gradFill flip="none" rotWithShape="1">
            <a:gsLst>
              <a:gs pos="43000">
                <a:srgbClr val="8975FF">
                  <a:alpha val="0"/>
                </a:srgbClr>
              </a:gs>
              <a:gs pos="50000">
                <a:srgbClr val="5E28E4">
                  <a:shade val="67500"/>
                  <a:satMod val="115000"/>
                </a:srgbClr>
              </a:gs>
              <a:gs pos="100000">
                <a:srgbClr val="5E28E4">
                  <a:shade val="100000"/>
                  <a:satMod val="115000"/>
                </a:srgbClr>
              </a:gs>
            </a:gsLst>
            <a:path path="shape">
              <a:fillToRect l="50000" t="50000" r="50000" b="50000"/>
            </a:path>
            <a:tileRect/>
          </a:gradFill>
          <a:ln>
            <a:solidFill>
              <a:srgbClr val="9966FF"/>
            </a:solidFill>
            <a:prstDash val="sysDot"/>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ombo"/>
          <p:cNvSpPr/>
          <p:nvPr/>
        </p:nvSpPr>
        <p:spPr>
          <a:xfrm>
            <a:off x="4500562" y="0"/>
            <a:ext cx="1500198" cy="1428760"/>
          </a:xfrm>
          <a:prstGeom prst="diamond">
            <a:avLst/>
          </a:prstGeom>
          <a:gradFill flip="none" rotWithShape="1">
            <a:gsLst>
              <a:gs pos="43000">
                <a:srgbClr val="8975FF">
                  <a:alpha val="0"/>
                </a:srgbClr>
              </a:gs>
              <a:gs pos="50000">
                <a:srgbClr val="5E28E4">
                  <a:shade val="67500"/>
                  <a:satMod val="115000"/>
                </a:srgbClr>
              </a:gs>
              <a:gs pos="100000">
                <a:srgbClr val="5E28E4">
                  <a:shade val="100000"/>
                  <a:satMod val="115000"/>
                </a:srgbClr>
              </a:gs>
            </a:gsLst>
            <a:path path="shape">
              <a:fillToRect l="50000" t="50000" r="50000" b="50000"/>
            </a:path>
            <a:tileRect/>
          </a:gradFill>
          <a:ln>
            <a:solidFill>
              <a:srgbClr val="9966FF"/>
            </a:solidFill>
            <a:prstDash val="sysDot"/>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ombo"/>
          <p:cNvSpPr/>
          <p:nvPr/>
        </p:nvSpPr>
        <p:spPr>
          <a:xfrm>
            <a:off x="4500562" y="1857364"/>
            <a:ext cx="1500198" cy="1428760"/>
          </a:xfrm>
          <a:prstGeom prst="diamond">
            <a:avLst/>
          </a:prstGeom>
          <a:gradFill flip="none" rotWithShape="1">
            <a:gsLst>
              <a:gs pos="43000">
                <a:srgbClr val="8975FF">
                  <a:alpha val="0"/>
                </a:srgbClr>
              </a:gs>
              <a:gs pos="50000">
                <a:srgbClr val="5E28E4">
                  <a:shade val="67500"/>
                  <a:satMod val="115000"/>
                </a:srgbClr>
              </a:gs>
              <a:gs pos="100000">
                <a:srgbClr val="5E28E4">
                  <a:shade val="100000"/>
                  <a:satMod val="115000"/>
                </a:srgbClr>
              </a:gs>
            </a:gsLst>
            <a:path path="shape">
              <a:fillToRect l="50000" t="50000" r="50000" b="50000"/>
            </a:path>
            <a:tileRect/>
          </a:gradFill>
          <a:ln>
            <a:solidFill>
              <a:srgbClr val="9966FF"/>
            </a:solidFill>
            <a:prstDash val="sysDot"/>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ombo"/>
          <p:cNvSpPr/>
          <p:nvPr/>
        </p:nvSpPr>
        <p:spPr>
          <a:xfrm>
            <a:off x="6072198" y="0"/>
            <a:ext cx="1500198" cy="1428760"/>
          </a:xfrm>
          <a:prstGeom prst="diamond">
            <a:avLst/>
          </a:prstGeom>
          <a:gradFill flip="none" rotWithShape="1">
            <a:gsLst>
              <a:gs pos="43000">
                <a:srgbClr val="8975FF">
                  <a:alpha val="0"/>
                </a:srgbClr>
              </a:gs>
              <a:gs pos="50000">
                <a:srgbClr val="5E28E4">
                  <a:shade val="67500"/>
                  <a:satMod val="115000"/>
                </a:srgbClr>
              </a:gs>
              <a:gs pos="100000">
                <a:srgbClr val="5E28E4">
                  <a:shade val="100000"/>
                  <a:satMod val="115000"/>
                </a:srgbClr>
              </a:gs>
            </a:gsLst>
            <a:path path="shape">
              <a:fillToRect l="50000" t="50000" r="50000" b="50000"/>
            </a:path>
            <a:tileRect/>
          </a:gradFill>
          <a:ln>
            <a:solidFill>
              <a:srgbClr val="9966FF"/>
            </a:solidFill>
            <a:prstDash val="sysDot"/>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ombo"/>
          <p:cNvSpPr/>
          <p:nvPr/>
        </p:nvSpPr>
        <p:spPr>
          <a:xfrm>
            <a:off x="6072198" y="1857364"/>
            <a:ext cx="1500198" cy="1428760"/>
          </a:xfrm>
          <a:prstGeom prst="diamond">
            <a:avLst/>
          </a:prstGeom>
          <a:gradFill flip="none" rotWithShape="1">
            <a:gsLst>
              <a:gs pos="43000">
                <a:srgbClr val="8975FF">
                  <a:alpha val="0"/>
                </a:srgbClr>
              </a:gs>
              <a:gs pos="50000">
                <a:srgbClr val="5E28E4">
                  <a:shade val="67500"/>
                  <a:satMod val="115000"/>
                </a:srgbClr>
              </a:gs>
              <a:gs pos="100000">
                <a:srgbClr val="5E28E4">
                  <a:shade val="100000"/>
                  <a:satMod val="115000"/>
                </a:srgbClr>
              </a:gs>
            </a:gsLst>
            <a:path path="shape">
              <a:fillToRect l="50000" t="50000" r="50000" b="50000"/>
            </a:path>
            <a:tileRect/>
          </a:gradFill>
          <a:ln>
            <a:solidFill>
              <a:srgbClr val="9966FF"/>
            </a:solidFill>
            <a:prstDash val="sysDot"/>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ombo"/>
          <p:cNvSpPr/>
          <p:nvPr/>
        </p:nvSpPr>
        <p:spPr>
          <a:xfrm>
            <a:off x="7643802" y="3643314"/>
            <a:ext cx="1500198" cy="1428760"/>
          </a:xfrm>
          <a:prstGeom prst="diamond">
            <a:avLst/>
          </a:prstGeom>
          <a:gradFill flip="none" rotWithShape="1">
            <a:gsLst>
              <a:gs pos="43000">
                <a:srgbClr val="8975FF">
                  <a:alpha val="0"/>
                </a:srgbClr>
              </a:gs>
              <a:gs pos="50000">
                <a:srgbClr val="5E28E4">
                  <a:shade val="67500"/>
                  <a:satMod val="115000"/>
                </a:srgbClr>
              </a:gs>
              <a:gs pos="100000">
                <a:srgbClr val="5E28E4">
                  <a:shade val="100000"/>
                  <a:satMod val="115000"/>
                </a:srgbClr>
              </a:gs>
            </a:gsLst>
            <a:path path="shape">
              <a:fillToRect l="50000" t="50000" r="50000" b="50000"/>
            </a:path>
            <a:tileRect/>
          </a:gradFill>
          <a:ln>
            <a:solidFill>
              <a:srgbClr val="9966FF"/>
            </a:solidFill>
            <a:prstDash val="sysDot"/>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ombo"/>
          <p:cNvSpPr/>
          <p:nvPr/>
        </p:nvSpPr>
        <p:spPr>
          <a:xfrm>
            <a:off x="0" y="3643314"/>
            <a:ext cx="1500198" cy="1428760"/>
          </a:xfrm>
          <a:prstGeom prst="diamond">
            <a:avLst/>
          </a:prstGeom>
          <a:gradFill flip="none" rotWithShape="1">
            <a:gsLst>
              <a:gs pos="43000">
                <a:srgbClr val="8975FF">
                  <a:alpha val="0"/>
                </a:srgbClr>
              </a:gs>
              <a:gs pos="50000">
                <a:srgbClr val="5E28E4">
                  <a:shade val="67500"/>
                  <a:satMod val="115000"/>
                </a:srgbClr>
              </a:gs>
              <a:gs pos="100000">
                <a:srgbClr val="5E28E4">
                  <a:shade val="100000"/>
                  <a:satMod val="115000"/>
                </a:srgbClr>
              </a:gs>
            </a:gsLst>
            <a:path path="shape">
              <a:fillToRect l="50000" t="50000" r="50000" b="50000"/>
            </a:path>
            <a:tileRect/>
          </a:gradFill>
          <a:ln>
            <a:solidFill>
              <a:srgbClr val="9966FF"/>
            </a:solidFill>
            <a:prstDash val="sysDot"/>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ombo"/>
          <p:cNvSpPr/>
          <p:nvPr/>
        </p:nvSpPr>
        <p:spPr>
          <a:xfrm>
            <a:off x="1500166" y="3643314"/>
            <a:ext cx="1500198" cy="1428760"/>
          </a:xfrm>
          <a:prstGeom prst="diamond">
            <a:avLst/>
          </a:prstGeom>
          <a:gradFill flip="none" rotWithShape="1">
            <a:gsLst>
              <a:gs pos="43000">
                <a:srgbClr val="8975FF">
                  <a:alpha val="0"/>
                </a:srgbClr>
              </a:gs>
              <a:gs pos="50000">
                <a:srgbClr val="5E28E4">
                  <a:shade val="67500"/>
                  <a:satMod val="115000"/>
                </a:srgbClr>
              </a:gs>
              <a:gs pos="100000">
                <a:srgbClr val="5E28E4">
                  <a:shade val="100000"/>
                  <a:satMod val="115000"/>
                </a:srgbClr>
              </a:gs>
            </a:gsLst>
            <a:path path="shape">
              <a:fillToRect l="50000" t="50000" r="50000" b="50000"/>
            </a:path>
            <a:tileRect/>
          </a:gradFill>
          <a:ln>
            <a:solidFill>
              <a:srgbClr val="9966FF"/>
            </a:solidFill>
            <a:prstDash val="sysDot"/>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ombo"/>
          <p:cNvSpPr/>
          <p:nvPr/>
        </p:nvSpPr>
        <p:spPr>
          <a:xfrm>
            <a:off x="3000364" y="3643314"/>
            <a:ext cx="1500198" cy="1428760"/>
          </a:xfrm>
          <a:prstGeom prst="diamond">
            <a:avLst/>
          </a:prstGeom>
          <a:gradFill flip="none" rotWithShape="1">
            <a:gsLst>
              <a:gs pos="43000">
                <a:srgbClr val="8975FF">
                  <a:alpha val="0"/>
                </a:srgbClr>
              </a:gs>
              <a:gs pos="50000">
                <a:srgbClr val="5E28E4">
                  <a:shade val="67500"/>
                  <a:satMod val="115000"/>
                </a:srgbClr>
              </a:gs>
              <a:gs pos="100000">
                <a:srgbClr val="5E28E4">
                  <a:shade val="100000"/>
                  <a:satMod val="115000"/>
                </a:srgbClr>
              </a:gs>
            </a:gsLst>
            <a:path path="shape">
              <a:fillToRect l="50000" t="50000" r="50000" b="50000"/>
            </a:path>
            <a:tileRect/>
          </a:gradFill>
          <a:ln>
            <a:solidFill>
              <a:srgbClr val="9966FF"/>
            </a:solidFill>
            <a:prstDash val="sysDot"/>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ombo"/>
          <p:cNvSpPr/>
          <p:nvPr/>
        </p:nvSpPr>
        <p:spPr>
          <a:xfrm>
            <a:off x="4500562" y="3643314"/>
            <a:ext cx="1500198" cy="1428760"/>
          </a:xfrm>
          <a:prstGeom prst="diamond">
            <a:avLst/>
          </a:prstGeom>
          <a:gradFill flip="none" rotWithShape="1">
            <a:gsLst>
              <a:gs pos="43000">
                <a:srgbClr val="8975FF">
                  <a:alpha val="0"/>
                </a:srgbClr>
              </a:gs>
              <a:gs pos="50000">
                <a:srgbClr val="5E28E4">
                  <a:shade val="67500"/>
                  <a:satMod val="115000"/>
                </a:srgbClr>
              </a:gs>
              <a:gs pos="100000">
                <a:srgbClr val="5E28E4">
                  <a:shade val="100000"/>
                  <a:satMod val="115000"/>
                </a:srgbClr>
              </a:gs>
            </a:gsLst>
            <a:path path="shape">
              <a:fillToRect l="50000" t="50000" r="50000" b="50000"/>
            </a:path>
            <a:tileRect/>
          </a:gradFill>
          <a:ln>
            <a:solidFill>
              <a:srgbClr val="9966FF"/>
            </a:solidFill>
            <a:prstDash val="sysDot"/>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ombo"/>
          <p:cNvSpPr/>
          <p:nvPr/>
        </p:nvSpPr>
        <p:spPr>
          <a:xfrm>
            <a:off x="6072198" y="3643314"/>
            <a:ext cx="1500198" cy="1428760"/>
          </a:xfrm>
          <a:prstGeom prst="diamond">
            <a:avLst/>
          </a:prstGeom>
          <a:gradFill flip="none" rotWithShape="1">
            <a:gsLst>
              <a:gs pos="43000">
                <a:srgbClr val="8975FF">
                  <a:alpha val="0"/>
                </a:srgbClr>
              </a:gs>
              <a:gs pos="50000">
                <a:srgbClr val="5E28E4">
                  <a:shade val="67500"/>
                  <a:satMod val="115000"/>
                </a:srgbClr>
              </a:gs>
              <a:gs pos="100000">
                <a:srgbClr val="5E28E4">
                  <a:shade val="100000"/>
                  <a:satMod val="115000"/>
                </a:srgbClr>
              </a:gs>
            </a:gsLst>
            <a:path path="shape">
              <a:fillToRect l="50000" t="50000" r="50000" b="50000"/>
            </a:path>
            <a:tileRect/>
          </a:gradFill>
          <a:ln>
            <a:solidFill>
              <a:srgbClr val="9966FF"/>
            </a:solidFill>
            <a:prstDash val="sysDot"/>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ectángulo"/>
          <p:cNvSpPr/>
          <p:nvPr/>
        </p:nvSpPr>
        <p:spPr>
          <a:xfrm>
            <a:off x="-357222" y="-428646"/>
            <a:ext cx="9929882" cy="6072230"/>
          </a:xfrm>
          <a:prstGeom prst="rect">
            <a:avLst/>
          </a:prstGeom>
          <a:gradFill flip="none" rotWithShape="1">
            <a:gsLst>
              <a:gs pos="0">
                <a:srgbClr val="982EDA"/>
              </a:gs>
              <a:gs pos="50000">
                <a:srgbClr val="744ED2">
                  <a:shade val="67500"/>
                  <a:satMod val="115000"/>
                </a:srgbClr>
              </a:gs>
              <a:gs pos="100000">
                <a:srgbClr val="744ED2">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2"/>
                                        </p:tgtEl>
                                        <p:attrNameLst>
                                          <p:attrName>style.opacity</p:attrName>
                                        </p:attrNameLst>
                                      </p:cBhvr>
                                      <p:to>
                                        <p:strVal val="0"/>
                                      </p:to>
                                    </p:set>
                                    <p:animEffect filter="image" prLst="opacity: 0">
                                      <p:cBhvr rctx="IE">
                                        <p:cTn id="7" dur="indefinite"/>
                                        <p:tgtEl>
                                          <p:spTgt spid="22"/>
                                        </p:tgtEl>
                                      </p:cBhvr>
                                    </p:animEffect>
                                  </p:childTnLst>
                                </p:cTn>
                              </p:par>
                              <p:par>
                                <p:cTn id="8" presetID="2" presetClass="entr" presetSubtype="4"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additive="base">
                                        <p:cTn id="10" dur="3000" fill="hold"/>
                                        <p:tgtEl>
                                          <p:spTgt spid="6"/>
                                        </p:tgtEl>
                                        <p:attrNameLst>
                                          <p:attrName>ppt_x</p:attrName>
                                        </p:attrNameLst>
                                      </p:cBhvr>
                                      <p:tavLst>
                                        <p:tav tm="0">
                                          <p:val>
                                            <p:strVal val="#ppt_x"/>
                                          </p:val>
                                        </p:tav>
                                        <p:tav tm="100000">
                                          <p:val>
                                            <p:strVal val="#ppt_x"/>
                                          </p:val>
                                        </p:tav>
                                      </p:tavLst>
                                    </p:anim>
                                    <p:anim calcmode="lin" valueType="num">
                                      <p:cBhvr additive="base">
                                        <p:cTn id="11" dur="3000" fill="hold"/>
                                        <p:tgtEl>
                                          <p:spTgt spid="6"/>
                                        </p:tgtEl>
                                        <p:attrNameLst>
                                          <p:attrName>ppt_y</p:attrName>
                                        </p:attrNameLst>
                                      </p:cBhvr>
                                      <p:tavLst>
                                        <p:tav tm="0">
                                          <p:val>
                                            <p:strVal val="1+#ppt_h/2"/>
                                          </p:val>
                                        </p:tav>
                                        <p:tav tm="100000">
                                          <p:val>
                                            <p:strVal val="#ppt_y"/>
                                          </p:val>
                                        </p:tav>
                                      </p:tavLst>
                                    </p:anim>
                                  </p:childTnLst>
                                </p:cTn>
                              </p:par>
                              <p:par>
                                <p:cTn id="12" presetID="2" presetClass="entr" presetSubtype="4" fill="hold" grpId="0" nodeType="with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additive="base">
                                        <p:cTn id="14" dur="3000" fill="hold"/>
                                        <p:tgtEl>
                                          <p:spTgt spid="7"/>
                                        </p:tgtEl>
                                        <p:attrNameLst>
                                          <p:attrName>ppt_x</p:attrName>
                                        </p:attrNameLst>
                                      </p:cBhvr>
                                      <p:tavLst>
                                        <p:tav tm="0">
                                          <p:val>
                                            <p:strVal val="#ppt_x"/>
                                          </p:val>
                                        </p:tav>
                                        <p:tav tm="100000">
                                          <p:val>
                                            <p:strVal val="#ppt_x"/>
                                          </p:val>
                                        </p:tav>
                                      </p:tavLst>
                                    </p:anim>
                                    <p:anim calcmode="lin" valueType="num">
                                      <p:cBhvr additive="base">
                                        <p:cTn id="15" dur="3000" fill="hold"/>
                                        <p:tgtEl>
                                          <p:spTgt spid="7"/>
                                        </p:tgtEl>
                                        <p:attrNameLst>
                                          <p:attrName>ppt_y</p:attrName>
                                        </p:attrNameLst>
                                      </p:cBhvr>
                                      <p:tavLst>
                                        <p:tav tm="0">
                                          <p:val>
                                            <p:strVal val="1+#ppt_h/2"/>
                                          </p:val>
                                        </p:tav>
                                        <p:tav tm="100000">
                                          <p:val>
                                            <p:strVal val="#ppt_y"/>
                                          </p:val>
                                        </p:tav>
                                      </p:tavLst>
                                    </p:anim>
                                  </p:childTnLst>
                                </p:cTn>
                              </p:par>
                              <p:par>
                                <p:cTn id="16" presetID="2" presetClass="entr" presetSubtype="4" fill="hold" grpId="0" nodeType="withEffect">
                                  <p:stCondLst>
                                    <p:cond delay="0"/>
                                  </p:stCondLst>
                                  <p:childTnLst>
                                    <p:set>
                                      <p:cBhvr>
                                        <p:cTn id="17" dur="1" fill="hold">
                                          <p:stCondLst>
                                            <p:cond delay="0"/>
                                          </p:stCondLst>
                                        </p:cTn>
                                        <p:tgtEl>
                                          <p:spTgt spid="8"/>
                                        </p:tgtEl>
                                        <p:attrNameLst>
                                          <p:attrName>style.visibility</p:attrName>
                                        </p:attrNameLst>
                                      </p:cBhvr>
                                      <p:to>
                                        <p:strVal val="visible"/>
                                      </p:to>
                                    </p:set>
                                    <p:anim calcmode="lin" valueType="num">
                                      <p:cBhvr additive="base">
                                        <p:cTn id="18" dur="3000" fill="hold"/>
                                        <p:tgtEl>
                                          <p:spTgt spid="8"/>
                                        </p:tgtEl>
                                        <p:attrNameLst>
                                          <p:attrName>ppt_x</p:attrName>
                                        </p:attrNameLst>
                                      </p:cBhvr>
                                      <p:tavLst>
                                        <p:tav tm="0">
                                          <p:val>
                                            <p:strVal val="#ppt_x"/>
                                          </p:val>
                                        </p:tav>
                                        <p:tav tm="100000">
                                          <p:val>
                                            <p:strVal val="#ppt_x"/>
                                          </p:val>
                                        </p:tav>
                                      </p:tavLst>
                                    </p:anim>
                                    <p:anim calcmode="lin" valueType="num">
                                      <p:cBhvr additive="base">
                                        <p:cTn id="19" dur="3000" fill="hold"/>
                                        <p:tgtEl>
                                          <p:spTgt spid="8"/>
                                        </p:tgtEl>
                                        <p:attrNameLst>
                                          <p:attrName>ppt_y</p:attrName>
                                        </p:attrNameLst>
                                      </p:cBhvr>
                                      <p:tavLst>
                                        <p:tav tm="0">
                                          <p:val>
                                            <p:strVal val="1+#ppt_h/2"/>
                                          </p:val>
                                        </p:tav>
                                        <p:tav tm="100000">
                                          <p:val>
                                            <p:strVal val="#ppt_y"/>
                                          </p:val>
                                        </p:tav>
                                      </p:tavLst>
                                    </p:anim>
                                  </p:childTnLst>
                                </p:cTn>
                              </p:par>
                              <p:par>
                                <p:cTn id="20" presetID="2" presetClass="entr" presetSubtype="4" fill="hold" grpId="0" nodeType="withEffect">
                                  <p:stCondLst>
                                    <p:cond delay="0"/>
                                  </p:stCondLst>
                                  <p:childTnLst>
                                    <p:set>
                                      <p:cBhvr>
                                        <p:cTn id="21" dur="1" fill="hold">
                                          <p:stCondLst>
                                            <p:cond delay="0"/>
                                          </p:stCondLst>
                                        </p:cTn>
                                        <p:tgtEl>
                                          <p:spTgt spid="9"/>
                                        </p:tgtEl>
                                        <p:attrNameLst>
                                          <p:attrName>style.visibility</p:attrName>
                                        </p:attrNameLst>
                                      </p:cBhvr>
                                      <p:to>
                                        <p:strVal val="visible"/>
                                      </p:to>
                                    </p:set>
                                    <p:anim calcmode="lin" valueType="num">
                                      <p:cBhvr additive="base">
                                        <p:cTn id="22" dur="3000" fill="hold"/>
                                        <p:tgtEl>
                                          <p:spTgt spid="9"/>
                                        </p:tgtEl>
                                        <p:attrNameLst>
                                          <p:attrName>ppt_x</p:attrName>
                                        </p:attrNameLst>
                                      </p:cBhvr>
                                      <p:tavLst>
                                        <p:tav tm="0">
                                          <p:val>
                                            <p:strVal val="#ppt_x"/>
                                          </p:val>
                                        </p:tav>
                                        <p:tav tm="100000">
                                          <p:val>
                                            <p:strVal val="#ppt_x"/>
                                          </p:val>
                                        </p:tav>
                                      </p:tavLst>
                                    </p:anim>
                                    <p:anim calcmode="lin" valueType="num">
                                      <p:cBhvr additive="base">
                                        <p:cTn id="23" dur="3000" fill="hold"/>
                                        <p:tgtEl>
                                          <p:spTgt spid="9"/>
                                        </p:tgtEl>
                                        <p:attrNameLst>
                                          <p:attrName>ppt_y</p:attrName>
                                        </p:attrNameLst>
                                      </p:cBhvr>
                                      <p:tavLst>
                                        <p:tav tm="0">
                                          <p:val>
                                            <p:strVal val="1+#ppt_h/2"/>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10"/>
                                        </p:tgtEl>
                                        <p:attrNameLst>
                                          <p:attrName>style.visibility</p:attrName>
                                        </p:attrNameLst>
                                      </p:cBhvr>
                                      <p:to>
                                        <p:strVal val="visible"/>
                                      </p:to>
                                    </p:set>
                                    <p:anim calcmode="lin" valueType="num">
                                      <p:cBhvr additive="base">
                                        <p:cTn id="26" dur="3000" fill="hold"/>
                                        <p:tgtEl>
                                          <p:spTgt spid="10"/>
                                        </p:tgtEl>
                                        <p:attrNameLst>
                                          <p:attrName>ppt_x</p:attrName>
                                        </p:attrNameLst>
                                      </p:cBhvr>
                                      <p:tavLst>
                                        <p:tav tm="0">
                                          <p:val>
                                            <p:strVal val="#ppt_x"/>
                                          </p:val>
                                        </p:tav>
                                        <p:tav tm="100000">
                                          <p:val>
                                            <p:strVal val="#ppt_x"/>
                                          </p:val>
                                        </p:tav>
                                      </p:tavLst>
                                    </p:anim>
                                    <p:anim calcmode="lin" valueType="num">
                                      <p:cBhvr additive="base">
                                        <p:cTn id="27" dur="3000" fill="hold"/>
                                        <p:tgtEl>
                                          <p:spTgt spid="10"/>
                                        </p:tgtEl>
                                        <p:attrNameLst>
                                          <p:attrName>ppt_y</p:attrName>
                                        </p:attrNameLst>
                                      </p:cBhvr>
                                      <p:tavLst>
                                        <p:tav tm="0">
                                          <p:val>
                                            <p:strVal val="1+#ppt_h/2"/>
                                          </p:val>
                                        </p:tav>
                                        <p:tav tm="100000">
                                          <p:val>
                                            <p:strVal val="#ppt_y"/>
                                          </p:val>
                                        </p:tav>
                                      </p:tavLst>
                                    </p:anim>
                                  </p:childTnLst>
                                </p:cTn>
                              </p:par>
                              <p:par>
                                <p:cTn id="28" presetID="2" presetClass="entr" presetSubtype="4" fill="hold" grpId="0" nodeType="withEffect">
                                  <p:stCondLst>
                                    <p:cond delay="0"/>
                                  </p:stCondLst>
                                  <p:childTnLst>
                                    <p:set>
                                      <p:cBhvr>
                                        <p:cTn id="29" dur="1" fill="hold">
                                          <p:stCondLst>
                                            <p:cond delay="0"/>
                                          </p:stCondLst>
                                        </p:cTn>
                                        <p:tgtEl>
                                          <p:spTgt spid="11"/>
                                        </p:tgtEl>
                                        <p:attrNameLst>
                                          <p:attrName>style.visibility</p:attrName>
                                        </p:attrNameLst>
                                      </p:cBhvr>
                                      <p:to>
                                        <p:strVal val="visible"/>
                                      </p:to>
                                    </p:set>
                                    <p:anim calcmode="lin" valueType="num">
                                      <p:cBhvr additive="base">
                                        <p:cTn id="30" dur="3000" fill="hold"/>
                                        <p:tgtEl>
                                          <p:spTgt spid="11"/>
                                        </p:tgtEl>
                                        <p:attrNameLst>
                                          <p:attrName>ppt_x</p:attrName>
                                        </p:attrNameLst>
                                      </p:cBhvr>
                                      <p:tavLst>
                                        <p:tav tm="0">
                                          <p:val>
                                            <p:strVal val="#ppt_x"/>
                                          </p:val>
                                        </p:tav>
                                        <p:tav tm="100000">
                                          <p:val>
                                            <p:strVal val="#ppt_x"/>
                                          </p:val>
                                        </p:tav>
                                      </p:tavLst>
                                    </p:anim>
                                    <p:anim calcmode="lin" valueType="num">
                                      <p:cBhvr additive="base">
                                        <p:cTn id="31" dur="3000" fill="hold"/>
                                        <p:tgtEl>
                                          <p:spTgt spid="11"/>
                                        </p:tgtEl>
                                        <p:attrNameLst>
                                          <p:attrName>ppt_y</p:attrName>
                                        </p:attrNameLst>
                                      </p:cBhvr>
                                      <p:tavLst>
                                        <p:tav tm="0">
                                          <p:val>
                                            <p:strVal val="1+#ppt_h/2"/>
                                          </p:val>
                                        </p:tav>
                                        <p:tav tm="100000">
                                          <p:val>
                                            <p:strVal val="#ppt_y"/>
                                          </p:val>
                                        </p:tav>
                                      </p:tavLst>
                                    </p:anim>
                                  </p:childTnLst>
                                </p:cTn>
                              </p:par>
                              <p:par>
                                <p:cTn id="32" presetID="2" presetClass="entr" presetSubtype="4" fill="hold" grpId="0" nodeType="withEffect">
                                  <p:stCondLst>
                                    <p:cond delay="0"/>
                                  </p:stCondLst>
                                  <p:childTnLst>
                                    <p:set>
                                      <p:cBhvr>
                                        <p:cTn id="33" dur="1" fill="hold">
                                          <p:stCondLst>
                                            <p:cond delay="0"/>
                                          </p:stCondLst>
                                        </p:cTn>
                                        <p:tgtEl>
                                          <p:spTgt spid="17"/>
                                        </p:tgtEl>
                                        <p:attrNameLst>
                                          <p:attrName>style.visibility</p:attrName>
                                        </p:attrNameLst>
                                      </p:cBhvr>
                                      <p:to>
                                        <p:strVal val="visible"/>
                                      </p:to>
                                    </p:set>
                                    <p:anim calcmode="lin" valueType="num">
                                      <p:cBhvr additive="base">
                                        <p:cTn id="34" dur="3000" fill="hold"/>
                                        <p:tgtEl>
                                          <p:spTgt spid="17"/>
                                        </p:tgtEl>
                                        <p:attrNameLst>
                                          <p:attrName>ppt_x</p:attrName>
                                        </p:attrNameLst>
                                      </p:cBhvr>
                                      <p:tavLst>
                                        <p:tav tm="0">
                                          <p:val>
                                            <p:strVal val="#ppt_x"/>
                                          </p:val>
                                        </p:tav>
                                        <p:tav tm="100000">
                                          <p:val>
                                            <p:strVal val="#ppt_x"/>
                                          </p:val>
                                        </p:tav>
                                      </p:tavLst>
                                    </p:anim>
                                    <p:anim calcmode="lin" valueType="num">
                                      <p:cBhvr additive="base">
                                        <p:cTn id="35" dur="3000" fill="hold"/>
                                        <p:tgtEl>
                                          <p:spTgt spid="17"/>
                                        </p:tgtEl>
                                        <p:attrNameLst>
                                          <p:attrName>ppt_y</p:attrName>
                                        </p:attrNameLst>
                                      </p:cBhvr>
                                      <p:tavLst>
                                        <p:tav tm="0">
                                          <p:val>
                                            <p:strVal val="1+#ppt_h/2"/>
                                          </p:val>
                                        </p:tav>
                                        <p:tav tm="100000">
                                          <p:val>
                                            <p:strVal val="#ppt_y"/>
                                          </p:val>
                                        </p:tav>
                                      </p:tavLst>
                                    </p:anim>
                                  </p:childTnLst>
                                </p:cTn>
                              </p:par>
                              <p:par>
                                <p:cTn id="36" presetID="2" presetClass="entr" presetSubtype="4" fill="hold" grpId="0" nodeType="withEffect">
                                  <p:stCondLst>
                                    <p:cond delay="0"/>
                                  </p:stCondLst>
                                  <p:childTnLst>
                                    <p:set>
                                      <p:cBhvr>
                                        <p:cTn id="37" dur="1" fill="hold">
                                          <p:stCondLst>
                                            <p:cond delay="0"/>
                                          </p:stCondLst>
                                        </p:cTn>
                                        <p:tgtEl>
                                          <p:spTgt spid="18"/>
                                        </p:tgtEl>
                                        <p:attrNameLst>
                                          <p:attrName>style.visibility</p:attrName>
                                        </p:attrNameLst>
                                      </p:cBhvr>
                                      <p:to>
                                        <p:strVal val="visible"/>
                                      </p:to>
                                    </p:set>
                                    <p:anim calcmode="lin" valueType="num">
                                      <p:cBhvr additive="base">
                                        <p:cTn id="38" dur="3000" fill="hold"/>
                                        <p:tgtEl>
                                          <p:spTgt spid="18"/>
                                        </p:tgtEl>
                                        <p:attrNameLst>
                                          <p:attrName>ppt_x</p:attrName>
                                        </p:attrNameLst>
                                      </p:cBhvr>
                                      <p:tavLst>
                                        <p:tav tm="0">
                                          <p:val>
                                            <p:strVal val="#ppt_x"/>
                                          </p:val>
                                        </p:tav>
                                        <p:tav tm="100000">
                                          <p:val>
                                            <p:strVal val="#ppt_x"/>
                                          </p:val>
                                        </p:tav>
                                      </p:tavLst>
                                    </p:anim>
                                    <p:anim calcmode="lin" valueType="num">
                                      <p:cBhvr additive="base">
                                        <p:cTn id="39" dur="3000" fill="hold"/>
                                        <p:tgtEl>
                                          <p:spTgt spid="18"/>
                                        </p:tgtEl>
                                        <p:attrNameLst>
                                          <p:attrName>ppt_y</p:attrName>
                                        </p:attrNameLst>
                                      </p:cBhvr>
                                      <p:tavLst>
                                        <p:tav tm="0">
                                          <p:val>
                                            <p:strVal val="1+#ppt_h/2"/>
                                          </p:val>
                                        </p:tav>
                                        <p:tav tm="100000">
                                          <p:val>
                                            <p:strVal val="#ppt_y"/>
                                          </p:val>
                                        </p:tav>
                                      </p:tavLst>
                                    </p:anim>
                                  </p:childTnLst>
                                </p:cTn>
                              </p:par>
                              <p:par>
                                <p:cTn id="40" presetID="2" presetClass="entr" presetSubtype="4" fill="hold" grpId="0" nodeType="withEffect">
                                  <p:stCondLst>
                                    <p:cond delay="0"/>
                                  </p:stCondLst>
                                  <p:childTnLst>
                                    <p:set>
                                      <p:cBhvr>
                                        <p:cTn id="41" dur="1" fill="hold">
                                          <p:stCondLst>
                                            <p:cond delay="0"/>
                                          </p:stCondLst>
                                        </p:cTn>
                                        <p:tgtEl>
                                          <p:spTgt spid="19"/>
                                        </p:tgtEl>
                                        <p:attrNameLst>
                                          <p:attrName>style.visibility</p:attrName>
                                        </p:attrNameLst>
                                      </p:cBhvr>
                                      <p:to>
                                        <p:strVal val="visible"/>
                                      </p:to>
                                    </p:set>
                                    <p:anim calcmode="lin" valueType="num">
                                      <p:cBhvr additive="base">
                                        <p:cTn id="42" dur="3000" fill="hold"/>
                                        <p:tgtEl>
                                          <p:spTgt spid="19"/>
                                        </p:tgtEl>
                                        <p:attrNameLst>
                                          <p:attrName>ppt_x</p:attrName>
                                        </p:attrNameLst>
                                      </p:cBhvr>
                                      <p:tavLst>
                                        <p:tav tm="0">
                                          <p:val>
                                            <p:strVal val="#ppt_x"/>
                                          </p:val>
                                        </p:tav>
                                        <p:tav tm="100000">
                                          <p:val>
                                            <p:strVal val="#ppt_x"/>
                                          </p:val>
                                        </p:tav>
                                      </p:tavLst>
                                    </p:anim>
                                    <p:anim calcmode="lin" valueType="num">
                                      <p:cBhvr additive="base">
                                        <p:cTn id="43" dur="3000" fill="hold"/>
                                        <p:tgtEl>
                                          <p:spTgt spid="19"/>
                                        </p:tgtEl>
                                        <p:attrNameLst>
                                          <p:attrName>ppt_y</p:attrName>
                                        </p:attrNameLst>
                                      </p:cBhvr>
                                      <p:tavLst>
                                        <p:tav tm="0">
                                          <p:val>
                                            <p:strVal val="1+#ppt_h/2"/>
                                          </p:val>
                                        </p:tav>
                                        <p:tav tm="100000">
                                          <p:val>
                                            <p:strVal val="#ppt_y"/>
                                          </p:val>
                                        </p:tav>
                                      </p:tavLst>
                                    </p:anim>
                                  </p:childTnLst>
                                </p:cTn>
                              </p:par>
                              <p:par>
                                <p:cTn id="44" presetID="8" presetClass="emph" presetSubtype="0" fill="hold" grpId="1" nodeType="withEffect">
                                  <p:stCondLst>
                                    <p:cond delay="0"/>
                                  </p:stCondLst>
                                  <p:childTnLst>
                                    <p:animRot by="21600000">
                                      <p:cBhvr>
                                        <p:cTn id="45" dur="3000" fill="hold"/>
                                        <p:tgtEl>
                                          <p:spTgt spid="6"/>
                                        </p:tgtEl>
                                        <p:attrNameLst>
                                          <p:attrName>r</p:attrName>
                                        </p:attrNameLst>
                                      </p:cBhvr>
                                    </p:animRot>
                                  </p:childTnLst>
                                </p:cTn>
                              </p:par>
                              <p:par>
                                <p:cTn id="46" presetID="8" presetClass="emph" presetSubtype="0" fill="hold" grpId="1" nodeType="withEffect">
                                  <p:stCondLst>
                                    <p:cond delay="0"/>
                                  </p:stCondLst>
                                  <p:childTnLst>
                                    <p:animRot by="21600000">
                                      <p:cBhvr>
                                        <p:cTn id="47" dur="3000" fill="hold"/>
                                        <p:tgtEl>
                                          <p:spTgt spid="7"/>
                                        </p:tgtEl>
                                        <p:attrNameLst>
                                          <p:attrName>r</p:attrName>
                                        </p:attrNameLst>
                                      </p:cBhvr>
                                    </p:animRot>
                                  </p:childTnLst>
                                </p:cTn>
                              </p:par>
                              <p:par>
                                <p:cTn id="48" presetID="8" presetClass="emph" presetSubtype="0" fill="hold" grpId="1" nodeType="withEffect">
                                  <p:stCondLst>
                                    <p:cond delay="0"/>
                                  </p:stCondLst>
                                  <p:childTnLst>
                                    <p:animRot by="21600000">
                                      <p:cBhvr>
                                        <p:cTn id="49" dur="3000" fill="hold"/>
                                        <p:tgtEl>
                                          <p:spTgt spid="8"/>
                                        </p:tgtEl>
                                        <p:attrNameLst>
                                          <p:attrName>r</p:attrName>
                                        </p:attrNameLst>
                                      </p:cBhvr>
                                    </p:animRot>
                                  </p:childTnLst>
                                </p:cTn>
                              </p:par>
                              <p:par>
                                <p:cTn id="50" presetID="8" presetClass="emph" presetSubtype="0" fill="hold" grpId="1" nodeType="withEffect">
                                  <p:stCondLst>
                                    <p:cond delay="0"/>
                                  </p:stCondLst>
                                  <p:childTnLst>
                                    <p:animRot by="21600000">
                                      <p:cBhvr>
                                        <p:cTn id="51" dur="3000" fill="hold"/>
                                        <p:tgtEl>
                                          <p:spTgt spid="9"/>
                                        </p:tgtEl>
                                        <p:attrNameLst>
                                          <p:attrName>r</p:attrName>
                                        </p:attrNameLst>
                                      </p:cBhvr>
                                    </p:animRot>
                                  </p:childTnLst>
                                </p:cTn>
                              </p:par>
                              <p:par>
                                <p:cTn id="52" presetID="8" presetClass="emph" presetSubtype="0" fill="hold" grpId="1" nodeType="withEffect">
                                  <p:stCondLst>
                                    <p:cond delay="0"/>
                                  </p:stCondLst>
                                  <p:childTnLst>
                                    <p:animRot by="21600000">
                                      <p:cBhvr>
                                        <p:cTn id="53" dur="3000" fill="hold"/>
                                        <p:tgtEl>
                                          <p:spTgt spid="10"/>
                                        </p:tgtEl>
                                        <p:attrNameLst>
                                          <p:attrName>r</p:attrName>
                                        </p:attrNameLst>
                                      </p:cBhvr>
                                    </p:animRot>
                                  </p:childTnLst>
                                </p:cTn>
                              </p:par>
                              <p:par>
                                <p:cTn id="54" presetID="8" presetClass="emph" presetSubtype="0" fill="hold" grpId="1" nodeType="withEffect">
                                  <p:stCondLst>
                                    <p:cond delay="0"/>
                                  </p:stCondLst>
                                  <p:childTnLst>
                                    <p:animRot by="21600000">
                                      <p:cBhvr>
                                        <p:cTn id="55" dur="3000" fill="hold"/>
                                        <p:tgtEl>
                                          <p:spTgt spid="11"/>
                                        </p:tgtEl>
                                        <p:attrNameLst>
                                          <p:attrName>r</p:attrName>
                                        </p:attrNameLst>
                                      </p:cBhvr>
                                    </p:animRot>
                                  </p:childTnLst>
                                </p:cTn>
                              </p:par>
                              <p:par>
                                <p:cTn id="56" presetID="8" presetClass="emph" presetSubtype="0" fill="hold" grpId="1" nodeType="withEffect">
                                  <p:stCondLst>
                                    <p:cond delay="0"/>
                                  </p:stCondLst>
                                  <p:childTnLst>
                                    <p:animRot by="21600000">
                                      <p:cBhvr>
                                        <p:cTn id="57" dur="3000" fill="hold"/>
                                        <p:tgtEl>
                                          <p:spTgt spid="17"/>
                                        </p:tgtEl>
                                        <p:attrNameLst>
                                          <p:attrName>r</p:attrName>
                                        </p:attrNameLst>
                                      </p:cBhvr>
                                    </p:animRot>
                                  </p:childTnLst>
                                </p:cTn>
                              </p:par>
                              <p:par>
                                <p:cTn id="58" presetID="8" presetClass="emph" presetSubtype="0" fill="hold" grpId="1" nodeType="withEffect">
                                  <p:stCondLst>
                                    <p:cond delay="0"/>
                                  </p:stCondLst>
                                  <p:childTnLst>
                                    <p:animRot by="21600000">
                                      <p:cBhvr>
                                        <p:cTn id="59" dur="3000" fill="hold"/>
                                        <p:tgtEl>
                                          <p:spTgt spid="18"/>
                                        </p:tgtEl>
                                        <p:attrNameLst>
                                          <p:attrName>r</p:attrName>
                                        </p:attrNameLst>
                                      </p:cBhvr>
                                    </p:animRot>
                                  </p:childTnLst>
                                </p:cTn>
                              </p:par>
                              <p:par>
                                <p:cTn id="60" presetID="8" presetClass="emph" presetSubtype="0" fill="hold" grpId="1" nodeType="withEffect">
                                  <p:stCondLst>
                                    <p:cond delay="0"/>
                                  </p:stCondLst>
                                  <p:childTnLst>
                                    <p:animRot by="21600000">
                                      <p:cBhvr>
                                        <p:cTn id="61" dur="3000" fill="hold"/>
                                        <p:tgtEl>
                                          <p:spTgt spid="19"/>
                                        </p:tgtEl>
                                        <p:attrNameLst>
                                          <p:attrName>r</p:attrName>
                                        </p:attrNameLst>
                                      </p:cBhvr>
                                    </p:animRot>
                                  </p:childTnLst>
                                </p:cTn>
                              </p:par>
                              <p:par>
                                <p:cTn id="62" presetID="2" presetClass="entr" presetSubtype="1" fill="hold" grpId="0" nodeType="withEffect">
                                  <p:stCondLst>
                                    <p:cond delay="0"/>
                                  </p:stCondLst>
                                  <p:childTnLst>
                                    <p:set>
                                      <p:cBhvr>
                                        <p:cTn id="63" dur="1" fill="hold">
                                          <p:stCondLst>
                                            <p:cond delay="0"/>
                                          </p:stCondLst>
                                        </p:cTn>
                                        <p:tgtEl>
                                          <p:spTgt spid="4"/>
                                        </p:tgtEl>
                                        <p:attrNameLst>
                                          <p:attrName>style.visibility</p:attrName>
                                        </p:attrNameLst>
                                      </p:cBhvr>
                                      <p:to>
                                        <p:strVal val="visible"/>
                                      </p:to>
                                    </p:set>
                                    <p:anim calcmode="lin" valueType="num">
                                      <p:cBhvr additive="base">
                                        <p:cTn id="64" dur="3000" fill="hold"/>
                                        <p:tgtEl>
                                          <p:spTgt spid="4"/>
                                        </p:tgtEl>
                                        <p:attrNameLst>
                                          <p:attrName>ppt_x</p:attrName>
                                        </p:attrNameLst>
                                      </p:cBhvr>
                                      <p:tavLst>
                                        <p:tav tm="0">
                                          <p:val>
                                            <p:strVal val="#ppt_x"/>
                                          </p:val>
                                        </p:tav>
                                        <p:tav tm="100000">
                                          <p:val>
                                            <p:strVal val="#ppt_x"/>
                                          </p:val>
                                        </p:tav>
                                      </p:tavLst>
                                    </p:anim>
                                    <p:anim calcmode="lin" valueType="num">
                                      <p:cBhvr additive="base">
                                        <p:cTn id="65" dur="3000" fill="hold"/>
                                        <p:tgtEl>
                                          <p:spTgt spid="4"/>
                                        </p:tgtEl>
                                        <p:attrNameLst>
                                          <p:attrName>ppt_y</p:attrName>
                                        </p:attrNameLst>
                                      </p:cBhvr>
                                      <p:tavLst>
                                        <p:tav tm="0">
                                          <p:val>
                                            <p:strVal val="0-#ppt_h/2"/>
                                          </p:val>
                                        </p:tav>
                                        <p:tav tm="100000">
                                          <p:val>
                                            <p:strVal val="#ppt_y"/>
                                          </p:val>
                                        </p:tav>
                                      </p:tavLst>
                                    </p:anim>
                                  </p:childTnLst>
                                </p:cTn>
                              </p:par>
                              <p:par>
                                <p:cTn id="66" presetID="2" presetClass="entr" presetSubtype="1" fill="hold" grpId="0" nodeType="withEffect">
                                  <p:stCondLst>
                                    <p:cond delay="0"/>
                                  </p:stCondLst>
                                  <p:childTnLst>
                                    <p:set>
                                      <p:cBhvr>
                                        <p:cTn id="67" dur="1" fill="hold">
                                          <p:stCondLst>
                                            <p:cond delay="0"/>
                                          </p:stCondLst>
                                        </p:cTn>
                                        <p:tgtEl>
                                          <p:spTgt spid="5"/>
                                        </p:tgtEl>
                                        <p:attrNameLst>
                                          <p:attrName>style.visibility</p:attrName>
                                        </p:attrNameLst>
                                      </p:cBhvr>
                                      <p:to>
                                        <p:strVal val="visible"/>
                                      </p:to>
                                    </p:set>
                                    <p:anim calcmode="lin" valueType="num">
                                      <p:cBhvr additive="base">
                                        <p:cTn id="68" dur="3000" fill="hold"/>
                                        <p:tgtEl>
                                          <p:spTgt spid="5"/>
                                        </p:tgtEl>
                                        <p:attrNameLst>
                                          <p:attrName>ppt_x</p:attrName>
                                        </p:attrNameLst>
                                      </p:cBhvr>
                                      <p:tavLst>
                                        <p:tav tm="0">
                                          <p:val>
                                            <p:strVal val="#ppt_x"/>
                                          </p:val>
                                        </p:tav>
                                        <p:tav tm="100000">
                                          <p:val>
                                            <p:strVal val="#ppt_x"/>
                                          </p:val>
                                        </p:tav>
                                      </p:tavLst>
                                    </p:anim>
                                    <p:anim calcmode="lin" valueType="num">
                                      <p:cBhvr additive="base">
                                        <p:cTn id="69" dur="3000" fill="hold"/>
                                        <p:tgtEl>
                                          <p:spTgt spid="5"/>
                                        </p:tgtEl>
                                        <p:attrNameLst>
                                          <p:attrName>ppt_y</p:attrName>
                                        </p:attrNameLst>
                                      </p:cBhvr>
                                      <p:tavLst>
                                        <p:tav tm="0">
                                          <p:val>
                                            <p:strVal val="0-#ppt_h/2"/>
                                          </p:val>
                                        </p:tav>
                                        <p:tav tm="100000">
                                          <p:val>
                                            <p:strVal val="#ppt_y"/>
                                          </p:val>
                                        </p:tav>
                                      </p:tavLst>
                                    </p:anim>
                                  </p:childTnLst>
                                </p:cTn>
                              </p:par>
                              <p:par>
                                <p:cTn id="70" presetID="2" presetClass="entr" presetSubtype="1" fill="hold" grpId="0" nodeType="withEffect">
                                  <p:stCondLst>
                                    <p:cond delay="0"/>
                                  </p:stCondLst>
                                  <p:childTnLst>
                                    <p:set>
                                      <p:cBhvr>
                                        <p:cTn id="71" dur="1" fill="hold">
                                          <p:stCondLst>
                                            <p:cond delay="0"/>
                                          </p:stCondLst>
                                        </p:cTn>
                                        <p:tgtEl>
                                          <p:spTgt spid="12"/>
                                        </p:tgtEl>
                                        <p:attrNameLst>
                                          <p:attrName>style.visibility</p:attrName>
                                        </p:attrNameLst>
                                      </p:cBhvr>
                                      <p:to>
                                        <p:strVal val="visible"/>
                                      </p:to>
                                    </p:set>
                                    <p:anim calcmode="lin" valueType="num">
                                      <p:cBhvr additive="base">
                                        <p:cTn id="72" dur="3000" fill="hold"/>
                                        <p:tgtEl>
                                          <p:spTgt spid="12"/>
                                        </p:tgtEl>
                                        <p:attrNameLst>
                                          <p:attrName>ppt_x</p:attrName>
                                        </p:attrNameLst>
                                      </p:cBhvr>
                                      <p:tavLst>
                                        <p:tav tm="0">
                                          <p:val>
                                            <p:strVal val="#ppt_x"/>
                                          </p:val>
                                        </p:tav>
                                        <p:tav tm="100000">
                                          <p:val>
                                            <p:strVal val="#ppt_x"/>
                                          </p:val>
                                        </p:tav>
                                      </p:tavLst>
                                    </p:anim>
                                    <p:anim calcmode="lin" valueType="num">
                                      <p:cBhvr additive="base">
                                        <p:cTn id="73" dur="3000" fill="hold"/>
                                        <p:tgtEl>
                                          <p:spTgt spid="12"/>
                                        </p:tgtEl>
                                        <p:attrNameLst>
                                          <p:attrName>ppt_y</p:attrName>
                                        </p:attrNameLst>
                                      </p:cBhvr>
                                      <p:tavLst>
                                        <p:tav tm="0">
                                          <p:val>
                                            <p:strVal val="0-#ppt_h/2"/>
                                          </p:val>
                                        </p:tav>
                                        <p:tav tm="100000">
                                          <p:val>
                                            <p:strVal val="#ppt_y"/>
                                          </p:val>
                                        </p:tav>
                                      </p:tavLst>
                                    </p:anim>
                                  </p:childTnLst>
                                </p:cTn>
                              </p:par>
                              <p:par>
                                <p:cTn id="74" presetID="2" presetClass="entr" presetSubtype="1" fill="hold" grpId="0" nodeType="withEffect">
                                  <p:stCondLst>
                                    <p:cond delay="0"/>
                                  </p:stCondLst>
                                  <p:childTnLst>
                                    <p:set>
                                      <p:cBhvr>
                                        <p:cTn id="75" dur="1" fill="hold">
                                          <p:stCondLst>
                                            <p:cond delay="0"/>
                                          </p:stCondLst>
                                        </p:cTn>
                                        <p:tgtEl>
                                          <p:spTgt spid="13"/>
                                        </p:tgtEl>
                                        <p:attrNameLst>
                                          <p:attrName>style.visibility</p:attrName>
                                        </p:attrNameLst>
                                      </p:cBhvr>
                                      <p:to>
                                        <p:strVal val="visible"/>
                                      </p:to>
                                    </p:set>
                                    <p:anim calcmode="lin" valueType="num">
                                      <p:cBhvr additive="base">
                                        <p:cTn id="76" dur="3000" fill="hold"/>
                                        <p:tgtEl>
                                          <p:spTgt spid="13"/>
                                        </p:tgtEl>
                                        <p:attrNameLst>
                                          <p:attrName>ppt_x</p:attrName>
                                        </p:attrNameLst>
                                      </p:cBhvr>
                                      <p:tavLst>
                                        <p:tav tm="0">
                                          <p:val>
                                            <p:strVal val="#ppt_x"/>
                                          </p:val>
                                        </p:tav>
                                        <p:tav tm="100000">
                                          <p:val>
                                            <p:strVal val="#ppt_x"/>
                                          </p:val>
                                        </p:tav>
                                      </p:tavLst>
                                    </p:anim>
                                    <p:anim calcmode="lin" valueType="num">
                                      <p:cBhvr additive="base">
                                        <p:cTn id="77" dur="3000" fill="hold"/>
                                        <p:tgtEl>
                                          <p:spTgt spid="13"/>
                                        </p:tgtEl>
                                        <p:attrNameLst>
                                          <p:attrName>ppt_y</p:attrName>
                                        </p:attrNameLst>
                                      </p:cBhvr>
                                      <p:tavLst>
                                        <p:tav tm="0">
                                          <p:val>
                                            <p:strVal val="0-#ppt_h/2"/>
                                          </p:val>
                                        </p:tav>
                                        <p:tav tm="100000">
                                          <p:val>
                                            <p:strVal val="#ppt_y"/>
                                          </p:val>
                                        </p:tav>
                                      </p:tavLst>
                                    </p:anim>
                                  </p:childTnLst>
                                </p:cTn>
                              </p:par>
                              <p:par>
                                <p:cTn id="78" presetID="2" presetClass="entr" presetSubtype="1" fill="hold" grpId="0" nodeType="withEffect">
                                  <p:stCondLst>
                                    <p:cond delay="0"/>
                                  </p:stCondLst>
                                  <p:childTnLst>
                                    <p:set>
                                      <p:cBhvr>
                                        <p:cTn id="79" dur="1" fill="hold">
                                          <p:stCondLst>
                                            <p:cond delay="0"/>
                                          </p:stCondLst>
                                        </p:cTn>
                                        <p:tgtEl>
                                          <p:spTgt spid="14"/>
                                        </p:tgtEl>
                                        <p:attrNameLst>
                                          <p:attrName>style.visibility</p:attrName>
                                        </p:attrNameLst>
                                      </p:cBhvr>
                                      <p:to>
                                        <p:strVal val="visible"/>
                                      </p:to>
                                    </p:set>
                                    <p:anim calcmode="lin" valueType="num">
                                      <p:cBhvr additive="base">
                                        <p:cTn id="80" dur="3000" fill="hold"/>
                                        <p:tgtEl>
                                          <p:spTgt spid="14"/>
                                        </p:tgtEl>
                                        <p:attrNameLst>
                                          <p:attrName>ppt_x</p:attrName>
                                        </p:attrNameLst>
                                      </p:cBhvr>
                                      <p:tavLst>
                                        <p:tav tm="0">
                                          <p:val>
                                            <p:strVal val="#ppt_x"/>
                                          </p:val>
                                        </p:tav>
                                        <p:tav tm="100000">
                                          <p:val>
                                            <p:strVal val="#ppt_x"/>
                                          </p:val>
                                        </p:tav>
                                      </p:tavLst>
                                    </p:anim>
                                    <p:anim calcmode="lin" valueType="num">
                                      <p:cBhvr additive="base">
                                        <p:cTn id="81" dur="3000" fill="hold"/>
                                        <p:tgtEl>
                                          <p:spTgt spid="14"/>
                                        </p:tgtEl>
                                        <p:attrNameLst>
                                          <p:attrName>ppt_y</p:attrName>
                                        </p:attrNameLst>
                                      </p:cBhvr>
                                      <p:tavLst>
                                        <p:tav tm="0">
                                          <p:val>
                                            <p:strVal val="0-#ppt_h/2"/>
                                          </p:val>
                                        </p:tav>
                                        <p:tav tm="100000">
                                          <p:val>
                                            <p:strVal val="#ppt_y"/>
                                          </p:val>
                                        </p:tav>
                                      </p:tavLst>
                                    </p:anim>
                                  </p:childTnLst>
                                </p:cTn>
                              </p:par>
                              <p:par>
                                <p:cTn id="82" presetID="2" presetClass="entr" presetSubtype="1" fill="hold" grpId="0" nodeType="withEffect">
                                  <p:stCondLst>
                                    <p:cond delay="0"/>
                                  </p:stCondLst>
                                  <p:childTnLst>
                                    <p:set>
                                      <p:cBhvr>
                                        <p:cTn id="83" dur="1" fill="hold">
                                          <p:stCondLst>
                                            <p:cond delay="0"/>
                                          </p:stCondLst>
                                        </p:cTn>
                                        <p:tgtEl>
                                          <p:spTgt spid="15"/>
                                        </p:tgtEl>
                                        <p:attrNameLst>
                                          <p:attrName>style.visibility</p:attrName>
                                        </p:attrNameLst>
                                      </p:cBhvr>
                                      <p:to>
                                        <p:strVal val="visible"/>
                                      </p:to>
                                    </p:set>
                                    <p:anim calcmode="lin" valueType="num">
                                      <p:cBhvr additive="base">
                                        <p:cTn id="84" dur="3000" fill="hold"/>
                                        <p:tgtEl>
                                          <p:spTgt spid="15"/>
                                        </p:tgtEl>
                                        <p:attrNameLst>
                                          <p:attrName>ppt_x</p:attrName>
                                        </p:attrNameLst>
                                      </p:cBhvr>
                                      <p:tavLst>
                                        <p:tav tm="0">
                                          <p:val>
                                            <p:strVal val="#ppt_x"/>
                                          </p:val>
                                        </p:tav>
                                        <p:tav tm="100000">
                                          <p:val>
                                            <p:strVal val="#ppt_x"/>
                                          </p:val>
                                        </p:tav>
                                      </p:tavLst>
                                    </p:anim>
                                    <p:anim calcmode="lin" valueType="num">
                                      <p:cBhvr additive="base">
                                        <p:cTn id="85" dur="3000" fill="hold"/>
                                        <p:tgtEl>
                                          <p:spTgt spid="15"/>
                                        </p:tgtEl>
                                        <p:attrNameLst>
                                          <p:attrName>ppt_y</p:attrName>
                                        </p:attrNameLst>
                                      </p:cBhvr>
                                      <p:tavLst>
                                        <p:tav tm="0">
                                          <p:val>
                                            <p:strVal val="0-#ppt_h/2"/>
                                          </p:val>
                                        </p:tav>
                                        <p:tav tm="100000">
                                          <p:val>
                                            <p:strVal val="#ppt_y"/>
                                          </p:val>
                                        </p:tav>
                                      </p:tavLst>
                                    </p:anim>
                                  </p:childTnLst>
                                </p:cTn>
                              </p:par>
                              <p:par>
                                <p:cTn id="86" presetID="2" presetClass="entr" presetSubtype="1" fill="hold" grpId="0" nodeType="withEffect">
                                  <p:stCondLst>
                                    <p:cond delay="0"/>
                                  </p:stCondLst>
                                  <p:childTnLst>
                                    <p:set>
                                      <p:cBhvr>
                                        <p:cTn id="87" dur="1" fill="hold">
                                          <p:stCondLst>
                                            <p:cond delay="0"/>
                                          </p:stCondLst>
                                        </p:cTn>
                                        <p:tgtEl>
                                          <p:spTgt spid="16"/>
                                        </p:tgtEl>
                                        <p:attrNameLst>
                                          <p:attrName>style.visibility</p:attrName>
                                        </p:attrNameLst>
                                      </p:cBhvr>
                                      <p:to>
                                        <p:strVal val="visible"/>
                                      </p:to>
                                    </p:set>
                                    <p:anim calcmode="lin" valueType="num">
                                      <p:cBhvr additive="base">
                                        <p:cTn id="88" dur="3000" fill="hold"/>
                                        <p:tgtEl>
                                          <p:spTgt spid="16"/>
                                        </p:tgtEl>
                                        <p:attrNameLst>
                                          <p:attrName>ppt_x</p:attrName>
                                        </p:attrNameLst>
                                      </p:cBhvr>
                                      <p:tavLst>
                                        <p:tav tm="0">
                                          <p:val>
                                            <p:strVal val="#ppt_x"/>
                                          </p:val>
                                        </p:tav>
                                        <p:tav tm="100000">
                                          <p:val>
                                            <p:strVal val="#ppt_x"/>
                                          </p:val>
                                        </p:tav>
                                      </p:tavLst>
                                    </p:anim>
                                    <p:anim calcmode="lin" valueType="num">
                                      <p:cBhvr additive="base">
                                        <p:cTn id="89" dur="3000" fill="hold"/>
                                        <p:tgtEl>
                                          <p:spTgt spid="16"/>
                                        </p:tgtEl>
                                        <p:attrNameLst>
                                          <p:attrName>ppt_y</p:attrName>
                                        </p:attrNameLst>
                                      </p:cBhvr>
                                      <p:tavLst>
                                        <p:tav tm="0">
                                          <p:val>
                                            <p:strVal val="0-#ppt_h/2"/>
                                          </p:val>
                                        </p:tav>
                                        <p:tav tm="100000">
                                          <p:val>
                                            <p:strVal val="#ppt_y"/>
                                          </p:val>
                                        </p:tav>
                                      </p:tavLst>
                                    </p:anim>
                                  </p:childTnLst>
                                </p:cTn>
                              </p:par>
                              <p:par>
                                <p:cTn id="90" presetID="2" presetClass="entr" presetSubtype="1" fill="hold" grpId="0" nodeType="withEffect">
                                  <p:stCondLst>
                                    <p:cond delay="0"/>
                                  </p:stCondLst>
                                  <p:childTnLst>
                                    <p:set>
                                      <p:cBhvr>
                                        <p:cTn id="91" dur="1" fill="hold">
                                          <p:stCondLst>
                                            <p:cond delay="0"/>
                                          </p:stCondLst>
                                        </p:cTn>
                                        <p:tgtEl>
                                          <p:spTgt spid="20"/>
                                        </p:tgtEl>
                                        <p:attrNameLst>
                                          <p:attrName>style.visibility</p:attrName>
                                        </p:attrNameLst>
                                      </p:cBhvr>
                                      <p:to>
                                        <p:strVal val="visible"/>
                                      </p:to>
                                    </p:set>
                                    <p:anim calcmode="lin" valueType="num">
                                      <p:cBhvr additive="base">
                                        <p:cTn id="92" dur="3000" fill="hold"/>
                                        <p:tgtEl>
                                          <p:spTgt spid="20"/>
                                        </p:tgtEl>
                                        <p:attrNameLst>
                                          <p:attrName>ppt_x</p:attrName>
                                        </p:attrNameLst>
                                      </p:cBhvr>
                                      <p:tavLst>
                                        <p:tav tm="0">
                                          <p:val>
                                            <p:strVal val="#ppt_x"/>
                                          </p:val>
                                        </p:tav>
                                        <p:tav tm="100000">
                                          <p:val>
                                            <p:strVal val="#ppt_x"/>
                                          </p:val>
                                        </p:tav>
                                      </p:tavLst>
                                    </p:anim>
                                    <p:anim calcmode="lin" valueType="num">
                                      <p:cBhvr additive="base">
                                        <p:cTn id="93" dur="3000" fill="hold"/>
                                        <p:tgtEl>
                                          <p:spTgt spid="20"/>
                                        </p:tgtEl>
                                        <p:attrNameLst>
                                          <p:attrName>ppt_y</p:attrName>
                                        </p:attrNameLst>
                                      </p:cBhvr>
                                      <p:tavLst>
                                        <p:tav tm="0">
                                          <p:val>
                                            <p:strVal val="0-#ppt_h/2"/>
                                          </p:val>
                                        </p:tav>
                                        <p:tav tm="100000">
                                          <p:val>
                                            <p:strVal val="#ppt_y"/>
                                          </p:val>
                                        </p:tav>
                                      </p:tavLst>
                                    </p:anim>
                                  </p:childTnLst>
                                </p:cTn>
                              </p:par>
                              <p:par>
                                <p:cTn id="94" presetID="2" presetClass="entr" presetSubtype="1" fill="hold" grpId="0" nodeType="withEffect">
                                  <p:stCondLst>
                                    <p:cond delay="0"/>
                                  </p:stCondLst>
                                  <p:childTnLst>
                                    <p:set>
                                      <p:cBhvr>
                                        <p:cTn id="95" dur="1" fill="hold">
                                          <p:stCondLst>
                                            <p:cond delay="0"/>
                                          </p:stCondLst>
                                        </p:cTn>
                                        <p:tgtEl>
                                          <p:spTgt spid="21"/>
                                        </p:tgtEl>
                                        <p:attrNameLst>
                                          <p:attrName>style.visibility</p:attrName>
                                        </p:attrNameLst>
                                      </p:cBhvr>
                                      <p:to>
                                        <p:strVal val="visible"/>
                                      </p:to>
                                    </p:set>
                                    <p:anim calcmode="lin" valueType="num">
                                      <p:cBhvr additive="base">
                                        <p:cTn id="96" dur="3000" fill="hold"/>
                                        <p:tgtEl>
                                          <p:spTgt spid="21"/>
                                        </p:tgtEl>
                                        <p:attrNameLst>
                                          <p:attrName>ppt_x</p:attrName>
                                        </p:attrNameLst>
                                      </p:cBhvr>
                                      <p:tavLst>
                                        <p:tav tm="0">
                                          <p:val>
                                            <p:strVal val="#ppt_x"/>
                                          </p:val>
                                        </p:tav>
                                        <p:tav tm="100000">
                                          <p:val>
                                            <p:strVal val="#ppt_x"/>
                                          </p:val>
                                        </p:tav>
                                      </p:tavLst>
                                    </p:anim>
                                    <p:anim calcmode="lin" valueType="num">
                                      <p:cBhvr additive="base">
                                        <p:cTn id="97" dur="3000" fill="hold"/>
                                        <p:tgtEl>
                                          <p:spTgt spid="21"/>
                                        </p:tgtEl>
                                        <p:attrNameLst>
                                          <p:attrName>ppt_y</p:attrName>
                                        </p:attrNameLst>
                                      </p:cBhvr>
                                      <p:tavLst>
                                        <p:tav tm="0">
                                          <p:val>
                                            <p:strVal val="0-#ppt_h/2"/>
                                          </p:val>
                                        </p:tav>
                                        <p:tav tm="100000">
                                          <p:val>
                                            <p:strVal val="#ppt_y"/>
                                          </p:val>
                                        </p:tav>
                                      </p:tavLst>
                                    </p:anim>
                                  </p:childTnLst>
                                </p:cTn>
                              </p:par>
                              <p:par>
                                <p:cTn id="98" presetID="8" presetClass="emph" presetSubtype="0" fill="hold" grpId="1" nodeType="withEffect">
                                  <p:stCondLst>
                                    <p:cond delay="0"/>
                                  </p:stCondLst>
                                  <p:childTnLst>
                                    <p:animRot by="-21600000">
                                      <p:cBhvr>
                                        <p:cTn id="99" dur="3000" fill="hold"/>
                                        <p:tgtEl>
                                          <p:spTgt spid="4"/>
                                        </p:tgtEl>
                                        <p:attrNameLst>
                                          <p:attrName>r</p:attrName>
                                        </p:attrNameLst>
                                      </p:cBhvr>
                                    </p:animRot>
                                  </p:childTnLst>
                                </p:cTn>
                              </p:par>
                              <p:par>
                                <p:cTn id="100" presetID="8" presetClass="emph" presetSubtype="0" fill="hold" grpId="1" nodeType="withEffect">
                                  <p:stCondLst>
                                    <p:cond delay="0"/>
                                  </p:stCondLst>
                                  <p:childTnLst>
                                    <p:animRot by="-21600000">
                                      <p:cBhvr>
                                        <p:cTn id="101" dur="3000" fill="hold"/>
                                        <p:tgtEl>
                                          <p:spTgt spid="5"/>
                                        </p:tgtEl>
                                        <p:attrNameLst>
                                          <p:attrName>r</p:attrName>
                                        </p:attrNameLst>
                                      </p:cBhvr>
                                    </p:animRot>
                                  </p:childTnLst>
                                </p:cTn>
                              </p:par>
                              <p:par>
                                <p:cTn id="102" presetID="8" presetClass="emph" presetSubtype="0" fill="hold" grpId="1" nodeType="withEffect">
                                  <p:stCondLst>
                                    <p:cond delay="0"/>
                                  </p:stCondLst>
                                  <p:childTnLst>
                                    <p:animRot by="-21600000">
                                      <p:cBhvr>
                                        <p:cTn id="103" dur="3000" fill="hold"/>
                                        <p:tgtEl>
                                          <p:spTgt spid="12"/>
                                        </p:tgtEl>
                                        <p:attrNameLst>
                                          <p:attrName>r</p:attrName>
                                        </p:attrNameLst>
                                      </p:cBhvr>
                                    </p:animRot>
                                  </p:childTnLst>
                                </p:cTn>
                              </p:par>
                              <p:par>
                                <p:cTn id="104" presetID="8" presetClass="emph" presetSubtype="0" fill="hold" grpId="1" nodeType="withEffect">
                                  <p:stCondLst>
                                    <p:cond delay="0"/>
                                  </p:stCondLst>
                                  <p:childTnLst>
                                    <p:animRot by="-21600000">
                                      <p:cBhvr>
                                        <p:cTn id="105" dur="3000" fill="hold"/>
                                        <p:tgtEl>
                                          <p:spTgt spid="13"/>
                                        </p:tgtEl>
                                        <p:attrNameLst>
                                          <p:attrName>r</p:attrName>
                                        </p:attrNameLst>
                                      </p:cBhvr>
                                    </p:animRot>
                                  </p:childTnLst>
                                </p:cTn>
                              </p:par>
                              <p:par>
                                <p:cTn id="106" presetID="8" presetClass="emph" presetSubtype="0" fill="hold" grpId="1" nodeType="withEffect">
                                  <p:stCondLst>
                                    <p:cond delay="0"/>
                                  </p:stCondLst>
                                  <p:childTnLst>
                                    <p:animRot by="-21600000">
                                      <p:cBhvr>
                                        <p:cTn id="107" dur="3000" fill="hold"/>
                                        <p:tgtEl>
                                          <p:spTgt spid="14"/>
                                        </p:tgtEl>
                                        <p:attrNameLst>
                                          <p:attrName>r</p:attrName>
                                        </p:attrNameLst>
                                      </p:cBhvr>
                                    </p:animRot>
                                  </p:childTnLst>
                                </p:cTn>
                              </p:par>
                              <p:par>
                                <p:cTn id="108" presetID="8" presetClass="emph" presetSubtype="0" fill="hold" grpId="1" nodeType="withEffect">
                                  <p:stCondLst>
                                    <p:cond delay="0"/>
                                  </p:stCondLst>
                                  <p:childTnLst>
                                    <p:animRot by="-21600000">
                                      <p:cBhvr>
                                        <p:cTn id="109" dur="3000" fill="hold"/>
                                        <p:tgtEl>
                                          <p:spTgt spid="15"/>
                                        </p:tgtEl>
                                        <p:attrNameLst>
                                          <p:attrName>r</p:attrName>
                                        </p:attrNameLst>
                                      </p:cBhvr>
                                    </p:animRot>
                                  </p:childTnLst>
                                </p:cTn>
                              </p:par>
                              <p:par>
                                <p:cTn id="110" presetID="8" presetClass="emph" presetSubtype="0" fill="hold" grpId="1" nodeType="withEffect">
                                  <p:stCondLst>
                                    <p:cond delay="0"/>
                                  </p:stCondLst>
                                  <p:childTnLst>
                                    <p:animRot by="-21600000">
                                      <p:cBhvr>
                                        <p:cTn id="111" dur="3000" fill="hold"/>
                                        <p:tgtEl>
                                          <p:spTgt spid="16"/>
                                        </p:tgtEl>
                                        <p:attrNameLst>
                                          <p:attrName>r</p:attrName>
                                        </p:attrNameLst>
                                      </p:cBhvr>
                                    </p:animRot>
                                  </p:childTnLst>
                                </p:cTn>
                              </p:par>
                              <p:par>
                                <p:cTn id="112" presetID="8" presetClass="emph" presetSubtype="0" fill="hold" grpId="1" nodeType="withEffect">
                                  <p:stCondLst>
                                    <p:cond delay="0"/>
                                  </p:stCondLst>
                                  <p:childTnLst>
                                    <p:animRot by="-21600000">
                                      <p:cBhvr>
                                        <p:cTn id="113" dur="3000" fill="hold"/>
                                        <p:tgtEl>
                                          <p:spTgt spid="20"/>
                                        </p:tgtEl>
                                        <p:attrNameLst>
                                          <p:attrName>r</p:attrName>
                                        </p:attrNameLst>
                                      </p:cBhvr>
                                    </p:animRot>
                                  </p:childTnLst>
                                </p:cTn>
                              </p:par>
                              <p:par>
                                <p:cTn id="114" presetID="8" presetClass="emph" presetSubtype="0" fill="hold" grpId="1" nodeType="withEffect">
                                  <p:stCondLst>
                                    <p:cond delay="0"/>
                                  </p:stCondLst>
                                  <p:childTnLst>
                                    <p:animRot by="-21600000">
                                      <p:cBhvr>
                                        <p:cTn id="115" dur="3000" fill="hold"/>
                                        <p:tgtEl>
                                          <p:spTgt spid="21"/>
                                        </p:tgtEl>
                                        <p:attrNameLst>
                                          <p:attrName>r</p:attrName>
                                        </p:attrNameLst>
                                      </p:cBhvr>
                                    </p:animRot>
                                  </p:childTnLst>
                                </p:cTn>
                              </p:par>
                            </p:childTnLst>
                          </p:cTn>
                        </p:par>
                        <p:par>
                          <p:cTn id="116" fill="hold">
                            <p:stCondLst>
                              <p:cond delay="3000"/>
                            </p:stCondLst>
                            <p:childTnLst>
                              <p:par>
                                <p:cTn id="117" presetID="2" presetClass="exit" presetSubtype="2" fill="hold" grpId="2" nodeType="afterEffect">
                                  <p:stCondLst>
                                    <p:cond delay="0"/>
                                  </p:stCondLst>
                                  <p:childTnLst>
                                    <p:anim calcmode="lin" valueType="num">
                                      <p:cBhvr additive="base">
                                        <p:cTn id="118" dur="3000"/>
                                        <p:tgtEl>
                                          <p:spTgt spid="6"/>
                                        </p:tgtEl>
                                        <p:attrNameLst>
                                          <p:attrName>ppt_x</p:attrName>
                                        </p:attrNameLst>
                                      </p:cBhvr>
                                      <p:tavLst>
                                        <p:tav tm="0">
                                          <p:val>
                                            <p:strVal val="ppt_x"/>
                                          </p:val>
                                        </p:tav>
                                        <p:tav tm="100000">
                                          <p:val>
                                            <p:strVal val="1+ppt_w/2"/>
                                          </p:val>
                                        </p:tav>
                                      </p:tavLst>
                                    </p:anim>
                                    <p:anim calcmode="lin" valueType="num">
                                      <p:cBhvr additive="base">
                                        <p:cTn id="119" dur="3000"/>
                                        <p:tgtEl>
                                          <p:spTgt spid="6"/>
                                        </p:tgtEl>
                                        <p:attrNameLst>
                                          <p:attrName>ppt_y</p:attrName>
                                        </p:attrNameLst>
                                      </p:cBhvr>
                                      <p:tavLst>
                                        <p:tav tm="0">
                                          <p:val>
                                            <p:strVal val="ppt_y"/>
                                          </p:val>
                                        </p:tav>
                                        <p:tav tm="100000">
                                          <p:val>
                                            <p:strVal val="ppt_y"/>
                                          </p:val>
                                        </p:tav>
                                      </p:tavLst>
                                    </p:anim>
                                    <p:set>
                                      <p:cBhvr>
                                        <p:cTn id="120" dur="1" fill="hold">
                                          <p:stCondLst>
                                            <p:cond delay="2999"/>
                                          </p:stCondLst>
                                        </p:cTn>
                                        <p:tgtEl>
                                          <p:spTgt spid="6"/>
                                        </p:tgtEl>
                                        <p:attrNameLst>
                                          <p:attrName>style.visibility</p:attrName>
                                        </p:attrNameLst>
                                      </p:cBhvr>
                                      <p:to>
                                        <p:strVal val="hidden"/>
                                      </p:to>
                                    </p:set>
                                  </p:childTnLst>
                                </p:cTn>
                              </p:par>
                              <p:par>
                                <p:cTn id="121" presetID="2" presetClass="exit" presetSubtype="2" fill="hold" grpId="2" nodeType="withEffect">
                                  <p:stCondLst>
                                    <p:cond delay="0"/>
                                  </p:stCondLst>
                                  <p:childTnLst>
                                    <p:anim calcmode="lin" valueType="num">
                                      <p:cBhvr additive="base">
                                        <p:cTn id="122" dur="3000"/>
                                        <p:tgtEl>
                                          <p:spTgt spid="7"/>
                                        </p:tgtEl>
                                        <p:attrNameLst>
                                          <p:attrName>ppt_x</p:attrName>
                                        </p:attrNameLst>
                                      </p:cBhvr>
                                      <p:tavLst>
                                        <p:tav tm="0">
                                          <p:val>
                                            <p:strVal val="ppt_x"/>
                                          </p:val>
                                        </p:tav>
                                        <p:tav tm="100000">
                                          <p:val>
                                            <p:strVal val="1+ppt_w/2"/>
                                          </p:val>
                                        </p:tav>
                                      </p:tavLst>
                                    </p:anim>
                                    <p:anim calcmode="lin" valueType="num">
                                      <p:cBhvr additive="base">
                                        <p:cTn id="123" dur="3000"/>
                                        <p:tgtEl>
                                          <p:spTgt spid="7"/>
                                        </p:tgtEl>
                                        <p:attrNameLst>
                                          <p:attrName>ppt_y</p:attrName>
                                        </p:attrNameLst>
                                      </p:cBhvr>
                                      <p:tavLst>
                                        <p:tav tm="0">
                                          <p:val>
                                            <p:strVal val="ppt_y"/>
                                          </p:val>
                                        </p:tav>
                                        <p:tav tm="100000">
                                          <p:val>
                                            <p:strVal val="ppt_y"/>
                                          </p:val>
                                        </p:tav>
                                      </p:tavLst>
                                    </p:anim>
                                    <p:set>
                                      <p:cBhvr>
                                        <p:cTn id="124" dur="1" fill="hold">
                                          <p:stCondLst>
                                            <p:cond delay="2999"/>
                                          </p:stCondLst>
                                        </p:cTn>
                                        <p:tgtEl>
                                          <p:spTgt spid="7"/>
                                        </p:tgtEl>
                                        <p:attrNameLst>
                                          <p:attrName>style.visibility</p:attrName>
                                        </p:attrNameLst>
                                      </p:cBhvr>
                                      <p:to>
                                        <p:strVal val="hidden"/>
                                      </p:to>
                                    </p:set>
                                  </p:childTnLst>
                                </p:cTn>
                              </p:par>
                              <p:par>
                                <p:cTn id="125" presetID="2" presetClass="exit" presetSubtype="2" fill="hold" grpId="2" nodeType="withEffect">
                                  <p:stCondLst>
                                    <p:cond delay="0"/>
                                  </p:stCondLst>
                                  <p:childTnLst>
                                    <p:anim calcmode="lin" valueType="num">
                                      <p:cBhvr additive="base">
                                        <p:cTn id="126" dur="3000"/>
                                        <p:tgtEl>
                                          <p:spTgt spid="8"/>
                                        </p:tgtEl>
                                        <p:attrNameLst>
                                          <p:attrName>ppt_x</p:attrName>
                                        </p:attrNameLst>
                                      </p:cBhvr>
                                      <p:tavLst>
                                        <p:tav tm="0">
                                          <p:val>
                                            <p:strVal val="ppt_x"/>
                                          </p:val>
                                        </p:tav>
                                        <p:tav tm="100000">
                                          <p:val>
                                            <p:strVal val="1+ppt_w/2"/>
                                          </p:val>
                                        </p:tav>
                                      </p:tavLst>
                                    </p:anim>
                                    <p:anim calcmode="lin" valueType="num">
                                      <p:cBhvr additive="base">
                                        <p:cTn id="127" dur="3000"/>
                                        <p:tgtEl>
                                          <p:spTgt spid="8"/>
                                        </p:tgtEl>
                                        <p:attrNameLst>
                                          <p:attrName>ppt_y</p:attrName>
                                        </p:attrNameLst>
                                      </p:cBhvr>
                                      <p:tavLst>
                                        <p:tav tm="0">
                                          <p:val>
                                            <p:strVal val="ppt_y"/>
                                          </p:val>
                                        </p:tav>
                                        <p:tav tm="100000">
                                          <p:val>
                                            <p:strVal val="ppt_y"/>
                                          </p:val>
                                        </p:tav>
                                      </p:tavLst>
                                    </p:anim>
                                    <p:set>
                                      <p:cBhvr>
                                        <p:cTn id="128" dur="1" fill="hold">
                                          <p:stCondLst>
                                            <p:cond delay="2999"/>
                                          </p:stCondLst>
                                        </p:cTn>
                                        <p:tgtEl>
                                          <p:spTgt spid="8"/>
                                        </p:tgtEl>
                                        <p:attrNameLst>
                                          <p:attrName>style.visibility</p:attrName>
                                        </p:attrNameLst>
                                      </p:cBhvr>
                                      <p:to>
                                        <p:strVal val="hidden"/>
                                      </p:to>
                                    </p:set>
                                  </p:childTnLst>
                                </p:cTn>
                              </p:par>
                              <p:par>
                                <p:cTn id="129" presetID="2" presetClass="exit" presetSubtype="2" fill="hold" grpId="2" nodeType="withEffect">
                                  <p:stCondLst>
                                    <p:cond delay="0"/>
                                  </p:stCondLst>
                                  <p:childTnLst>
                                    <p:anim calcmode="lin" valueType="num">
                                      <p:cBhvr additive="base">
                                        <p:cTn id="130" dur="3000"/>
                                        <p:tgtEl>
                                          <p:spTgt spid="9"/>
                                        </p:tgtEl>
                                        <p:attrNameLst>
                                          <p:attrName>ppt_x</p:attrName>
                                        </p:attrNameLst>
                                      </p:cBhvr>
                                      <p:tavLst>
                                        <p:tav tm="0">
                                          <p:val>
                                            <p:strVal val="ppt_x"/>
                                          </p:val>
                                        </p:tav>
                                        <p:tav tm="100000">
                                          <p:val>
                                            <p:strVal val="1+ppt_w/2"/>
                                          </p:val>
                                        </p:tav>
                                      </p:tavLst>
                                    </p:anim>
                                    <p:anim calcmode="lin" valueType="num">
                                      <p:cBhvr additive="base">
                                        <p:cTn id="131" dur="3000"/>
                                        <p:tgtEl>
                                          <p:spTgt spid="9"/>
                                        </p:tgtEl>
                                        <p:attrNameLst>
                                          <p:attrName>ppt_y</p:attrName>
                                        </p:attrNameLst>
                                      </p:cBhvr>
                                      <p:tavLst>
                                        <p:tav tm="0">
                                          <p:val>
                                            <p:strVal val="ppt_y"/>
                                          </p:val>
                                        </p:tav>
                                        <p:tav tm="100000">
                                          <p:val>
                                            <p:strVal val="ppt_y"/>
                                          </p:val>
                                        </p:tav>
                                      </p:tavLst>
                                    </p:anim>
                                    <p:set>
                                      <p:cBhvr>
                                        <p:cTn id="132" dur="1" fill="hold">
                                          <p:stCondLst>
                                            <p:cond delay="2999"/>
                                          </p:stCondLst>
                                        </p:cTn>
                                        <p:tgtEl>
                                          <p:spTgt spid="9"/>
                                        </p:tgtEl>
                                        <p:attrNameLst>
                                          <p:attrName>style.visibility</p:attrName>
                                        </p:attrNameLst>
                                      </p:cBhvr>
                                      <p:to>
                                        <p:strVal val="hidden"/>
                                      </p:to>
                                    </p:set>
                                  </p:childTnLst>
                                </p:cTn>
                              </p:par>
                              <p:par>
                                <p:cTn id="133" presetID="2" presetClass="exit" presetSubtype="2" fill="hold" grpId="2" nodeType="withEffect">
                                  <p:stCondLst>
                                    <p:cond delay="0"/>
                                  </p:stCondLst>
                                  <p:childTnLst>
                                    <p:anim calcmode="lin" valueType="num">
                                      <p:cBhvr additive="base">
                                        <p:cTn id="134" dur="3000"/>
                                        <p:tgtEl>
                                          <p:spTgt spid="10"/>
                                        </p:tgtEl>
                                        <p:attrNameLst>
                                          <p:attrName>ppt_x</p:attrName>
                                        </p:attrNameLst>
                                      </p:cBhvr>
                                      <p:tavLst>
                                        <p:tav tm="0">
                                          <p:val>
                                            <p:strVal val="ppt_x"/>
                                          </p:val>
                                        </p:tav>
                                        <p:tav tm="100000">
                                          <p:val>
                                            <p:strVal val="1+ppt_w/2"/>
                                          </p:val>
                                        </p:tav>
                                      </p:tavLst>
                                    </p:anim>
                                    <p:anim calcmode="lin" valueType="num">
                                      <p:cBhvr additive="base">
                                        <p:cTn id="135" dur="3000"/>
                                        <p:tgtEl>
                                          <p:spTgt spid="10"/>
                                        </p:tgtEl>
                                        <p:attrNameLst>
                                          <p:attrName>ppt_y</p:attrName>
                                        </p:attrNameLst>
                                      </p:cBhvr>
                                      <p:tavLst>
                                        <p:tav tm="0">
                                          <p:val>
                                            <p:strVal val="ppt_y"/>
                                          </p:val>
                                        </p:tav>
                                        <p:tav tm="100000">
                                          <p:val>
                                            <p:strVal val="ppt_y"/>
                                          </p:val>
                                        </p:tav>
                                      </p:tavLst>
                                    </p:anim>
                                    <p:set>
                                      <p:cBhvr>
                                        <p:cTn id="136" dur="1" fill="hold">
                                          <p:stCondLst>
                                            <p:cond delay="2999"/>
                                          </p:stCondLst>
                                        </p:cTn>
                                        <p:tgtEl>
                                          <p:spTgt spid="10"/>
                                        </p:tgtEl>
                                        <p:attrNameLst>
                                          <p:attrName>style.visibility</p:attrName>
                                        </p:attrNameLst>
                                      </p:cBhvr>
                                      <p:to>
                                        <p:strVal val="hidden"/>
                                      </p:to>
                                    </p:set>
                                  </p:childTnLst>
                                </p:cTn>
                              </p:par>
                              <p:par>
                                <p:cTn id="137" presetID="2" presetClass="exit" presetSubtype="2" fill="hold" grpId="2" nodeType="withEffect">
                                  <p:stCondLst>
                                    <p:cond delay="0"/>
                                  </p:stCondLst>
                                  <p:childTnLst>
                                    <p:anim calcmode="lin" valueType="num">
                                      <p:cBhvr additive="base">
                                        <p:cTn id="138" dur="3000"/>
                                        <p:tgtEl>
                                          <p:spTgt spid="11"/>
                                        </p:tgtEl>
                                        <p:attrNameLst>
                                          <p:attrName>ppt_x</p:attrName>
                                        </p:attrNameLst>
                                      </p:cBhvr>
                                      <p:tavLst>
                                        <p:tav tm="0">
                                          <p:val>
                                            <p:strVal val="ppt_x"/>
                                          </p:val>
                                        </p:tav>
                                        <p:tav tm="100000">
                                          <p:val>
                                            <p:strVal val="1+ppt_w/2"/>
                                          </p:val>
                                        </p:tav>
                                      </p:tavLst>
                                    </p:anim>
                                    <p:anim calcmode="lin" valueType="num">
                                      <p:cBhvr additive="base">
                                        <p:cTn id="139" dur="3000"/>
                                        <p:tgtEl>
                                          <p:spTgt spid="11"/>
                                        </p:tgtEl>
                                        <p:attrNameLst>
                                          <p:attrName>ppt_y</p:attrName>
                                        </p:attrNameLst>
                                      </p:cBhvr>
                                      <p:tavLst>
                                        <p:tav tm="0">
                                          <p:val>
                                            <p:strVal val="ppt_y"/>
                                          </p:val>
                                        </p:tav>
                                        <p:tav tm="100000">
                                          <p:val>
                                            <p:strVal val="ppt_y"/>
                                          </p:val>
                                        </p:tav>
                                      </p:tavLst>
                                    </p:anim>
                                    <p:set>
                                      <p:cBhvr>
                                        <p:cTn id="140" dur="1" fill="hold">
                                          <p:stCondLst>
                                            <p:cond delay="2999"/>
                                          </p:stCondLst>
                                        </p:cTn>
                                        <p:tgtEl>
                                          <p:spTgt spid="11"/>
                                        </p:tgtEl>
                                        <p:attrNameLst>
                                          <p:attrName>style.visibility</p:attrName>
                                        </p:attrNameLst>
                                      </p:cBhvr>
                                      <p:to>
                                        <p:strVal val="hidden"/>
                                      </p:to>
                                    </p:set>
                                  </p:childTnLst>
                                </p:cTn>
                              </p:par>
                              <p:par>
                                <p:cTn id="141" presetID="2" presetClass="exit" presetSubtype="2" fill="hold" grpId="2" nodeType="withEffect">
                                  <p:stCondLst>
                                    <p:cond delay="0"/>
                                  </p:stCondLst>
                                  <p:childTnLst>
                                    <p:anim calcmode="lin" valueType="num">
                                      <p:cBhvr additive="base">
                                        <p:cTn id="142" dur="3000"/>
                                        <p:tgtEl>
                                          <p:spTgt spid="17"/>
                                        </p:tgtEl>
                                        <p:attrNameLst>
                                          <p:attrName>ppt_x</p:attrName>
                                        </p:attrNameLst>
                                      </p:cBhvr>
                                      <p:tavLst>
                                        <p:tav tm="0">
                                          <p:val>
                                            <p:strVal val="ppt_x"/>
                                          </p:val>
                                        </p:tav>
                                        <p:tav tm="100000">
                                          <p:val>
                                            <p:strVal val="1+ppt_w/2"/>
                                          </p:val>
                                        </p:tav>
                                      </p:tavLst>
                                    </p:anim>
                                    <p:anim calcmode="lin" valueType="num">
                                      <p:cBhvr additive="base">
                                        <p:cTn id="143" dur="3000"/>
                                        <p:tgtEl>
                                          <p:spTgt spid="17"/>
                                        </p:tgtEl>
                                        <p:attrNameLst>
                                          <p:attrName>ppt_y</p:attrName>
                                        </p:attrNameLst>
                                      </p:cBhvr>
                                      <p:tavLst>
                                        <p:tav tm="0">
                                          <p:val>
                                            <p:strVal val="ppt_y"/>
                                          </p:val>
                                        </p:tav>
                                        <p:tav tm="100000">
                                          <p:val>
                                            <p:strVal val="ppt_y"/>
                                          </p:val>
                                        </p:tav>
                                      </p:tavLst>
                                    </p:anim>
                                    <p:set>
                                      <p:cBhvr>
                                        <p:cTn id="144" dur="1" fill="hold">
                                          <p:stCondLst>
                                            <p:cond delay="2999"/>
                                          </p:stCondLst>
                                        </p:cTn>
                                        <p:tgtEl>
                                          <p:spTgt spid="17"/>
                                        </p:tgtEl>
                                        <p:attrNameLst>
                                          <p:attrName>style.visibility</p:attrName>
                                        </p:attrNameLst>
                                      </p:cBhvr>
                                      <p:to>
                                        <p:strVal val="hidden"/>
                                      </p:to>
                                    </p:set>
                                  </p:childTnLst>
                                </p:cTn>
                              </p:par>
                              <p:par>
                                <p:cTn id="145" presetID="2" presetClass="exit" presetSubtype="2" fill="hold" grpId="2" nodeType="withEffect">
                                  <p:stCondLst>
                                    <p:cond delay="0"/>
                                  </p:stCondLst>
                                  <p:childTnLst>
                                    <p:anim calcmode="lin" valueType="num">
                                      <p:cBhvr additive="base">
                                        <p:cTn id="146" dur="3000"/>
                                        <p:tgtEl>
                                          <p:spTgt spid="18"/>
                                        </p:tgtEl>
                                        <p:attrNameLst>
                                          <p:attrName>ppt_x</p:attrName>
                                        </p:attrNameLst>
                                      </p:cBhvr>
                                      <p:tavLst>
                                        <p:tav tm="0">
                                          <p:val>
                                            <p:strVal val="ppt_x"/>
                                          </p:val>
                                        </p:tav>
                                        <p:tav tm="100000">
                                          <p:val>
                                            <p:strVal val="1+ppt_w/2"/>
                                          </p:val>
                                        </p:tav>
                                      </p:tavLst>
                                    </p:anim>
                                    <p:anim calcmode="lin" valueType="num">
                                      <p:cBhvr additive="base">
                                        <p:cTn id="147" dur="3000"/>
                                        <p:tgtEl>
                                          <p:spTgt spid="18"/>
                                        </p:tgtEl>
                                        <p:attrNameLst>
                                          <p:attrName>ppt_y</p:attrName>
                                        </p:attrNameLst>
                                      </p:cBhvr>
                                      <p:tavLst>
                                        <p:tav tm="0">
                                          <p:val>
                                            <p:strVal val="ppt_y"/>
                                          </p:val>
                                        </p:tav>
                                        <p:tav tm="100000">
                                          <p:val>
                                            <p:strVal val="ppt_y"/>
                                          </p:val>
                                        </p:tav>
                                      </p:tavLst>
                                    </p:anim>
                                    <p:set>
                                      <p:cBhvr>
                                        <p:cTn id="148" dur="1" fill="hold">
                                          <p:stCondLst>
                                            <p:cond delay="2999"/>
                                          </p:stCondLst>
                                        </p:cTn>
                                        <p:tgtEl>
                                          <p:spTgt spid="18"/>
                                        </p:tgtEl>
                                        <p:attrNameLst>
                                          <p:attrName>style.visibility</p:attrName>
                                        </p:attrNameLst>
                                      </p:cBhvr>
                                      <p:to>
                                        <p:strVal val="hidden"/>
                                      </p:to>
                                    </p:set>
                                  </p:childTnLst>
                                </p:cTn>
                              </p:par>
                              <p:par>
                                <p:cTn id="149" presetID="2" presetClass="exit" presetSubtype="2" fill="hold" grpId="2" nodeType="withEffect">
                                  <p:stCondLst>
                                    <p:cond delay="0"/>
                                  </p:stCondLst>
                                  <p:childTnLst>
                                    <p:anim calcmode="lin" valueType="num">
                                      <p:cBhvr additive="base">
                                        <p:cTn id="150" dur="3000"/>
                                        <p:tgtEl>
                                          <p:spTgt spid="19"/>
                                        </p:tgtEl>
                                        <p:attrNameLst>
                                          <p:attrName>ppt_x</p:attrName>
                                        </p:attrNameLst>
                                      </p:cBhvr>
                                      <p:tavLst>
                                        <p:tav tm="0">
                                          <p:val>
                                            <p:strVal val="ppt_x"/>
                                          </p:val>
                                        </p:tav>
                                        <p:tav tm="100000">
                                          <p:val>
                                            <p:strVal val="1+ppt_w/2"/>
                                          </p:val>
                                        </p:tav>
                                      </p:tavLst>
                                    </p:anim>
                                    <p:anim calcmode="lin" valueType="num">
                                      <p:cBhvr additive="base">
                                        <p:cTn id="151" dur="3000"/>
                                        <p:tgtEl>
                                          <p:spTgt spid="19"/>
                                        </p:tgtEl>
                                        <p:attrNameLst>
                                          <p:attrName>ppt_y</p:attrName>
                                        </p:attrNameLst>
                                      </p:cBhvr>
                                      <p:tavLst>
                                        <p:tav tm="0">
                                          <p:val>
                                            <p:strVal val="ppt_y"/>
                                          </p:val>
                                        </p:tav>
                                        <p:tav tm="100000">
                                          <p:val>
                                            <p:strVal val="ppt_y"/>
                                          </p:val>
                                        </p:tav>
                                      </p:tavLst>
                                    </p:anim>
                                    <p:set>
                                      <p:cBhvr>
                                        <p:cTn id="152" dur="1" fill="hold">
                                          <p:stCondLst>
                                            <p:cond delay="2999"/>
                                          </p:stCondLst>
                                        </p:cTn>
                                        <p:tgtEl>
                                          <p:spTgt spid="19"/>
                                        </p:tgtEl>
                                        <p:attrNameLst>
                                          <p:attrName>style.visibility</p:attrName>
                                        </p:attrNameLst>
                                      </p:cBhvr>
                                      <p:to>
                                        <p:strVal val="hidden"/>
                                      </p:to>
                                    </p:set>
                                  </p:childTnLst>
                                </p:cTn>
                              </p:par>
                              <p:par>
                                <p:cTn id="153" presetID="2" presetClass="exit" presetSubtype="8" fill="hold" grpId="2" nodeType="withEffect">
                                  <p:stCondLst>
                                    <p:cond delay="0"/>
                                  </p:stCondLst>
                                  <p:childTnLst>
                                    <p:anim calcmode="lin" valueType="num">
                                      <p:cBhvr additive="base">
                                        <p:cTn id="154" dur="3000"/>
                                        <p:tgtEl>
                                          <p:spTgt spid="4"/>
                                        </p:tgtEl>
                                        <p:attrNameLst>
                                          <p:attrName>ppt_x</p:attrName>
                                        </p:attrNameLst>
                                      </p:cBhvr>
                                      <p:tavLst>
                                        <p:tav tm="0">
                                          <p:val>
                                            <p:strVal val="ppt_x"/>
                                          </p:val>
                                        </p:tav>
                                        <p:tav tm="100000">
                                          <p:val>
                                            <p:strVal val="0-ppt_w/2"/>
                                          </p:val>
                                        </p:tav>
                                      </p:tavLst>
                                    </p:anim>
                                    <p:anim calcmode="lin" valueType="num">
                                      <p:cBhvr additive="base">
                                        <p:cTn id="155" dur="3000"/>
                                        <p:tgtEl>
                                          <p:spTgt spid="4"/>
                                        </p:tgtEl>
                                        <p:attrNameLst>
                                          <p:attrName>ppt_y</p:attrName>
                                        </p:attrNameLst>
                                      </p:cBhvr>
                                      <p:tavLst>
                                        <p:tav tm="0">
                                          <p:val>
                                            <p:strVal val="ppt_y"/>
                                          </p:val>
                                        </p:tav>
                                        <p:tav tm="100000">
                                          <p:val>
                                            <p:strVal val="ppt_y"/>
                                          </p:val>
                                        </p:tav>
                                      </p:tavLst>
                                    </p:anim>
                                    <p:set>
                                      <p:cBhvr>
                                        <p:cTn id="156" dur="1" fill="hold">
                                          <p:stCondLst>
                                            <p:cond delay="2999"/>
                                          </p:stCondLst>
                                        </p:cTn>
                                        <p:tgtEl>
                                          <p:spTgt spid="4"/>
                                        </p:tgtEl>
                                        <p:attrNameLst>
                                          <p:attrName>style.visibility</p:attrName>
                                        </p:attrNameLst>
                                      </p:cBhvr>
                                      <p:to>
                                        <p:strVal val="hidden"/>
                                      </p:to>
                                    </p:set>
                                  </p:childTnLst>
                                </p:cTn>
                              </p:par>
                              <p:par>
                                <p:cTn id="157" presetID="2" presetClass="exit" presetSubtype="8" fill="hold" grpId="2" nodeType="withEffect">
                                  <p:stCondLst>
                                    <p:cond delay="0"/>
                                  </p:stCondLst>
                                  <p:childTnLst>
                                    <p:anim calcmode="lin" valueType="num">
                                      <p:cBhvr additive="base">
                                        <p:cTn id="158" dur="3000"/>
                                        <p:tgtEl>
                                          <p:spTgt spid="5"/>
                                        </p:tgtEl>
                                        <p:attrNameLst>
                                          <p:attrName>ppt_x</p:attrName>
                                        </p:attrNameLst>
                                      </p:cBhvr>
                                      <p:tavLst>
                                        <p:tav tm="0">
                                          <p:val>
                                            <p:strVal val="ppt_x"/>
                                          </p:val>
                                        </p:tav>
                                        <p:tav tm="100000">
                                          <p:val>
                                            <p:strVal val="0-ppt_w/2"/>
                                          </p:val>
                                        </p:tav>
                                      </p:tavLst>
                                    </p:anim>
                                    <p:anim calcmode="lin" valueType="num">
                                      <p:cBhvr additive="base">
                                        <p:cTn id="159" dur="3000"/>
                                        <p:tgtEl>
                                          <p:spTgt spid="5"/>
                                        </p:tgtEl>
                                        <p:attrNameLst>
                                          <p:attrName>ppt_y</p:attrName>
                                        </p:attrNameLst>
                                      </p:cBhvr>
                                      <p:tavLst>
                                        <p:tav tm="0">
                                          <p:val>
                                            <p:strVal val="ppt_y"/>
                                          </p:val>
                                        </p:tav>
                                        <p:tav tm="100000">
                                          <p:val>
                                            <p:strVal val="ppt_y"/>
                                          </p:val>
                                        </p:tav>
                                      </p:tavLst>
                                    </p:anim>
                                    <p:set>
                                      <p:cBhvr>
                                        <p:cTn id="160" dur="1" fill="hold">
                                          <p:stCondLst>
                                            <p:cond delay="2999"/>
                                          </p:stCondLst>
                                        </p:cTn>
                                        <p:tgtEl>
                                          <p:spTgt spid="5"/>
                                        </p:tgtEl>
                                        <p:attrNameLst>
                                          <p:attrName>style.visibility</p:attrName>
                                        </p:attrNameLst>
                                      </p:cBhvr>
                                      <p:to>
                                        <p:strVal val="hidden"/>
                                      </p:to>
                                    </p:set>
                                  </p:childTnLst>
                                </p:cTn>
                              </p:par>
                              <p:par>
                                <p:cTn id="161" presetID="2" presetClass="exit" presetSubtype="8" fill="hold" grpId="2" nodeType="withEffect">
                                  <p:stCondLst>
                                    <p:cond delay="0"/>
                                  </p:stCondLst>
                                  <p:childTnLst>
                                    <p:anim calcmode="lin" valueType="num">
                                      <p:cBhvr additive="base">
                                        <p:cTn id="162" dur="3000"/>
                                        <p:tgtEl>
                                          <p:spTgt spid="12"/>
                                        </p:tgtEl>
                                        <p:attrNameLst>
                                          <p:attrName>ppt_x</p:attrName>
                                        </p:attrNameLst>
                                      </p:cBhvr>
                                      <p:tavLst>
                                        <p:tav tm="0">
                                          <p:val>
                                            <p:strVal val="ppt_x"/>
                                          </p:val>
                                        </p:tav>
                                        <p:tav tm="100000">
                                          <p:val>
                                            <p:strVal val="0-ppt_w/2"/>
                                          </p:val>
                                        </p:tav>
                                      </p:tavLst>
                                    </p:anim>
                                    <p:anim calcmode="lin" valueType="num">
                                      <p:cBhvr additive="base">
                                        <p:cTn id="163" dur="3000"/>
                                        <p:tgtEl>
                                          <p:spTgt spid="12"/>
                                        </p:tgtEl>
                                        <p:attrNameLst>
                                          <p:attrName>ppt_y</p:attrName>
                                        </p:attrNameLst>
                                      </p:cBhvr>
                                      <p:tavLst>
                                        <p:tav tm="0">
                                          <p:val>
                                            <p:strVal val="ppt_y"/>
                                          </p:val>
                                        </p:tav>
                                        <p:tav tm="100000">
                                          <p:val>
                                            <p:strVal val="ppt_y"/>
                                          </p:val>
                                        </p:tav>
                                      </p:tavLst>
                                    </p:anim>
                                    <p:set>
                                      <p:cBhvr>
                                        <p:cTn id="164" dur="1" fill="hold">
                                          <p:stCondLst>
                                            <p:cond delay="2999"/>
                                          </p:stCondLst>
                                        </p:cTn>
                                        <p:tgtEl>
                                          <p:spTgt spid="12"/>
                                        </p:tgtEl>
                                        <p:attrNameLst>
                                          <p:attrName>style.visibility</p:attrName>
                                        </p:attrNameLst>
                                      </p:cBhvr>
                                      <p:to>
                                        <p:strVal val="hidden"/>
                                      </p:to>
                                    </p:set>
                                  </p:childTnLst>
                                </p:cTn>
                              </p:par>
                              <p:par>
                                <p:cTn id="165" presetID="2" presetClass="exit" presetSubtype="8" fill="hold" grpId="2" nodeType="withEffect">
                                  <p:stCondLst>
                                    <p:cond delay="0"/>
                                  </p:stCondLst>
                                  <p:childTnLst>
                                    <p:anim calcmode="lin" valueType="num">
                                      <p:cBhvr additive="base">
                                        <p:cTn id="166" dur="3000"/>
                                        <p:tgtEl>
                                          <p:spTgt spid="13"/>
                                        </p:tgtEl>
                                        <p:attrNameLst>
                                          <p:attrName>ppt_x</p:attrName>
                                        </p:attrNameLst>
                                      </p:cBhvr>
                                      <p:tavLst>
                                        <p:tav tm="0">
                                          <p:val>
                                            <p:strVal val="ppt_x"/>
                                          </p:val>
                                        </p:tav>
                                        <p:tav tm="100000">
                                          <p:val>
                                            <p:strVal val="0-ppt_w/2"/>
                                          </p:val>
                                        </p:tav>
                                      </p:tavLst>
                                    </p:anim>
                                    <p:anim calcmode="lin" valueType="num">
                                      <p:cBhvr additive="base">
                                        <p:cTn id="167" dur="3000"/>
                                        <p:tgtEl>
                                          <p:spTgt spid="13"/>
                                        </p:tgtEl>
                                        <p:attrNameLst>
                                          <p:attrName>ppt_y</p:attrName>
                                        </p:attrNameLst>
                                      </p:cBhvr>
                                      <p:tavLst>
                                        <p:tav tm="0">
                                          <p:val>
                                            <p:strVal val="ppt_y"/>
                                          </p:val>
                                        </p:tav>
                                        <p:tav tm="100000">
                                          <p:val>
                                            <p:strVal val="ppt_y"/>
                                          </p:val>
                                        </p:tav>
                                      </p:tavLst>
                                    </p:anim>
                                    <p:set>
                                      <p:cBhvr>
                                        <p:cTn id="168" dur="1" fill="hold">
                                          <p:stCondLst>
                                            <p:cond delay="2999"/>
                                          </p:stCondLst>
                                        </p:cTn>
                                        <p:tgtEl>
                                          <p:spTgt spid="13"/>
                                        </p:tgtEl>
                                        <p:attrNameLst>
                                          <p:attrName>style.visibility</p:attrName>
                                        </p:attrNameLst>
                                      </p:cBhvr>
                                      <p:to>
                                        <p:strVal val="hidden"/>
                                      </p:to>
                                    </p:set>
                                  </p:childTnLst>
                                </p:cTn>
                              </p:par>
                              <p:par>
                                <p:cTn id="169" presetID="2" presetClass="exit" presetSubtype="8" fill="hold" grpId="2" nodeType="withEffect">
                                  <p:stCondLst>
                                    <p:cond delay="0"/>
                                  </p:stCondLst>
                                  <p:childTnLst>
                                    <p:anim calcmode="lin" valueType="num">
                                      <p:cBhvr additive="base">
                                        <p:cTn id="170" dur="3000"/>
                                        <p:tgtEl>
                                          <p:spTgt spid="14"/>
                                        </p:tgtEl>
                                        <p:attrNameLst>
                                          <p:attrName>ppt_x</p:attrName>
                                        </p:attrNameLst>
                                      </p:cBhvr>
                                      <p:tavLst>
                                        <p:tav tm="0">
                                          <p:val>
                                            <p:strVal val="ppt_x"/>
                                          </p:val>
                                        </p:tav>
                                        <p:tav tm="100000">
                                          <p:val>
                                            <p:strVal val="0-ppt_w/2"/>
                                          </p:val>
                                        </p:tav>
                                      </p:tavLst>
                                    </p:anim>
                                    <p:anim calcmode="lin" valueType="num">
                                      <p:cBhvr additive="base">
                                        <p:cTn id="171" dur="3000"/>
                                        <p:tgtEl>
                                          <p:spTgt spid="14"/>
                                        </p:tgtEl>
                                        <p:attrNameLst>
                                          <p:attrName>ppt_y</p:attrName>
                                        </p:attrNameLst>
                                      </p:cBhvr>
                                      <p:tavLst>
                                        <p:tav tm="0">
                                          <p:val>
                                            <p:strVal val="ppt_y"/>
                                          </p:val>
                                        </p:tav>
                                        <p:tav tm="100000">
                                          <p:val>
                                            <p:strVal val="ppt_y"/>
                                          </p:val>
                                        </p:tav>
                                      </p:tavLst>
                                    </p:anim>
                                    <p:set>
                                      <p:cBhvr>
                                        <p:cTn id="172" dur="1" fill="hold">
                                          <p:stCondLst>
                                            <p:cond delay="2999"/>
                                          </p:stCondLst>
                                        </p:cTn>
                                        <p:tgtEl>
                                          <p:spTgt spid="14"/>
                                        </p:tgtEl>
                                        <p:attrNameLst>
                                          <p:attrName>style.visibility</p:attrName>
                                        </p:attrNameLst>
                                      </p:cBhvr>
                                      <p:to>
                                        <p:strVal val="hidden"/>
                                      </p:to>
                                    </p:set>
                                  </p:childTnLst>
                                </p:cTn>
                              </p:par>
                              <p:par>
                                <p:cTn id="173" presetID="2" presetClass="exit" presetSubtype="8" fill="hold" grpId="2" nodeType="withEffect">
                                  <p:stCondLst>
                                    <p:cond delay="0"/>
                                  </p:stCondLst>
                                  <p:childTnLst>
                                    <p:anim calcmode="lin" valueType="num">
                                      <p:cBhvr additive="base">
                                        <p:cTn id="174" dur="3000"/>
                                        <p:tgtEl>
                                          <p:spTgt spid="15"/>
                                        </p:tgtEl>
                                        <p:attrNameLst>
                                          <p:attrName>ppt_x</p:attrName>
                                        </p:attrNameLst>
                                      </p:cBhvr>
                                      <p:tavLst>
                                        <p:tav tm="0">
                                          <p:val>
                                            <p:strVal val="ppt_x"/>
                                          </p:val>
                                        </p:tav>
                                        <p:tav tm="100000">
                                          <p:val>
                                            <p:strVal val="0-ppt_w/2"/>
                                          </p:val>
                                        </p:tav>
                                      </p:tavLst>
                                    </p:anim>
                                    <p:anim calcmode="lin" valueType="num">
                                      <p:cBhvr additive="base">
                                        <p:cTn id="175" dur="3000"/>
                                        <p:tgtEl>
                                          <p:spTgt spid="15"/>
                                        </p:tgtEl>
                                        <p:attrNameLst>
                                          <p:attrName>ppt_y</p:attrName>
                                        </p:attrNameLst>
                                      </p:cBhvr>
                                      <p:tavLst>
                                        <p:tav tm="0">
                                          <p:val>
                                            <p:strVal val="ppt_y"/>
                                          </p:val>
                                        </p:tav>
                                        <p:tav tm="100000">
                                          <p:val>
                                            <p:strVal val="ppt_y"/>
                                          </p:val>
                                        </p:tav>
                                      </p:tavLst>
                                    </p:anim>
                                    <p:set>
                                      <p:cBhvr>
                                        <p:cTn id="176" dur="1" fill="hold">
                                          <p:stCondLst>
                                            <p:cond delay="2999"/>
                                          </p:stCondLst>
                                        </p:cTn>
                                        <p:tgtEl>
                                          <p:spTgt spid="15"/>
                                        </p:tgtEl>
                                        <p:attrNameLst>
                                          <p:attrName>style.visibility</p:attrName>
                                        </p:attrNameLst>
                                      </p:cBhvr>
                                      <p:to>
                                        <p:strVal val="hidden"/>
                                      </p:to>
                                    </p:set>
                                  </p:childTnLst>
                                </p:cTn>
                              </p:par>
                              <p:par>
                                <p:cTn id="177" presetID="2" presetClass="exit" presetSubtype="8" fill="hold" grpId="2" nodeType="withEffect">
                                  <p:stCondLst>
                                    <p:cond delay="0"/>
                                  </p:stCondLst>
                                  <p:childTnLst>
                                    <p:anim calcmode="lin" valueType="num">
                                      <p:cBhvr additive="base">
                                        <p:cTn id="178" dur="3000"/>
                                        <p:tgtEl>
                                          <p:spTgt spid="16"/>
                                        </p:tgtEl>
                                        <p:attrNameLst>
                                          <p:attrName>ppt_x</p:attrName>
                                        </p:attrNameLst>
                                      </p:cBhvr>
                                      <p:tavLst>
                                        <p:tav tm="0">
                                          <p:val>
                                            <p:strVal val="ppt_x"/>
                                          </p:val>
                                        </p:tav>
                                        <p:tav tm="100000">
                                          <p:val>
                                            <p:strVal val="0-ppt_w/2"/>
                                          </p:val>
                                        </p:tav>
                                      </p:tavLst>
                                    </p:anim>
                                    <p:anim calcmode="lin" valueType="num">
                                      <p:cBhvr additive="base">
                                        <p:cTn id="179" dur="3000"/>
                                        <p:tgtEl>
                                          <p:spTgt spid="16"/>
                                        </p:tgtEl>
                                        <p:attrNameLst>
                                          <p:attrName>ppt_y</p:attrName>
                                        </p:attrNameLst>
                                      </p:cBhvr>
                                      <p:tavLst>
                                        <p:tav tm="0">
                                          <p:val>
                                            <p:strVal val="ppt_y"/>
                                          </p:val>
                                        </p:tav>
                                        <p:tav tm="100000">
                                          <p:val>
                                            <p:strVal val="ppt_y"/>
                                          </p:val>
                                        </p:tav>
                                      </p:tavLst>
                                    </p:anim>
                                    <p:set>
                                      <p:cBhvr>
                                        <p:cTn id="180" dur="1" fill="hold">
                                          <p:stCondLst>
                                            <p:cond delay="2999"/>
                                          </p:stCondLst>
                                        </p:cTn>
                                        <p:tgtEl>
                                          <p:spTgt spid="16"/>
                                        </p:tgtEl>
                                        <p:attrNameLst>
                                          <p:attrName>style.visibility</p:attrName>
                                        </p:attrNameLst>
                                      </p:cBhvr>
                                      <p:to>
                                        <p:strVal val="hidden"/>
                                      </p:to>
                                    </p:set>
                                  </p:childTnLst>
                                </p:cTn>
                              </p:par>
                              <p:par>
                                <p:cTn id="181" presetID="2" presetClass="exit" presetSubtype="8" fill="hold" grpId="2" nodeType="withEffect">
                                  <p:stCondLst>
                                    <p:cond delay="0"/>
                                  </p:stCondLst>
                                  <p:childTnLst>
                                    <p:anim calcmode="lin" valueType="num">
                                      <p:cBhvr additive="base">
                                        <p:cTn id="182" dur="3000"/>
                                        <p:tgtEl>
                                          <p:spTgt spid="20"/>
                                        </p:tgtEl>
                                        <p:attrNameLst>
                                          <p:attrName>ppt_x</p:attrName>
                                        </p:attrNameLst>
                                      </p:cBhvr>
                                      <p:tavLst>
                                        <p:tav tm="0">
                                          <p:val>
                                            <p:strVal val="ppt_x"/>
                                          </p:val>
                                        </p:tav>
                                        <p:tav tm="100000">
                                          <p:val>
                                            <p:strVal val="0-ppt_w/2"/>
                                          </p:val>
                                        </p:tav>
                                      </p:tavLst>
                                    </p:anim>
                                    <p:anim calcmode="lin" valueType="num">
                                      <p:cBhvr additive="base">
                                        <p:cTn id="183" dur="3000"/>
                                        <p:tgtEl>
                                          <p:spTgt spid="20"/>
                                        </p:tgtEl>
                                        <p:attrNameLst>
                                          <p:attrName>ppt_y</p:attrName>
                                        </p:attrNameLst>
                                      </p:cBhvr>
                                      <p:tavLst>
                                        <p:tav tm="0">
                                          <p:val>
                                            <p:strVal val="ppt_y"/>
                                          </p:val>
                                        </p:tav>
                                        <p:tav tm="100000">
                                          <p:val>
                                            <p:strVal val="ppt_y"/>
                                          </p:val>
                                        </p:tav>
                                      </p:tavLst>
                                    </p:anim>
                                    <p:set>
                                      <p:cBhvr>
                                        <p:cTn id="184" dur="1" fill="hold">
                                          <p:stCondLst>
                                            <p:cond delay="2999"/>
                                          </p:stCondLst>
                                        </p:cTn>
                                        <p:tgtEl>
                                          <p:spTgt spid="20"/>
                                        </p:tgtEl>
                                        <p:attrNameLst>
                                          <p:attrName>style.visibility</p:attrName>
                                        </p:attrNameLst>
                                      </p:cBhvr>
                                      <p:to>
                                        <p:strVal val="hidden"/>
                                      </p:to>
                                    </p:set>
                                  </p:childTnLst>
                                </p:cTn>
                              </p:par>
                              <p:par>
                                <p:cTn id="185" presetID="2" presetClass="exit" presetSubtype="8" fill="hold" grpId="2" nodeType="withEffect">
                                  <p:stCondLst>
                                    <p:cond delay="0"/>
                                  </p:stCondLst>
                                  <p:childTnLst>
                                    <p:anim calcmode="lin" valueType="num">
                                      <p:cBhvr additive="base">
                                        <p:cTn id="186" dur="3000"/>
                                        <p:tgtEl>
                                          <p:spTgt spid="21"/>
                                        </p:tgtEl>
                                        <p:attrNameLst>
                                          <p:attrName>ppt_x</p:attrName>
                                        </p:attrNameLst>
                                      </p:cBhvr>
                                      <p:tavLst>
                                        <p:tav tm="0">
                                          <p:val>
                                            <p:strVal val="ppt_x"/>
                                          </p:val>
                                        </p:tav>
                                        <p:tav tm="100000">
                                          <p:val>
                                            <p:strVal val="0-ppt_w/2"/>
                                          </p:val>
                                        </p:tav>
                                      </p:tavLst>
                                    </p:anim>
                                    <p:anim calcmode="lin" valueType="num">
                                      <p:cBhvr additive="base">
                                        <p:cTn id="187" dur="3000"/>
                                        <p:tgtEl>
                                          <p:spTgt spid="21"/>
                                        </p:tgtEl>
                                        <p:attrNameLst>
                                          <p:attrName>ppt_y</p:attrName>
                                        </p:attrNameLst>
                                      </p:cBhvr>
                                      <p:tavLst>
                                        <p:tav tm="0">
                                          <p:val>
                                            <p:strVal val="ppt_y"/>
                                          </p:val>
                                        </p:tav>
                                        <p:tav tm="100000">
                                          <p:val>
                                            <p:strVal val="ppt_y"/>
                                          </p:val>
                                        </p:tav>
                                      </p:tavLst>
                                    </p:anim>
                                    <p:set>
                                      <p:cBhvr>
                                        <p:cTn id="188" dur="1" fill="hold">
                                          <p:stCondLst>
                                            <p:cond delay="2999"/>
                                          </p:stCondLst>
                                        </p:cTn>
                                        <p:tgtEl>
                                          <p:spTgt spid="21"/>
                                        </p:tgtEl>
                                        <p:attrNameLst>
                                          <p:attrName>style.visibility</p:attrName>
                                        </p:attrNameLst>
                                      </p:cBhvr>
                                      <p:to>
                                        <p:strVal val="hidden"/>
                                      </p:to>
                                    </p:set>
                                  </p:childTnLst>
                                </p:cTn>
                              </p:par>
                              <p:par>
                                <p:cTn id="189" presetID="19" presetClass="exit" presetSubtype="10" fill="hold" grpId="3" nodeType="withEffect">
                                  <p:stCondLst>
                                    <p:cond delay="0"/>
                                  </p:stCondLst>
                                  <p:childTnLst>
                                    <p:anim calcmode="lin" valueType="num">
                                      <p:cBhvr>
                                        <p:cTn id="190" dur="3000"/>
                                        <p:tgtEl>
                                          <p:spTgt spid="4"/>
                                        </p:tgtEl>
                                        <p:attrNameLst>
                                          <p:attrName>ppt_h</p:attrName>
                                        </p:attrNameLst>
                                      </p:cBhvr>
                                      <p:tavLst>
                                        <p:tav tm="0">
                                          <p:val>
                                            <p:strVal val="ppt_h"/>
                                          </p:val>
                                        </p:tav>
                                        <p:tav tm="100000">
                                          <p:val>
                                            <p:strVal val="ppt_h"/>
                                          </p:val>
                                        </p:tav>
                                      </p:tavLst>
                                    </p:anim>
                                    <p:anim calcmode="lin" valueType="num">
                                      <p:cBhvr>
                                        <p:cTn id="191" dur="3000"/>
                                        <p:tgtEl>
                                          <p:spTgt spid="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92" dur="1" fill="hold">
                                          <p:stCondLst>
                                            <p:cond delay="2999"/>
                                          </p:stCondLst>
                                        </p:cTn>
                                        <p:tgtEl>
                                          <p:spTgt spid="4"/>
                                        </p:tgtEl>
                                        <p:attrNameLst>
                                          <p:attrName>style.visibility</p:attrName>
                                        </p:attrNameLst>
                                      </p:cBhvr>
                                      <p:to>
                                        <p:strVal val="hidden"/>
                                      </p:to>
                                    </p:set>
                                  </p:childTnLst>
                                </p:cTn>
                              </p:par>
                              <p:par>
                                <p:cTn id="193" presetID="19" presetClass="exit" presetSubtype="10" fill="hold" grpId="3" nodeType="withEffect">
                                  <p:stCondLst>
                                    <p:cond delay="0"/>
                                  </p:stCondLst>
                                  <p:childTnLst>
                                    <p:anim calcmode="lin" valueType="num">
                                      <p:cBhvr>
                                        <p:cTn id="194" dur="3000"/>
                                        <p:tgtEl>
                                          <p:spTgt spid="5"/>
                                        </p:tgtEl>
                                        <p:attrNameLst>
                                          <p:attrName>ppt_h</p:attrName>
                                        </p:attrNameLst>
                                      </p:cBhvr>
                                      <p:tavLst>
                                        <p:tav tm="0">
                                          <p:val>
                                            <p:strVal val="ppt_h"/>
                                          </p:val>
                                        </p:tav>
                                        <p:tav tm="100000">
                                          <p:val>
                                            <p:strVal val="ppt_h"/>
                                          </p:val>
                                        </p:tav>
                                      </p:tavLst>
                                    </p:anim>
                                    <p:anim calcmode="lin" valueType="num">
                                      <p:cBhvr>
                                        <p:cTn id="195" dur="3000"/>
                                        <p:tgtEl>
                                          <p:spTgt spid="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96" dur="1" fill="hold">
                                          <p:stCondLst>
                                            <p:cond delay="2999"/>
                                          </p:stCondLst>
                                        </p:cTn>
                                        <p:tgtEl>
                                          <p:spTgt spid="5"/>
                                        </p:tgtEl>
                                        <p:attrNameLst>
                                          <p:attrName>style.visibility</p:attrName>
                                        </p:attrNameLst>
                                      </p:cBhvr>
                                      <p:to>
                                        <p:strVal val="hidden"/>
                                      </p:to>
                                    </p:set>
                                  </p:childTnLst>
                                </p:cTn>
                              </p:par>
                              <p:par>
                                <p:cTn id="197" presetID="19" presetClass="exit" presetSubtype="10" fill="hold" grpId="3" nodeType="withEffect">
                                  <p:stCondLst>
                                    <p:cond delay="0"/>
                                  </p:stCondLst>
                                  <p:childTnLst>
                                    <p:anim calcmode="lin" valueType="num">
                                      <p:cBhvr>
                                        <p:cTn id="198" dur="3000"/>
                                        <p:tgtEl>
                                          <p:spTgt spid="12"/>
                                        </p:tgtEl>
                                        <p:attrNameLst>
                                          <p:attrName>ppt_h</p:attrName>
                                        </p:attrNameLst>
                                      </p:cBhvr>
                                      <p:tavLst>
                                        <p:tav tm="0">
                                          <p:val>
                                            <p:strVal val="ppt_h"/>
                                          </p:val>
                                        </p:tav>
                                        <p:tav tm="100000">
                                          <p:val>
                                            <p:strVal val="ppt_h"/>
                                          </p:val>
                                        </p:tav>
                                      </p:tavLst>
                                    </p:anim>
                                    <p:anim calcmode="lin" valueType="num">
                                      <p:cBhvr>
                                        <p:cTn id="199" dur="3000"/>
                                        <p:tgtEl>
                                          <p:spTgt spid="1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00" dur="1" fill="hold">
                                          <p:stCondLst>
                                            <p:cond delay="2999"/>
                                          </p:stCondLst>
                                        </p:cTn>
                                        <p:tgtEl>
                                          <p:spTgt spid="12"/>
                                        </p:tgtEl>
                                        <p:attrNameLst>
                                          <p:attrName>style.visibility</p:attrName>
                                        </p:attrNameLst>
                                      </p:cBhvr>
                                      <p:to>
                                        <p:strVal val="hidden"/>
                                      </p:to>
                                    </p:set>
                                  </p:childTnLst>
                                </p:cTn>
                              </p:par>
                              <p:par>
                                <p:cTn id="201" presetID="19" presetClass="exit" presetSubtype="10" fill="hold" grpId="3" nodeType="withEffect">
                                  <p:stCondLst>
                                    <p:cond delay="0"/>
                                  </p:stCondLst>
                                  <p:childTnLst>
                                    <p:anim calcmode="lin" valueType="num">
                                      <p:cBhvr>
                                        <p:cTn id="202" dur="3000"/>
                                        <p:tgtEl>
                                          <p:spTgt spid="13"/>
                                        </p:tgtEl>
                                        <p:attrNameLst>
                                          <p:attrName>ppt_h</p:attrName>
                                        </p:attrNameLst>
                                      </p:cBhvr>
                                      <p:tavLst>
                                        <p:tav tm="0">
                                          <p:val>
                                            <p:strVal val="ppt_h"/>
                                          </p:val>
                                        </p:tav>
                                        <p:tav tm="100000">
                                          <p:val>
                                            <p:strVal val="ppt_h"/>
                                          </p:val>
                                        </p:tav>
                                      </p:tavLst>
                                    </p:anim>
                                    <p:anim calcmode="lin" valueType="num">
                                      <p:cBhvr>
                                        <p:cTn id="203" dur="3000"/>
                                        <p:tgtEl>
                                          <p:spTgt spid="1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04" dur="1" fill="hold">
                                          <p:stCondLst>
                                            <p:cond delay="2999"/>
                                          </p:stCondLst>
                                        </p:cTn>
                                        <p:tgtEl>
                                          <p:spTgt spid="13"/>
                                        </p:tgtEl>
                                        <p:attrNameLst>
                                          <p:attrName>style.visibility</p:attrName>
                                        </p:attrNameLst>
                                      </p:cBhvr>
                                      <p:to>
                                        <p:strVal val="hidden"/>
                                      </p:to>
                                    </p:set>
                                  </p:childTnLst>
                                </p:cTn>
                              </p:par>
                              <p:par>
                                <p:cTn id="205" presetID="19" presetClass="exit" presetSubtype="10" fill="hold" grpId="3" nodeType="withEffect">
                                  <p:stCondLst>
                                    <p:cond delay="0"/>
                                  </p:stCondLst>
                                  <p:childTnLst>
                                    <p:anim calcmode="lin" valueType="num">
                                      <p:cBhvr>
                                        <p:cTn id="206" dur="3000"/>
                                        <p:tgtEl>
                                          <p:spTgt spid="14"/>
                                        </p:tgtEl>
                                        <p:attrNameLst>
                                          <p:attrName>ppt_h</p:attrName>
                                        </p:attrNameLst>
                                      </p:cBhvr>
                                      <p:tavLst>
                                        <p:tav tm="0">
                                          <p:val>
                                            <p:strVal val="ppt_h"/>
                                          </p:val>
                                        </p:tav>
                                        <p:tav tm="100000">
                                          <p:val>
                                            <p:strVal val="ppt_h"/>
                                          </p:val>
                                        </p:tav>
                                      </p:tavLst>
                                    </p:anim>
                                    <p:anim calcmode="lin" valueType="num">
                                      <p:cBhvr>
                                        <p:cTn id="207" dur="3000"/>
                                        <p:tgtEl>
                                          <p:spTgt spid="1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08" dur="1" fill="hold">
                                          <p:stCondLst>
                                            <p:cond delay="2999"/>
                                          </p:stCondLst>
                                        </p:cTn>
                                        <p:tgtEl>
                                          <p:spTgt spid="14"/>
                                        </p:tgtEl>
                                        <p:attrNameLst>
                                          <p:attrName>style.visibility</p:attrName>
                                        </p:attrNameLst>
                                      </p:cBhvr>
                                      <p:to>
                                        <p:strVal val="hidden"/>
                                      </p:to>
                                    </p:set>
                                  </p:childTnLst>
                                </p:cTn>
                              </p:par>
                              <p:par>
                                <p:cTn id="209" presetID="19" presetClass="exit" presetSubtype="10" fill="hold" grpId="3" nodeType="withEffect">
                                  <p:stCondLst>
                                    <p:cond delay="0"/>
                                  </p:stCondLst>
                                  <p:childTnLst>
                                    <p:anim calcmode="lin" valueType="num">
                                      <p:cBhvr>
                                        <p:cTn id="210" dur="3000"/>
                                        <p:tgtEl>
                                          <p:spTgt spid="15"/>
                                        </p:tgtEl>
                                        <p:attrNameLst>
                                          <p:attrName>ppt_h</p:attrName>
                                        </p:attrNameLst>
                                      </p:cBhvr>
                                      <p:tavLst>
                                        <p:tav tm="0">
                                          <p:val>
                                            <p:strVal val="ppt_h"/>
                                          </p:val>
                                        </p:tav>
                                        <p:tav tm="100000">
                                          <p:val>
                                            <p:strVal val="ppt_h"/>
                                          </p:val>
                                        </p:tav>
                                      </p:tavLst>
                                    </p:anim>
                                    <p:anim calcmode="lin" valueType="num">
                                      <p:cBhvr>
                                        <p:cTn id="211" dur="3000"/>
                                        <p:tgtEl>
                                          <p:spTgt spid="1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12" dur="1" fill="hold">
                                          <p:stCondLst>
                                            <p:cond delay="2999"/>
                                          </p:stCondLst>
                                        </p:cTn>
                                        <p:tgtEl>
                                          <p:spTgt spid="15"/>
                                        </p:tgtEl>
                                        <p:attrNameLst>
                                          <p:attrName>style.visibility</p:attrName>
                                        </p:attrNameLst>
                                      </p:cBhvr>
                                      <p:to>
                                        <p:strVal val="hidden"/>
                                      </p:to>
                                    </p:set>
                                  </p:childTnLst>
                                </p:cTn>
                              </p:par>
                              <p:par>
                                <p:cTn id="213" presetID="19" presetClass="exit" presetSubtype="10" fill="hold" grpId="3" nodeType="withEffect">
                                  <p:stCondLst>
                                    <p:cond delay="0"/>
                                  </p:stCondLst>
                                  <p:childTnLst>
                                    <p:anim calcmode="lin" valueType="num">
                                      <p:cBhvr>
                                        <p:cTn id="214" dur="3000"/>
                                        <p:tgtEl>
                                          <p:spTgt spid="16"/>
                                        </p:tgtEl>
                                        <p:attrNameLst>
                                          <p:attrName>ppt_h</p:attrName>
                                        </p:attrNameLst>
                                      </p:cBhvr>
                                      <p:tavLst>
                                        <p:tav tm="0">
                                          <p:val>
                                            <p:strVal val="ppt_h"/>
                                          </p:val>
                                        </p:tav>
                                        <p:tav tm="100000">
                                          <p:val>
                                            <p:strVal val="ppt_h"/>
                                          </p:val>
                                        </p:tav>
                                      </p:tavLst>
                                    </p:anim>
                                    <p:anim calcmode="lin" valueType="num">
                                      <p:cBhvr>
                                        <p:cTn id="215" dur="3000"/>
                                        <p:tgtEl>
                                          <p:spTgt spid="1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16" dur="1" fill="hold">
                                          <p:stCondLst>
                                            <p:cond delay="2999"/>
                                          </p:stCondLst>
                                        </p:cTn>
                                        <p:tgtEl>
                                          <p:spTgt spid="16"/>
                                        </p:tgtEl>
                                        <p:attrNameLst>
                                          <p:attrName>style.visibility</p:attrName>
                                        </p:attrNameLst>
                                      </p:cBhvr>
                                      <p:to>
                                        <p:strVal val="hidden"/>
                                      </p:to>
                                    </p:set>
                                  </p:childTnLst>
                                </p:cTn>
                              </p:par>
                              <p:par>
                                <p:cTn id="217" presetID="19" presetClass="exit" presetSubtype="10" fill="hold" grpId="3" nodeType="withEffect">
                                  <p:stCondLst>
                                    <p:cond delay="0"/>
                                  </p:stCondLst>
                                  <p:childTnLst>
                                    <p:anim calcmode="lin" valueType="num">
                                      <p:cBhvr>
                                        <p:cTn id="218" dur="3000"/>
                                        <p:tgtEl>
                                          <p:spTgt spid="20"/>
                                        </p:tgtEl>
                                        <p:attrNameLst>
                                          <p:attrName>ppt_h</p:attrName>
                                        </p:attrNameLst>
                                      </p:cBhvr>
                                      <p:tavLst>
                                        <p:tav tm="0">
                                          <p:val>
                                            <p:strVal val="ppt_h"/>
                                          </p:val>
                                        </p:tav>
                                        <p:tav tm="100000">
                                          <p:val>
                                            <p:strVal val="ppt_h"/>
                                          </p:val>
                                        </p:tav>
                                      </p:tavLst>
                                    </p:anim>
                                    <p:anim calcmode="lin" valueType="num">
                                      <p:cBhvr>
                                        <p:cTn id="219" dur="3000"/>
                                        <p:tgtEl>
                                          <p:spTgt spid="2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20" dur="1" fill="hold">
                                          <p:stCondLst>
                                            <p:cond delay="2999"/>
                                          </p:stCondLst>
                                        </p:cTn>
                                        <p:tgtEl>
                                          <p:spTgt spid="20"/>
                                        </p:tgtEl>
                                        <p:attrNameLst>
                                          <p:attrName>style.visibility</p:attrName>
                                        </p:attrNameLst>
                                      </p:cBhvr>
                                      <p:to>
                                        <p:strVal val="hidden"/>
                                      </p:to>
                                    </p:set>
                                  </p:childTnLst>
                                </p:cTn>
                              </p:par>
                              <p:par>
                                <p:cTn id="221" presetID="19" presetClass="exit" presetSubtype="10" fill="hold" grpId="3" nodeType="withEffect">
                                  <p:stCondLst>
                                    <p:cond delay="0"/>
                                  </p:stCondLst>
                                  <p:childTnLst>
                                    <p:anim calcmode="lin" valueType="num">
                                      <p:cBhvr>
                                        <p:cTn id="222" dur="3000"/>
                                        <p:tgtEl>
                                          <p:spTgt spid="21"/>
                                        </p:tgtEl>
                                        <p:attrNameLst>
                                          <p:attrName>ppt_h</p:attrName>
                                        </p:attrNameLst>
                                      </p:cBhvr>
                                      <p:tavLst>
                                        <p:tav tm="0">
                                          <p:val>
                                            <p:strVal val="ppt_h"/>
                                          </p:val>
                                        </p:tav>
                                        <p:tav tm="100000">
                                          <p:val>
                                            <p:strVal val="ppt_h"/>
                                          </p:val>
                                        </p:tav>
                                      </p:tavLst>
                                    </p:anim>
                                    <p:anim calcmode="lin" valueType="num">
                                      <p:cBhvr>
                                        <p:cTn id="223" dur="3000"/>
                                        <p:tgtEl>
                                          <p:spTgt spid="2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24" dur="1" fill="hold">
                                          <p:stCondLst>
                                            <p:cond delay="2999"/>
                                          </p:stCondLst>
                                        </p:cTn>
                                        <p:tgtEl>
                                          <p:spTgt spid="21"/>
                                        </p:tgtEl>
                                        <p:attrNameLst>
                                          <p:attrName>style.visibility</p:attrName>
                                        </p:attrNameLst>
                                      </p:cBhvr>
                                      <p:to>
                                        <p:strVal val="hidden"/>
                                      </p:to>
                                    </p:set>
                                  </p:childTnLst>
                                </p:cTn>
                              </p:par>
                              <p:par>
                                <p:cTn id="225" presetID="19" presetClass="exit" presetSubtype="10" fill="hold" grpId="3" nodeType="withEffect">
                                  <p:stCondLst>
                                    <p:cond delay="0"/>
                                  </p:stCondLst>
                                  <p:childTnLst>
                                    <p:anim calcmode="lin" valueType="num">
                                      <p:cBhvr>
                                        <p:cTn id="226" dur="3000"/>
                                        <p:tgtEl>
                                          <p:spTgt spid="6"/>
                                        </p:tgtEl>
                                        <p:attrNameLst>
                                          <p:attrName>ppt_h</p:attrName>
                                        </p:attrNameLst>
                                      </p:cBhvr>
                                      <p:tavLst>
                                        <p:tav tm="0">
                                          <p:val>
                                            <p:strVal val="ppt_h"/>
                                          </p:val>
                                        </p:tav>
                                        <p:tav tm="100000">
                                          <p:val>
                                            <p:strVal val="ppt_h"/>
                                          </p:val>
                                        </p:tav>
                                      </p:tavLst>
                                    </p:anim>
                                    <p:anim calcmode="lin" valueType="num">
                                      <p:cBhvr>
                                        <p:cTn id="227" dur="3000"/>
                                        <p:tgtEl>
                                          <p:spTgt spid="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28" dur="1" fill="hold">
                                          <p:stCondLst>
                                            <p:cond delay="2999"/>
                                          </p:stCondLst>
                                        </p:cTn>
                                        <p:tgtEl>
                                          <p:spTgt spid="6"/>
                                        </p:tgtEl>
                                        <p:attrNameLst>
                                          <p:attrName>style.visibility</p:attrName>
                                        </p:attrNameLst>
                                      </p:cBhvr>
                                      <p:to>
                                        <p:strVal val="hidden"/>
                                      </p:to>
                                    </p:set>
                                  </p:childTnLst>
                                </p:cTn>
                              </p:par>
                              <p:par>
                                <p:cTn id="229" presetID="19" presetClass="exit" presetSubtype="10" fill="hold" grpId="3" nodeType="withEffect">
                                  <p:stCondLst>
                                    <p:cond delay="0"/>
                                  </p:stCondLst>
                                  <p:childTnLst>
                                    <p:anim calcmode="lin" valueType="num">
                                      <p:cBhvr>
                                        <p:cTn id="230" dur="3000"/>
                                        <p:tgtEl>
                                          <p:spTgt spid="7"/>
                                        </p:tgtEl>
                                        <p:attrNameLst>
                                          <p:attrName>ppt_h</p:attrName>
                                        </p:attrNameLst>
                                      </p:cBhvr>
                                      <p:tavLst>
                                        <p:tav tm="0">
                                          <p:val>
                                            <p:strVal val="ppt_h"/>
                                          </p:val>
                                        </p:tav>
                                        <p:tav tm="100000">
                                          <p:val>
                                            <p:strVal val="ppt_h"/>
                                          </p:val>
                                        </p:tav>
                                      </p:tavLst>
                                    </p:anim>
                                    <p:anim calcmode="lin" valueType="num">
                                      <p:cBhvr>
                                        <p:cTn id="231" dur="3000"/>
                                        <p:tgtEl>
                                          <p:spTgt spid="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32" dur="1" fill="hold">
                                          <p:stCondLst>
                                            <p:cond delay="2999"/>
                                          </p:stCondLst>
                                        </p:cTn>
                                        <p:tgtEl>
                                          <p:spTgt spid="7"/>
                                        </p:tgtEl>
                                        <p:attrNameLst>
                                          <p:attrName>style.visibility</p:attrName>
                                        </p:attrNameLst>
                                      </p:cBhvr>
                                      <p:to>
                                        <p:strVal val="hidden"/>
                                      </p:to>
                                    </p:set>
                                  </p:childTnLst>
                                </p:cTn>
                              </p:par>
                              <p:par>
                                <p:cTn id="233" presetID="19" presetClass="exit" presetSubtype="10" fill="hold" grpId="3" nodeType="withEffect">
                                  <p:stCondLst>
                                    <p:cond delay="0"/>
                                  </p:stCondLst>
                                  <p:childTnLst>
                                    <p:anim calcmode="lin" valueType="num">
                                      <p:cBhvr>
                                        <p:cTn id="234" dur="3000"/>
                                        <p:tgtEl>
                                          <p:spTgt spid="8"/>
                                        </p:tgtEl>
                                        <p:attrNameLst>
                                          <p:attrName>ppt_h</p:attrName>
                                        </p:attrNameLst>
                                      </p:cBhvr>
                                      <p:tavLst>
                                        <p:tav tm="0">
                                          <p:val>
                                            <p:strVal val="ppt_h"/>
                                          </p:val>
                                        </p:tav>
                                        <p:tav tm="100000">
                                          <p:val>
                                            <p:strVal val="ppt_h"/>
                                          </p:val>
                                        </p:tav>
                                      </p:tavLst>
                                    </p:anim>
                                    <p:anim calcmode="lin" valueType="num">
                                      <p:cBhvr>
                                        <p:cTn id="235" dur="3000"/>
                                        <p:tgtEl>
                                          <p:spTgt spid="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36" dur="1" fill="hold">
                                          <p:stCondLst>
                                            <p:cond delay="2999"/>
                                          </p:stCondLst>
                                        </p:cTn>
                                        <p:tgtEl>
                                          <p:spTgt spid="8"/>
                                        </p:tgtEl>
                                        <p:attrNameLst>
                                          <p:attrName>style.visibility</p:attrName>
                                        </p:attrNameLst>
                                      </p:cBhvr>
                                      <p:to>
                                        <p:strVal val="hidden"/>
                                      </p:to>
                                    </p:set>
                                  </p:childTnLst>
                                </p:cTn>
                              </p:par>
                              <p:par>
                                <p:cTn id="237" presetID="19" presetClass="exit" presetSubtype="10" fill="hold" grpId="3" nodeType="withEffect">
                                  <p:stCondLst>
                                    <p:cond delay="0"/>
                                  </p:stCondLst>
                                  <p:childTnLst>
                                    <p:anim calcmode="lin" valueType="num">
                                      <p:cBhvr>
                                        <p:cTn id="238" dur="3000"/>
                                        <p:tgtEl>
                                          <p:spTgt spid="9"/>
                                        </p:tgtEl>
                                        <p:attrNameLst>
                                          <p:attrName>ppt_h</p:attrName>
                                        </p:attrNameLst>
                                      </p:cBhvr>
                                      <p:tavLst>
                                        <p:tav tm="0">
                                          <p:val>
                                            <p:strVal val="ppt_h"/>
                                          </p:val>
                                        </p:tav>
                                        <p:tav tm="100000">
                                          <p:val>
                                            <p:strVal val="ppt_h"/>
                                          </p:val>
                                        </p:tav>
                                      </p:tavLst>
                                    </p:anim>
                                    <p:anim calcmode="lin" valueType="num">
                                      <p:cBhvr>
                                        <p:cTn id="239" dur="3000"/>
                                        <p:tgtEl>
                                          <p:spTgt spid="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40" dur="1" fill="hold">
                                          <p:stCondLst>
                                            <p:cond delay="2999"/>
                                          </p:stCondLst>
                                        </p:cTn>
                                        <p:tgtEl>
                                          <p:spTgt spid="9"/>
                                        </p:tgtEl>
                                        <p:attrNameLst>
                                          <p:attrName>style.visibility</p:attrName>
                                        </p:attrNameLst>
                                      </p:cBhvr>
                                      <p:to>
                                        <p:strVal val="hidden"/>
                                      </p:to>
                                    </p:set>
                                  </p:childTnLst>
                                </p:cTn>
                              </p:par>
                              <p:par>
                                <p:cTn id="241" presetID="19" presetClass="exit" presetSubtype="10" fill="hold" grpId="3" nodeType="withEffect">
                                  <p:stCondLst>
                                    <p:cond delay="0"/>
                                  </p:stCondLst>
                                  <p:childTnLst>
                                    <p:anim calcmode="lin" valueType="num">
                                      <p:cBhvr>
                                        <p:cTn id="242" dur="3000"/>
                                        <p:tgtEl>
                                          <p:spTgt spid="10"/>
                                        </p:tgtEl>
                                        <p:attrNameLst>
                                          <p:attrName>ppt_h</p:attrName>
                                        </p:attrNameLst>
                                      </p:cBhvr>
                                      <p:tavLst>
                                        <p:tav tm="0">
                                          <p:val>
                                            <p:strVal val="ppt_h"/>
                                          </p:val>
                                        </p:tav>
                                        <p:tav tm="100000">
                                          <p:val>
                                            <p:strVal val="ppt_h"/>
                                          </p:val>
                                        </p:tav>
                                      </p:tavLst>
                                    </p:anim>
                                    <p:anim calcmode="lin" valueType="num">
                                      <p:cBhvr>
                                        <p:cTn id="243" dur="3000"/>
                                        <p:tgtEl>
                                          <p:spTgt spid="1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44" dur="1" fill="hold">
                                          <p:stCondLst>
                                            <p:cond delay="2999"/>
                                          </p:stCondLst>
                                        </p:cTn>
                                        <p:tgtEl>
                                          <p:spTgt spid="10"/>
                                        </p:tgtEl>
                                        <p:attrNameLst>
                                          <p:attrName>style.visibility</p:attrName>
                                        </p:attrNameLst>
                                      </p:cBhvr>
                                      <p:to>
                                        <p:strVal val="hidden"/>
                                      </p:to>
                                    </p:set>
                                  </p:childTnLst>
                                </p:cTn>
                              </p:par>
                              <p:par>
                                <p:cTn id="245" presetID="19" presetClass="exit" presetSubtype="10" fill="hold" grpId="3" nodeType="withEffect">
                                  <p:stCondLst>
                                    <p:cond delay="0"/>
                                  </p:stCondLst>
                                  <p:childTnLst>
                                    <p:anim calcmode="lin" valueType="num">
                                      <p:cBhvr>
                                        <p:cTn id="246" dur="3000"/>
                                        <p:tgtEl>
                                          <p:spTgt spid="11"/>
                                        </p:tgtEl>
                                        <p:attrNameLst>
                                          <p:attrName>ppt_h</p:attrName>
                                        </p:attrNameLst>
                                      </p:cBhvr>
                                      <p:tavLst>
                                        <p:tav tm="0">
                                          <p:val>
                                            <p:strVal val="ppt_h"/>
                                          </p:val>
                                        </p:tav>
                                        <p:tav tm="100000">
                                          <p:val>
                                            <p:strVal val="ppt_h"/>
                                          </p:val>
                                        </p:tav>
                                      </p:tavLst>
                                    </p:anim>
                                    <p:anim calcmode="lin" valueType="num">
                                      <p:cBhvr>
                                        <p:cTn id="247" dur="3000"/>
                                        <p:tgtEl>
                                          <p:spTgt spid="1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48" dur="1" fill="hold">
                                          <p:stCondLst>
                                            <p:cond delay="2999"/>
                                          </p:stCondLst>
                                        </p:cTn>
                                        <p:tgtEl>
                                          <p:spTgt spid="11"/>
                                        </p:tgtEl>
                                        <p:attrNameLst>
                                          <p:attrName>style.visibility</p:attrName>
                                        </p:attrNameLst>
                                      </p:cBhvr>
                                      <p:to>
                                        <p:strVal val="hidden"/>
                                      </p:to>
                                    </p:set>
                                  </p:childTnLst>
                                </p:cTn>
                              </p:par>
                              <p:par>
                                <p:cTn id="249" presetID="19" presetClass="exit" presetSubtype="10" fill="hold" grpId="3" nodeType="withEffect">
                                  <p:stCondLst>
                                    <p:cond delay="0"/>
                                  </p:stCondLst>
                                  <p:childTnLst>
                                    <p:anim calcmode="lin" valueType="num">
                                      <p:cBhvr>
                                        <p:cTn id="250" dur="3000"/>
                                        <p:tgtEl>
                                          <p:spTgt spid="17"/>
                                        </p:tgtEl>
                                        <p:attrNameLst>
                                          <p:attrName>ppt_h</p:attrName>
                                        </p:attrNameLst>
                                      </p:cBhvr>
                                      <p:tavLst>
                                        <p:tav tm="0">
                                          <p:val>
                                            <p:strVal val="ppt_h"/>
                                          </p:val>
                                        </p:tav>
                                        <p:tav tm="100000">
                                          <p:val>
                                            <p:strVal val="ppt_h"/>
                                          </p:val>
                                        </p:tav>
                                      </p:tavLst>
                                    </p:anim>
                                    <p:anim calcmode="lin" valueType="num">
                                      <p:cBhvr>
                                        <p:cTn id="251" dur="3000"/>
                                        <p:tgtEl>
                                          <p:spTgt spid="1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52" dur="1" fill="hold">
                                          <p:stCondLst>
                                            <p:cond delay="2999"/>
                                          </p:stCondLst>
                                        </p:cTn>
                                        <p:tgtEl>
                                          <p:spTgt spid="17"/>
                                        </p:tgtEl>
                                        <p:attrNameLst>
                                          <p:attrName>style.visibility</p:attrName>
                                        </p:attrNameLst>
                                      </p:cBhvr>
                                      <p:to>
                                        <p:strVal val="hidden"/>
                                      </p:to>
                                    </p:set>
                                  </p:childTnLst>
                                </p:cTn>
                              </p:par>
                              <p:par>
                                <p:cTn id="253" presetID="19" presetClass="exit" presetSubtype="10" fill="hold" grpId="3" nodeType="withEffect">
                                  <p:stCondLst>
                                    <p:cond delay="0"/>
                                  </p:stCondLst>
                                  <p:childTnLst>
                                    <p:anim calcmode="lin" valueType="num">
                                      <p:cBhvr>
                                        <p:cTn id="254" dur="3000"/>
                                        <p:tgtEl>
                                          <p:spTgt spid="18"/>
                                        </p:tgtEl>
                                        <p:attrNameLst>
                                          <p:attrName>ppt_h</p:attrName>
                                        </p:attrNameLst>
                                      </p:cBhvr>
                                      <p:tavLst>
                                        <p:tav tm="0">
                                          <p:val>
                                            <p:strVal val="ppt_h"/>
                                          </p:val>
                                        </p:tav>
                                        <p:tav tm="100000">
                                          <p:val>
                                            <p:strVal val="ppt_h"/>
                                          </p:val>
                                        </p:tav>
                                      </p:tavLst>
                                    </p:anim>
                                    <p:anim calcmode="lin" valueType="num">
                                      <p:cBhvr>
                                        <p:cTn id="255" dur="3000"/>
                                        <p:tgtEl>
                                          <p:spTgt spid="1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56" dur="1" fill="hold">
                                          <p:stCondLst>
                                            <p:cond delay="2999"/>
                                          </p:stCondLst>
                                        </p:cTn>
                                        <p:tgtEl>
                                          <p:spTgt spid="18"/>
                                        </p:tgtEl>
                                        <p:attrNameLst>
                                          <p:attrName>style.visibility</p:attrName>
                                        </p:attrNameLst>
                                      </p:cBhvr>
                                      <p:to>
                                        <p:strVal val="hidden"/>
                                      </p:to>
                                    </p:set>
                                  </p:childTnLst>
                                </p:cTn>
                              </p:par>
                              <p:par>
                                <p:cTn id="257" presetID="19" presetClass="exit" presetSubtype="10" fill="hold" grpId="3" nodeType="withEffect">
                                  <p:stCondLst>
                                    <p:cond delay="0"/>
                                  </p:stCondLst>
                                  <p:childTnLst>
                                    <p:anim calcmode="lin" valueType="num">
                                      <p:cBhvr>
                                        <p:cTn id="258" dur="3000"/>
                                        <p:tgtEl>
                                          <p:spTgt spid="19"/>
                                        </p:tgtEl>
                                        <p:attrNameLst>
                                          <p:attrName>ppt_h</p:attrName>
                                        </p:attrNameLst>
                                      </p:cBhvr>
                                      <p:tavLst>
                                        <p:tav tm="0">
                                          <p:val>
                                            <p:strVal val="ppt_h"/>
                                          </p:val>
                                        </p:tav>
                                        <p:tav tm="100000">
                                          <p:val>
                                            <p:strVal val="ppt_h"/>
                                          </p:val>
                                        </p:tav>
                                      </p:tavLst>
                                    </p:anim>
                                    <p:anim calcmode="lin" valueType="num">
                                      <p:cBhvr>
                                        <p:cTn id="259" dur="3000"/>
                                        <p:tgtEl>
                                          <p:spTgt spid="1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60" dur="1" fill="hold">
                                          <p:stCondLst>
                                            <p:cond delay="2999"/>
                                          </p:stCondLst>
                                        </p:cTn>
                                        <p:tgtEl>
                                          <p:spTgt spid="19"/>
                                        </p:tgtEl>
                                        <p:attrNameLst>
                                          <p:attrName>style.visibility</p:attrName>
                                        </p:attrNameLst>
                                      </p:cBhvr>
                                      <p:to>
                                        <p:strVal val="hidden"/>
                                      </p:to>
                                    </p:set>
                                  </p:childTnLst>
                                </p:cTn>
                              </p:par>
                              <p:par>
                                <p:cTn id="261" presetID="23" presetClass="entr" presetSubtype="288" fill="hold" nodeType="withEffect">
                                  <p:stCondLst>
                                    <p:cond delay="0"/>
                                  </p:stCondLst>
                                  <p:childTnLst>
                                    <p:set>
                                      <p:cBhvr>
                                        <p:cTn id="262" dur="1" fill="hold">
                                          <p:stCondLst>
                                            <p:cond delay="0"/>
                                          </p:stCondLst>
                                        </p:cTn>
                                        <p:tgtEl>
                                          <p:spTgt spid="2"/>
                                        </p:tgtEl>
                                        <p:attrNameLst>
                                          <p:attrName>style.visibility</p:attrName>
                                        </p:attrNameLst>
                                      </p:cBhvr>
                                      <p:to>
                                        <p:strVal val="visible"/>
                                      </p:to>
                                    </p:set>
                                    <p:anim calcmode="lin" valueType="num">
                                      <p:cBhvr>
                                        <p:cTn id="263" dur="3000" fill="hold"/>
                                        <p:tgtEl>
                                          <p:spTgt spid="2"/>
                                        </p:tgtEl>
                                        <p:attrNameLst>
                                          <p:attrName>ppt_w</p:attrName>
                                        </p:attrNameLst>
                                      </p:cBhvr>
                                      <p:tavLst>
                                        <p:tav tm="0">
                                          <p:val>
                                            <p:strVal val="4/3*#ppt_w"/>
                                          </p:val>
                                        </p:tav>
                                        <p:tav tm="100000">
                                          <p:val>
                                            <p:strVal val="#ppt_w"/>
                                          </p:val>
                                        </p:tav>
                                      </p:tavLst>
                                    </p:anim>
                                    <p:anim calcmode="lin" valueType="num">
                                      <p:cBhvr>
                                        <p:cTn id="264" dur="3000" fill="hold"/>
                                        <p:tgtEl>
                                          <p:spTgt spid="2"/>
                                        </p:tgtEl>
                                        <p:attrNameLst>
                                          <p:attrName>ppt_h</p:attrName>
                                        </p:attrNameLst>
                                      </p:cBhvr>
                                      <p:tavLst>
                                        <p:tav tm="0">
                                          <p:val>
                                            <p:strVal val="4/3*#ppt_h"/>
                                          </p:val>
                                        </p:tav>
                                        <p:tav tm="100000">
                                          <p:val>
                                            <p:strVal val="#ppt_h"/>
                                          </p:val>
                                        </p:tav>
                                      </p:tavLst>
                                    </p:anim>
                                  </p:childTnLst>
                                </p:cTn>
                              </p:par>
                              <p:par>
                                <p:cTn id="265" presetID="16" presetClass="entr" presetSubtype="37" fill="hold" nodeType="withEffect">
                                  <p:stCondLst>
                                    <p:cond delay="0"/>
                                  </p:stCondLst>
                                  <p:childTnLst>
                                    <p:set>
                                      <p:cBhvr>
                                        <p:cTn id="266" dur="1" fill="hold">
                                          <p:stCondLst>
                                            <p:cond delay="0"/>
                                          </p:stCondLst>
                                        </p:cTn>
                                        <p:tgtEl>
                                          <p:spTgt spid="2"/>
                                        </p:tgtEl>
                                        <p:attrNameLst>
                                          <p:attrName>style.visibility</p:attrName>
                                        </p:attrNameLst>
                                      </p:cBhvr>
                                      <p:to>
                                        <p:strVal val="visible"/>
                                      </p:to>
                                    </p:set>
                                    <p:animEffect transition="in" filter="barn(outVertical)">
                                      <p:cBhvr>
                                        <p:cTn id="267"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P spid="20" grpId="1" animBg="1"/>
      <p:bldP spid="20" grpId="2" animBg="1"/>
      <p:bldP spid="20" grpId="3" animBg="1"/>
      <p:bldP spid="21" grpId="0" animBg="1"/>
      <p:bldP spid="21" grpId="1" animBg="1"/>
      <p:bldP spid="21" grpId="2" animBg="1"/>
      <p:bldP spid="21" grpId="3" animBg="1"/>
      <p:bldP spid="22"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836af7113a311f24caab17cf9aee5aba.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Luna"/>
          <p:cNvSpPr/>
          <p:nvPr/>
        </p:nvSpPr>
        <p:spPr>
          <a:xfrm rot="13438146">
            <a:off x="365886" y="113235"/>
            <a:ext cx="785818" cy="1371262"/>
          </a:xfrm>
          <a:prstGeom prst="moon">
            <a:avLst>
              <a:gd name="adj" fmla="val 41642"/>
            </a:avLst>
          </a:prstGeom>
          <a:gradFill flip="none" rotWithShape="1">
            <a:gsLst>
              <a:gs pos="0">
                <a:schemeClr val="tx1"/>
              </a:gs>
              <a:gs pos="50000">
                <a:srgbClr val="5E37CD">
                  <a:shade val="67500"/>
                  <a:satMod val="115000"/>
                </a:srgbClr>
              </a:gs>
              <a:gs pos="100000">
                <a:srgbClr val="5E37CD">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Luna"/>
          <p:cNvSpPr/>
          <p:nvPr/>
        </p:nvSpPr>
        <p:spPr>
          <a:xfrm rot="19223471">
            <a:off x="8011269" y="93087"/>
            <a:ext cx="785818" cy="1371262"/>
          </a:xfrm>
          <a:prstGeom prst="moon">
            <a:avLst>
              <a:gd name="adj" fmla="val 41642"/>
            </a:avLst>
          </a:prstGeom>
          <a:gradFill flip="none" rotWithShape="1">
            <a:gsLst>
              <a:gs pos="0">
                <a:schemeClr val="tx1"/>
              </a:gs>
              <a:gs pos="50000">
                <a:srgbClr val="5E37CD">
                  <a:shade val="67500"/>
                  <a:satMod val="115000"/>
                </a:srgbClr>
              </a:gs>
              <a:gs pos="100000">
                <a:srgbClr val="5E37CD">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una"/>
          <p:cNvSpPr/>
          <p:nvPr/>
        </p:nvSpPr>
        <p:spPr>
          <a:xfrm rot="8416338">
            <a:off x="347488" y="3679434"/>
            <a:ext cx="785818" cy="1371262"/>
          </a:xfrm>
          <a:prstGeom prst="moon">
            <a:avLst>
              <a:gd name="adj" fmla="val 41642"/>
            </a:avLst>
          </a:prstGeom>
          <a:gradFill flip="none" rotWithShape="1">
            <a:gsLst>
              <a:gs pos="0">
                <a:schemeClr val="tx1"/>
              </a:gs>
              <a:gs pos="50000">
                <a:srgbClr val="5E37CD">
                  <a:shade val="67500"/>
                  <a:satMod val="115000"/>
                </a:srgbClr>
              </a:gs>
              <a:gs pos="100000">
                <a:srgbClr val="5E37CD">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una"/>
          <p:cNvSpPr/>
          <p:nvPr/>
        </p:nvSpPr>
        <p:spPr>
          <a:xfrm rot="1983783">
            <a:off x="7985436" y="3698412"/>
            <a:ext cx="785818" cy="1371262"/>
          </a:xfrm>
          <a:prstGeom prst="moon">
            <a:avLst>
              <a:gd name="adj" fmla="val 41642"/>
            </a:avLst>
          </a:prstGeom>
          <a:gradFill flip="none" rotWithShape="1">
            <a:gsLst>
              <a:gs pos="0">
                <a:schemeClr val="tx1"/>
              </a:gs>
              <a:gs pos="50000">
                <a:srgbClr val="5E37CD">
                  <a:shade val="67500"/>
                  <a:satMod val="115000"/>
                </a:srgbClr>
              </a:gs>
              <a:gs pos="100000">
                <a:srgbClr val="5E37CD">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una"/>
          <p:cNvSpPr/>
          <p:nvPr/>
        </p:nvSpPr>
        <p:spPr>
          <a:xfrm rot="13438146">
            <a:off x="728241" y="517338"/>
            <a:ext cx="721714" cy="1154560"/>
          </a:xfrm>
          <a:prstGeom prst="moon">
            <a:avLst>
              <a:gd name="adj" fmla="val 41642"/>
            </a:avLst>
          </a:prstGeom>
          <a:gradFill flip="none" rotWithShape="1">
            <a:gsLst>
              <a:gs pos="0">
                <a:schemeClr val="tx1"/>
              </a:gs>
              <a:gs pos="50000">
                <a:srgbClr val="5E37CD">
                  <a:shade val="67500"/>
                  <a:satMod val="115000"/>
                </a:srgbClr>
              </a:gs>
              <a:gs pos="100000">
                <a:srgbClr val="5E37CD">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una"/>
          <p:cNvSpPr/>
          <p:nvPr/>
        </p:nvSpPr>
        <p:spPr>
          <a:xfrm rot="19382009">
            <a:off x="7704129" y="458133"/>
            <a:ext cx="721714" cy="1154560"/>
          </a:xfrm>
          <a:prstGeom prst="moon">
            <a:avLst>
              <a:gd name="adj" fmla="val 41642"/>
            </a:avLst>
          </a:prstGeom>
          <a:gradFill flip="none" rotWithShape="1">
            <a:gsLst>
              <a:gs pos="0">
                <a:schemeClr val="tx1"/>
              </a:gs>
              <a:gs pos="50000">
                <a:srgbClr val="5E37CD">
                  <a:shade val="67500"/>
                  <a:satMod val="115000"/>
                </a:srgbClr>
              </a:gs>
              <a:gs pos="100000">
                <a:srgbClr val="5E37CD">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una"/>
          <p:cNvSpPr/>
          <p:nvPr/>
        </p:nvSpPr>
        <p:spPr>
          <a:xfrm rot="1761480">
            <a:off x="7640538" y="3599055"/>
            <a:ext cx="721714" cy="1154560"/>
          </a:xfrm>
          <a:prstGeom prst="moon">
            <a:avLst>
              <a:gd name="adj" fmla="val 41642"/>
            </a:avLst>
          </a:prstGeom>
          <a:gradFill flip="none" rotWithShape="1">
            <a:gsLst>
              <a:gs pos="0">
                <a:schemeClr val="tx1"/>
              </a:gs>
              <a:gs pos="50000">
                <a:srgbClr val="5E37CD">
                  <a:shade val="67500"/>
                  <a:satMod val="115000"/>
                </a:srgbClr>
              </a:gs>
              <a:gs pos="100000">
                <a:srgbClr val="5E37CD">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una"/>
          <p:cNvSpPr/>
          <p:nvPr/>
        </p:nvSpPr>
        <p:spPr>
          <a:xfrm rot="8672120">
            <a:off x="768023" y="3531275"/>
            <a:ext cx="721714" cy="1154560"/>
          </a:xfrm>
          <a:prstGeom prst="moon">
            <a:avLst>
              <a:gd name="adj" fmla="val 41642"/>
            </a:avLst>
          </a:prstGeom>
          <a:gradFill flip="none" rotWithShape="1">
            <a:gsLst>
              <a:gs pos="0">
                <a:schemeClr val="tx1"/>
              </a:gs>
              <a:gs pos="50000">
                <a:srgbClr val="5E37CD">
                  <a:shade val="67500"/>
                  <a:satMod val="115000"/>
                </a:srgbClr>
              </a:gs>
              <a:gs pos="100000">
                <a:srgbClr val="5E37CD">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Luna"/>
          <p:cNvSpPr/>
          <p:nvPr/>
        </p:nvSpPr>
        <p:spPr>
          <a:xfrm rot="8672120">
            <a:off x="1144109" y="3333763"/>
            <a:ext cx="721714" cy="973442"/>
          </a:xfrm>
          <a:prstGeom prst="moon">
            <a:avLst>
              <a:gd name="adj" fmla="val 41642"/>
            </a:avLst>
          </a:prstGeom>
          <a:gradFill flip="none" rotWithShape="1">
            <a:gsLst>
              <a:gs pos="0">
                <a:schemeClr val="tx1"/>
              </a:gs>
              <a:gs pos="50000">
                <a:srgbClr val="5E37CD">
                  <a:shade val="67500"/>
                  <a:satMod val="115000"/>
                </a:srgbClr>
              </a:gs>
              <a:gs pos="100000">
                <a:srgbClr val="5E37CD">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Luna"/>
          <p:cNvSpPr/>
          <p:nvPr/>
        </p:nvSpPr>
        <p:spPr>
          <a:xfrm rot="13205182">
            <a:off x="1079630" y="890985"/>
            <a:ext cx="675705" cy="978604"/>
          </a:xfrm>
          <a:prstGeom prst="moon">
            <a:avLst>
              <a:gd name="adj" fmla="val 41642"/>
            </a:avLst>
          </a:prstGeom>
          <a:gradFill flip="none" rotWithShape="1">
            <a:gsLst>
              <a:gs pos="0">
                <a:schemeClr val="tx1"/>
              </a:gs>
              <a:gs pos="50000">
                <a:srgbClr val="5E37CD">
                  <a:shade val="67500"/>
                  <a:satMod val="115000"/>
                </a:srgbClr>
              </a:gs>
              <a:gs pos="100000">
                <a:srgbClr val="5E37CD">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Luna"/>
          <p:cNvSpPr/>
          <p:nvPr/>
        </p:nvSpPr>
        <p:spPr>
          <a:xfrm rot="19173878">
            <a:off x="7380436" y="816615"/>
            <a:ext cx="675705" cy="978604"/>
          </a:xfrm>
          <a:prstGeom prst="moon">
            <a:avLst>
              <a:gd name="adj" fmla="val 41642"/>
            </a:avLst>
          </a:prstGeom>
          <a:gradFill flip="none" rotWithShape="1">
            <a:gsLst>
              <a:gs pos="0">
                <a:schemeClr val="tx1"/>
              </a:gs>
              <a:gs pos="50000">
                <a:srgbClr val="5E37CD">
                  <a:shade val="67500"/>
                  <a:satMod val="115000"/>
                </a:srgbClr>
              </a:gs>
              <a:gs pos="100000">
                <a:srgbClr val="5E37CD">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Luna"/>
          <p:cNvSpPr/>
          <p:nvPr/>
        </p:nvSpPr>
        <p:spPr>
          <a:xfrm rot="1908778">
            <a:off x="7279514" y="3462162"/>
            <a:ext cx="675705" cy="978604"/>
          </a:xfrm>
          <a:prstGeom prst="moon">
            <a:avLst>
              <a:gd name="adj" fmla="val 41642"/>
            </a:avLst>
          </a:prstGeom>
          <a:gradFill flip="none" rotWithShape="1">
            <a:gsLst>
              <a:gs pos="0">
                <a:schemeClr val="tx1"/>
              </a:gs>
              <a:gs pos="50000">
                <a:srgbClr val="5E37CD">
                  <a:shade val="67500"/>
                  <a:satMod val="115000"/>
                </a:srgbClr>
              </a:gs>
              <a:gs pos="100000">
                <a:srgbClr val="5E37CD">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Luna"/>
          <p:cNvSpPr/>
          <p:nvPr/>
        </p:nvSpPr>
        <p:spPr>
          <a:xfrm rot="13205182">
            <a:off x="1435096" y="1244922"/>
            <a:ext cx="607081" cy="796270"/>
          </a:xfrm>
          <a:prstGeom prst="moon">
            <a:avLst>
              <a:gd name="adj" fmla="val 41642"/>
            </a:avLst>
          </a:prstGeom>
          <a:gradFill flip="none" rotWithShape="1">
            <a:gsLst>
              <a:gs pos="0">
                <a:schemeClr val="tx1"/>
              </a:gs>
              <a:gs pos="50000">
                <a:srgbClr val="5E37CD">
                  <a:shade val="67500"/>
                  <a:satMod val="115000"/>
                </a:srgbClr>
              </a:gs>
              <a:gs pos="100000">
                <a:srgbClr val="5E37CD">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Luna"/>
          <p:cNvSpPr/>
          <p:nvPr/>
        </p:nvSpPr>
        <p:spPr>
          <a:xfrm rot="19203646">
            <a:off x="7051048" y="1169145"/>
            <a:ext cx="607081" cy="796270"/>
          </a:xfrm>
          <a:prstGeom prst="moon">
            <a:avLst>
              <a:gd name="adj" fmla="val 41642"/>
            </a:avLst>
          </a:prstGeom>
          <a:gradFill flip="none" rotWithShape="1">
            <a:gsLst>
              <a:gs pos="0">
                <a:schemeClr val="tx1"/>
              </a:gs>
              <a:gs pos="50000">
                <a:srgbClr val="5E37CD">
                  <a:shade val="67500"/>
                  <a:satMod val="115000"/>
                </a:srgbClr>
              </a:gs>
              <a:gs pos="100000">
                <a:srgbClr val="5E37CD">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Luna"/>
          <p:cNvSpPr/>
          <p:nvPr/>
        </p:nvSpPr>
        <p:spPr>
          <a:xfrm rot="8794254">
            <a:off x="1597859" y="3173175"/>
            <a:ext cx="607081" cy="796270"/>
          </a:xfrm>
          <a:prstGeom prst="moon">
            <a:avLst>
              <a:gd name="adj" fmla="val 41642"/>
            </a:avLst>
          </a:prstGeom>
          <a:gradFill flip="none" rotWithShape="1">
            <a:gsLst>
              <a:gs pos="0">
                <a:schemeClr val="tx1"/>
              </a:gs>
              <a:gs pos="50000">
                <a:srgbClr val="5E37CD">
                  <a:shade val="67500"/>
                  <a:satMod val="115000"/>
                </a:srgbClr>
              </a:gs>
              <a:gs pos="100000">
                <a:srgbClr val="5E37CD">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Luna"/>
          <p:cNvSpPr/>
          <p:nvPr/>
        </p:nvSpPr>
        <p:spPr>
          <a:xfrm rot="2007253">
            <a:off x="6955776" y="3316065"/>
            <a:ext cx="607081" cy="796270"/>
          </a:xfrm>
          <a:prstGeom prst="moon">
            <a:avLst>
              <a:gd name="adj" fmla="val 41642"/>
            </a:avLst>
          </a:prstGeom>
          <a:gradFill flip="none" rotWithShape="1">
            <a:gsLst>
              <a:gs pos="0">
                <a:schemeClr val="tx1"/>
              </a:gs>
              <a:gs pos="50000">
                <a:srgbClr val="5E37CD">
                  <a:shade val="67500"/>
                  <a:satMod val="115000"/>
                </a:srgbClr>
              </a:gs>
              <a:gs pos="100000">
                <a:srgbClr val="5E37CD">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Luna"/>
          <p:cNvSpPr/>
          <p:nvPr/>
        </p:nvSpPr>
        <p:spPr>
          <a:xfrm rot="13205182">
            <a:off x="1756795" y="1525996"/>
            <a:ext cx="564634" cy="719732"/>
          </a:xfrm>
          <a:prstGeom prst="moon">
            <a:avLst>
              <a:gd name="adj" fmla="val 41642"/>
            </a:avLst>
          </a:prstGeom>
          <a:gradFill flip="none" rotWithShape="1">
            <a:gsLst>
              <a:gs pos="0">
                <a:schemeClr val="tx1"/>
              </a:gs>
              <a:gs pos="50000">
                <a:srgbClr val="5E37CD">
                  <a:shade val="67500"/>
                  <a:satMod val="115000"/>
                </a:srgbClr>
              </a:gs>
              <a:gs pos="100000">
                <a:srgbClr val="5E37CD">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Luna"/>
          <p:cNvSpPr/>
          <p:nvPr/>
        </p:nvSpPr>
        <p:spPr>
          <a:xfrm rot="19442668">
            <a:off x="6763355" y="1444069"/>
            <a:ext cx="564634" cy="679836"/>
          </a:xfrm>
          <a:prstGeom prst="moon">
            <a:avLst>
              <a:gd name="adj" fmla="val 41642"/>
            </a:avLst>
          </a:prstGeom>
          <a:gradFill flip="none" rotWithShape="1">
            <a:gsLst>
              <a:gs pos="0">
                <a:schemeClr val="tx1"/>
              </a:gs>
              <a:gs pos="50000">
                <a:srgbClr val="5E37CD">
                  <a:shade val="67500"/>
                  <a:satMod val="115000"/>
                </a:srgbClr>
              </a:gs>
              <a:gs pos="100000">
                <a:srgbClr val="5E37CD">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Luna"/>
          <p:cNvSpPr/>
          <p:nvPr/>
        </p:nvSpPr>
        <p:spPr>
          <a:xfrm rot="2042673">
            <a:off x="6633444" y="3167668"/>
            <a:ext cx="564634" cy="679836"/>
          </a:xfrm>
          <a:prstGeom prst="moon">
            <a:avLst>
              <a:gd name="adj" fmla="val 41642"/>
            </a:avLst>
          </a:prstGeom>
          <a:gradFill flip="none" rotWithShape="1">
            <a:gsLst>
              <a:gs pos="0">
                <a:schemeClr val="tx1"/>
              </a:gs>
              <a:gs pos="50000">
                <a:srgbClr val="5E37CD">
                  <a:shade val="67500"/>
                  <a:satMod val="115000"/>
                </a:srgbClr>
              </a:gs>
              <a:gs pos="100000">
                <a:srgbClr val="5E37CD">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Luna"/>
          <p:cNvSpPr/>
          <p:nvPr/>
        </p:nvSpPr>
        <p:spPr>
          <a:xfrm rot="8771553">
            <a:off x="1927312" y="3028546"/>
            <a:ext cx="564634" cy="679836"/>
          </a:xfrm>
          <a:prstGeom prst="moon">
            <a:avLst>
              <a:gd name="adj" fmla="val 41642"/>
            </a:avLst>
          </a:prstGeom>
          <a:gradFill flip="none" rotWithShape="1">
            <a:gsLst>
              <a:gs pos="0">
                <a:schemeClr val="tx1"/>
              </a:gs>
              <a:gs pos="50000">
                <a:srgbClr val="5E37CD">
                  <a:shade val="67500"/>
                  <a:satMod val="115000"/>
                </a:srgbClr>
              </a:gs>
              <a:gs pos="100000">
                <a:srgbClr val="5E37CD">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Luna"/>
          <p:cNvSpPr/>
          <p:nvPr/>
        </p:nvSpPr>
        <p:spPr>
          <a:xfrm rot="13205182">
            <a:off x="2041678" y="1747210"/>
            <a:ext cx="564634" cy="660992"/>
          </a:xfrm>
          <a:prstGeom prst="moon">
            <a:avLst>
              <a:gd name="adj" fmla="val 41642"/>
            </a:avLst>
          </a:prstGeom>
          <a:gradFill flip="none" rotWithShape="1">
            <a:gsLst>
              <a:gs pos="0">
                <a:schemeClr val="tx1"/>
              </a:gs>
              <a:gs pos="50000">
                <a:srgbClr val="5E37CD">
                  <a:shade val="67500"/>
                  <a:satMod val="115000"/>
                </a:srgbClr>
              </a:gs>
              <a:gs pos="100000">
                <a:srgbClr val="5E37CD">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Luna"/>
          <p:cNvSpPr/>
          <p:nvPr/>
        </p:nvSpPr>
        <p:spPr>
          <a:xfrm rot="8771553">
            <a:off x="2199457" y="2889811"/>
            <a:ext cx="564634" cy="630919"/>
          </a:xfrm>
          <a:prstGeom prst="moon">
            <a:avLst>
              <a:gd name="adj" fmla="val 41642"/>
            </a:avLst>
          </a:prstGeom>
          <a:gradFill flip="none" rotWithShape="1">
            <a:gsLst>
              <a:gs pos="0">
                <a:schemeClr val="tx1"/>
              </a:gs>
              <a:gs pos="50000">
                <a:srgbClr val="5E37CD">
                  <a:shade val="67500"/>
                  <a:satMod val="115000"/>
                </a:srgbClr>
              </a:gs>
              <a:gs pos="100000">
                <a:srgbClr val="5E37CD">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Luna"/>
          <p:cNvSpPr/>
          <p:nvPr/>
        </p:nvSpPr>
        <p:spPr>
          <a:xfrm rot="19442668">
            <a:off x="6477682" y="1681081"/>
            <a:ext cx="564634" cy="591055"/>
          </a:xfrm>
          <a:prstGeom prst="moon">
            <a:avLst>
              <a:gd name="adj" fmla="val 41642"/>
            </a:avLst>
          </a:prstGeom>
          <a:gradFill flip="none" rotWithShape="1">
            <a:gsLst>
              <a:gs pos="0">
                <a:schemeClr val="tx1"/>
              </a:gs>
              <a:gs pos="50000">
                <a:srgbClr val="5E37CD">
                  <a:shade val="67500"/>
                  <a:satMod val="115000"/>
                </a:srgbClr>
              </a:gs>
              <a:gs pos="100000">
                <a:srgbClr val="5E37CD">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Luna"/>
          <p:cNvSpPr/>
          <p:nvPr/>
        </p:nvSpPr>
        <p:spPr>
          <a:xfrm rot="2042673">
            <a:off x="6342567" y="3004388"/>
            <a:ext cx="564634" cy="628331"/>
          </a:xfrm>
          <a:prstGeom prst="moon">
            <a:avLst>
              <a:gd name="adj" fmla="val 41642"/>
            </a:avLst>
          </a:prstGeom>
          <a:gradFill flip="none" rotWithShape="1">
            <a:gsLst>
              <a:gs pos="0">
                <a:schemeClr val="tx1"/>
              </a:gs>
              <a:gs pos="50000">
                <a:srgbClr val="5E37CD">
                  <a:shade val="67500"/>
                  <a:satMod val="115000"/>
                </a:srgbClr>
              </a:gs>
              <a:gs pos="100000">
                <a:srgbClr val="5E37CD">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Luna"/>
          <p:cNvSpPr/>
          <p:nvPr/>
        </p:nvSpPr>
        <p:spPr>
          <a:xfrm rot="13205182">
            <a:off x="2335603" y="2042243"/>
            <a:ext cx="564634" cy="581979"/>
          </a:xfrm>
          <a:prstGeom prst="moon">
            <a:avLst>
              <a:gd name="adj" fmla="val 41642"/>
            </a:avLst>
          </a:prstGeom>
          <a:gradFill flip="none" rotWithShape="1">
            <a:gsLst>
              <a:gs pos="0">
                <a:schemeClr val="tx1"/>
              </a:gs>
              <a:gs pos="50000">
                <a:srgbClr val="5E37CD">
                  <a:shade val="67500"/>
                  <a:satMod val="115000"/>
                </a:srgbClr>
              </a:gs>
              <a:gs pos="100000">
                <a:srgbClr val="5E37CD">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Luna"/>
          <p:cNvSpPr/>
          <p:nvPr/>
        </p:nvSpPr>
        <p:spPr>
          <a:xfrm rot="19442668">
            <a:off x="6191930" y="1895396"/>
            <a:ext cx="564634" cy="591055"/>
          </a:xfrm>
          <a:prstGeom prst="moon">
            <a:avLst>
              <a:gd name="adj" fmla="val 41642"/>
            </a:avLst>
          </a:prstGeom>
          <a:gradFill flip="none" rotWithShape="1">
            <a:gsLst>
              <a:gs pos="0">
                <a:schemeClr val="tx1"/>
              </a:gs>
              <a:gs pos="50000">
                <a:srgbClr val="5E37CD">
                  <a:shade val="67500"/>
                  <a:satMod val="115000"/>
                </a:srgbClr>
              </a:gs>
              <a:gs pos="100000">
                <a:srgbClr val="5E37CD">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Luna"/>
          <p:cNvSpPr/>
          <p:nvPr/>
        </p:nvSpPr>
        <p:spPr>
          <a:xfrm rot="8771553">
            <a:off x="2459673" y="2734615"/>
            <a:ext cx="581460" cy="544244"/>
          </a:xfrm>
          <a:prstGeom prst="moon">
            <a:avLst>
              <a:gd name="adj" fmla="val 41642"/>
            </a:avLst>
          </a:prstGeom>
          <a:gradFill flip="none" rotWithShape="1">
            <a:gsLst>
              <a:gs pos="0">
                <a:schemeClr val="tx1"/>
              </a:gs>
              <a:gs pos="50000">
                <a:srgbClr val="5E37CD">
                  <a:shade val="67500"/>
                  <a:satMod val="115000"/>
                </a:srgbClr>
              </a:gs>
              <a:gs pos="100000">
                <a:srgbClr val="5E37CD">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Luna"/>
          <p:cNvSpPr/>
          <p:nvPr/>
        </p:nvSpPr>
        <p:spPr>
          <a:xfrm rot="19442668">
            <a:off x="5875885" y="2119536"/>
            <a:ext cx="564634" cy="487870"/>
          </a:xfrm>
          <a:prstGeom prst="moon">
            <a:avLst>
              <a:gd name="adj" fmla="val 41642"/>
            </a:avLst>
          </a:prstGeom>
          <a:gradFill flip="none" rotWithShape="1">
            <a:gsLst>
              <a:gs pos="0">
                <a:schemeClr val="tx1"/>
              </a:gs>
              <a:gs pos="50000">
                <a:srgbClr val="5E37CD">
                  <a:shade val="67500"/>
                  <a:satMod val="115000"/>
                </a:srgbClr>
              </a:gs>
              <a:gs pos="100000">
                <a:srgbClr val="5E37CD">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Luna"/>
          <p:cNvSpPr/>
          <p:nvPr/>
        </p:nvSpPr>
        <p:spPr>
          <a:xfrm rot="2042673">
            <a:off x="6101785" y="2898371"/>
            <a:ext cx="564634" cy="533775"/>
          </a:xfrm>
          <a:prstGeom prst="moon">
            <a:avLst>
              <a:gd name="adj" fmla="val 39014"/>
            </a:avLst>
          </a:prstGeom>
          <a:gradFill flip="none" rotWithShape="1">
            <a:gsLst>
              <a:gs pos="0">
                <a:schemeClr val="tx1"/>
              </a:gs>
              <a:gs pos="50000">
                <a:srgbClr val="5E37CD">
                  <a:shade val="67500"/>
                  <a:satMod val="115000"/>
                </a:srgbClr>
              </a:gs>
              <a:gs pos="100000">
                <a:srgbClr val="5E37CD">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Rectángulo"/>
          <p:cNvSpPr/>
          <p:nvPr/>
        </p:nvSpPr>
        <p:spPr>
          <a:xfrm>
            <a:off x="-357222" y="-428646"/>
            <a:ext cx="9929882" cy="6072230"/>
          </a:xfrm>
          <a:prstGeom prst="rect">
            <a:avLst/>
          </a:prstGeom>
          <a:gradFill flip="none" rotWithShape="1">
            <a:gsLst>
              <a:gs pos="0">
                <a:srgbClr val="982EDA"/>
              </a:gs>
              <a:gs pos="50000">
                <a:srgbClr val="744ED2">
                  <a:shade val="67500"/>
                  <a:satMod val="115000"/>
                </a:srgbClr>
              </a:gs>
              <a:gs pos="100000">
                <a:srgbClr val="744ED2">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33"/>
                                        </p:tgtEl>
                                        <p:attrNameLst>
                                          <p:attrName>style.opacity</p:attrName>
                                        </p:attrNameLst>
                                      </p:cBhvr>
                                      <p:to>
                                        <p:strVal val="0"/>
                                      </p:to>
                                    </p:set>
                                    <p:animEffect filter="image" prLst="opacity: 0">
                                      <p:cBhvr rctx="IE">
                                        <p:cTn id="7" dur="indefinite"/>
                                        <p:tgtEl>
                                          <p:spTgt spid="33"/>
                                        </p:tgtEl>
                                      </p:cBhvr>
                                    </p:animEffect>
                                  </p:childTnLst>
                                </p:cTn>
                              </p:par>
                              <p:par>
                                <p:cTn id="8" presetID="2" presetClass="entr" presetSubtype="6"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additive="base">
                                        <p:cTn id="10" dur="3000" fill="hold"/>
                                        <p:tgtEl>
                                          <p:spTgt spid="4"/>
                                        </p:tgtEl>
                                        <p:attrNameLst>
                                          <p:attrName>ppt_x</p:attrName>
                                        </p:attrNameLst>
                                      </p:cBhvr>
                                      <p:tavLst>
                                        <p:tav tm="0">
                                          <p:val>
                                            <p:strVal val="1+#ppt_w/2"/>
                                          </p:val>
                                        </p:tav>
                                        <p:tav tm="100000">
                                          <p:val>
                                            <p:strVal val="#ppt_x"/>
                                          </p:val>
                                        </p:tav>
                                      </p:tavLst>
                                    </p:anim>
                                    <p:anim calcmode="lin" valueType="num">
                                      <p:cBhvr additive="base">
                                        <p:cTn id="11" dur="3000" fill="hold"/>
                                        <p:tgtEl>
                                          <p:spTgt spid="4"/>
                                        </p:tgtEl>
                                        <p:attrNameLst>
                                          <p:attrName>ppt_y</p:attrName>
                                        </p:attrNameLst>
                                      </p:cBhvr>
                                      <p:tavLst>
                                        <p:tav tm="0">
                                          <p:val>
                                            <p:strVal val="1+#ppt_h/2"/>
                                          </p:val>
                                        </p:tav>
                                        <p:tav tm="100000">
                                          <p:val>
                                            <p:strVal val="#ppt_y"/>
                                          </p:val>
                                        </p:tav>
                                      </p:tavLst>
                                    </p:anim>
                                  </p:childTnLst>
                                </p:cTn>
                              </p:par>
                              <p:par>
                                <p:cTn id="12" presetID="2" presetClass="entr" presetSubtype="6" fill="hold" grpId="0" nodeType="withEffect">
                                  <p:stCondLst>
                                    <p:cond delay="0"/>
                                  </p:stCondLst>
                                  <p:childTnLst>
                                    <p:set>
                                      <p:cBhvr>
                                        <p:cTn id="13" dur="1" fill="hold">
                                          <p:stCondLst>
                                            <p:cond delay="0"/>
                                          </p:stCondLst>
                                        </p:cTn>
                                        <p:tgtEl>
                                          <p:spTgt spid="8"/>
                                        </p:tgtEl>
                                        <p:attrNameLst>
                                          <p:attrName>style.visibility</p:attrName>
                                        </p:attrNameLst>
                                      </p:cBhvr>
                                      <p:to>
                                        <p:strVal val="visible"/>
                                      </p:to>
                                    </p:set>
                                    <p:anim calcmode="lin" valueType="num">
                                      <p:cBhvr additive="base">
                                        <p:cTn id="14" dur="3000" fill="hold"/>
                                        <p:tgtEl>
                                          <p:spTgt spid="8"/>
                                        </p:tgtEl>
                                        <p:attrNameLst>
                                          <p:attrName>ppt_x</p:attrName>
                                        </p:attrNameLst>
                                      </p:cBhvr>
                                      <p:tavLst>
                                        <p:tav tm="0">
                                          <p:val>
                                            <p:strVal val="1+#ppt_w/2"/>
                                          </p:val>
                                        </p:tav>
                                        <p:tav tm="100000">
                                          <p:val>
                                            <p:strVal val="#ppt_x"/>
                                          </p:val>
                                        </p:tav>
                                      </p:tavLst>
                                    </p:anim>
                                    <p:anim calcmode="lin" valueType="num">
                                      <p:cBhvr additive="base">
                                        <p:cTn id="15" dur="3000" fill="hold"/>
                                        <p:tgtEl>
                                          <p:spTgt spid="8"/>
                                        </p:tgtEl>
                                        <p:attrNameLst>
                                          <p:attrName>ppt_y</p:attrName>
                                        </p:attrNameLst>
                                      </p:cBhvr>
                                      <p:tavLst>
                                        <p:tav tm="0">
                                          <p:val>
                                            <p:strVal val="1+#ppt_h/2"/>
                                          </p:val>
                                        </p:tav>
                                        <p:tav tm="100000">
                                          <p:val>
                                            <p:strVal val="#ppt_y"/>
                                          </p:val>
                                        </p:tav>
                                      </p:tavLst>
                                    </p:anim>
                                  </p:childTnLst>
                                </p:cTn>
                              </p:par>
                              <p:par>
                                <p:cTn id="16" presetID="2" presetClass="entr" presetSubtype="6" fill="hold" grpId="0" nodeType="withEffect">
                                  <p:stCondLst>
                                    <p:cond delay="0"/>
                                  </p:stCondLst>
                                  <p:childTnLst>
                                    <p:set>
                                      <p:cBhvr>
                                        <p:cTn id="17" dur="1" fill="hold">
                                          <p:stCondLst>
                                            <p:cond delay="0"/>
                                          </p:stCondLst>
                                        </p:cTn>
                                        <p:tgtEl>
                                          <p:spTgt spid="13"/>
                                        </p:tgtEl>
                                        <p:attrNameLst>
                                          <p:attrName>style.visibility</p:attrName>
                                        </p:attrNameLst>
                                      </p:cBhvr>
                                      <p:to>
                                        <p:strVal val="visible"/>
                                      </p:to>
                                    </p:set>
                                    <p:anim calcmode="lin" valueType="num">
                                      <p:cBhvr additive="base">
                                        <p:cTn id="18" dur="3000" fill="hold"/>
                                        <p:tgtEl>
                                          <p:spTgt spid="13"/>
                                        </p:tgtEl>
                                        <p:attrNameLst>
                                          <p:attrName>ppt_x</p:attrName>
                                        </p:attrNameLst>
                                      </p:cBhvr>
                                      <p:tavLst>
                                        <p:tav tm="0">
                                          <p:val>
                                            <p:strVal val="1+#ppt_w/2"/>
                                          </p:val>
                                        </p:tav>
                                        <p:tav tm="100000">
                                          <p:val>
                                            <p:strVal val="#ppt_x"/>
                                          </p:val>
                                        </p:tav>
                                      </p:tavLst>
                                    </p:anim>
                                    <p:anim calcmode="lin" valueType="num">
                                      <p:cBhvr additive="base">
                                        <p:cTn id="19" dur="3000" fill="hold"/>
                                        <p:tgtEl>
                                          <p:spTgt spid="13"/>
                                        </p:tgtEl>
                                        <p:attrNameLst>
                                          <p:attrName>ppt_y</p:attrName>
                                        </p:attrNameLst>
                                      </p:cBhvr>
                                      <p:tavLst>
                                        <p:tav tm="0">
                                          <p:val>
                                            <p:strVal val="1+#ppt_h/2"/>
                                          </p:val>
                                        </p:tav>
                                        <p:tav tm="100000">
                                          <p:val>
                                            <p:strVal val="#ppt_y"/>
                                          </p:val>
                                        </p:tav>
                                      </p:tavLst>
                                    </p:anim>
                                  </p:childTnLst>
                                </p:cTn>
                              </p:par>
                              <p:par>
                                <p:cTn id="20" presetID="2" presetClass="entr" presetSubtype="6" fill="hold" grpId="0" nodeType="withEffect">
                                  <p:stCondLst>
                                    <p:cond delay="0"/>
                                  </p:stCondLst>
                                  <p:childTnLst>
                                    <p:set>
                                      <p:cBhvr>
                                        <p:cTn id="21" dur="1" fill="hold">
                                          <p:stCondLst>
                                            <p:cond delay="0"/>
                                          </p:stCondLst>
                                        </p:cTn>
                                        <p:tgtEl>
                                          <p:spTgt spid="16"/>
                                        </p:tgtEl>
                                        <p:attrNameLst>
                                          <p:attrName>style.visibility</p:attrName>
                                        </p:attrNameLst>
                                      </p:cBhvr>
                                      <p:to>
                                        <p:strVal val="visible"/>
                                      </p:to>
                                    </p:set>
                                    <p:anim calcmode="lin" valueType="num">
                                      <p:cBhvr additive="base">
                                        <p:cTn id="22" dur="3000" fill="hold"/>
                                        <p:tgtEl>
                                          <p:spTgt spid="16"/>
                                        </p:tgtEl>
                                        <p:attrNameLst>
                                          <p:attrName>ppt_x</p:attrName>
                                        </p:attrNameLst>
                                      </p:cBhvr>
                                      <p:tavLst>
                                        <p:tav tm="0">
                                          <p:val>
                                            <p:strVal val="1+#ppt_w/2"/>
                                          </p:val>
                                        </p:tav>
                                        <p:tav tm="100000">
                                          <p:val>
                                            <p:strVal val="#ppt_x"/>
                                          </p:val>
                                        </p:tav>
                                      </p:tavLst>
                                    </p:anim>
                                    <p:anim calcmode="lin" valueType="num">
                                      <p:cBhvr additive="base">
                                        <p:cTn id="23" dur="3000" fill="hold"/>
                                        <p:tgtEl>
                                          <p:spTgt spid="16"/>
                                        </p:tgtEl>
                                        <p:attrNameLst>
                                          <p:attrName>ppt_y</p:attrName>
                                        </p:attrNameLst>
                                      </p:cBhvr>
                                      <p:tavLst>
                                        <p:tav tm="0">
                                          <p:val>
                                            <p:strVal val="1+#ppt_h/2"/>
                                          </p:val>
                                        </p:tav>
                                        <p:tav tm="100000">
                                          <p:val>
                                            <p:strVal val="#ppt_y"/>
                                          </p:val>
                                        </p:tav>
                                      </p:tavLst>
                                    </p:anim>
                                  </p:childTnLst>
                                </p:cTn>
                              </p:par>
                              <p:par>
                                <p:cTn id="24" presetID="2" presetClass="entr" presetSubtype="6" fill="hold" grpId="0" nodeType="withEffect">
                                  <p:stCondLst>
                                    <p:cond delay="0"/>
                                  </p:stCondLst>
                                  <p:childTnLst>
                                    <p:set>
                                      <p:cBhvr>
                                        <p:cTn id="25" dur="1" fill="hold">
                                          <p:stCondLst>
                                            <p:cond delay="0"/>
                                          </p:stCondLst>
                                        </p:cTn>
                                        <p:tgtEl>
                                          <p:spTgt spid="20"/>
                                        </p:tgtEl>
                                        <p:attrNameLst>
                                          <p:attrName>style.visibility</p:attrName>
                                        </p:attrNameLst>
                                      </p:cBhvr>
                                      <p:to>
                                        <p:strVal val="visible"/>
                                      </p:to>
                                    </p:set>
                                    <p:anim calcmode="lin" valueType="num">
                                      <p:cBhvr additive="base">
                                        <p:cTn id="26" dur="3000" fill="hold"/>
                                        <p:tgtEl>
                                          <p:spTgt spid="20"/>
                                        </p:tgtEl>
                                        <p:attrNameLst>
                                          <p:attrName>ppt_x</p:attrName>
                                        </p:attrNameLst>
                                      </p:cBhvr>
                                      <p:tavLst>
                                        <p:tav tm="0">
                                          <p:val>
                                            <p:strVal val="1+#ppt_w/2"/>
                                          </p:val>
                                        </p:tav>
                                        <p:tav tm="100000">
                                          <p:val>
                                            <p:strVal val="#ppt_x"/>
                                          </p:val>
                                        </p:tav>
                                      </p:tavLst>
                                    </p:anim>
                                    <p:anim calcmode="lin" valueType="num">
                                      <p:cBhvr additive="base">
                                        <p:cTn id="27" dur="3000" fill="hold"/>
                                        <p:tgtEl>
                                          <p:spTgt spid="20"/>
                                        </p:tgtEl>
                                        <p:attrNameLst>
                                          <p:attrName>ppt_y</p:attrName>
                                        </p:attrNameLst>
                                      </p:cBhvr>
                                      <p:tavLst>
                                        <p:tav tm="0">
                                          <p:val>
                                            <p:strVal val="1+#ppt_h/2"/>
                                          </p:val>
                                        </p:tav>
                                        <p:tav tm="100000">
                                          <p:val>
                                            <p:strVal val="#ppt_y"/>
                                          </p:val>
                                        </p:tav>
                                      </p:tavLst>
                                    </p:anim>
                                  </p:childTnLst>
                                </p:cTn>
                              </p:par>
                              <p:par>
                                <p:cTn id="28" presetID="2" presetClass="entr" presetSubtype="6" fill="hold" grpId="0" nodeType="withEffect">
                                  <p:stCondLst>
                                    <p:cond delay="0"/>
                                  </p:stCondLst>
                                  <p:childTnLst>
                                    <p:set>
                                      <p:cBhvr>
                                        <p:cTn id="29" dur="1" fill="hold">
                                          <p:stCondLst>
                                            <p:cond delay="0"/>
                                          </p:stCondLst>
                                        </p:cTn>
                                        <p:tgtEl>
                                          <p:spTgt spid="24"/>
                                        </p:tgtEl>
                                        <p:attrNameLst>
                                          <p:attrName>style.visibility</p:attrName>
                                        </p:attrNameLst>
                                      </p:cBhvr>
                                      <p:to>
                                        <p:strVal val="visible"/>
                                      </p:to>
                                    </p:set>
                                    <p:anim calcmode="lin" valueType="num">
                                      <p:cBhvr additive="base">
                                        <p:cTn id="30" dur="3000" fill="hold"/>
                                        <p:tgtEl>
                                          <p:spTgt spid="24"/>
                                        </p:tgtEl>
                                        <p:attrNameLst>
                                          <p:attrName>ppt_x</p:attrName>
                                        </p:attrNameLst>
                                      </p:cBhvr>
                                      <p:tavLst>
                                        <p:tav tm="0">
                                          <p:val>
                                            <p:strVal val="1+#ppt_w/2"/>
                                          </p:val>
                                        </p:tav>
                                        <p:tav tm="100000">
                                          <p:val>
                                            <p:strVal val="#ppt_x"/>
                                          </p:val>
                                        </p:tav>
                                      </p:tavLst>
                                    </p:anim>
                                    <p:anim calcmode="lin" valueType="num">
                                      <p:cBhvr additive="base">
                                        <p:cTn id="31" dur="3000" fill="hold"/>
                                        <p:tgtEl>
                                          <p:spTgt spid="24"/>
                                        </p:tgtEl>
                                        <p:attrNameLst>
                                          <p:attrName>ppt_y</p:attrName>
                                        </p:attrNameLst>
                                      </p:cBhvr>
                                      <p:tavLst>
                                        <p:tav tm="0">
                                          <p:val>
                                            <p:strVal val="1+#ppt_h/2"/>
                                          </p:val>
                                        </p:tav>
                                        <p:tav tm="100000">
                                          <p:val>
                                            <p:strVal val="#ppt_y"/>
                                          </p:val>
                                        </p:tav>
                                      </p:tavLst>
                                    </p:anim>
                                  </p:childTnLst>
                                </p:cTn>
                              </p:par>
                              <p:par>
                                <p:cTn id="32" presetID="2" presetClass="entr" presetSubtype="6" fill="hold" grpId="0" nodeType="withEffect">
                                  <p:stCondLst>
                                    <p:cond delay="0"/>
                                  </p:stCondLst>
                                  <p:childTnLst>
                                    <p:set>
                                      <p:cBhvr>
                                        <p:cTn id="33" dur="1" fill="hold">
                                          <p:stCondLst>
                                            <p:cond delay="0"/>
                                          </p:stCondLst>
                                        </p:cTn>
                                        <p:tgtEl>
                                          <p:spTgt spid="28"/>
                                        </p:tgtEl>
                                        <p:attrNameLst>
                                          <p:attrName>style.visibility</p:attrName>
                                        </p:attrNameLst>
                                      </p:cBhvr>
                                      <p:to>
                                        <p:strVal val="visible"/>
                                      </p:to>
                                    </p:set>
                                    <p:anim calcmode="lin" valueType="num">
                                      <p:cBhvr additive="base">
                                        <p:cTn id="34" dur="3000" fill="hold"/>
                                        <p:tgtEl>
                                          <p:spTgt spid="28"/>
                                        </p:tgtEl>
                                        <p:attrNameLst>
                                          <p:attrName>ppt_x</p:attrName>
                                        </p:attrNameLst>
                                      </p:cBhvr>
                                      <p:tavLst>
                                        <p:tav tm="0">
                                          <p:val>
                                            <p:strVal val="1+#ppt_w/2"/>
                                          </p:val>
                                        </p:tav>
                                        <p:tav tm="100000">
                                          <p:val>
                                            <p:strVal val="#ppt_x"/>
                                          </p:val>
                                        </p:tav>
                                      </p:tavLst>
                                    </p:anim>
                                    <p:anim calcmode="lin" valueType="num">
                                      <p:cBhvr additive="base">
                                        <p:cTn id="35" dur="3000" fill="hold"/>
                                        <p:tgtEl>
                                          <p:spTgt spid="28"/>
                                        </p:tgtEl>
                                        <p:attrNameLst>
                                          <p:attrName>ppt_y</p:attrName>
                                        </p:attrNameLst>
                                      </p:cBhvr>
                                      <p:tavLst>
                                        <p:tav tm="0">
                                          <p:val>
                                            <p:strVal val="1+#ppt_h/2"/>
                                          </p:val>
                                        </p:tav>
                                        <p:tav tm="100000">
                                          <p:val>
                                            <p:strVal val="#ppt_y"/>
                                          </p:val>
                                        </p:tav>
                                      </p:tavLst>
                                    </p:anim>
                                  </p:childTnLst>
                                </p:cTn>
                              </p:par>
                              <p:par>
                                <p:cTn id="36" presetID="2" presetClass="entr" presetSubtype="12" fill="hold" grpId="0" nodeType="withEffect">
                                  <p:stCondLst>
                                    <p:cond delay="0"/>
                                  </p:stCondLst>
                                  <p:childTnLst>
                                    <p:set>
                                      <p:cBhvr>
                                        <p:cTn id="37" dur="1" fill="hold">
                                          <p:stCondLst>
                                            <p:cond delay="0"/>
                                          </p:stCondLst>
                                        </p:cTn>
                                        <p:tgtEl>
                                          <p:spTgt spid="5"/>
                                        </p:tgtEl>
                                        <p:attrNameLst>
                                          <p:attrName>style.visibility</p:attrName>
                                        </p:attrNameLst>
                                      </p:cBhvr>
                                      <p:to>
                                        <p:strVal val="visible"/>
                                      </p:to>
                                    </p:set>
                                    <p:anim calcmode="lin" valueType="num">
                                      <p:cBhvr additive="base">
                                        <p:cTn id="38" dur="3000" fill="hold"/>
                                        <p:tgtEl>
                                          <p:spTgt spid="5"/>
                                        </p:tgtEl>
                                        <p:attrNameLst>
                                          <p:attrName>ppt_x</p:attrName>
                                        </p:attrNameLst>
                                      </p:cBhvr>
                                      <p:tavLst>
                                        <p:tav tm="0">
                                          <p:val>
                                            <p:strVal val="0-#ppt_w/2"/>
                                          </p:val>
                                        </p:tav>
                                        <p:tav tm="100000">
                                          <p:val>
                                            <p:strVal val="#ppt_x"/>
                                          </p:val>
                                        </p:tav>
                                      </p:tavLst>
                                    </p:anim>
                                    <p:anim calcmode="lin" valueType="num">
                                      <p:cBhvr additive="base">
                                        <p:cTn id="39" dur="3000" fill="hold"/>
                                        <p:tgtEl>
                                          <p:spTgt spid="5"/>
                                        </p:tgtEl>
                                        <p:attrNameLst>
                                          <p:attrName>ppt_y</p:attrName>
                                        </p:attrNameLst>
                                      </p:cBhvr>
                                      <p:tavLst>
                                        <p:tav tm="0">
                                          <p:val>
                                            <p:strVal val="1+#ppt_h/2"/>
                                          </p:val>
                                        </p:tav>
                                        <p:tav tm="100000">
                                          <p:val>
                                            <p:strVal val="#ppt_y"/>
                                          </p:val>
                                        </p:tav>
                                      </p:tavLst>
                                    </p:anim>
                                  </p:childTnLst>
                                </p:cTn>
                              </p:par>
                              <p:par>
                                <p:cTn id="40" presetID="2" presetClass="entr" presetSubtype="12" fill="hold" grpId="0" nodeType="withEffect">
                                  <p:stCondLst>
                                    <p:cond delay="0"/>
                                  </p:stCondLst>
                                  <p:childTnLst>
                                    <p:set>
                                      <p:cBhvr>
                                        <p:cTn id="41" dur="1" fill="hold">
                                          <p:stCondLst>
                                            <p:cond delay="0"/>
                                          </p:stCondLst>
                                        </p:cTn>
                                        <p:tgtEl>
                                          <p:spTgt spid="9"/>
                                        </p:tgtEl>
                                        <p:attrNameLst>
                                          <p:attrName>style.visibility</p:attrName>
                                        </p:attrNameLst>
                                      </p:cBhvr>
                                      <p:to>
                                        <p:strVal val="visible"/>
                                      </p:to>
                                    </p:set>
                                    <p:anim calcmode="lin" valueType="num">
                                      <p:cBhvr additive="base">
                                        <p:cTn id="42" dur="3000" fill="hold"/>
                                        <p:tgtEl>
                                          <p:spTgt spid="9"/>
                                        </p:tgtEl>
                                        <p:attrNameLst>
                                          <p:attrName>ppt_x</p:attrName>
                                        </p:attrNameLst>
                                      </p:cBhvr>
                                      <p:tavLst>
                                        <p:tav tm="0">
                                          <p:val>
                                            <p:strVal val="0-#ppt_w/2"/>
                                          </p:val>
                                        </p:tav>
                                        <p:tav tm="100000">
                                          <p:val>
                                            <p:strVal val="#ppt_x"/>
                                          </p:val>
                                        </p:tav>
                                      </p:tavLst>
                                    </p:anim>
                                    <p:anim calcmode="lin" valueType="num">
                                      <p:cBhvr additive="base">
                                        <p:cTn id="43" dur="3000" fill="hold"/>
                                        <p:tgtEl>
                                          <p:spTgt spid="9"/>
                                        </p:tgtEl>
                                        <p:attrNameLst>
                                          <p:attrName>ppt_y</p:attrName>
                                        </p:attrNameLst>
                                      </p:cBhvr>
                                      <p:tavLst>
                                        <p:tav tm="0">
                                          <p:val>
                                            <p:strVal val="1+#ppt_h/2"/>
                                          </p:val>
                                        </p:tav>
                                        <p:tav tm="100000">
                                          <p:val>
                                            <p:strVal val="#ppt_y"/>
                                          </p:val>
                                        </p:tav>
                                      </p:tavLst>
                                    </p:anim>
                                  </p:childTnLst>
                                </p:cTn>
                              </p:par>
                              <p:par>
                                <p:cTn id="44" presetID="2" presetClass="entr" presetSubtype="12" fill="hold" grpId="0" nodeType="withEffect">
                                  <p:stCondLst>
                                    <p:cond delay="0"/>
                                  </p:stCondLst>
                                  <p:childTnLst>
                                    <p:set>
                                      <p:cBhvr>
                                        <p:cTn id="45" dur="1" fill="hold">
                                          <p:stCondLst>
                                            <p:cond delay="0"/>
                                          </p:stCondLst>
                                        </p:cTn>
                                        <p:tgtEl>
                                          <p:spTgt spid="14"/>
                                        </p:tgtEl>
                                        <p:attrNameLst>
                                          <p:attrName>style.visibility</p:attrName>
                                        </p:attrNameLst>
                                      </p:cBhvr>
                                      <p:to>
                                        <p:strVal val="visible"/>
                                      </p:to>
                                    </p:set>
                                    <p:anim calcmode="lin" valueType="num">
                                      <p:cBhvr additive="base">
                                        <p:cTn id="46" dur="3000" fill="hold"/>
                                        <p:tgtEl>
                                          <p:spTgt spid="14"/>
                                        </p:tgtEl>
                                        <p:attrNameLst>
                                          <p:attrName>ppt_x</p:attrName>
                                        </p:attrNameLst>
                                      </p:cBhvr>
                                      <p:tavLst>
                                        <p:tav tm="0">
                                          <p:val>
                                            <p:strVal val="0-#ppt_w/2"/>
                                          </p:val>
                                        </p:tav>
                                        <p:tav tm="100000">
                                          <p:val>
                                            <p:strVal val="#ppt_x"/>
                                          </p:val>
                                        </p:tav>
                                      </p:tavLst>
                                    </p:anim>
                                    <p:anim calcmode="lin" valueType="num">
                                      <p:cBhvr additive="base">
                                        <p:cTn id="47" dur="3000" fill="hold"/>
                                        <p:tgtEl>
                                          <p:spTgt spid="14"/>
                                        </p:tgtEl>
                                        <p:attrNameLst>
                                          <p:attrName>ppt_y</p:attrName>
                                        </p:attrNameLst>
                                      </p:cBhvr>
                                      <p:tavLst>
                                        <p:tav tm="0">
                                          <p:val>
                                            <p:strVal val="1+#ppt_h/2"/>
                                          </p:val>
                                        </p:tav>
                                        <p:tav tm="100000">
                                          <p:val>
                                            <p:strVal val="#ppt_y"/>
                                          </p:val>
                                        </p:tav>
                                      </p:tavLst>
                                    </p:anim>
                                  </p:childTnLst>
                                </p:cTn>
                              </p:par>
                              <p:par>
                                <p:cTn id="48" presetID="2" presetClass="entr" presetSubtype="12" fill="hold" grpId="0" nodeType="withEffect">
                                  <p:stCondLst>
                                    <p:cond delay="0"/>
                                  </p:stCondLst>
                                  <p:childTnLst>
                                    <p:set>
                                      <p:cBhvr>
                                        <p:cTn id="49" dur="1" fill="hold">
                                          <p:stCondLst>
                                            <p:cond delay="0"/>
                                          </p:stCondLst>
                                        </p:cTn>
                                        <p:tgtEl>
                                          <p:spTgt spid="17"/>
                                        </p:tgtEl>
                                        <p:attrNameLst>
                                          <p:attrName>style.visibility</p:attrName>
                                        </p:attrNameLst>
                                      </p:cBhvr>
                                      <p:to>
                                        <p:strVal val="visible"/>
                                      </p:to>
                                    </p:set>
                                    <p:anim calcmode="lin" valueType="num">
                                      <p:cBhvr additive="base">
                                        <p:cTn id="50" dur="3000" fill="hold"/>
                                        <p:tgtEl>
                                          <p:spTgt spid="17"/>
                                        </p:tgtEl>
                                        <p:attrNameLst>
                                          <p:attrName>ppt_x</p:attrName>
                                        </p:attrNameLst>
                                      </p:cBhvr>
                                      <p:tavLst>
                                        <p:tav tm="0">
                                          <p:val>
                                            <p:strVal val="0-#ppt_w/2"/>
                                          </p:val>
                                        </p:tav>
                                        <p:tav tm="100000">
                                          <p:val>
                                            <p:strVal val="#ppt_x"/>
                                          </p:val>
                                        </p:tav>
                                      </p:tavLst>
                                    </p:anim>
                                    <p:anim calcmode="lin" valueType="num">
                                      <p:cBhvr additive="base">
                                        <p:cTn id="51" dur="3000" fill="hold"/>
                                        <p:tgtEl>
                                          <p:spTgt spid="17"/>
                                        </p:tgtEl>
                                        <p:attrNameLst>
                                          <p:attrName>ppt_y</p:attrName>
                                        </p:attrNameLst>
                                      </p:cBhvr>
                                      <p:tavLst>
                                        <p:tav tm="0">
                                          <p:val>
                                            <p:strVal val="1+#ppt_h/2"/>
                                          </p:val>
                                        </p:tav>
                                        <p:tav tm="100000">
                                          <p:val>
                                            <p:strVal val="#ppt_y"/>
                                          </p:val>
                                        </p:tav>
                                      </p:tavLst>
                                    </p:anim>
                                  </p:childTnLst>
                                </p:cTn>
                              </p:par>
                              <p:par>
                                <p:cTn id="52" presetID="2" presetClass="entr" presetSubtype="12" fill="hold" grpId="0" nodeType="withEffect">
                                  <p:stCondLst>
                                    <p:cond delay="0"/>
                                  </p:stCondLst>
                                  <p:childTnLst>
                                    <p:set>
                                      <p:cBhvr>
                                        <p:cTn id="53" dur="1" fill="hold">
                                          <p:stCondLst>
                                            <p:cond delay="0"/>
                                          </p:stCondLst>
                                        </p:cTn>
                                        <p:tgtEl>
                                          <p:spTgt spid="21"/>
                                        </p:tgtEl>
                                        <p:attrNameLst>
                                          <p:attrName>style.visibility</p:attrName>
                                        </p:attrNameLst>
                                      </p:cBhvr>
                                      <p:to>
                                        <p:strVal val="visible"/>
                                      </p:to>
                                    </p:set>
                                    <p:anim calcmode="lin" valueType="num">
                                      <p:cBhvr additive="base">
                                        <p:cTn id="54" dur="3000" fill="hold"/>
                                        <p:tgtEl>
                                          <p:spTgt spid="21"/>
                                        </p:tgtEl>
                                        <p:attrNameLst>
                                          <p:attrName>ppt_x</p:attrName>
                                        </p:attrNameLst>
                                      </p:cBhvr>
                                      <p:tavLst>
                                        <p:tav tm="0">
                                          <p:val>
                                            <p:strVal val="0-#ppt_w/2"/>
                                          </p:val>
                                        </p:tav>
                                        <p:tav tm="100000">
                                          <p:val>
                                            <p:strVal val="#ppt_x"/>
                                          </p:val>
                                        </p:tav>
                                      </p:tavLst>
                                    </p:anim>
                                    <p:anim calcmode="lin" valueType="num">
                                      <p:cBhvr additive="base">
                                        <p:cTn id="55" dur="3000" fill="hold"/>
                                        <p:tgtEl>
                                          <p:spTgt spid="21"/>
                                        </p:tgtEl>
                                        <p:attrNameLst>
                                          <p:attrName>ppt_y</p:attrName>
                                        </p:attrNameLst>
                                      </p:cBhvr>
                                      <p:tavLst>
                                        <p:tav tm="0">
                                          <p:val>
                                            <p:strVal val="1+#ppt_h/2"/>
                                          </p:val>
                                        </p:tav>
                                        <p:tav tm="100000">
                                          <p:val>
                                            <p:strVal val="#ppt_y"/>
                                          </p:val>
                                        </p:tav>
                                      </p:tavLst>
                                    </p:anim>
                                  </p:childTnLst>
                                </p:cTn>
                              </p:par>
                              <p:par>
                                <p:cTn id="56" presetID="2" presetClass="entr" presetSubtype="12" fill="hold" grpId="0" nodeType="withEffect">
                                  <p:stCondLst>
                                    <p:cond delay="0"/>
                                  </p:stCondLst>
                                  <p:childTnLst>
                                    <p:set>
                                      <p:cBhvr>
                                        <p:cTn id="57" dur="1" fill="hold">
                                          <p:stCondLst>
                                            <p:cond delay="0"/>
                                          </p:stCondLst>
                                        </p:cTn>
                                        <p:tgtEl>
                                          <p:spTgt spid="26"/>
                                        </p:tgtEl>
                                        <p:attrNameLst>
                                          <p:attrName>style.visibility</p:attrName>
                                        </p:attrNameLst>
                                      </p:cBhvr>
                                      <p:to>
                                        <p:strVal val="visible"/>
                                      </p:to>
                                    </p:set>
                                    <p:anim calcmode="lin" valueType="num">
                                      <p:cBhvr additive="base">
                                        <p:cTn id="58" dur="3000" fill="hold"/>
                                        <p:tgtEl>
                                          <p:spTgt spid="26"/>
                                        </p:tgtEl>
                                        <p:attrNameLst>
                                          <p:attrName>ppt_x</p:attrName>
                                        </p:attrNameLst>
                                      </p:cBhvr>
                                      <p:tavLst>
                                        <p:tav tm="0">
                                          <p:val>
                                            <p:strVal val="0-#ppt_w/2"/>
                                          </p:val>
                                        </p:tav>
                                        <p:tav tm="100000">
                                          <p:val>
                                            <p:strVal val="#ppt_x"/>
                                          </p:val>
                                        </p:tav>
                                      </p:tavLst>
                                    </p:anim>
                                    <p:anim calcmode="lin" valueType="num">
                                      <p:cBhvr additive="base">
                                        <p:cTn id="59" dur="3000" fill="hold"/>
                                        <p:tgtEl>
                                          <p:spTgt spid="26"/>
                                        </p:tgtEl>
                                        <p:attrNameLst>
                                          <p:attrName>ppt_y</p:attrName>
                                        </p:attrNameLst>
                                      </p:cBhvr>
                                      <p:tavLst>
                                        <p:tav tm="0">
                                          <p:val>
                                            <p:strVal val="1+#ppt_h/2"/>
                                          </p:val>
                                        </p:tav>
                                        <p:tav tm="100000">
                                          <p:val>
                                            <p:strVal val="#ppt_y"/>
                                          </p:val>
                                        </p:tav>
                                      </p:tavLst>
                                    </p:anim>
                                  </p:childTnLst>
                                </p:cTn>
                              </p:par>
                              <p:par>
                                <p:cTn id="60" presetID="2" presetClass="entr" presetSubtype="12" fill="hold" grpId="0" nodeType="withEffect">
                                  <p:stCondLst>
                                    <p:cond delay="0"/>
                                  </p:stCondLst>
                                  <p:childTnLst>
                                    <p:set>
                                      <p:cBhvr>
                                        <p:cTn id="61" dur="1" fill="hold">
                                          <p:stCondLst>
                                            <p:cond delay="0"/>
                                          </p:stCondLst>
                                        </p:cTn>
                                        <p:tgtEl>
                                          <p:spTgt spid="29"/>
                                        </p:tgtEl>
                                        <p:attrNameLst>
                                          <p:attrName>style.visibility</p:attrName>
                                        </p:attrNameLst>
                                      </p:cBhvr>
                                      <p:to>
                                        <p:strVal val="visible"/>
                                      </p:to>
                                    </p:set>
                                    <p:anim calcmode="lin" valueType="num">
                                      <p:cBhvr additive="base">
                                        <p:cTn id="62" dur="3000" fill="hold"/>
                                        <p:tgtEl>
                                          <p:spTgt spid="29"/>
                                        </p:tgtEl>
                                        <p:attrNameLst>
                                          <p:attrName>ppt_x</p:attrName>
                                        </p:attrNameLst>
                                      </p:cBhvr>
                                      <p:tavLst>
                                        <p:tav tm="0">
                                          <p:val>
                                            <p:strVal val="0-#ppt_w/2"/>
                                          </p:val>
                                        </p:tav>
                                        <p:tav tm="100000">
                                          <p:val>
                                            <p:strVal val="#ppt_x"/>
                                          </p:val>
                                        </p:tav>
                                      </p:tavLst>
                                    </p:anim>
                                    <p:anim calcmode="lin" valueType="num">
                                      <p:cBhvr additive="base">
                                        <p:cTn id="63" dur="3000" fill="hold"/>
                                        <p:tgtEl>
                                          <p:spTgt spid="29"/>
                                        </p:tgtEl>
                                        <p:attrNameLst>
                                          <p:attrName>ppt_y</p:attrName>
                                        </p:attrNameLst>
                                      </p:cBhvr>
                                      <p:tavLst>
                                        <p:tav tm="0">
                                          <p:val>
                                            <p:strVal val="1+#ppt_h/2"/>
                                          </p:val>
                                        </p:tav>
                                        <p:tav tm="100000">
                                          <p:val>
                                            <p:strVal val="#ppt_y"/>
                                          </p:val>
                                        </p:tav>
                                      </p:tavLst>
                                    </p:anim>
                                  </p:childTnLst>
                                </p:cTn>
                              </p:par>
                              <p:par>
                                <p:cTn id="64" presetID="2" presetClass="entr" presetSubtype="12" fill="hold" grpId="0" nodeType="withEffect">
                                  <p:stCondLst>
                                    <p:cond delay="0"/>
                                  </p:stCondLst>
                                  <p:childTnLst>
                                    <p:set>
                                      <p:cBhvr>
                                        <p:cTn id="65" dur="1" fill="hold">
                                          <p:stCondLst>
                                            <p:cond delay="0"/>
                                          </p:stCondLst>
                                        </p:cTn>
                                        <p:tgtEl>
                                          <p:spTgt spid="31"/>
                                        </p:tgtEl>
                                        <p:attrNameLst>
                                          <p:attrName>style.visibility</p:attrName>
                                        </p:attrNameLst>
                                      </p:cBhvr>
                                      <p:to>
                                        <p:strVal val="visible"/>
                                      </p:to>
                                    </p:set>
                                    <p:anim calcmode="lin" valueType="num">
                                      <p:cBhvr additive="base">
                                        <p:cTn id="66" dur="3000" fill="hold"/>
                                        <p:tgtEl>
                                          <p:spTgt spid="31"/>
                                        </p:tgtEl>
                                        <p:attrNameLst>
                                          <p:attrName>ppt_x</p:attrName>
                                        </p:attrNameLst>
                                      </p:cBhvr>
                                      <p:tavLst>
                                        <p:tav tm="0">
                                          <p:val>
                                            <p:strVal val="0-#ppt_w/2"/>
                                          </p:val>
                                        </p:tav>
                                        <p:tav tm="100000">
                                          <p:val>
                                            <p:strVal val="#ppt_x"/>
                                          </p:val>
                                        </p:tav>
                                      </p:tavLst>
                                    </p:anim>
                                    <p:anim calcmode="lin" valueType="num">
                                      <p:cBhvr additive="base">
                                        <p:cTn id="67" dur="3000" fill="hold"/>
                                        <p:tgtEl>
                                          <p:spTgt spid="31"/>
                                        </p:tgtEl>
                                        <p:attrNameLst>
                                          <p:attrName>ppt_y</p:attrName>
                                        </p:attrNameLst>
                                      </p:cBhvr>
                                      <p:tavLst>
                                        <p:tav tm="0">
                                          <p:val>
                                            <p:strVal val="1+#ppt_h/2"/>
                                          </p:val>
                                        </p:tav>
                                        <p:tav tm="100000">
                                          <p:val>
                                            <p:strVal val="#ppt_y"/>
                                          </p:val>
                                        </p:tav>
                                      </p:tavLst>
                                    </p:anim>
                                  </p:childTnLst>
                                </p:cTn>
                              </p:par>
                              <p:par>
                                <p:cTn id="68" presetID="2" presetClass="entr" presetSubtype="3" fill="hold" grpId="0" nodeType="withEffect">
                                  <p:stCondLst>
                                    <p:cond delay="0"/>
                                  </p:stCondLst>
                                  <p:childTnLst>
                                    <p:set>
                                      <p:cBhvr>
                                        <p:cTn id="69" dur="1" fill="hold">
                                          <p:stCondLst>
                                            <p:cond delay="0"/>
                                          </p:stCondLst>
                                        </p:cTn>
                                        <p:tgtEl>
                                          <p:spTgt spid="6"/>
                                        </p:tgtEl>
                                        <p:attrNameLst>
                                          <p:attrName>style.visibility</p:attrName>
                                        </p:attrNameLst>
                                      </p:cBhvr>
                                      <p:to>
                                        <p:strVal val="visible"/>
                                      </p:to>
                                    </p:set>
                                    <p:anim calcmode="lin" valueType="num">
                                      <p:cBhvr additive="base">
                                        <p:cTn id="70" dur="3000" fill="hold"/>
                                        <p:tgtEl>
                                          <p:spTgt spid="6"/>
                                        </p:tgtEl>
                                        <p:attrNameLst>
                                          <p:attrName>ppt_x</p:attrName>
                                        </p:attrNameLst>
                                      </p:cBhvr>
                                      <p:tavLst>
                                        <p:tav tm="0">
                                          <p:val>
                                            <p:strVal val="1+#ppt_w/2"/>
                                          </p:val>
                                        </p:tav>
                                        <p:tav tm="100000">
                                          <p:val>
                                            <p:strVal val="#ppt_x"/>
                                          </p:val>
                                        </p:tav>
                                      </p:tavLst>
                                    </p:anim>
                                    <p:anim calcmode="lin" valueType="num">
                                      <p:cBhvr additive="base">
                                        <p:cTn id="71" dur="3000" fill="hold"/>
                                        <p:tgtEl>
                                          <p:spTgt spid="6"/>
                                        </p:tgtEl>
                                        <p:attrNameLst>
                                          <p:attrName>ppt_y</p:attrName>
                                        </p:attrNameLst>
                                      </p:cBhvr>
                                      <p:tavLst>
                                        <p:tav tm="0">
                                          <p:val>
                                            <p:strVal val="0-#ppt_h/2"/>
                                          </p:val>
                                        </p:tav>
                                        <p:tav tm="100000">
                                          <p:val>
                                            <p:strVal val="#ppt_y"/>
                                          </p:val>
                                        </p:tav>
                                      </p:tavLst>
                                    </p:anim>
                                  </p:childTnLst>
                                </p:cTn>
                              </p:par>
                              <p:par>
                                <p:cTn id="72" presetID="2" presetClass="entr" presetSubtype="3" fill="hold" grpId="0" nodeType="withEffect">
                                  <p:stCondLst>
                                    <p:cond delay="0"/>
                                  </p:stCondLst>
                                  <p:childTnLst>
                                    <p:set>
                                      <p:cBhvr>
                                        <p:cTn id="73" dur="1" fill="hold">
                                          <p:stCondLst>
                                            <p:cond delay="0"/>
                                          </p:stCondLst>
                                        </p:cTn>
                                        <p:tgtEl>
                                          <p:spTgt spid="11"/>
                                        </p:tgtEl>
                                        <p:attrNameLst>
                                          <p:attrName>style.visibility</p:attrName>
                                        </p:attrNameLst>
                                      </p:cBhvr>
                                      <p:to>
                                        <p:strVal val="visible"/>
                                      </p:to>
                                    </p:set>
                                    <p:anim calcmode="lin" valueType="num">
                                      <p:cBhvr additive="base">
                                        <p:cTn id="74" dur="3000" fill="hold"/>
                                        <p:tgtEl>
                                          <p:spTgt spid="11"/>
                                        </p:tgtEl>
                                        <p:attrNameLst>
                                          <p:attrName>ppt_x</p:attrName>
                                        </p:attrNameLst>
                                      </p:cBhvr>
                                      <p:tavLst>
                                        <p:tav tm="0">
                                          <p:val>
                                            <p:strVal val="1+#ppt_w/2"/>
                                          </p:val>
                                        </p:tav>
                                        <p:tav tm="100000">
                                          <p:val>
                                            <p:strVal val="#ppt_x"/>
                                          </p:val>
                                        </p:tav>
                                      </p:tavLst>
                                    </p:anim>
                                    <p:anim calcmode="lin" valueType="num">
                                      <p:cBhvr additive="base">
                                        <p:cTn id="75" dur="3000" fill="hold"/>
                                        <p:tgtEl>
                                          <p:spTgt spid="11"/>
                                        </p:tgtEl>
                                        <p:attrNameLst>
                                          <p:attrName>ppt_y</p:attrName>
                                        </p:attrNameLst>
                                      </p:cBhvr>
                                      <p:tavLst>
                                        <p:tav tm="0">
                                          <p:val>
                                            <p:strVal val="0-#ppt_h/2"/>
                                          </p:val>
                                        </p:tav>
                                        <p:tav tm="100000">
                                          <p:val>
                                            <p:strVal val="#ppt_y"/>
                                          </p:val>
                                        </p:tav>
                                      </p:tavLst>
                                    </p:anim>
                                  </p:childTnLst>
                                </p:cTn>
                              </p:par>
                              <p:par>
                                <p:cTn id="76" presetID="2" presetClass="entr" presetSubtype="3" fill="hold" grpId="0" nodeType="withEffect">
                                  <p:stCondLst>
                                    <p:cond delay="0"/>
                                  </p:stCondLst>
                                  <p:childTnLst>
                                    <p:set>
                                      <p:cBhvr>
                                        <p:cTn id="77" dur="1" fill="hold">
                                          <p:stCondLst>
                                            <p:cond delay="0"/>
                                          </p:stCondLst>
                                        </p:cTn>
                                        <p:tgtEl>
                                          <p:spTgt spid="12"/>
                                        </p:tgtEl>
                                        <p:attrNameLst>
                                          <p:attrName>style.visibility</p:attrName>
                                        </p:attrNameLst>
                                      </p:cBhvr>
                                      <p:to>
                                        <p:strVal val="visible"/>
                                      </p:to>
                                    </p:set>
                                    <p:anim calcmode="lin" valueType="num">
                                      <p:cBhvr additive="base">
                                        <p:cTn id="78" dur="3000" fill="hold"/>
                                        <p:tgtEl>
                                          <p:spTgt spid="12"/>
                                        </p:tgtEl>
                                        <p:attrNameLst>
                                          <p:attrName>ppt_x</p:attrName>
                                        </p:attrNameLst>
                                      </p:cBhvr>
                                      <p:tavLst>
                                        <p:tav tm="0">
                                          <p:val>
                                            <p:strVal val="1+#ppt_w/2"/>
                                          </p:val>
                                        </p:tav>
                                        <p:tav tm="100000">
                                          <p:val>
                                            <p:strVal val="#ppt_x"/>
                                          </p:val>
                                        </p:tav>
                                      </p:tavLst>
                                    </p:anim>
                                    <p:anim calcmode="lin" valueType="num">
                                      <p:cBhvr additive="base">
                                        <p:cTn id="79" dur="3000" fill="hold"/>
                                        <p:tgtEl>
                                          <p:spTgt spid="12"/>
                                        </p:tgtEl>
                                        <p:attrNameLst>
                                          <p:attrName>ppt_y</p:attrName>
                                        </p:attrNameLst>
                                      </p:cBhvr>
                                      <p:tavLst>
                                        <p:tav tm="0">
                                          <p:val>
                                            <p:strVal val="0-#ppt_h/2"/>
                                          </p:val>
                                        </p:tav>
                                        <p:tav tm="100000">
                                          <p:val>
                                            <p:strVal val="#ppt_y"/>
                                          </p:val>
                                        </p:tav>
                                      </p:tavLst>
                                    </p:anim>
                                  </p:childTnLst>
                                </p:cTn>
                              </p:par>
                              <p:par>
                                <p:cTn id="80" presetID="2" presetClass="entr" presetSubtype="3" fill="hold" grpId="0" nodeType="withEffect">
                                  <p:stCondLst>
                                    <p:cond delay="0"/>
                                  </p:stCondLst>
                                  <p:childTnLst>
                                    <p:set>
                                      <p:cBhvr>
                                        <p:cTn id="81" dur="1" fill="hold">
                                          <p:stCondLst>
                                            <p:cond delay="0"/>
                                          </p:stCondLst>
                                        </p:cTn>
                                        <p:tgtEl>
                                          <p:spTgt spid="18"/>
                                        </p:tgtEl>
                                        <p:attrNameLst>
                                          <p:attrName>style.visibility</p:attrName>
                                        </p:attrNameLst>
                                      </p:cBhvr>
                                      <p:to>
                                        <p:strVal val="visible"/>
                                      </p:to>
                                    </p:set>
                                    <p:anim calcmode="lin" valueType="num">
                                      <p:cBhvr additive="base">
                                        <p:cTn id="82" dur="3000" fill="hold"/>
                                        <p:tgtEl>
                                          <p:spTgt spid="18"/>
                                        </p:tgtEl>
                                        <p:attrNameLst>
                                          <p:attrName>ppt_x</p:attrName>
                                        </p:attrNameLst>
                                      </p:cBhvr>
                                      <p:tavLst>
                                        <p:tav tm="0">
                                          <p:val>
                                            <p:strVal val="1+#ppt_w/2"/>
                                          </p:val>
                                        </p:tav>
                                        <p:tav tm="100000">
                                          <p:val>
                                            <p:strVal val="#ppt_x"/>
                                          </p:val>
                                        </p:tav>
                                      </p:tavLst>
                                    </p:anim>
                                    <p:anim calcmode="lin" valueType="num">
                                      <p:cBhvr additive="base">
                                        <p:cTn id="83" dur="3000" fill="hold"/>
                                        <p:tgtEl>
                                          <p:spTgt spid="18"/>
                                        </p:tgtEl>
                                        <p:attrNameLst>
                                          <p:attrName>ppt_y</p:attrName>
                                        </p:attrNameLst>
                                      </p:cBhvr>
                                      <p:tavLst>
                                        <p:tav tm="0">
                                          <p:val>
                                            <p:strVal val="0-#ppt_h/2"/>
                                          </p:val>
                                        </p:tav>
                                        <p:tav tm="100000">
                                          <p:val>
                                            <p:strVal val="#ppt_y"/>
                                          </p:val>
                                        </p:tav>
                                      </p:tavLst>
                                    </p:anim>
                                  </p:childTnLst>
                                </p:cTn>
                              </p:par>
                              <p:par>
                                <p:cTn id="84" presetID="2" presetClass="entr" presetSubtype="3" fill="hold" grpId="0" nodeType="withEffect">
                                  <p:stCondLst>
                                    <p:cond delay="0"/>
                                  </p:stCondLst>
                                  <p:childTnLst>
                                    <p:set>
                                      <p:cBhvr>
                                        <p:cTn id="85" dur="1" fill="hold">
                                          <p:stCondLst>
                                            <p:cond delay="0"/>
                                          </p:stCondLst>
                                        </p:cTn>
                                        <p:tgtEl>
                                          <p:spTgt spid="23"/>
                                        </p:tgtEl>
                                        <p:attrNameLst>
                                          <p:attrName>style.visibility</p:attrName>
                                        </p:attrNameLst>
                                      </p:cBhvr>
                                      <p:to>
                                        <p:strVal val="visible"/>
                                      </p:to>
                                    </p:set>
                                    <p:anim calcmode="lin" valueType="num">
                                      <p:cBhvr additive="base">
                                        <p:cTn id="86" dur="3000" fill="hold"/>
                                        <p:tgtEl>
                                          <p:spTgt spid="23"/>
                                        </p:tgtEl>
                                        <p:attrNameLst>
                                          <p:attrName>ppt_x</p:attrName>
                                        </p:attrNameLst>
                                      </p:cBhvr>
                                      <p:tavLst>
                                        <p:tav tm="0">
                                          <p:val>
                                            <p:strVal val="1+#ppt_w/2"/>
                                          </p:val>
                                        </p:tav>
                                        <p:tav tm="100000">
                                          <p:val>
                                            <p:strVal val="#ppt_x"/>
                                          </p:val>
                                        </p:tav>
                                      </p:tavLst>
                                    </p:anim>
                                    <p:anim calcmode="lin" valueType="num">
                                      <p:cBhvr additive="base">
                                        <p:cTn id="87" dur="3000" fill="hold"/>
                                        <p:tgtEl>
                                          <p:spTgt spid="23"/>
                                        </p:tgtEl>
                                        <p:attrNameLst>
                                          <p:attrName>ppt_y</p:attrName>
                                        </p:attrNameLst>
                                      </p:cBhvr>
                                      <p:tavLst>
                                        <p:tav tm="0">
                                          <p:val>
                                            <p:strVal val="0-#ppt_h/2"/>
                                          </p:val>
                                        </p:tav>
                                        <p:tav tm="100000">
                                          <p:val>
                                            <p:strVal val="#ppt_y"/>
                                          </p:val>
                                        </p:tav>
                                      </p:tavLst>
                                    </p:anim>
                                  </p:childTnLst>
                                </p:cTn>
                              </p:par>
                              <p:par>
                                <p:cTn id="88" presetID="2" presetClass="entr" presetSubtype="3" fill="hold" grpId="0" nodeType="withEffect">
                                  <p:stCondLst>
                                    <p:cond delay="0"/>
                                  </p:stCondLst>
                                  <p:childTnLst>
                                    <p:set>
                                      <p:cBhvr>
                                        <p:cTn id="89" dur="1" fill="hold">
                                          <p:stCondLst>
                                            <p:cond delay="0"/>
                                          </p:stCondLst>
                                        </p:cTn>
                                        <p:tgtEl>
                                          <p:spTgt spid="25"/>
                                        </p:tgtEl>
                                        <p:attrNameLst>
                                          <p:attrName>style.visibility</p:attrName>
                                        </p:attrNameLst>
                                      </p:cBhvr>
                                      <p:to>
                                        <p:strVal val="visible"/>
                                      </p:to>
                                    </p:set>
                                    <p:anim calcmode="lin" valueType="num">
                                      <p:cBhvr additive="base">
                                        <p:cTn id="90" dur="3000" fill="hold"/>
                                        <p:tgtEl>
                                          <p:spTgt spid="25"/>
                                        </p:tgtEl>
                                        <p:attrNameLst>
                                          <p:attrName>ppt_x</p:attrName>
                                        </p:attrNameLst>
                                      </p:cBhvr>
                                      <p:tavLst>
                                        <p:tav tm="0">
                                          <p:val>
                                            <p:strVal val="1+#ppt_w/2"/>
                                          </p:val>
                                        </p:tav>
                                        <p:tav tm="100000">
                                          <p:val>
                                            <p:strVal val="#ppt_x"/>
                                          </p:val>
                                        </p:tav>
                                      </p:tavLst>
                                    </p:anim>
                                    <p:anim calcmode="lin" valueType="num">
                                      <p:cBhvr additive="base">
                                        <p:cTn id="91" dur="3000" fill="hold"/>
                                        <p:tgtEl>
                                          <p:spTgt spid="25"/>
                                        </p:tgtEl>
                                        <p:attrNameLst>
                                          <p:attrName>ppt_y</p:attrName>
                                        </p:attrNameLst>
                                      </p:cBhvr>
                                      <p:tavLst>
                                        <p:tav tm="0">
                                          <p:val>
                                            <p:strVal val="0-#ppt_h/2"/>
                                          </p:val>
                                        </p:tav>
                                        <p:tav tm="100000">
                                          <p:val>
                                            <p:strVal val="#ppt_y"/>
                                          </p:val>
                                        </p:tav>
                                      </p:tavLst>
                                    </p:anim>
                                  </p:childTnLst>
                                </p:cTn>
                              </p:par>
                              <p:par>
                                <p:cTn id="92" presetID="2" presetClass="entr" presetSubtype="3" fill="hold" grpId="0" nodeType="withEffect">
                                  <p:stCondLst>
                                    <p:cond delay="0"/>
                                  </p:stCondLst>
                                  <p:childTnLst>
                                    <p:set>
                                      <p:cBhvr>
                                        <p:cTn id="93" dur="1" fill="hold">
                                          <p:stCondLst>
                                            <p:cond delay="0"/>
                                          </p:stCondLst>
                                        </p:cTn>
                                        <p:tgtEl>
                                          <p:spTgt spid="30"/>
                                        </p:tgtEl>
                                        <p:attrNameLst>
                                          <p:attrName>style.visibility</p:attrName>
                                        </p:attrNameLst>
                                      </p:cBhvr>
                                      <p:to>
                                        <p:strVal val="visible"/>
                                      </p:to>
                                    </p:set>
                                    <p:anim calcmode="lin" valueType="num">
                                      <p:cBhvr additive="base">
                                        <p:cTn id="94" dur="3000" fill="hold"/>
                                        <p:tgtEl>
                                          <p:spTgt spid="30"/>
                                        </p:tgtEl>
                                        <p:attrNameLst>
                                          <p:attrName>ppt_x</p:attrName>
                                        </p:attrNameLst>
                                      </p:cBhvr>
                                      <p:tavLst>
                                        <p:tav tm="0">
                                          <p:val>
                                            <p:strVal val="1+#ppt_w/2"/>
                                          </p:val>
                                        </p:tav>
                                        <p:tav tm="100000">
                                          <p:val>
                                            <p:strVal val="#ppt_x"/>
                                          </p:val>
                                        </p:tav>
                                      </p:tavLst>
                                    </p:anim>
                                    <p:anim calcmode="lin" valueType="num">
                                      <p:cBhvr additive="base">
                                        <p:cTn id="95" dur="3000" fill="hold"/>
                                        <p:tgtEl>
                                          <p:spTgt spid="30"/>
                                        </p:tgtEl>
                                        <p:attrNameLst>
                                          <p:attrName>ppt_y</p:attrName>
                                        </p:attrNameLst>
                                      </p:cBhvr>
                                      <p:tavLst>
                                        <p:tav tm="0">
                                          <p:val>
                                            <p:strVal val="0-#ppt_h/2"/>
                                          </p:val>
                                        </p:tav>
                                        <p:tav tm="100000">
                                          <p:val>
                                            <p:strVal val="#ppt_y"/>
                                          </p:val>
                                        </p:tav>
                                      </p:tavLst>
                                    </p:anim>
                                  </p:childTnLst>
                                </p:cTn>
                              </p:par>
                              <p:par>
                                <p:cTn id="96" presetID="2" presetClass="entr" presetSubtype="9" fill="hold" grpId="0" nodeType="withEffect">
                                  <p:stCondLst>
                                    <p:cond delay="0"/>
                                  </p:stCondLst>
                                  <p:childTnLst>
                                    <p:set>
                                      <p:cBhvr>
                                        <p:cTn id="97" dur="1" fill="hold">
                                          <p:stCondLst>
                                            <p:cond delay="0"/>
                                          </p:stCondLst>
                                        </p:cTn>
                                        <p:tgtEl>
                                          <p:spTgt spid="7"/>
                                        </p:tgtEl>
                                        <p:attrNameLst>
                                          <p:attrName>style.visibility</p:attrName>
                                        </p:attrNameLst>
                                      </p:cBhvr>
                                      <p:to>
                                        <p:strVal val="visible"/>
                                      </p:to>
                                    </p:set>
                                    <p:anim calcmode="lin" valueType="num">
                                      <p:cBhvr additive="base">
                                        <p:cTn id="98" dur="3000" fill="hold"/>
                                        <p:tgtEl>
                                          <p:spTgt spid="7"/>
                                        </p:tgtEl>
                                        <p:attrNameLst>
                                          <p:attrName>ppt_x</p:attrName>
                                        </p:attrNameLst>
                                      </p:cBhvr>
                                      <p:tavLst>
                                        <p:tav tm="0">
                                          <p:val>
                                            <p:strVal val="0-#ppt_w/2"/>
                                          </p:val>
                                        </p:tav>
                                        <p:tav tm="100000">
                                          <p:val>
                                            <p:strVal val="#ppt_x"/>
                                          </p:val>
                                        </p:tav>
                                      </p:tavLst>
                                    </p:anim>
                                    <p:anim calcmode="lin" valueType="num">
                                      <p:cBhvr additive="base">
                                        <p:cTn id="99" dur="3000" fill="hold"/>
                                        <p:tgtEl>
                                          <p:spTgt spid="7"/>
                                        </p:tgtEl>
                                        <p:attrNameLst>
                                          <p:attrName>ppt_y</p:attrName>
                                        </p:attrNameLst>
                                      </p:cBhvr>
                                      <p:tavLst>
                                        <p:tav tm="0">
                                          <p:val>
                                            <p:strVal val="0-#ppt_h/2"/>
                                          </p:val>
                                        </p:tav>
                                        <p:tav tm="100000">
                                          <p:val>
                                            <p:strVal val="#ppt_y"/>
                                          </p:val>
                                        </p:tav>
                                      </p:tavLst>
                                    </p:anim>
                                  </p:childTnLst>
                                </p:cTn>
                              </p:par>
                              <p:par>
                                <p:cTn id="100" presetID="2" presetClass="entr" presetSubtype="9" fill="hold" grpId="0" nodeType="withEffect">
                                  <p:stCondLst>
                                    <p:cond delay="0"/>
                                  </p:stCondLst>
                                  <p:childTnLst>
                                    <p:set>
                                      <p:cBhvr>
                                        <p:cTn id="101" dur="1" fill="hold">
                                          <p:stCondLst>
                                            <p:cond delay="0"/>
                                          </p:stCondLst>
                                        </p:cTn>
                                        <p:tgtEl>
                                          <p:spTgt spid="10"/>
                                        </p:tgtEl>
                                        <p:attrNameLst>
                                          <p:attrName>style.visibility</p:attrName>
                                        </p:attrNameLst>
                                      </p:cBhvr>
                                      <p:to>
                                        <p:strVal val="visible"/>
                                      </p:to>
                                    </p:set>
                                    <p:anim calcmode="lin" valueType="num">
                                      <p:cBhvr additive="base">
                                        <p:cTn id="102" dur="3000" fill="hold"/>
                                        <p:tgtEl>
                                          <p:spTgt spid="10"/>
                                        </p:tgtEl>
                                        <p:attrNameLst>
                                          <p:attrName>ppt_x</p:attrName>
                                        </p:attrNameLst>
                                      </p:cBhvr>
                                      <p:tavLst>
                                        <p:tav tm="0">
                                          <p:val>
                                            <p:strVal val="0-#ppt_w/2"/>
                                          </p:val>
                                        </p:tav>
                                        <p:tav tm="100000">
                                          <p:val>
                                            <p:strVal val="#ppt_x"/>
                                          </p:val>
                                        </p:tav>
                                      </p:tavLst>
                                    </p:anim>
                                    <p:anim calcmode="lin" valueType="num">
                                      <p:cBhvr additive="base">
                                        <p:cTn id="103" dur="3000" fill="hold"/>
                                        <p:tgtEl>
                                          <p:spTgt spid="10"/>
                                        </p:tgtEl>
                                        <p:attrNameLst>
                                          <p:attrName>ppt_y</p:attrName>
                                        </p:attrNameLst>
                                      </p:cBhvr>
                                      <p:tavLst>
                                        <p:tav tm="0">
                                          <p:val>
                                            <p:strVal val="0-#ppt_h/2"/>
                                          </p:val>
                                        </p:tav>
                                        <p:tav tm="100000">
                                          <p:val>
                                            <p:strVal val="#ppt_y"/>
                                          </p:val>
                                        </p:tav>
                                      </p:tavLst>
                                    </p:anim>
                                  </p:childTnLst>
                                </p:cTn>
                              </p:par>
                              <p:par>
                                <p:cTn id="104" presetID="2" presetClass="entr" presetSubtype="9" fill="hold" grpId="0" nodeType="withEffect">
                                  <p:stCondLst>
                                    <p:cond delay="0"/>
                                  </p:stCondLst>
                                  <p:childTnLst>
                                    <p:set>
                                      <p:cBhvr>
                                        <p:cTn id="105" dur="1" fill="hold">
                                          <p:stCondLst>
                                            <p:cond delay="0"/>
                                          </p:stCondLst>
                                        </p:cTn>
                                        <p:tgtEl>
                                          <p:spTgt spid="15"/>
                                        </p:tgtEl>
                                        <p:attrNameLst>
                                          <p:attrName>style.visibility</p:attrName>
                                        </p:attrNameLst>
                                      </p:cBhvr>
                                      <p:to>
                                        <p:strVal val="visible"/>
                                      </p:to>
                                    </p:set>
                                    <p:anim calcmode="lin" valueType="num">
                                      <p:cBhvr additive="base">
                                        <p:cTn id="106" dur="3000" fill="hold"/>
                                        <p:tgtEl>
                                          <p:spTgt spid="15"/>
                                        </p:tgtEl>
                                        <p:attrNameLst>
                                          <p:attrName>ppt_x</p:attrName>
                                        </p:attrNameLst>
                                      </p:cBhvr>
                                      <p:tavLst>
                                        <p:tav tm="0">
                                          <p:val>
                                            <p:strVal val="0-#ppt_w/2"/>
                                          </p:val>
                                        </p:tav>
                                        <p:tav tm="100000">
                                          <p:val>
                                            <p:strVal val="#ppt_x"/>
                                          </p:val>
                                        </p:tav>
                                      </p:tavLst>
                                    </p:anim>
                                    <p:anim calcmode="lin" valueType="num">
                                      <p:cBhvr additive="base">
                                        <p:cTn id="107" dur="3000" fill="hold"/>
                                        <p:tgtEl>
                                          <p:spTgt spid="15"/>
                                        </p:tgtEl>
                                        <p:attrNameLst>
                                          <p:attrName>ppt_y</p:attrName>
                                        </p:attrNameLst>
                                      </p:cBhvr>
                                      <p:tavLst>
                                        <p:tav tm="0">
                                          <p:val>
                                            <p:strVal val="0-#ppt_h/2"/>
                                          </p:val>
                                        </p:tav>
                                        <p:tav tm="100000">
                                          <p:val>
                                            <p:strVal val="#ppt_y"/>
                                          </p:val>
                                        </p:tav>
                                      </p:tavLst>
                                    </p:anim>
                                  </p:childTnLst>
                                </p:cTn>
                              </p:par>
                              <p:par>
                                <p:cTn id="108" presetID="2" presetClass="entr" presetSubtype="9" fill="hold" grpId="0" nodeType="withEffect">
                                  <p:stCondLst>
                                    <p:cond delay="0"/>
                                  </p:stCondLst>
                                  <p:childTnLst>
                                    <p:set>
                                      <p:cBhvr>
                                        <p:cTn id="109" dur="1" fill="hold">
                                          <p:stCondLst>
                                            <p:cond delay="0"/>
                                          </p:stCondLst>
                                        </p:cTn>
                                        <p:tgtEl>
                                          <p:spTgt spid="19"/>
                                        </p:tgtEl>
                                        <p:attrNameLst>
                                          <p:attrName>style.visibility</p:attrName>
                                        </p:attrNameLst>
                                      </p:cBhvr>
                                      <p:to>
                                        <p:strVal val="visible"/>
                                      </p:to>
                                    </p:set>
                                    <p:anim calcmode="lin" valueType="num">
                                      <p:cBhvr additive="base">
                                        <p:cTn id="110" dur="3000" fill="hold"/>
                                        <p:tgtEl>
                                          <p:spTgt spid="19"/>
                                        </p:tgtEl>
                                        <p:attrNameLst>
                                          <p:attrName>ppt_x</p:attrName>
                                        </p:attrNameLst>
                                      </p:cBhvr>
                                      <p:tavLst>
                                        <p:tav tm="0">
                                          <p:val>
                                            <p:strVal val="0-#ppt_w/2"/>
                                          </p:val>
                                        </p:tav>
                                        <p:tav tm="100000">
                                          <p:val>
                                            <p:strVal val="#ppt_x"/>
                                          </p:val>
                                        </p:tav>
                                      </p:tavLst>
                                    </p:anim>
                                    <p:anim calcmode="lin" valueType="num">
                                      <p:cBhvr additive="base">
                                        <p:cTn id="111" dur="3000" fill="hold"/>
                                        <p:tgtEl>
                                          <p:spTgt spid="19"/>
                                        </p:tgtEl>
                                        <p:attrNameLst>
                                          <p:attrName>ppt_y</p:attrName>
                                        </p:attrNameLst>
                                      </p:cBhvr>
                                      <p:tavLst>
                                        <p:tav tm="0">
                                          <p:val>
                                            <p:strVal val="0-#ppt_h/2"/>
                                          </p:val>
                                        </p:tav>
                                        <p:tav tm="100000">
                                          <p:val>
                                            <p:strVal val="#ppt_y"/>
                                          </p:val>
                                        </p:tav>
                                      </p:tavLst>
                                    </p:anim>
                                  </p:childTnLst>
                                </p:cTn>
                              </p:par>
                              <p:par>
                                <p:cTn id="112" presetID="2" presetClass="entr" presetSubtype="9" fill="hold" grpId="0" nodeType="withEffect">
                                  <p:stCondLst>
                                    <p:cond delay="0"/>
                                  </p:stCondLst>
                                  <p:childTnLst>
                                    <p:set>
                                      <p:cBhvr>
                                        <p:cTn id="113" dur="1" fill="hold">
                                          <p:stCondLst>
                                            <p:cond delay="0"/>
                                          </p:stCondLst>
                                        </p:cTn>
                                        <p:tgtEl>
                                          <p:spTgt spid="22"/>
                                        </p:tgtEl>
                                        <p:attrNameLst>
                                          <p:attrName>style.visibility</p:attrName>
                                        </p:attrNameLst>
                                      </p:cBhvr>
                                      <p:to>
                                        <p:strVal val="visible"/>
                                      </p:to>
                                    </p:set>
                                    <p:anim calcmode="lin" valueType="num">
                                      <p:cBhvr additive="base">
                                        <p:cTn id="114" dur="3000" fill="hold"/>
                                        <p:tgtEl>
                                          <p:spTgt spid="22"/>
                                        </p:tgtEl>
                                        <p:attrNameLst>
                                          <p:attrName>ppt_x</p:attrName>
                                        </p:attrNameLst>
                                      </p:cBhvr>
                                      <p:tavLst>
                                        <p:tav tm="0">
                                          <p:val>
                                            <p:strVal val="0-#ppt_w/2"/>
                                          </p:val>
                                        </p:tav>
                                        <p:tav tm="100000">
                                          <p:val>
                                            <p:strVal val="#ppt_x"/>
                                          </p:val>
                                        </p:tav>
                                      </p:tavLst>
                                    </p:anim>
                                    <p:anim calcmode="lin" valueType="num">
                                      <p:cBhvr additive="base">
                                        <p:cTn id="115" dur="3000" fill="hold"/>
                                        <p:tgtEl>
                                          <p:spTgt spid="22"/>
                                        </p:tgtEl>
                                        <p:attrNameLst>
                                          <p:attrName>ppt_y</p:attrName>
                                        </p:attrNameLst>
                                      </p:cBhvr>
                                      <p:tavLst>
                                        <p:tav tm="0">
                                          <p:val>
                                            <p:strVal val="0-#ppt_h/2"/>
                                          </p:val>
                                        </p:tav>
                                        <p:tav tm="100000">
                                          <p:val>
                                            <p:strVal val="#ppt_y"/>
                                          </p:val>
                                        </p:tav>
                                      </p:tavLst>
                                    </p:anim>
                                  </p:childTnLst>
                                </p:cTn>
                              </p:par>
                              <p:par>
                                <p:cTn id="116" presetID="2" presetClass="entr" presetSubtype="9" fill="hold" grpId="0" nodeType="withEffect">
                                  <p:stCondLst>
                                    <p:cond delay="0"/>
                                  </p:stCondLst>
                                  <p:childTnLst>
                                    <p:set>
                                      <p:cBhvr>
                                        <p:cTn id="117" dur="1" fill="hold">
                                          <p:stCondLst>
                                            <p:cond delay="0"/>
                                          </p:stCondLst>
                                        </p:cTn>
                                        <p:tgtEl>
                                          <p:spTgt spid="27"/>
                                        </p:tgtEl>
                                        <p:attrNameLst>
                                          <p:attrName>style.visibility</p:attrName>
                                        </p:attrNameLst>
                                      </p:cBhvr>
                                      <p:to>
                                        <p:strVal val="visible"/>
                                      </p:to>
                                    </p:set>
                                    <p:anim calcmode="lin" valueType="num">
                                      <p:cBhvr additive="base">
                                        <p:cTn id="118" dur="3000" fill="hold"/>
                                        <p:tgtEl>
                                          <p:spTgt spid="27"/>
                                        </p:tgtEl>
                                        <p:attrNameLst>
                                          <p:attrName>ppt_x</p:attrName>
                                        </p:attrNameLst>
                                      </p:cBhvr>
                                      <p:tavLst>
                                        <p:tav tm="0">
                                          <p:val>
                                            <p:strVal val="0-#ppt_w/2"/>
                                          </p:val>
                                        </p:tav>
                                        <p:tav tm="100000">
                                          <p:val>
                                            <p:strVal val="#ppt_x"/>
                                          </p:val>
                                        </p:tav>
                                      </p:tavLst>
                                    </p:anim>
                                    <p:anim calcmode="lin" valueType="num">
                                      <p:cBhvr additive="base">
                                        <p:cTn id="119" dur="3000" fill="hold"/>
                                        <p:tgtEl>
                                          <p:spTgt spid="27"/>
                                        </p:tgtEl>
                                        <p:attrNameLst>
                                          <p:attrName>ppt_y</p:attrName>
                                        </p:attrNameLst>
                                      </p:cBhvr>
                                      <p:tavLst>
                                        <p:tav tm="0">
                                          <p:val>
                                            <p:strVal val="0-#ppt_h/2"/>
                                          </p:val>
                                        </p:tav>
                                        <p:tav tm="100000">
                                          <p:val>
                                            <p:strVal val="#ppt_y"/>
                                          </p:val>
                                        </p:tav>
                                      </p:tavLst>
                                    </p:anim>
                                  </p:childTnLst>
                                </p:cTn>
                              </p:par>
                              <p:par>
                                <p:cTn id="120" presetID="2" presetClass="entr" presetSubtype="9" fill="hold" grpId="0" nodeType="withEffect">
                                  <p:stCondLst>
                                    <p:cond delay="0"/>
                                  </p:stCondLst>
                                  <p:childTnLst>
                                    <p:set>
                                      <p:cBhvr>
                                        <p:cTn id="121" dur="1" fill="hold">
                                          <p:stCondLst>
                                            <p:cond delay="0"/>
                                          </p:stCondLst>
                                        </p:cTn>
                                        <p:tgtEl>
                                          <p:spTgt spid="32"/>
                                        </p:tgtEl>
                                        <p:attrNameLst>
                                          <p:attrName>style.visibility</p:attrName>
                                        </p:attrNameLst>
                                      </p:cBhvr>
                                      <p:to>
                                        <p:strVal val="visible"/>
                                      </p:to>
                                    </p:set>
                                    <p:anim calcmode="lin" valueType="num">
                                      <p:cBhvr additive="base">
                                        <p:cTn id="122" dur="3000" fill="hold"/>
                                        <p:tgtEl>
                                          <p:spTgt spid="32"/>
                                        </p:tgtEl>
                                        <p:attrNameLst>
                                          <p:attrName>ppt_x</p:attrName>
                                        </p:attrNameLst>
                                      </p:cBhvr>
                                      <p:tavLst>
                                        <p:tav tm="0">
                                          <p:val>
                                            <p:strVal val="0-#ppt_w/2"/>
                                          </p:val>
                                        </p:tav>
                                        <p:tav tm="100000">
                                          <p:val>
                                            <p:strVal val="#ppt_x"/>
                                          </p:val>
                                        </p:tav>
                                      </p:tavLst>
                                    </p:anim>
                                    <p:anim calcmode="lin" valueType="num">
                                      <p:cBhvr additive="base">
                                        <p:cTn id="123" dur="3000" fill="hold"/>
                                        <p:tgtEl>
                                          <p:spTgt spid="32"/>
                                        </p:tgtEl>
                                        <p:attrNameLst>
                                          <p:attrName>ppt_y</p:attrName>
                                        </p:attrNameLst>
                                      </p:cBhvr>
                                      <p:tavLst>
                                        <p:tav tm="0">
                                          <p:val>
                                            <p:strVal val="0-#ppt_h/2"/>
                                          </p:val>
                                        </p:tav>
                                        <p:tav tm="100000">
                                          <p:val>
                                            <p:strVal val="#ppt_y"/>
                                          </p:val>
                                        </p:tav>
                                      </p:tavLst>
                                    </p:anim>
                                  </p:childTnLst>
                                </p:cTn>
                              </p:par>
                              <p:par>
                                <p:cTn id="124" presetID="8" presetClass="emph" presetSubtype="0" fill="hold" grpId="1" nodeType="withEffect">
                                  <p:stCondLst>
                                    <p:cond delay="0"/>
                                  </p:stCondLst>
                                  <p:childTnLst>
                                    <p:animRot by="21600000">
                                      <p:cBhvr>
                                        <p:cTn id="125" dur="3000" fill="hold"/>
                                        <p:tgtEl>
                                          <p:spTgt spid="4"/>
                                        </p:tgtEl>
                                        <p:attrNameLst>
                                          <p:attrName>r</p:attrName>
                                        </p:attrNameLst>
                                      </p:cBhvr>
                                    </p:animRot>
                                  </p:childTnLst>
                                </p:cTn>
                              </p:par>
                              <p:par>
                                <p:cTn id="126" presetID="8" presetClass="emph" presetSubtype="0" fill="hold" grpId="1" nodeType="withEffect">
                                  <p:stCondLst>
                                    <p:cond delay="0"/>
                                  </p:stCondLst>
                                  <p:childTnLst>
                                    <p:animRot by="21600000">
                                      <p:cBhvr>
                                        <p:cTn id="127" dur="3000" fill="hold"/>
                                        <p:tgtEl>
                                          <p:spTgt spid="8"/>
                                        </p:tgtEl>
                                        <p:attrNameLst>
                                          <p:attrName>r</p:attrName>
                                        </p:attrNameLst>
                                      </p:cBhvr>
                                    </p:animRot>
                                  </p:childTnLst>
                                </p:cTn>
                              </p:par>
                              <p:par>
                                <p:cTn id="128" presetID="8" presetClass="emph" presetSubtype="0" fill="hold" grpId="1" nodeType="withEffect">
                                  <p:stCondLst>
                                    <p:cond delay="0"/>
                                  </p:stCondLst>
                                  <p:childTnLst>
                                    <p:animRot by="21600000">
                                      <p:cBhvr>
                                        <p:cTn id="129" dur="3000" fill="hold"/>
                                        <p:tgtEl>
                                          <p:spTgt spid="13"/>
                                        </p:tgtEl>
                                        <p:attrNameLst>
                                          <p:attrName>r</p:attrName>
                                        </p:attrNameLst>
                                      </p:cBhvr>
                                    </p:animRot>
                                  </p:childTnLst>
                                </p:cTn>
                              </p:par>
                              <p:par>
                                <p:cTn id="130" presetID="8" presetClass="emph" presetSubtype="0" fill="hold" grpId="1" nodeType="withEffect">
                                  <p:stCondLst>
                                    <p:cond delay="0"/>
                                  </p:stCondLst>
                                  <p:childTnLst>
                                    <p:animRot by="21600000">
                                      <p:cBhvr>
                                        <p:cTn id="131" dur="3000" fill="hold"/>
                                        <p:tgtEl>
                                          <p:spTgt spid="16"/>
                                        </p:tgtEl>
                                        <p:attrNameLst>
                                          <p:attrName>r</p:attrName>
                                        </p:attrNameLst>
                                      </p:cBhvr>
                                    </p:animRot>
                                  </p:childTnLst>
                                </p:cTn>
                              </p:par>
                              <p:par>
                                <p:cTn id="132" presetID="8" presetClass="emph" presetSubtype="0" fill="hold" grpId="1" nodeType="withEffect">
                                  <p:stCondLst>
                                    <p:cond delay="0"/>
                                  </p:stCondLst>
                                  <p:childTnLst>
                                    <p:animRot by="21600000">
                                      <p:cBhvr>
                                        <p:cTn id="133" dur="3000" fill="hold"/>
                                        <p:tgtEl>
                                          <p:spTgt spid="20"/>
                                        </p:tgtEl>
                                        <p:attrNameLst>
                                          <p:attrName>r</p:attrName>
                                        </p:attrNameLst>
                                      </p:cBhvr>
                                    </p:animRot>
                                  </p:childTnLst>
                                </p:cTn>
                              </p:par>
                              <p:par>
                                <p:cTn id="134" presetID="8" presetClass="emph" presetSubtype="0" fill="hold" grpId="1" nodeType="withEffect">
                                  <p:stCondLst>
                                    <p:cond delay="0"/>
                                  </p:stCondLst>
                                  <p:childTnLst>
                                    <p:animRot by="21600000">
                                      <p:cBhvr>
                                        <p:cTn id="135" dur="3000" fill="hold"/>
                                        <p:tgtEl>
                                          <p:spTgt spid="24"/>
                                        </p:tgtEl>
                                        <p:attrNameLst>
                                          <p:attrName>r</p:attrName>
                                        </p:attrNameLst>
                                      </p:cBhvr>
                                    </p:animRot>
                                  </p:childTnLst>
                                </p:cTn>
                              </p:par>
                              <p:par>
                                <p:cTn id="136" presetID="8" presetClass="emph" presetSubtype="0" fill="hold" grpId="1" nodeType="withEffect">
                                  <p:stCondLst>
                                    <p:cond delay="0"/>
                                  </p:stCondLst>
                                  <p:childTnLst>
                                    <p:animRot by="21600000">
                                      <p:cBhvr>
                                        <p:cTn id="137" dur="3000" fill="hold"/>
                                        <p:tgtEl>
                                          <p:spTgt spid="28"/>
                                        </p:tgtEl>
                                        <p:attrNameLst>
                                          <p:attrName>r</p:attrName>
                                        </p:attrNameLst>
                                      </p:cBhvr>
                                    </p:animRot>
                                  </p:childTnLst>
                                </p:cTn>
                              </p:par>
                              <p:par>
                                <p:cTn id="138" presetID="8" presetClass="emph" presetSubtype="0" fill="hold" grpId="1" nodeType="withEffect">
                                  <p:stCondLst>
                                    <p:cond delay="0"/>
                                  </p:stCondLst>
                                  <p:childTnLst>
                                    <p:animRot by="-21600000">
                                      <p:cBhvr>
                                        <p:cTn id="139" dur="3000" fill="hold"/>
                                        <p:tgtEl>
                                          <p:spTgt spid="5"/>
                                        </p:tgtEl>
                                        <p:attrNameLst>
                                          <p:attrName>r</p:attrName>
                                        </p:attrNameLst>
                                      </p:cBhvr>
                                    </p:animRot>
                                  </p:childTnLst>
                                </p:cTn>
                              </p:par>
                              <p:par>
                                <p:cTn id="140" presetID="8" presetClass="emph" presetSubtype="0" fill="hold" grpId="1" nodeType="withEffect">
                                  <p:stCondLst>
                                    <p:cond delay="0"/>
                                  </p:stCondLst>
                                  <p:childTnLst>
                                    <p:animRot by="-21600000">
                                      <p:cBhvr>
                                        <p:cTn id="141" dur="3000" fill="hold"/>
                                        <p:tgtEl>
                                          <p:spTgt spid="9"/>
                                        </p:tgtEl>
                                        <p:attrNameLst>
                                          <p:attrName>r</p:attrName>
                                        </p:attrNameLst>
                                      </p:cBhvr>
                                    </p:animRot>
                                  </p:childTnLst>
                                </p:cTn>
                              </p:par>
                              <p:par>
                                <p:cTn id="142" presetID="8" presetClass="emph" presetSubtype="0" fill="hold" grpId="1" nodeType="withEffect">
                                  <p:stCondLst>
                                    <p:cond delay="0"/>
                                  </p:stCondLst>
                                  <p:childTnLst>
                                    <p:animRot by="-21600000">
                                      <p:cBhvr>
                                        <p:cTn id="143" dur="3000" fill="hold"/>
                                        <p:tgtEl>
                                          <p:spTgt spid="14"/>
                                        </p:tgtEl>
                                        <p:attrNameLst>
                                          <p:attrName>r</p:attrName>
                                        </p:attrNameLst>
                                      </p:cBhvr>
                                    </p:animRot>
                                  </p:childTnLst>
                                </p:cTn>
                              </p:par>
                              <p:par>
                                <p:cTn id="144" presetID="8" presetClass="emph" presetSubtype="0" fill="hold" grpId="1" nodeType="withEffect">
                                  <p:stCondLst>
                                    <p:cond delay="0"/>
                                  </p:stCondLst>
                                  <p:childTnLst>
                                    <p:animRot by="-21600000">
                                      <p:cBhvr>
                                        <p:cTn id="145" dur="3000" fill="hold"/>
                                        <p:tgtEl>
                                          <p:spTgt spid="17"/>
                                        </p:tgtEl>
                                        <p:attrNameLst>
                                          <p:attrName>r</p:attrName>
                                        </p:attrNameLst>
                                      </p:cBhvr>
                                    </p:animRot>
                                  </p:childTnLst>
                                </p:cTn>
                              </p:par>
                              <p:par>
                                <p:cTn id="146" presetID="8" presetClass="emph" presetSubtype="0" fill="hold" grpId="1" nodeType="withEffect">
                                  <p:stCondLst>
                                    <p:cond delay="0"/>
                                  </p:stCondLst>
                                  <p:childTnLst>
                                    <p:animRot by="-21600000">
                                      <p:cBhvr>
                                        <p:cTn id="147" dur="3000" fill="hold"/>
                                        <p:tgtEl>
                                          <p:spTgt spid="21"/>
                                        </p:tgtEl>
                                        <p:attrNameLst>
                                          <p:attrName>r</p:attrName>
                                        </p:attrNameLst>
                                      </p:cBhvr>
                                    </p:animRot>
                                  </p:childTnLst>
                                </p:cTn>
                              </p:par>
                              <p:par>
                                <p:cTn id="148" presetID="8" presetClass="emph" presetSubtype="0" fill="hold" grpId="1" nodeType="withEffect">
                                  <p:stCondLst>
                                    <p:cond delay="0"/>
                                  </p:stCondLst>
                                  <p:childTnLst>
                                    <p:animRot by="-21600000">
                                      <p:cBhvr>
                                        <p:cTn id="149" dur="3000" fill="hold"/>
                                        <p:tgtEl>
                                          <p:spTgt spid="26"/>
                                        </p:tgtEl>
                                        <p:attrNameLst>
                                          <p:attrName>r</p:attrName>
                                        </p:attrNameLst>
                                      </p:cBhvr>
                                    </p:animRot>
                                  </p:childTnLst>
                                </p:cTn>
                              </p:par>
                              <p:par>
                                <p:cTn id="150" presetID="8" presetClass="emph" presetSubtype="0" fill="hold" grpId="1" nodeType="withEffect">
                                  <p:stCondLst>
                                    <p:cond delay="0"/>
                                  </p:stCondLst>
                                  <p:childTnLst>
                                    <p:animRot by="-21600000">
                                      <p:cBhvr>
                                        <p:cTn id="151" dur="3000" fill="hold"/>
                                        <p:tgtEl>
                                          <p:spTgt spid="29"/>
                                        </p:tgtEl>
                                        <p:attrNameLst>
                                          <p:attrName>r</p:attrName>
                                        </p:attrNameLst>
                                      </p:cBhvr>
                                    </p:animRot>
                                  </p:childTnLst>
                                </p:cTn>
                              </p:par>
                              <p:par>
                                <p:cTn id="152" presetID="8" presetClass="emph" presetSubtype="0" fill="hold" grpId="1" nodeType="withEffect">
                                  <p:stCondLst>
                                    <p:cond delay="0"/>
                                  </p:stCondLst>
                                  <p:childTnLst>
                                    <p:animRot by="-21600000">
                                      <p:cBhvr>
                                        <p:cTn id="153" dur="3000" fill="hold"/>
                                        <p:tgtEl>
                                          <p:spTgt spid="31"/>
                                        </p:tgtEl>
                                        <p:attrNameLst>
                                          <p:attrName>r</p:attrName>
                                        </p:attrNameLst>
                                      </p:cBhvr>
                                    </p:animRot>
                                  </p:childTnLst>
                                </p:cTn>
                              </p:par>
                              <p:par>
                                <p:cTn id="154" presetID="8" presetClass="emph" presetSubtype="0" fill="hold" grpId="1" nodeType="withEffect">
                                  <p:stCondLst>
                                    <p:cond delay="0"/>
                                  </p:stCondLst>
                                  <p:childTnLst>
                                    <p:animRot by="21600000">
                                      <p:cBhvr>
                                        <p:cTn id="155" dur="3000" fill="hold"/>
                                        <p:tgtEl>
                                          <p:spTgt spid="7"/>
                                        </p:tgtEl>
                                        <p:attrNameLst>
                                          <p:attrName>r</p:attrName>
                                        </p:attrNameLst>
                                      </p:cBhvr>
                                    </p:animRot>
                                  </p:childTnLst>
                                </p:cTn>
                              </p:par>
                              <p:par>
                                <p:cTn id="156" presetID="8" presetClass="emph" presetSubtype="0" fill="hold" grpId="1" nodeType="withEffect">
                                  <p:stCondLst>
                                    <p:cond delay="0"/>
                                  </p:stCondLst>
                                  <p:childTnLst>
                                    <p:animRot by="21600000">
                                      <p:cBhvr>
                                        <p:cTn id="157" dur="3000" fill="hold"/>
                                        <p:tgtEl>
                                          <p:spTgt spid="10"/>
                                        </p:tgtEl>
                                        <p:attrNameLst>
                                          <p:attrName>r</p:attrName>
                                        </p:attrNameLst>
                                      </p:cBhvr>
                                    </p:animRot>
                                  </p:childTnLst>
                                </p:cTn>
                              </p:par>
                              <p:par>
                                <p:cTn id="158" presetID="8" presetClass="emph" presetSubtype="0" fill="hold" grpId="1" nodeType="withEffect">
                                  <p:stCondLst>
                                    <p:cond delay="0"/>
                                  </p:stCondLst>
                                  <p:childTnLst>
                                    <p:animRot by="21600000">
                                      <p:cBhvr>
                                        <p:cTn id="159" dur="3000" fill="hold"/>
                                        <p:tgtEl>
                                          <p:spTgt spid="15"/>
                                        </p:tgtEl>
                                        <p:attrNameLst>
                                          <p:attrName>r</p:attrName>
                                        </p:attrNameLst>
                                      </p:cBhvr>
                                    </p:animRot>
                                  </p:childTnLst>
                                </p:cTn>
                              </p:par>
                              <p:par>
                                <p:cTn id="160" presetID="8" presetClass="emph" presetSubtype="0" fill="hold" grpId="1" nodeType="withEffect">
                                  <p:stCondLst>
                                    <p:cond delay="0"/>
                                  </p:stCondLst>
                                  <p:childTnLst>
                                    <p:animRot by="21600000">
                                      <p:cBhvr>
                                        <p:cTn id="161" dur="3000" fill="hold"/>
                                        <p:tgtEl>
                                          <p:spTgt spid="19"/>
                                        </p:tgtEl>
                                        <p:attrNameLst>
                                          <p:attrName>r</p:attrName>
                                        </p:attrNameLst>
                                      </p:cBhvr>
                                    </p:animRot>
                                  </p:childTnLst>
                                </p:cTn>
                              </p:par>
                              <p:par>
                                <p:cTn id="162" presetID="8" presetClass="emph" presetSubtype="0" fill="hold" grpId="1" nodeType="withEffect">
                                  <p:stCondLst>
                                    <p:cond delay="0"/>
                                  </p:stCondLst>
                                  <p:childTnLst>
                                    <p:animRot by="21600000">
                                      <p:cBhvr>
                                        <p:cTn id="163" dur="3000" fill="hold"/>
                                        <p:tgtEl>
                                          <p:spTgt spid="22"/>
                                        </p:tgtEl>
                                        <p:attrNameLst>
                                          <p:attrName>r</p:attrName>
                                        </p:attrNameLst>
                                      </p:cBhvr>
                                    </p:animRot>
                                  </p:childTnLst>
                                </p:cTn>
                              </p:par>
                              <p:par>
                                <p:cTn id="164" presetID="8" presetClass="emph" presetSubtype="0" fill="hold" grpId="1" nodeType="withEffect">
                                  <p:stCondLst>
                                    <p:cond delay="0"/>
                                  </p:stCondLst>
                                  <p:childTnLst>
                                    <p:animRot by="21600000">
                                      <p:cBhvr>
                                        <p:cTn id="165" dur="3000" fill="hold"/>
                                        <p:tgtEl>
                                          <p:spTgt spid="27"/>
                                        </p:tgtEl>
                                        <p:attrNameLst>
                                          <p:attrName>r</p:attrName>
                                        </p:attrNameLst>
                                      </p:cBhvr>
                                    </p:animRot>
                                  </p:childTnLst>
                                </p:cTn>
                              </p:par>
                              <p:par>
                                <p:cTn id="166" presetID="8" presetClass="emph" presetSubtype="0" fill="hold" grpId="1" nodeType="withEffect">
                                  <p:stCondLst>
                                    <p:cond delay="0"/>
                                  </p:stCondLst>
                                  <p:childTnLst>
                                    <p:animRot by="21600000">
                                      <p:cBhvr>
                                        <p:cTn id="167" dur="3000" fill="hold"/>
                                        <p:tgtEl>
                                          <p:spTgt spid="32"/>
                                        </p:tgtEl>
                                        <p:attrNameLst>
                                          <p:attrName>r</p:attrName>
                                        </p:attrNameLst>
                                      </p:cBhvr>
                                    </p:animRot>
                                  </p:childTnLst>
                                </p:cTn>
                              </p:par>
                              <p:par>
                                <p:cTn id="168" presetID="8" presetClass="emph" presetSubtype="0" fill="hold" grpId="1" nodeType="withEffect">
                                  <p:stCondLst>
                                    <p:cond delay="0"/>
                                  </p:stCondLst>
                                  <p:childTnLst>
                                    <p:animRot by="-21600000">
                                      <p:cBhvr>
                                        <p:cTn id="169" dur="3000" fill="hold"/>
                                        <p:tgtEl>
                                          <p:spTgt spid="6"/>
                                        </p:tgtEl>
                                        <p:attrNameLst>
                                          <p:attrName>r</p:attrName>
                                        </p:attrNameLst>
                                      </p:cBhvr>
                                    </p:animRot>
                                  </p:childTnLst>
                                </p:cTn>
                              </p:par>
                              <p:par>
                                <p:cTn id="170" presetID="8" presetClass="emph" presetSubtype="0" fill="hold" grpId="1" nodeType="withEffect">
                                  <p:stCondLst>
                                    <p:cond delay="0"/>
                                  </p:stCondLst>
                                  <p:childTnLst>
                                    <p:animRot by="-21600000">
                                      <p:cBhvr>
                                        <p:cTn id="171" dur="3000" fill="hold"/>
                                        <p:tgtEl>
                                          <p:spTgt spid="11"/>
                                        </p:tgtEl>
                                        <p:attrNameLst>
                                          <p:attrName>r</p:attrName>
                                        </p:attrNameLst>
                                      </p:cBhvr>
                                    </p:animRot>
                                  </p:childTnLst>
                                </p:cTn>
                              </p:par>
                              <p:par>
                                <p:cTn id="172" presetID="8" presetClass="emph" presetSubtype="0" fill="hold" grpId="1" nodeType="withEffect">
                                  <p:stCondLst>
                                    <p:cond delay="0"/>
                                  </p:stCondLst>
                                  <p:childTnLst>
                                    <p:animRot by="-21600000">
                                      <p:cBhvr>
                                        <p:cTn id="173" dur="3000" fill="hold"/>
                                        <p:tgtEl>
                                          <p:spTgt spid="12"/>
                                        </p:tgtEl>
                                        <p:attrNameLst>
                                          <p:attrName>r</p:attrName>
                                        </p:attrNameLst>
                                      </p:cBhvr>
                                    </p:animRot>
                                  </p:childTnLst>
                                </p:cTn>
                              </p:par>
                              <p:par>
                                <p:cTn id="174" presetID="8" presetClass="emph" presetSubtype="0" fill="hold" grpId="1" nodeType="withEffect">
                                  <p:stCondLst>
                                    <p:cond delay="0"/>
                                  </p:stCondLst>
                                  <p:childTnLst>
                                    <p:animRot by="-21600000">
                                      <p:cBhvr>
                                        <p:cTn id="175" dur="3000" fill="hold"/>
                                        <p:tgtEl>
                                          <p:spTgt spid="18"/>
                                        </p:tgtEl>
                                        <p:attrNameLst>
                                          <p:attrName>r</p:attrName>
                                        </p:attrNameLst>
                                      </p:cBhvr>
                                    </p:animRot>
                                  </p:childTnLst>
                                </p:cTn>
                              </p:par>
                              <p:par>
                                <p:cTn id="176" presetID="8" presetClass="emph" presetSubtype="0" fill="hold" grpId="1" nodeType="withEffect">
                                  <p:stCondLst>
                                    <p:cond delay="0"/>
                                  </p:stCondLst>
                                  <p:childTnLst>
                                    <p:animRot by="-21600000">
                                      <p:cBhvr>
                                        <p:cTn id="177" dur="3000" fill="hold"/>
                                        <p:tgtEl>
                                          <p:spTgt spid="23"/>
                                        </p:tgtEl>
                                        <p:attrNameLst>
                                          <p:attrName>r</p:attrName>
                                        </p:attrNameLst>
                                      </p:cBhvr>
                                    </p:animRot>
                                  </p:childTnLst>
                                </p:cTn>
                              </p:par>
                              <p:par>
                                <p:cTn id="178" presetID="8" presetClass="emph" presetSubtype="0" fill="hold" grpId="1" nodeType="withEffect">
                                  <p:stCondLst>
                                    <p:cond delay="0"/>
                                  </p:stCondLst>
                                  <p:childTnLst>
                                    <p:animRot by="-21600000">
                                      <p:cBhvr>
                                        <p:cTn id="179" dur="3000" fill="hold"/>
                                        <p:tgtEl>
                                          <p:spTgt spid="25"/>
                                        </p:tgtEl>
                                        <p:attrNameLst>
                                          <p:attrName>r</p:attrName>
                                        </p:attrNameLst>
                                      </p:cBhvr>
                                    </p:animRot>
                                  </p:childTnLst>
                                </p:cTn>
                              </p:par>
                              <p:par>
                                <p:cTn id="180" presetID="8" presetClass="emph" presetSubtype="0" fill="hold" grpId="1" nodeType="withEffect">
                                  <p:stCondLst>
                                    <p:cond delay="0"/>
                                  </p:stCondLst>
                                  <p:childTnLst>
                                    <p:animRot by="-21600000">
                                      <p:cBhvr>
                                        <p:cTn id="181" dur="3000" fill="hold"/>
                                        <p:tgtEl>
                                          <p:spTgt spid="30"/>
                                        </p:tgtEl>
                                        <p:attrNameLst>
                                          <p:attrName>r</p:attrName>
                                        </p:attrNameLst>
                                      </p:cBhvr>
                                    </p:animRot>
                                  </p:childTnLst>
                                </p:cTn>
                              </p:par>
                              <p:par>
                                <p:cTn id="182" presetID="5" presetClass="entr" presetSubtype="10" fill="hold" grpId="2" nodeType="withEffect">
                                  <p:stCondLst>
                                    <p:cond delay="0"/>
                                  </p:stCondLst>
                                  <p:childTnLst>
                                    <p:set>
                                      <p:cBhvr>
                                        <p:cTn id="183" dur="1" fill="hold">
                                          <p:stCondLst>
                                            <p:cond delay="0"/>
                                          </p:stCondLst>
                                        </p:cTn>
                                        <p:tgtEl>
                                          <p:spTgt spid="4"/>
                                        </p:tgtEl>
                                        <p:attrNameLst>
                                          <p:attrName>style.visibility</p:attrName>
                                        </p:attrNameLst>
                                      </p:cBhvr>
                                      <p:to>
                                        <p:strVal val="visible"/>
                                      </p:to>
                                    </p:set>
                                    <p:animEffect transition="in" filter="checkerboard(across)">
                                      <p:cBhvr>
                                        <p:cTn id="184" dur="3000"/>
                                        <p:tgtEl>
                                          <p:spTgt spid="4"/>
                                        </p:tgtEl>
                                      </p:cBhvr>
                                    </p:animEffect>
                                  </p:childTnLst>
                                </p:cTn>
                              </p:par>
                              <p:par>
                                <p:cTn id="185" presetID="5" presetClass="entr" presetSubtype="10" fill="hold" grpId="2" nodeType="withEffect">
                                  <p:stCondLst>
                                    <p:cond delay="0"/>
                                  </p:stCondLst>
                                  <p:childTnLst>
                                    <p:set>
                                      <p:cBhvr>
                                        <p:cTn id="186" dur="1" fill="hold">
                                          <p:stCondLst>
                                            <p:cond delay="0"/>
                                          </p:stCondLst>
                                        </p:cTn>
                                        <p:tgtEl>
                                          <p:spTgt spid="6"/>
                                        </p:tgtEl>
                                        <p:attrNameLst>
                                          <p:attrName>style.visibility</p:attrName>
                                        </p:attrNameLst>
                                      </p:cBhvr>
                                      <p:to>
                                        <p:strVal val="visible"/>
                                      </p:to>
                                    </p:set>
                                    <p:animEffect transition="in" filter="checkerboard(across)">
                                      <p:cBhvr>
                                        <p:cTn id="187" dur="3000"/>
                                        <p:tgtEl>
                                          <p:spTgt spid="6"/>
                                        </p:tgtEl>
                                      </p:cBhvr>
                                    </p:animEffect>
                                  </p:childTnLst>
                                </p:cTn>
                              </p:par>
                              <p:par>
                                <p:cTn id="188" presetID="5" presetClass="entr" presetSubtype="10" fill="hold" grpId="2" nodeType="withEffect">
                                  <p:stCondLst>
                                    <p:cond delay="0"/>
                                  </p:stCondLst>
                                  <p:childTnLst>
                                    <p:set>
                                      <p:cBhvr>
                                        <p:cTn id="189" dur="1" fill="hold">
                                          <p:stCondLst>
                                            <p:cond delay="0"/>
                                          </p:stCondLst>
                                        </p:cTn>
                                        <p:tgtEl>
                                          <p:spTgt spid="8"/>
                                        </p:tgtEl>
                                        <p:attrNameLst>
                                          <p:attrName>style.visibility</p:attrName>
                                        </p:attrNameLst>
                                      </p:cBhvr>
                                      <p:to>
                                        <p:strVal val="visible"/>
                                      </p:to>
                                    </p:set>
                                    <p:animEffect transition="in" filter="checkerboard(across)">
                                      <p:cBhvr>
                                        <p:cTn id="190" dur="3000"/>
                                        <p:tgtEl>
                                          <p:spTgt spid="8"/>
                                        </p:tgtEl>
                                      </p:cBhvr>
                                    </p:animEffect>
                                  </p:childTnLst>
                                </p:cTn>
                              </p:par>
                              <p:par>
                                <p:cTn id="191" presetID="5" presetClass="entr" presetSubtype="10" fill="hold" grpId="2" nodeType="withEffect">
                                  <p:stCondLst>
                                    <p:cond delay="0"/>
                                  </p:stCondLst>
                                  <p:childTnLst>
                                    <p:set>
                                      <p:cBhvr>
                                        <p:cTn id="192" dur="1" fill="hold">
                                          <p:stCondLst>
                                            <p:cond delay="0"/>
                                          </p:stCondLst>
                                        </p:cTn>
                                        <p:tgtEl>
                                          <p:spTgt spid="11"/>
                                        </p:tgtEl>
                                        <p:attrNameLst>
                                          <p:attrName>style.visibility</p:attrName>
                                        </p:attrNameLst>
                                      </p:cBhvr>
                                      <p:to>
                                        <p:strVal val="visible"/>
                                      </p:to>
                                    </p:set>
                                    <p:animEffect transition="in" filter="checkerboard(across)">
                                      <p:cBhvr>
                                        <p:cTn id="193" dur="3000"/>
                                        <p:tgtEl>
                                          <p:spTgt spid="11"/>
                                        </p:tgtEl>
                                      </p:cBhvr>
                                    </p:animEffect>
                                  </p:childTnLst>
                                </p:cTn>
                              </p:par>
                              <p:par>
                                <p:cTn id="194" presetID="5" presetClass="entr" presetSubtype="10" fill="hold" grpId="2" nodeType="withEffect">
                                  <p:stCondLst>
                                    <p:cond delay="0"/>
                                  </p:stCondLst>
                                  <p:childTnLst>
                                    <p:set>
                                      <p:cBhvr>
                                        <p:cTn id="195" dur="1" fill="hold">
                                          <p:stCondLst>
                                            <p:cond delay="0"/>
                                          </p:stCondLst>
                                        </p:cTn>
                                        <p:tgtEl>
                                          <p:spTgt spid="12"/>
                                        </p:tgtEl>
                                        <p:attrNameLst>
                                          <p:attrName>style.visibility</p:attrName>
                                        </p:attrNameLst>
                                      </p:cBhvr>
                                      <p:to>
                                        <p:strVal val="visible"/>
                                      </p:to>
                                    </p:set>
                                    <p:animEffect transition="in" filter="checkerboard(across)">
                                      <p:cBhvr>
                                        <p:cTn id="196" dur="3000"/>
                                        <p:tgtEl>
                                          <p:spTgt spid="12"/>
                                        </p:tgtEl>
                                      </p:cBhvr>
                                    </p:animEffect>
                                  </p:childTnLst>
                                </p:cTn>
                              </p:par>
                              <p:par>
                                <p:cTn id="197" presetID="5" presetClass="entr" presetSubtype="10" fill="hold" grpId="2" nodeType="withEffect">
                                  <p:stCondLst>
                                    <p:cond delay="0"/>
                                  </p:stCondLst>
                                  <p:childTnLst>
                                    <p:set>
                                      <p:cBhvr>
                                        <p:cTn id="198" dur="1" fill="hold">
                                          <p:stCondLst>
                                            <p:cond delay="0"/>
                                          </p:stCondLst>
                                        </p:cTn>
                                        <p:tgtEl>
                                          <p:spTgt spid="13"/>
                                        </p:tgtEl>
                                        <p:attrNameLst>
                                          <p:attrName>style.visibility</p:attrName>
                                        </p:attrNameLst>
                                      </p:cBhvr>
                                      <p:to>
                                        <p:strVal val="visible"/>
                                      </p:to>
                                    </p:set>
                                    <p:animEffect transition="in" filter="checkerboard(across)">
                                      <p:cBhvr>
                                        <p:cTn id="199" dur="3000"/>
                                        <p:tgtEl>
                                          <p:spTgt spid="13"/>
                                        </p:tgtEl>
                                      </p:cBhvr>
                                    </p:animEffect>
                                  </p:childTnLst>
                                </p:cTn>
                              </p:par>
                              <p:par>
                                <p:cTn id="200" presetID="5" presetClass="entr" presetSubtype="10" fill="hold" grpId="2" nodeType="withEffect">
                                  <p:stCondLst>
                                    <p:cond delay="0"/>
                                  </p:stCondLst>
                                  <p:childTnLst>
                                    <p:set>
                                      <p:cBhvr>
                                        <p:cTn id="201" dur="1" fill="hold">
                                          <p:stCondLst>
                                            <p:cond delay="0"/>
                                          </p:stCondLst>
                                        </p:cTn>
                                        <p:tgtEl>
                                          <p:spTgt spid="16"/>
                                        </p:tgtEl>
                                        <p:attrNameLst>
                                          <p:attrName>style.visibility</p:attrName>
                                        </p:attrNameLst>
                                      </p:cBhvr>
                                      <p:to>
                                        <p:strVal val="visible"/>
                                      </p:to>
                                    </p:set>
                                    <p:animEffect transition="in" filter="checkerboard(across)">
                                      <p:cBhvr>
                                        <p:cTn id="202" dur="3000"/>
                                        <p:tgtEl>
                                          <p:spTgt spid="16"/>
                                        </p:tgtEl>
                                      </p:cBhvr>
                                    </p:animEffect>
                                  </p:childTnLst>
                                </p:cTn>
                              </p:par>
                              <p:par>
                                <p:cTn id="203" presetID="5" presetClass="entr" presetSubtype="10" fill="hold" grpId="2" nodeType="withEffect">
                                  <p:stCondLst>
                                    <p:cond delay="0"/>
                                  </p:stCondLst>
                                  <p:childTnLst>
                                    <p:set>
                                      <p:cBhvr>
                                        <p:cTn id="204" dur="1" fill="hold">
                                          <p:stCondLst>
                                            <p:cond delay="0"/>
                                          </p:stCondLst>
                                        </p:cTn>
                                        <p:tgtEl>
                                          <p:spTgt spid="18"/>
                                        </p:tgtEl>
                                        <p:attrNameLst>
                                          <p:attrName>style.visibility</p:attrName>
                                        </p:attrNameLst>
                                      </p:cBhvr>
                                      <p:to>
                                        <p:strVal val="visible"/>
                                      </p:to>
                                    </p:set>
                                    <p:animEffect transition="in" filter="checkerboard(across)">
                                      <p:cBhvr>
                                        <p:cTn id="205" dur="3000"/>
                                        <p:tgtEl>
                                          <p:spTgt spid="18"/>
                                        </p:tgtEl>
                                      </p:cBhvr>
                                    </p:animEffect>
                                  </p:childTnLst>
                                </p:cTn>
                              </p:par>
                              <p:par>
                                <p:cTn id="206" presetID="5" presetClass="entr" presetSubtype="10" fill="hold" grpId="2" nodeType="withEffect">
                                  <p:stCondLst>
                                    <p:cond delay="0"/>
                                  </p:stCondLst>
                                  <p:childTnLst>
                                    <p:set>
                                      <p:cBhvr>
                                        <p:cTn id="207" dur="1" fill="hold">
                                          <p:stCondLst>
                                            <p:cond delay="0"/>
                                          </p:stCondLst>
                                        </p:cTn>
                                        <p:tgtEl>
                                          <p:spTgt spid="20"/>
                                        </p:tgtEl>
                                        <p:attrNameLst>
                                          <p:attrName>style.visibility</p:attrName>
                                        </p:attrNameLst>
                                      </p:cBhvr>
                                      <p:to>
                                        <p:strVal val="visible"/>
                                      </p:to>
                                    </p:set>
                                    <p:animEffect transition="in" filter="checkerboard(across)">
                                      <p:cBhvr>
                                        <p:cTn id="208" dur="3000"/>
                                        <p:tgtEl>
                                          <p:spTgt spid="20"/>
                                        </p:tgtEl>
                                      </p:cBhvr>
                                    </p:animEffect>
                                  </p:childTnLst>
                                </p:cTn>
                              </p:par>
                              <p:par>
                                <p:cTn id="209" presetID="5" presetClass="entr" presetSubtype="10" fill="hold" grpId="2" nodeType="withEffect">
                                  <p:stCondLst>
                                    <p:cond delay="0"/>
                                  </p:stCondLst>
                                  <p:childTnLst>
                                    <p:set>
                                      <p:cBhvr>
                                        <p:cTn id="210" dur="1" fill="hold">
                                          <p:stCondLst>
                                            <p:cond delay="0"/>
                                          </p:stCondLst>
                                        </p:cTn>
                                        <p:tgtEl>
                                          <p:spTgt spid="23"/>
                                        </p:tgtEl>
                                        <p:attrNameLst>
                                          <p:attrName>style.visibility</p:attrName>
                                        </p:attrNameLst>
                                      </p:cBhvr>
                                      <p:to>
                                        <p:strVal val="visible"/>
                                      </p:to>
                                    </p:set>
                                    <p:animEffect transition="in" filter="checkerboard(across)">
                                      <p:cBhvr>
                                        <p:cTn id="211" dur="3000"/>
                                        <p:tgtEl>
                                          <p:spTgt spid="23"/>
                                        </p:tgtEl>
                                      </p:cBhvr>
                                    </p:animEffect>
                                  </p:childTnLst>
                                </p:cTn>
                              </p:par>
                              <p:par>
                                <p:cTn id="212" presetID="5" presetClass="entr" presetSubtype="10" fill="hold" grpId="2" nodeType="withEffect">
                                  <p:stCondLst>
                                    <p:cond delay="0"/>
                                  </p:stCondLst>
                                  <p:childTnLst>
                                    <p:set>
                                      <p:cBhvr>
                                        <p:cTn id="213" dur="1" fill="hold">
                                          <p:stCondLst>
                                            <p:cond delay="0"/>
                                          </p:stCondLst>
                                        </p:cTn>
                                        <p:tgtEl>
                                          <p:spTgt spid="24"/>
                                        </p:tgtEl>
                                        <p:attrNameLst>
                                          <p:attrName>style.visibility</p:attrName>
                                        </p:attrNameLst>
                                      </p:cBhvr>
                                      <p:to>
                                        <p:strVal val="visible"/>
                                      </p:to>
                                    </p:set>
                                    <p:animEffect transition="in" filter="checkerboard(across)">
                                      <p:cBhvr>
                                        <p:cTn id="214" dur="3000"/>
                                        <p:tgtEl>
                                          <p:spTgt spid="24"/>
                                        </p:tgtEl>
                                      </p:cBhvr>
                                    </p:animEffect>
                                  </p:childTnLst>
                                </p:cTn>
                              </p:par>
                              <p:par>
                                <p:cTn id="215" presetID="5" presetClass="entr" presetSubtype="10" fill="hold" grpId="2" nodeType="withEffect">
                                  <p:stCondLst>
                                    <p:cond delay="0"/>
                                  </p:stCondLst>
                                  <p:childTnLst>
                                    <p:set>
                                      <p:cBhvr>
                                        <p:cTn id="216" dur="1" fill="hold">
                                          <p:stCondLst>
                                            <p:cond delay="0"/>
                                          </p:stCondLst>
                                        </p:cTn>
                                        <p:tgtEl>
                                          <p:spTgt spid="25"/>
                                        </p:tgtEl>
                                        <p:attrNameLst>
                                          <p:attrName>style.visibility</p:attrName>
                                        </p:attrNameLst>
                                      </p:cBhvr>
                                      <p:to>
                                        <p:strVal val="visible"/>
                                      </p:to>
                                    </p:set>
                                    <p:animEffect transition="in" filter="checkerboard(across)">
                                      <p:cBhvr>
                                        <p:cTn id="217" dur="3000"/>
                                        <p:tgtEl>
                                          <p:spTgt spid="25"/>
                                        </p:tgtEl>
                                      </p:cBhvr>
                                    </p:animEffect>
                                  </p:childTnLst>
                                </p:cTn>
                              </p:par>
                              <p:par>
                                <p:cTn id="218" presetID="5" presetClass="entr" presetSubtype="10" fill="hold" grpId="2" nodeType="withEffect">
                                  <p:stCondLst>
                                    <p:cond delay="0"/>
                                  </p:stCondLst>
                                  <p:childTnLst>
                                    <p:set>
                                      <p:cBhvr>
                                        <p:cTn id="219" dur="1" fill="hold">
                                          <p:stCondLst>
                                            <p:cond delay="0"/>
                                          </p:stCondLst>
                                        </p:cTn>
                                        <p:tgtEl>
                                          <p:spTgt spid="28"/>
                                        </p:tgtEl>
                                        <p:attrNameLst>
                                          <p:attrName>style.visibility</p:attrName>
                                        </p:attrNameLst>
                                      </p:cBhvr>
                                      <p:to>
                                        <p:strVal val="visible"/>
                                      </p:to>
                                    </p:set>
                                    <p:animEffect transition="in" filter="checkerboard(across)">
                                      <p:cBhvr>
                                        <p:cTn id="220" dur="3000"/>
                                        <p:tgtEl>
                                          <p:spTgt spid="28"/>
                                        </p:tgtEl>
                                      </p:cBhvr>
                                    </p:animEffect>
                                  </p:childTnLst>
                                </p:cTn>
                              </p:par>
                              <p:par>
                                <p:cTn id="221" presetID="5" presetClass="entr" presetSubtype="10" fill="hold" grpId="2" nodeType="withEffect">
                                  <p:stCondLst>
                                    <p:cond delay="0"/>
                                  </p:stCondLst>
                                  <p:childTnLst>
                                    <p:set>
                                      <p:cBhvr>
                                        <p:cTn id="222" dur="1" fill="hold">
                                          <p:stCondLst>
                                            <p:cond delay="0"/>
                                          </p:stCondLst>
                                        </p:cTn>
                                        <p:tgtEl>
                                          <p:spTgt spid="30"/>
                                        </p:tgtEl>
                                        <p:attrNameLst>
                                          <p:attrName>style.visibility</p:attrName>
                                        </p:attrNameLst>
                                      </p:cBhvr>
                                      <p:to>
                                        <p:strVal val="visible"/>
                                      </p:to>
                                    </p:set>
                                    <p:animEffect transition="in" filter="checkerboard(across)">
                                      <p:cBhvr>
                                        <p:cTn id="223" dur="3000"/>
                                        <p:tgtEl>
                                          <p:spTgt spid="30"/>
                                        </p:tgtEl>
                                      </p:cBhvr>
                                    </p:animEffect>
                                  </p:childTnLst>
                                </p:cTn>
                              </p:par>
                              <p:par>
                                <p:cTn id="224" presetID="5" presetClass="entr" presetSubtype="10" fill="hold" grpId="2" nodeType="withEffect">
                                  <p:stCondLst>
                                    <p:cond delay="0"/>
                                  </p:stCondLst>
                                  <p:childTnLst>
                                    <p:set>
                                      <p:cBhvr>
                                        <p:cTn id="225" dur="1" fill="hold">
                                          <p:stCondLst>
                                            <p:cond delay="0"/>
                                          </p:stCondLst>
                                        </p:cTn>
                                        <p:tgtEl>
                                          <p:spTgt spid="5"/>
                                        </p:tgtEl>
                                        <p:attrNameLst>
                                          <p:attrName>style.visibility</p:attrName>
                                        </p:attrNameLst>
                                      </p:cBhvr>
                                      <p:to>
                                        <p:strVal val="visible"/>
                                      </p:to>
                                    </p:set>
                                    <p:animEffect transition="in" filter="checkerboard(across)">
                                      <p:cBhvr>
                                        <p:cTn id="226" dur="3000"/>
                                        <p:tgtEl>
                                          <p:spTgt spid="5"/>
                                        </p:tgtEl>
                                      </p:cBhvr>
                                    </p:animEffect>
                                  </p:childTnLst>
                                </p:cTn>
                              </p:par>
                              <p:par>
                                <p:cTn id="227" presetID="5" presetClass="entr" presetSubtype="10" fill="hold" grpId="2" nodeType="withEffect">
                                  <p:stCondLst>
                                    <p:cond delay="0"/>
                                  </p:stCondLst>
                                  <p:childTnLst>
                                    <p:set>
                                      <p:cBhvr>
                                        <p:cTn id="228" dur="1" fill="hold">
                                          <p:stCondLst>
                                            <p:cond delay="0"/>
                                          </p:stCondLst>
                                        </p:cTn>
                                        <p:tgtEl>
                                          <p:spTgt spid="7"/>
                                        </p:tgtEl>
                                        <p:attrNameLst>
                                          <p:attrName>style.visibility</p:attrName>
                                        </p:attrNameLst>
                                      </p:cBhvr>
                                      <p:to>
                                        <p:strVal val="visible"/>
                                      </p:to>
                                    </p:set>
                                    <p:animEffect transition="in" filter="checkerboard(across)">
                                      <p:cBhvr>
                                        <p:cTn id="229" dur="3000"/>
                                        <p:tgtEl>
                                          <p:spTgt spid="7"/>
                                        </p:tgtEl>
                                      </p:cBhvr>
                                    </p:animEffect>
                                  </p:childTnLst>
                                </p:cTn>
                              </p:par>
                              <p:par>
                                <p:cTn id="230" presetID="5" presetClass="entr" presetSubtype="10" fill="hold" grpId="2" nodeType="withEffect">
                                  <p:stCondLst>
                                    <p:cond delay="0"/>
                                  </p:stCondLst>
                                  <p:childTnLst>
                                    <p:set>
                                      <p:cBhvr>
                                        <p:cTn id="231" dur="1" fill="hold">
                                          <p:stCondLst>
                                            <p:cond delay="0"/>
                                          </p:stCondLst>
                                        </p:cTn>
                                        <p:tgtEl>
                                          <p:spTgt spid="9"/>
                                        </p:tgtEl>
                                        <p:attrNameLst>
                                          <p:attrName>style.visibility</p:attrName>
                                        </p:attrNameLst>
                                      </p:cBhvr>
                                      <p:to>
                                        <p:strVal val="visible"/>
                                      </p:to>
                                    </p:set>
                                    <p:animEffect transition="in" filter="checkerboard(across)">
                                      <p:cBhvr>
                                        <p:cTn id="232" dur="3000"/>
                                        <p:tgtEl>
                                          <p:spTgt spid="9"/>
                                        </p:tgtEl>
                                      </p:cBhvr>
                                    </p:animEffect>
                                  </p:childTnLst>
                                </p:cTn>
                              </p:par>
                              <p:par>
                                <p:cTn id="233" presetID="5" presetClass="entr" presetSubtype="10" fill="hold" grpId="2" nodeType="withEffect">
                                  <p:stCondLst>
                                    <p:cond delay="0"/>
                                  </p:stCondLst>
                                  <p:childTnLst>
                                    <p:set>
                                      <p:cBhvr>
                                        <p:cTn id="234" dur="1" fill="hold">
                                          <p:stCondLst>
                                            <p:cond delay="0"/>
                                          </p:stCondLst>
                                        </p:cTn>
                                        <p:tgtEl>
                                          <p:spTgt spid="10"/>
                                        </p:tgtEl>
                                        <p:attrNameLst>
                                          <p:attrName>style.visibility</p:attrName>
                                        </p:attrNameLst>
                                      </p:cBhvr>
                                      <p:to>
                                        <p:strVal val="visible"/>
                                      </p:to>
                                    </p:set>
                                    <p:animEffect transition="in" filter="checkerboard(across)">
                                      <p:cBhvr>
                                        <p:cTn id="235" dur="3000"/>
                                        <p:tgtEl>
                                          <p:spTgt spid="10"/>
                                        </p:tgtEl>
                                      </p:cBhvr>
                                    </p:animEffect>
                                  </p:childTnLst>
                                </p:cTn>
                              </p:par>
                              <p:par>
                                <p:cTn id="236" presetID="5" presetClass="entr" presetSubtype="10" fill="hold" grpId="2" nodeType="withEffect">
                                  <p:stCondLst>
                                    <p:cond delay="0"/>
                                  </p:stCondLst>
                                  <p:childTnLst>
                                    <p:set>
                                      <p:cBhvr>
                                        <p:cTn id="237" dur="1" fill="hold">
                                          <p:stCondLst>
                                            <p:cond delay="0"/>
                                          </p:stCondLst>
                                        </p:cTn>
                                        <p:tgtEl>
                                          <p:spTgt spid="14"/>
                                        </p:tgtEl>
                                        <p:attrNameLst>
                                          <p:attrName>style.visibility</p:attrName>
                                        </p:attrNameLst>
                                      </p:cBhvr>
                                      <p:to>
                                        <p:strVal val="visible"/>
                                      </p:to>
                                    </p:set>
                                    <p:animEffect transition="in" filter="checkerboard(across)">
                                      <p:cBhvr>
                                        <p:cTn id="238" dur="3000"/>
                                        <p:tgtEl>
                                          <p:spTgt spid="14"/>
                                        </p:tgtEl>
                                      </p:cBhvr>
                                    </p:animEffect>
                                  </p:childTnLst>
                                </p:cTn>
                              </p:par>
                              <p:par>
                                <p:cTn id="239" presetID="5" presetClass="entr" presetSubtype="10" fill="hold" grpId="2" nodeType="withEffect">
                                  <p:stCondLst>
                                    <p:cond delay="0"/>
                                  </p:stCondLst>
                                  <p:childTnLst>
                                    <p:set>
                                      <p:cBhvr>
                                        <p:cTn id="240" dur="1" fill="hold">
                                          <p:stCondLst>
                                            <p:cond delay="0"/>
                                          </p:stCondLst>
                                        </p:cTn>
                                        <p:tgtEl>
                                          <p:spTgt spid="15"/>
                                        </p:tgtEl>
                                        <p:attrNameLst>
                                          <p:attrName>style.visibility</p:attrName>
                                        </p:attrNameLst>
                                      </p:cBhvr>
                                      <p:to>
                                        <p:strVal val="visible"/>
                                      </p:to>
                                    </p:set>
                                    <p:animEffect transition="in" filter="checkerboard(across)">
                                      <p:cBhvr>
                                        <p:cTn id="241" dur="3000"/>
                                        <p:tgtEl>
                                          <p:spTgt spid="15"/>
                                        </p:tgtEl>
                                      </p:cBhvr>
                                    </p:animEffect>
                                  </p:childTnLst>
                                </p:cTn>
                              </p:par>
                              <p:par>
                                <p:cTn id="242" presetID="5" presetClass="entr" presetSubtype="10" fill="hold" grpId="2" nodeType="withEffect">
                                  <p:stCondLst>
                                    <p:cond delay="0"/>
                                  </p:stCondLst>
                                  <p:childTnLst>
                                    <p:set>
                                      <p:cBhvr>
                                        <p:cTn id="243" dur="1" fill="hold">
                                          <p:stCondLst>
                                            <p:cond delay="0"/>
                                          </p:stCondLst>
                                        </p:cTn>
                                        <p:tgtEl>
                                          <p:spTgt spid="17"/>
                                        </p:tgtEl>
                                        <p:attrNameLst>
                                          <p:attrName>style.visibility</p:attrName>
                                        </p:attrNameLst>
                                      </p:cBhvr>
                                      <p:to>
                                        <p:strVal val="visible"/>
                                      </p:to>
                                    </p:set>
                                    <p:animEffect transition="in" filter="checkerboard(across)">
                                      <p:cBhvr>
                                        <p:cTn id="244" dur="3000"/>
                                        <p:tgtEl>
                                          <p:spTgt spid="17"/>
                                        </p:tgtEl>
                                      </p:cBhvr>
                                    </p:animEffect>
                                  </p:childTnLst>
                                </p:cTn>
                              </p:par>
                              <p:par>
                                <p:cTn id="245" presetID="5" presetClass="entr" presetSubtype="10" fill="hold" grpId="2" nodeType="withEffect">
                                  <p:stCondLst>
                                    <p:cond delay="0"/>
                                  </p:stCondLst>
                                  <p:childTnLst>
                                    <p:set>
                                      <p:cBhvr>
                                        <p:cTn id="246" dur="1" fill="hold">
                                          <p:stCondLst>
                                            <p:cond delay="0"/>
                                          </p:stCondLst>
                                        </p:cTn>
                                        <p:tgtEl>
                                          <p:spTgt spid="19"/>
                                        </p:tgtEl>
                                        <p:attrNameLst>
                                          <p:attrName>style.visibility</p:attrName>
                                        </p:attrNameLst>
                                      </p:cBhvr>
                                      <p:to>
                                        <p:strVal val="visible"/>
                                      </p:to>
                                    </p:set>
                                    <p:animEffect transition="in" filter="checkerboard(across)">
                                      <p:cBhvr>
                                        <p:cTn id="247" dur="3000"/>
                                        <p:tgtEl>
                                          <p:spTgt spid="19"/>
                                        </p:tgtEl>
                                      </p:cBhvr>
                                    </p:animEffect>
                                  </p:childTnLst>
                                </p:cTn>
                              </p:par>
                              <p:par>
                                <p:cTn id="248" presetID="5" presetClass="entr" presetSubtype="10" fill="hold" grpId="2" nodeType="withEffect">
                                  <p:stCondLst>
                                    <p:cond delay="0"/>
                                  </p:stCondLst>
                                  <p:childTnLst>
                                    <p:set>
                                      <p:cBhvr>
                                        <p:cTn id="249" dur="1" fill="hold">
                                          <p:stCondLst>
                                            <p:cond delay="0"/>
                                          </p:stCondLst>
                                        </p:cTn>
                                        <p:tgtEl>
                                          <p:spTgt spid="21"/>
                                        </p:tgtEl>
                                        <p:attrNameLst>
                                          <p:attrName>style.visibility</p:attrName>
                                        </p:attrNameLst>
                                      </p:cBhvr>
                                      <p:to>
                                        <p:strVal val="visible"/>
                                      </p:to>
                                    </p:set>
                                    <p:animEffect transition="in" filter="checkerboard(across)">
                                      <p:cBhvr>
                                        <p:cTn id="250" dur="3000"/>
                                        <p:tgtEl>
                                          <p:spTgt spid="21"/>
                                        </p:tgtEl>
                                      </p:cBhvr>
                                    </p:animEffect>
                                  </p:childTnLst>
                                </p:cTn>
                              </p:par>
                              <p:par>
                                <p:cTn id="251" presetID="5" presetClass="entr" presetSubtype="10" fill="hold" grpId="2" nodeType="withEffect">
                                  <p:stCondLst>
                                    <p:cond delay="0"/>
                                  </p:stCondLst>
                                  <p:childTnLst>
                                    <p:set>
                                      <p:cBhvr>
                                        <p:cTn id="252" dur="1" fill="hold">
                                          <p:stCondLst>
                                            <p:cond delay="0"/>
                                          </p:stCondLst>
                                        </p:cTn>
                                        <p:tgtEl>
                                          <p:spTgt spid="22"/>
                                        </p:tgtEl>
                                        <p:attrNameLst>
                                          <p:attrName>style.visibility</p:attrName>
                                        </p:attrNameLst>
                                      </p:cBhvr>
                                      <p:to>
                                        <p:strVal val="visible"/>
                                      </p:to>
                                    </p:set>
                                    <p:animEffect transition="in" filter="checkerboard(across)">
                                      <p:cBhvr>
                                        <p:cTn id="253" dur="3000"/>
                                        <p:tgtEl>
                                          <p:spTgt spid="22"/>
                                        </p:tgtEl>
                                      </p:cBhvr>
                                    </p:animEffect>
                                  </p:childTnLst>
                                </p:cTn>
                              </p:par>
                              <p:par>
                                <p:cTn id="254" presetID="5" presetClass="entr" presetSubtype="10" fill="hold" grpId="2" nodeType="withEffect">
                                  <p:stCondLst>
                                    <p:cond delay="0"/>
                                  </p:stCondLst>
                                  <p:childTnLst>
                                    <p:set>
                                      <p:cBhvr>
                                        <p:cTn id="255" dur="1" fill="hold">
                                          <p:stCondLst>
                                            <p:cond delay="0"/>
                                          </p:stCondLst>
                                        </p:cTn>
                                        <p:tgtEl>
                                          <p:spTgt spid="26"/>
                                        </p:tgtEl>
                                        <p:attrNameLst>
                                          <p:attrName>style.visibility</p:attrName>
                                        </p:attrNameLst>
                                      </p:cBhvr>
                                      <p:to>
                                        <p:strVal val="visible"/>
                                      </p:to>
                                    </p:set>
                                    <p:animEffect transition="in" filter="checkerboard(across)">
                                      <p:cBhvr>
                                        <p:cTn id="256" dur="3000"/>
                                        <p:tgtEl>
                                          <p:spTgt spid="26"/>
                                        </p:tgtEl>
                                      </p:cBhvr>
                                    </p:animEffect>
                                  </p:childTnLst>
                                </p:cTn>
                              </p:par>
                              <p:par>
                                <p:cTn id="257" presetID="5" presetClass="entr" presetSubtype="10" fill="hold" grpId="2" nodeType="withEffect">
                                  <p:stCondLst>
                                    <p:cond delay="0"/>
                                  </p:stCondLst>
                                  <p:childTnLst>
                                    <p:set>
                                      <p:cBhvr>
                                        <p:cTn id="258" dur="1" fill="hold">
                                          <p:stCondLst>
                                            <p:cond delay="0"/>
                                          </p:stCondLst>
                                        </p:cTn>
                                        <p:tgtEl>
                                          <p:spTgt spid="27"/>
                                        </p:tgtEl>
                                        <p:attrNameLst>
                                          <p:attrName>style.visibility</p:attrName>
                                        </p:attrNameLst>
                                      </p:cBhvr>
                                      <p:to>
                                        <p:strVal val="visible"/>
                                      </p:to>
                                    </p:set>
                                    <p:animEffect transition="in" filter="checkerboard(across)">
                                      <p:cBhvr>
                                        <p:cTn id="259" dur="3000"/>
                                        <p:tgtEl>
                                          <p:spTgt spid="27"/>
                                        </p:tgtEl>
                                      </p:cBhvr>
                                    </p:animEffect>
                                  </p:childTnLst>
                                </p:cTn>
                              </p:par>
                              <p:par>
                                <p:cTn id="260" presetID="5" presetClass="entr" presetSubtype="10" fill="hold" grpId="2" nodeType="withEffect">
                                  <p:stCondLst>
                                    <p:cond delay="0"/>
                                  </p:stCondLst>
                                  <p:childTnLst>
                                    <p:set>
                                      <p:cBhvr>
                                        <p:cTn id="261" dur="1" fill="hold">
                                          <p:stCondLst>
                                            <p:cond delay="0"/>
                                          </p:stCondLst>
                                        </p:cTn>
                                        <p:tgtEl>
                                          <p:spTgt spid="29"/>
                                        </p:tgtEl>
                                        <p:attrNameLst>
                                          <p:attrName>style.visibility</p:attrName>
                                        </p:attrNameLst>
                                      </p:cBhvr>
                                      <p:to>
                                        <p:strVal val="visible"/>
                                      </p:to>
                                    </p:set>
                                    <p:animEffect transition="in" filter="checkerboard(across)">
                                      <p:cBhvr>
                                        <p:cTn id="262" dur="3000"/>
                                        <p:tgtEl>
                                          <p:spTgt spid="29"/>
                                        </p:tgtEl>
                                      </p:cBhvr>
                                    </p:animEffect>
                                  </p:childTnLst>
                                </p:cTn>
                              </p:par>
                              <p:par>
                                <p:cTn id="263" presetID="5" presetClass="entr" presetSubtype="10" fill="hold" grpId="2" nodeType="withEffect">
                                  <p:stCondLst>
                                    <p:cond delay="0"/>
                                  </p:stCondLst>
                                  <p:childTnLst>
                                    <p:set>
                                      <p:cBhvr>
                                        <p:cTn id="264" dur="1" fill="hold">
                                          <p:stCondLst>
                                            <p:cond delay="0"/>
                                          </p:stCondLst>
                                        </p:cTn>
                                        <p:tgtEl>
                                          <p:spTgt spid="31"/>
                                        </p:tgtEl>
                                        <p:attrNameLst>
                                          <p:attrName>style.visibility</p:attrName>
                                        </p:attrNameLst>
                                      </p:cBhvr>
                                      <p:to>
                                        <p:strVal val="visible"/>
                                      </p:to>
                                    </p:set>
                                    <p:animEffect transition="in" filter="checkerboard(across)">
                                      <p:cBhvr>
                                        <p:cTn id="265" dur="3000"/>
                                        <p:tgtEl>
                                          <p:spTgt spid="31"/>
                                        </p:tgtEl>
                                      </p:cBhvr>
                                    </p:animEffect>
                                  </p:childTnLst>
                                </p:cTn>
                              </p:par>
                              <p:par>
                                <p:cTn id="266" presetID="5" presetClass="entr" presetSubtype="10" fill="hold" grpId="2" nodeType="withEffect">
                                  <p:stCondLst>
                                    <p:cond delay="0"/>
                                  </p:stCondLst>
                                  <p:childTnLst>
                                    <p:set>
                                      <p:cBhvr>
                                        <p:cTn id="267" dur="1" fill="hold">
                                          <p:stCondLst>
                                            <p:cond delay="0"/>
                                          </p:stCondLst>
                                        </p:cTn>
                                        <p:tgtEl>
                                          <p:spTgt spid="32"/>
                                        </p:tgtEl>
                                        <p:attrNameLst>
                                          <p:attrName>style.visibility</p:attrName>
                                        </p:attrNameLst>
                                      </p:cBhvr>
                                      <p:to>
                                        <p:strVal val="visible"/>
                                      </p:to>
                                    </p:set>
                                    <p:animEffect transition="in" filter="checkerboard(across)">
                                      <p:cBhvr>
                                        <p:cTn id="268" dur="3000"/>
                                        <p:tgtEl>
                                          <p:spTgt spid="32"/>
                                        </p:tgtEl>
                                      </p:cBhvr>
                                    </p:animEffect>
                                  </p:childTnLst>
                                </p:cTn>
                              </p:par>
                            </p:childTnLst>
                          </p:cTn>
                        </p:par>
                        <p:par>
                          <p:cTn id="269" fill="hold">
                            <p:stCondLst>
                              <p:cond delay="3000"/>
                            </p:stCondLst>
                            <p:childTnLst>
                              <p:par>
                                <p:cTn id="270" presetID="2" presetClass="exit" presetSubtype="6" fill="hold" grpId="3" nodeType="afterEffect">
                                  <p:stCondLst>
                                    <p:cond delay="0"/>
                                  </p:stCondLst>
                                  <p:childTnLst>
                                    <p:anim calcmode="lin" valueType="num">
                                      <p:cBhvr additive="base">
                                        <p:cTn id="271" dur="3000"/>
                                        <p:tgtEl>
                                          <p:spTgt spid="4"/>
                                        </p:tgtEl>
                                        <p:attrNameLst>
                                          <p:attrName>ppt_x</p:attrName>
                                        </p:attrNameLst>
                                      </p:cBhvr>
                                      <p:tavLst>
                                        <p:tav tm="0">
                                          <p:val>
                                            <p:strVal val="ppt_x"/>
                                          </p:val>
                                        </p:tav>
                                        <p:tav tm="100000">
                                          <p:val>
                                            <p:strVal val="1+ppt_w/2"/>
                                          </p:val>
                                        </p:tav>
                                      </p:tavLst>
                                    </p:anim>
                                    <p:anim calcmode="lin" valueType="num">
                                      <p:cBhvr additive="base">
                                        <p:cTn id="272" dur="3000"/>
                                        <p:tgtEl>
                                          <p:spTgt spid="4"/>
                                        </p:tgtEl>
                                        <p:attrNameLst>
                                          <p:attrName>ppt_y</p:attrName>
                                        </p:attrNameLst>
                                      </p:cBhvr>
                                      <p:tavLst>
                                        <p:tav tm="0">
                                          <p:val>
                                            <p:strVal val="ppt_y"/>
                                          </p:val>
                                        </p:tav>
                                        <p:tav tm="100000">
                                          <p:val>
                                            <p:strVal val="1+ppt_h/2"/>
                                          </p:val>
                                        </p:tav>
                                      </p:tavLst>
                                    </p:anim>
                                    <p:set>
                                      <p:cBhvr>
                                        <p:cTn id="273" dur="1" fill="hold">
                                          <p:stCondLst>
                                            <p:cond delay="2999"/>
                                          </p:stCondLst>
                                        </p:cTn>
                                        <p:tgtEl>
                                          <p:spTgt spid="4"/>
                                        </p:tgtEl>
                                        <p:attrNameLst>
                                          <p:attrName>style.visibility</p:attrName>
                                        </p:attrNameLst>
                                      </p:cBhvr>
                                      <p:to>
                                        <p:strVal val="hidden"/>
                                      </p:to>
                                    </p:set>
                                  </p:childTnLst>
                                </p:cTn>
                              </p:par>
                              <p:par>
                                <p:cTn id="274" presetID="2" presetClass="exit" presetSubtype="6" fill="hold" grpId="3" nodeType="withEffect">
                                  <p:stCondLst>
                                    <p:cond delay="0"/>
                                  </p:stCondLst>
                                  <p:childTnLst>
                                    <p:anim calcmode="lin" valueType="num">
                                      <p:cBhvr additive="base">
                                        <p:cTn id="275" dur="3000"/>
                                        <p:tgtEl>
                                          <p:spTgt spid="8"/>
                                        </p:tgtEl>
                                        <p:attrNameLst>
                                          <p:attrName>ppt_x</p:attrName>
                                        </p:attrNameLst>
                                      </p:cBhvr>
                                      <p:tavLst>
                                        <p:tav tm="0">
                                          <p:val>
                                            <p:strVal val="ppt_x"/>
                                          </p:val>
                                        </p:tav>
                                        <p:tav tm="100000">
                                          <p:val>
                                            <p:strVal val="1+ppt_w/2"/>
                                          </p:val>
                                        </p:tav>
                                      </p:tavLst>
                                    </p:anim>
                                    <p:anim calcmode="lin" valueType="num">
                                      <p:cBhvr additive="base">
                                        <p:cTn id="276" dur="3000"/>
                                        <p:tgtEl>
                                          <p:spTgt spid="8"/>
                                        </p:tgtEl>
                                        <p:attrNameLst>
                                          <p:attrName>ppt_y</p:attrName>
                                        </p:attrNameLst>
                                      </p:cBhvr>
                                      <p:tavLst>
                                        <p:tav tm="0">
                                          <p:val>
                                            <p:strVal val="ppt_y"/>
                                          </p:val>
                                        </p:tav>
                                        <p:tav tm="100000">
                                          <p:val>
                                            <p:strVal val="1+ppt_h/2"/>
                                          </p:val>
                                        </p:tav>
                                      </p:tavLst>
                                    </p:anim>
                                    <p:set>
                                      <p:cBhvr>
                                        <p:cTn id="277" dur="1" fill="hold">
                                          <p:stCondLst>
                                            <p:cond delay="2999"/>
                                          </p:stCondLst>
                                        </p:cTn>
                                        <p:tgtEl>
                                          <p:spTgt spid="8"/>
                                        </p:tgtEl>
                                        <p:attrNameLst>
                                          <p:attrName>style.visibility</p:attrName>
                                        </p:attrNameLst>
                                      </p:cBhvr>
                                      <p:to>
                                        <p:strVal val="hidden"/>
                                      </p:to>
                                    </p:set>
                                  </p:childTnLst>
                                </p:cTn>
                              </p:par>
                              <p:par>
                                <p:cTn id="278" presetID="2" presetClass="exit" presetSubtype="6" fill="hold" grpId="3" nodeType="withEffect">
                                  <p:stCondLst>
                                    <p:cond delay="0"/>
                                  </p:stCondLst>
                                  <p:childTnLst>
                                    <p:anim calcmode="lin" valueType="num">
                                      <p:cBhvr additive="base">
                                        <p:cTn id="279" dur="3000"/>
                                        <p:tgtEl>
                                          <p:spTgt spid="13"/>
                                        </p:tgtEl>
                                        <p:attrNameLst>
                                          <p:attrName>ppt_x</p:attrName>
                                        </p:attrNameLst>
                                      </p:cBhvr>
                                      <p:tavLst>
                                        <p:tav tm="0">
                                          <p:val>
                                            <p:strVal val="ppt_x"/>
                                          </p:val>
                                        </p:tav>
                                        <p:tav tm="100000">
                                          <p:val>
                                            <p:strVal val="1+ppt_w/2"/>
                                          </p:val>
                                        </p:tav>
                                      </p:tavLst>
                                    </p:anim>
                                    <p:anim calcmode="lin" valueType="num">
                                      <p:cBhvr additive="base">
                                        <p:cTn id="280" dur="3000"/>
                                        <p:tgtEl>
                                          <p:spTgt spid="13"/>
                                        </p:tgtEl>
                                        <p:attrNameLst>
                                          <p:attrName>ppt_y</p:attrName>
                                        </p:attrNameLst>
                                      </p:cBhvr>
                                      <p:tavLst>
                                        <p:tav tm="0">
                                          <p:val>
                                            <p:strVal val="ppt_y"/>
                                          </p:val>
                                        </p:tav>
                                        <p:tav tm="100000">
                                          <p:val>
                                            <p:strVal val="1+ppt_h/2"/>
                                          </p:val>
                                        </p:tav>
                                      </p:tavLst>
                                    </p:anim>
                                    <p:set>
                                      <p:cBhvr>
                                        <p:cTn id="281" dur="1" fill="hold">
                                          <p:stCondLst>
                                            <p:cond delay="2999"/>
                                          </p:stCondLst>
                                        </p:cTn>
                                        <p:tgtEl>
                                          <p:spTgt spid="13"/>
                                        </p:tgtEl>
                                        <p:attrNameLst>
                                          <p:attrName>style.visibility</p:attrName>
                                        </p:attrNameLst>
                                      </p:cBhvr>
                                      <p:to>
                                        <p:strVal val="hidden"/>
                                      </p:to>
                                    </p:set>
                                  </p:childTnLst>
                                </p:cTn>
                              </p:par>
                              <p:par>
                                <p:cTn id="282" presetID="2" presetClass="exit" presetSubtype="6" fill="hold" grpId="3" nodeType="withEffect">
                                  <p:stCondLst>
                                    <p:cond delay="0"/>
                                  </p:stCondLst>
                                  <p:childTnLst>
                                    <p:anim calcmode="lin" valueType="num">
                                      <p:cBhvr additive="base">
                                        <p:cTn id="283" dur="3000"/>
                                        <p:tgtEl>
                                          <p:spTgt spid="16"/>
                                        </p:tgtEl>
                                        <p:attrNameLst>
                                          <p:attrName>ppt_x</p:attrName>
                                        </p:attrNameLst>
                                      </p:cBhvr>
                                      <p:tavLst>
                                        <p:tav tm="0">
                                          <p:val>
                                            <p:strVal val="ppt_x"/>
                                          </p:val>
                                        </p:tav>
                                        <p:tav tm="100000">
                                          <p:val>
                                            <p:strVal val="1+ppt_w/2"/>
                                          </p:val>
                                        </p:tav>
                                      </p:tavLst>
                                    </p:anim>
                                    <p:anim calcmode="lin" valueType="num">
                                      <p:cBhvr additive="base">
                                        <p:cTn id="284" dur="3000"/>
                                        <p:tgtEl>
                                          <p:spTgt spid="16"/>
                                        </p:tgtEl>
                                        <p:attrNameLst>
                                          <p:attrName>ppt_y</p:attrName>
                                        </p:attrNameLst>
                                      </p:cBhvr>
                                      <p:tavLst>
                                        <p:tav tm="0">
                                          <p:val>
                                            <p:strVal val="ppt_y"/>
                                          </p:val>
                                        </p:tav>
                                        <p:tav tm="100000">
                                          <p:val>
                                            <p:strVal val="1+ppt_h/2"/>
                                          </p:val>
                                        </p:tav>
                                      </p:tavLst>
                                    </p:anim>
                                    <p:set>
                                      <p:cBhvr>
                                        <p:cTn id="285" dur="1" fill="hold">
                                          <p:stCondLst>
                                            <p:cond delay="2999"/>
                                          </p:stCondLst>
                                        </p:cTn>
                                        <p:tgtEl>
                                          <p:spTgt spid="16"/>
                                        </p:tgtEl>
                                        <p:attrNameLst>
                                          <p:attrName>style.visibility</p:attrName>
                                        </p:attrNameLst>
                                      </p:cBhvr>
                                      <p:to>
                                        <p:strVal val="hidden"/>
                                      </p:to>
                                    </p:set>
                                  </p:childTnLst>
                                </p:cTn>
                              </p:par>
                              <p:par>
                                <p:cTn id="286" presetID="2" presetClass="exit" presetSubtype="6" fill="hold" grpId="3" nodeType="withEffect">
                                  <p:stCondLst>
                                    <p:cond delay="0"/>
                                  </p:stCondLst>
                                  <p:childTnLst>
                                    <p:anim calcmode="lin" valueType="num">
                                      <p:cBhvr additive="base">
                                        <p:cTn id="287" dur="3000"/>
                                        <p:tgtEl>
                                          <p:spTgt spid="20"/>
                                        </p:tgtEl>
                                        <p:attrNameLst>
                                          <p:attrName>ppt_x</p:attrName>
                                        </p:attrNameLst>
                                      </p:cBhvr>
                                      <p:tavLst>
                                        <p:tav tm="0">
                                          <p:val>
                                            <p:strVal val="ppt_x"/>
                                          </p:val>
                                        </p:tav>
                                        <p:tav tm="100000">
                                          <p:val>
                                            <p:strVal val="1+ppt_w/2"/>
                                          </p:val>
                                        </p:tav>
                                      </p:tavLst>
                                    </p:anim>
                                    <p:anim calcmode="lin" valueType="num">
                                      <p:cBhvr additive="base">
                                        <p:cTn id="288" dur="3000"/>
                                        <p:tgtEl>
                                          <p:spTgt spid="20"/>
                                        </p:tgtEl>
                                        <p:attrNameLst>
                                          <p:attrName>ppt_y</p:attrName>
                                        </p:attrNameLst>
                                      </p:cBhvr>
                                      <p:tavLst>
                                        <p:tav tm="0">
                                          <p:val>
                                            <p:strVal val="ppt_y"/>
                                          </p:val>
                                        </p:tav>
                                        <p:tav tm="100000">
                                          <p:val>
                                            <p:strVal val="1+ppt_h/2"/>
                                          </p:val>
                                        </p:tav>
                                      </p:tavLst>
                                    </p:anim>
                                    <p:set>
                                      <p:cBhvr>
                                        <p:cTn id="289" dur="1" fill="hold">
                                          <p:stCondLst>
                                            <p:cond delay="2999"/>
                                          </p:stCondLst>
                                        </p:cTn>
                                        <p:tgtEl>
                                          <p:spTgt spid="20"/>
                                        </p:tgtEl>
                                        <p:attrNameLst>
                                          <p:attrName>style.visibility</p:attrName>
                                        </p:attrNameLst>
                                      </p:cBhvr>
                                      <p:to>
                                        <p:strVal val="hidden"/>
                                      </p:to>
                                    </p:set>
                                  </p:childTnLst>
                                </p:cTn>
                              </p:par>
                              <p:par>
                                <p:cTn id="290" presetID="2" presetClass="exit" presetSubtype="6" fill="hold" grpId="3" nodeType="withEffect">
                                  <p:stCondLst>
                                    <p:cond delay="0"/>
                                  </p:stCondLst>
                                  <p:childTnLst>
                                    <p:anim calcmode="lin" valueType="num">
                                      <p:cBhvr additive="base">
                                        <p:cTn id="291" dur="3000"/>
                                        <p:tgtEl>
                                          <p:spTgt spid="24"/>
                                        </p:tgtEl>
                                        <p:attrNameLst>
                                          <p:attrName>ppt_x</p:attrName>
                                        </p:attrNameLst>
                                      </p:cBhvr>
                                      <p:tavLst>
                                        <p:tav tm="0">
                                          <p:val>
                                            <p:strVal val="ppt_x"/>
                                          </p:val>
                                        </p:tav>
                                        <p:tav tm="100000">
                                          <p:val>
                                            <p:strVal val="1+ppt_w/2"/>
                                          </p:val>
                                        </p:tav>
                                      </p:tavLst>
                                    </p:anim>
                                    <p:anim calcmode="lin" valueType="num">
                                      <p:cBhvr additive="base">
                                        <p:cTn id="292" dur="3000"/>
                                        <p:tgtEl>
                                          <p:spTgt spid="24"/>
                                        </p:tgtEl>
                                        <p:attrNameLst>
                                          <p:attrName>ppt_y</p:attrName>
                                        </p:attrNameLst>
                                      </p:cBhvr>
                                      <p:tavLst>
                                        <p:tav tm="0">
                                          <p:val>
                                            <p:strVal val="ppt_y"/>
                                          </p:val>
                                        </p:tav>
                                        <p:tav tm="100000">
                                          <p:val>
                                            <p:strVal val="1+ppt_h/2"/>
                                          </p:val>
                                        </p:tav>
                                      </p:tavLst>
                                    </p:anim>
                                    <p:set>
                                      <p:cBhvr>
                                        <p:cTn id="293" dur="1" fill="hold">
                                          <p:stCondLst>
                                            <p:cond delay="2999"/>
                                          </p:stCondLst>
                                        </p:cTn>
                                        <p:tgtEl>
                                          <p:spTgt spid="24"/>
                                        </p:tgtEl>
                                        <p:attrNameLst>
                                          <p:attrName>style.visibility</p:attrName>
                                        </p:attrNameLst>
                                      </p:cBhvr>
                                      <p:to>
                                        <p:strVal val="hidden"/>
                                      </p:to>
                                    </p:set>
                                  </p:childTnLst>
                                </p:cTn>
                              </p:par>
                              <p:par>
                                <p:cTn id="294" presetID="2" presetClass="exit" presetSubtype="6" fill="hold" grpId="3" nodeType="withEffect">
                                  <p:stCondLst>
                                    <p:cond delay="0"/>
                                  </p:stCondLst>
                                  <p:childTnLst>
                                    <p:anim calcmode="lin" valueType="num">
                                      <p:cBhvr additive="base">
                                        <p:cTn id="295" dur="3000"/>
                                        <p:tgtEl>
                                          <p:spTgt spid="28"/>
                                        </p:tgtEl>
                                        <p:attrNameLst>
                                          <p:attrName>ppt_x</p:attrName>
                                        </p:attrNameLst>
                                      </p:cBhvr>
                                      <p:tavLst>
                                        <p:tav tm="0">
                                          <p:val>
                                            <p:strVal val="ppt_x"/>
                                          </p:val>
                                        </p:tav>
                                        <p:tav tm="100000">
                                          <p:val>
                                            <p:strVal val="1+ppt_w/2"/>
                                          </p:val>
                                        </p:tav>
                                      </p:tavLst>
                                    </p:anim>
                                    <p:anim calcmode="lin" valueType="num">
                                      <p:cBhvr additive="base">
                                        <p:cTn id="296" dur="3000"/>
                                        <p:tgtEl>
                                          <p:spTgt spid="28"/>
                                        </p:tgtEl>
                                        <p:attrNameLst>
                                          <p:attrName>ppt_y</p:attrName>
                                        </p:attrNameLst>
                                      </p:cBhvr>
                                      <p:tavLst>
                                        <p:tav tm="0">
                                          <p:val>
                                            <p:strVal val="ppt_y"/>
                                          </p:val>
                                        </p:tav>
                                        <p:tav tm="100000">
                                          <p:val>
                                            <p:strVal val="1+ppt_h/2"/>
                                          </p:val>
                                        </p:tav>
                                      </p:tavLst>
                                    </p:anim>
                                    <p:set>
                                      <p:cBhvr>
                                        <p:cTn id="297" dur="1" fill="hold">
                                          <p:stCondLst>
                                            <p:cond delay="2999"/>
                                          </p:stCondLst>
                                        </p:cTn>
                                        <p:tgtEl>
                                          <p:spTgt spid="28"/>
                                        </p:tgtEl>
                                        <p:attrNameLst>
                                          <p:attrName>style.visibility</p:attrName>
                                        </p:attrNameLst>
                                      </p:cBhvr>
                                      <p:to>
                                        <p:strVal val="hidden"/>
                                      </p:to>
                                    </p:set>
                                  </p:childTnLst>
                                </p:cTn>
                              </p:par>
                              <p:par>
                                <p:cTn id="298" presetID="2" presetClass="exit" presetSubtype="12" fill="hold" grpId="3" nodeType="withEffect">
                                  <p:stCondLst>
                                    <p:cond delay="0"/>
                                  </p:stCondLst>
                                  <p:childTnLst>
                                    <p:anim calcmode="lin" valueType="num">
                                      <p:cBhvr additive="base">
                                        <p:cTn id="299" dur="3000"/>
                                        <p:tgtEl>
                                          <p:spTgt spid="5"/>
                                        </p:tgtEl>
                                        <p:attrNameLst>
                                          <p:attrName>ppt_x</p:attrName>
                                        </p:attrNameLst>
                                      </p:cBhvr>
                                      <p:tavLst>
                                        <p:tav tm="0">
                                          <p:val>
                                            <p:strVal val="ppt_x"/>
                                          </p:val>
                                        </p:tav>
                                        <p:tav tm="100000">
                                          <p:val>
                                            <p:strVal val="0-ppt_w/2"/>
                                          </p:val>
                                        </p:tav>
                                      </p:tavLst>
                                    </p:anim>
                                    <p:anim calcmode="lin" valueType="num">
                                      <p:cBhvr additive="base">
                                        <p:cTn id="300" dur="3000"/>
                                        <p:tgtEl>
                                          <p:spTgt spid="5"/>
                                        </p:tgtEl>
                                        <p:attrNameLst>
                                          <p:attrName>ppt_y</p:attrName>
                                        </p:attrNameLst>
                                      </p:cBhvr>
                                      <p:tavLst>
                                        <p:tav tm="0">
                                          <p:val>
                                            <p:strVal val="ppt_y"/>
                                          </p:val>
                                        </p:tav>
                                        <p:tav tm="100000">
                                          <p:val>
                                            <p:strVal val="1+ppt_h/2"/>
                                          </p:val>
                                        </p:tav>
                                      </p:tavLst>
                                    </p:anim>
                                    <p:set>
                                      <p:cBhvr>
                                        <p:cTn id="301" dur="1" fill="hold">
                                          <p:stCondLst>
                                            <p:cond delay="2999"/>
                                          </p:stCondLst>
                                        </p:cTn>
                                        <p:tgtEl>
                                          <p:spTgt spid="5"/>
                                        </p:tgtEl>
                                        <p:attrNameLst>
                                          <p:attrName>style.visibility</p:attrName>
                                        </p:attrNameLst>
                                      </p:cBhvr>
                                      <p:to>
                                        <p:strVal val="hidden"/>
                                      </p:to>
                                    </p:set>
                                  </p:childTnLst>
                                </p:cTn>
                              </p:par>
                              <p:par>
                                <p:cTn id="302" presetID="2" presetClass="exit" presetSubtype="12" fill="hold" grpId="3" nodeType="withEffect">
                                  <p:stCondLst>
                                    <p:cond delay="0"/>
                                  </p:stCondLst>
                                  <p:childTnLst>
                                    <p:anim calcmode="lin" valueType="num">
                                      <p:cBhvr additive="base">
                                        <p:cTn id="303" dur="3000"/>
                                        <p:tgtEl>
                                          <p:spTgt spid="9"/>
                                        </p:tgtEl>
                                        <p:attrNameLst>
                                          <p:attrName>ppt_x</p:attrName>
                                        </p:attrNameLst>
                                      </p:cBhvr>
                                      <p:tavLst>
                                        <p:tav tm="0">
                                          <p:val>
                                            <p:strVal val="ppt_x"/>
                                          </p:val>
                                        </p:tav>
                                        <p:tav tm="100000">
                                          <p:val>
                                            <p:strVal val="0-ppt_w/2"/>
                                          </p:val>
                                        </p:tav>
                                      </p:tavLst>
                                    </p:anim>
                                    <p:anim calcmode="lin" valueType="num">
                                      <p:cBhvr additive="base">
                                        <p:cTn id="304" dur="3000"/>
                                        <p:tgtEl>
                                          <p:spTgt spid="9"/>
                                        </p:tgtEl>
                                        <p:attrNameLst>
                                          <p:attrName>ppt_y</p:attrName>
                                        </p:attrNameLst>
                                      </p:cBhvr>
                                      <p:tavLst>
                                        <p:tav tm="0">
                                          <p:val>
                                            <p:strVal val="ppt_y"/>
                                          </p:val>
                                        </p:tav>
                                        <p:tav tm="100000">
                                          <p:val>
                                            <p:strVal val="1+ppt_h/2"/>
                                          </p:val>
                                        </p:tav>
                                      </p:tavLst>
                                    </p:anim>
                                    <p:set>
                                      <p:cBhvr>
                                        <p:cTn id="305" dur="1" fill="hold">
                                          <p:stCondLst>
                                            <p:cond delay="2999"/>
                                          </p:stCondLst>
                                        </p:cTn>
                                        <p:tgtEl>
                                          <p:spTgt spid="9"/>
                                        </p:tgtEl>
                                        <p:attrNameLst>
                                          <p:attrName>style.visibility</p:attrName>
                                        </p:attrNameLst>
                                      </p:cBhvr>
                                      <p:to>
                                        <p:strVal val="hidden"/>
                                      </p:to>
                                    </p:set>
                                  </p:childTnLst>
                                </p:cTn>
                              </p:par>
                              <p:par>
                                <p:cTn id="306" presetID="2" presetClass="exit" presetSubtype="12" fill="hold" grpId="3" nodeType="withEffect">
                                  <p:stCondLst>
                                    <p:cond delay="0"/>
                                  </p:stCondLst>
                                  <p:childTnLst>
                                    <p:anim calcmode="lin" valueType="num">
                                      <p:cBhvr additive="base">
                                        <p:cTn id="307" dur="3000"/>
                                        <p:tgtEl>
                                          <p:spTgt spid="14"/>
                                        </p:tgtEl>
                                        <p:attrNameLst>
                                          <p:attrName>ppt_x</p:attrName>
                                        </p:attrNameLst>
                                      </p:cBhvr>
                                      <p:tavLst>
                                        <p:tav tm="0">
                                          <p:val>
                                            <p:strVal val="ppt_x"/>
                                          </p:val>
                                        </p:tav>
                                        <p:tav tm="100000">
                                          <p:val>
                                            <p:strVal val="0-ppt_w/2"/>
                                          </p:val>
                                        </p:tav>
                                      </p:tavLst>
                                    </p:anim>
                                    <p:anim calcmode="lin" valueType="num">
                                      <p:cBhvr additive="base">
                                        <p:cTn id="308" dur="3000"/>
                                        <p:tgtEl>
                                          <p:spTgt spid="14"/>
                                        </p:tgtEl>
                                        <p:attrNameLst>
                                          <p:attrName>ppt_y</p:attrName>
                                        </p:attrNameLst>
                                      </p:cBhvr>
                                      <p:tavLst>
                                        <p:tav tm="0">
                                          <p:val>
                                            <p:strVal val="ppt_y"/>
                                          </p:val>
                                        </p:tav>
                                        <p:tav tm="100000">
                                          <p:val>
                                            <p:strVal val="1+ppt_h/2"/>
                                          </p:val>
                                        </p:tav>
                                      </p:tavLst>
                                    </p:anim>
                                    <p:set>
                                      <p:cBhvr>
                                        <p:cTn id="309" dur="1" fill="hold">
                                          <p:stCondLst>
                                            <p:cond delay="2999"/>
                                          </p:stCondLst>
                                        </p:cTn>
                                        <p:tgtEl>
                                          <p:spTgt spid="14"/>
                                        </p:tgtEl>
                                        <p:attrNameLst>
                                          <p:attrName>style.visibility</p:attrName>
                                        </p:attrNameLst>
                                      </p:cBhvr>
                                      <p:to>
                                        <p:strVal val="hidden"/>
                                      </p:to>
                                    </p:set>
                                  </p:childTnLst>
                                </p:cTn>
                              </p:par>
                              <p:par>
                                <p:cTn id="310" presetID="2" presetClass="exit" presetSubtype="12" fill="hold" grpId="3" nodeType="withEffect">
                                  <p:stCondLst>
                                    <p:cond delay="0"/>
                                  </p:stCondLst>
                                  <p:childTnLst>
                                    <p:anim calcmode="lin" valueType="num">
                                      <p:cBhvr additive="base">
                                        <p:cTn id="311" dur="3000"/>
                                        <p:tgtEl>
                                          <p:spTgt spid="17"/>
                                        </p:tgtEl>
                                        <p:attrNameLst>
                                          <p:attrName>ppt_x</p:attrName>
                                        </p:attrNameLst>
                                      </p:cBhvr>
                                      <p:tavLst>
                                        <p:tav tm="0">
                                          <p:val>
                                            <p:strVal val="ppt_x"/>
                                          </p:val>
                                        </p:tav>
                                        <p:tav tm="100000">
                                          <p:val>
                                            <p:strVal val="0-ppt_w/2"/>
                                          </p:val>
                                        </p:tav>
                                      </p:tavLst>
                                    </p:anim>
                                    <p:anim calcmode="lin" valueType="num">
                                      <p:cBhvr additive="base">
                                        <p:cTn id="312" dur="3000"/>
                                        <p:tgtEl>
                                          <p:spTgt spid="17"/>
                                        </p:tgtEl>
                                        <p:attrNameLst>
                                          <p:attrName>ppt_y</p:attrName>
                                        </p:attrNameLst>
                                      </p:cBhvr>
                                      <p:tavLst>
                                        <p:tav tm="0">
                                          <p:val>
                                            <p:strVal val="ppt_y"/>
                                          </p:val>
                                        </p:tav>
                                        <p:tav tm="100000">
                                          <p:val>
                                            <p:strVal val="1+ppt_h/2"/>
                                          </p:val>
                                        </p:tav>
                                      </p:tavLst>
                                    </p:anim>
                                    <p:set>
                                      <p:cBhvr>
                                        <p:cTn id="313" dur="1" fill="hold">
                                          <p:stCondLst>
                                            <p:cond delay="2999"/>
                                          </p:stCondLst>
                                        </p:cTn>
                                        <p:tgtEl>
                                          <p:spTgt spid="17"/>
                                        </p:tgtEl>
                                        <p:attrNameLst>
                                          <p:attrName>style.visibility</p:attrName>
                                        </p:attrNameLst>
                                      </p:cBhvr>
                                      <p:to>
                                        <p:strVal val="hidden"/>
                                      </p:to>
                                    </p:set>
                                  </p:childTnLst>
                                </p:cTn>
                              </p:par>
                              <p:par>
                                <p:cTn id="314" presetID="2" presetClass="exit" presetSubtype="12" fill="hold" grpId="3" nodeType="withEffect">
                                  <p:stCondLst>
                                    <p:cond delay="0"/>
                                  </p:stCondLst>
                                  <p:childTnLst>
                                    <p:anim calcmode="lin" valueType="num">
                                      <p:cBhvr additive="base">
                                        <p:cTn id="315" dur="3000"/>
                                        <p:tgtEl>
                                          <p:spTgt spid="21"/>
                                        </p:tgtEl>
                                        <p:attrNameLst>
                                          <p:attrName>ppt_x</p:attrName>
                                        </p:attrNameLst>
                                      </p:cBhvr>
                                      <p:tavLst>
                                        <p:tav tm="0">
                                          <p:val>
                                            <p:strVal val="ppt_x"/>
                                          </p:val>
                                        </p:tav>
                                        <p:tav tm="100000">
                                          <p:val>
                                            <p:strVal val="0-ppt_w/2"/>
                                          </p:val>
                                        </p:tav>
                                      </p:tavLst>
                                    </p:anim>
                                    <p:anim calcmode="lin" valueType="num">
                                      <p:cBhvr additive="base">
                                        <p:cTn id="316" dur="3000"/>
                                        <p:tgtEl>
                                          <p:spTgt spid="21"/>
                                        </p:tgtEl>
                                        <p:attrNameLst>
                                          <p:attrName>ppt_y</p:attrName>
                                        </p:attrNameLst>
                                      </p:cBhvr>
                                      <p:tavLst>
                                        <p:tav tm="0">
                                          <p:val>
                                            <p:strVal val="ppt_y"/>
                                          </p:val>
                                        </p:tav>
                                        <p:tav tm="100000">
                                          <p:val>
                                            <p:strVal val="1+ppt_h/2"/>
                                          </p:val>
                                        </p:tav>
                                      </p:tavLst>
                                    </p:anim>
                                    <p:set>
                                      <p:cBhvr>
                                        <p:cTn id="317" dur="1" fill="hold">
                                          <p:stCondLst>
                                            <p:cond delay="2999"/>
                                          </p:stCondLst>
                                        </p:cTn>
                                        <p:tgtEl>
                                          <p:spTgt spid="21"/>
                                        </p:tgtEl>
                                        <p:attrNameLst>
                                          <p:attrName>style.visibility</p:attrName>
                                        </p:attrNameLst>
                                      </p:cBhvr>
                                      <p:to>
                                        <p:strVal val="hidden"/>
                                      </p:to>
                                    </p:set>
                                  </p:childTnLst>
                                </p:cTn>
                              </p:par>
                              <p:par>
                                <p:cTn id="318" presetID="2" presetClass="exit" presetSubtype="12" fill="hold" grpId="3" nodeType="withEffect">
                                  <p:stCondLst>
                                    <p:cond delay="0"/>
                                  </p:stCondLst>
                                  <p:childTnLst>
                                    <p:anim calcmode="lin" valueType="num">
                                      <p:cBhvr additive="base">
                                        <p:cTn id="319" dur="3000"/>
                                        <p:tgtEl>
                                          <p:spTgt spid="26"/>
                                        </p:tgtEl>
                                        <p:attrNameLst>
                                          <p:attrName>ppt_x</p:attrName>
                                        </p:attrNameLst>
                                      </p:cBhvr>
                                      <p:tavLst>
                                        <p:tav tm="0">
                                          <p:val>
                                            <p:strVal val="ppt_x"/>
                                          </p:val>
                                        </p:tav>
                                        <p:tav tm="100000">
                                          <p:val>
                                            <p:strVal val="0-ppt_w/2"/>
                                          </p:val>
                                        </p:tav>
                                      </p:tavLst>
                                    </p:anim>
                                    <p:anim calcmode="lin" valueType="num">
                                      <p:cBhvr additive="base">
                                        <p:cTn id="320" dur="3000"/>
                                        <p:tgtEl>
                                          <p:spTgt spid="26"/>
                                        </p:tgtEl>
                                        <p:attrNameLst>
                                          <p:attrName>ppt_y</p:attrName>
                                        </p:attrNameLst>
                                      </p:cBhvr>
                                      <p:tavLst>
                                        <p:tav tm="0">
                                          <p:val>
                                            <p:strVal val="ppt_y"/>
                                          </p:val>
                                        </p:tav>
                                        <p:tav tm="100000">
                                          <p:val>
                                            <p:strVal val="1+ppt_h/2"/>
                                          </p:val>
                                        </p:tav>
                                      </p:tavLst>
                                    </p:anim>
                                    <p:set>
                                      <p:cBhvr>
                                        <p:cTn id="321" dur="1" fill="hold">
                                          <p:stCondLst>
                                            <p:cond delay="2999"/>
                                          </p:stCondLst>
                                        </p:cTn>
                                        <p:tgtEl>
                                          <p:spTgt spid="26"/>
                                        </p:tgtEl>
                                        <p:attrNameLst>
                                          <p:attrName>style.visibility</p:attrName>
                                        </p:attrNameLst>
                                      </p:cBhvr>
                                      <p:to>
                                        <p:strVal val="hidden"/>
                                      </p:to>
                                    </p:set>
                                  </p:childTnLst>
                                </p:cTn>
                              </p:par>
                              <p:par>
                                <p:cTn id="322" presetID="2" presetClass="exit" presetSubtype="12" fill="hold" grpId="3" nodeType="withEffect">
                                  <p:stCondLst>
                                    <p:cond delay="0"/>
                                  </p:stCondLst>
                                  <p:childTnLst>
                                    <p:anim calcmode="lin" valueType="num">
                                      <p:cBhvr additive="base">
                                        <p:cTn id="323" dur="3000"/>
                                        <p:tgtEl>
                                          <p:spTgt spid="29"/>
                                        </p:tgtEl>
                                        <p:attrNameLst>
                                          <p:attrName>ppt_x</p:attrName>
                                        </p:attrNameLst>
                                      </p:cBhvr>
                                      <p:tavLst>
                                        <p:tav tm="0">
                                          <p:val>
                                            <p:strVal val="ppt_x"/>
                                          </p:val>
                                        </p:tav>
                                        <p:tav tm="100000">
                                          <p:val>
                                            <p:strVal val="0-ppt_w/2"/>
                                          </p:val>
                                        </p:tav>
                                      </p:tavLst>
                                    </p:anim>
                                    <p:anim calcmode="lin" valueType="num">
                                      <p:cBhvr additive="base">
                                        <p:cTn id="324" dur="3000"/>
                                        <p:tgtEl>
                                          <p:spTgt spid="29"/>
                                        </p:tgtEl>
                                        <p:attrNameLst>
                                          <p:attrName>ppt_y</p:attrName>
                                        </p:attrNameLst>
                                      </p:cBhvr>
                                      <p:tavLst>
                                        <p:tav tm="0">
                                          <p:val>
                                            <p:strVal val="ppt_y"/>
                                          </p:val>
                                        </p:tav>
                                        <p:tav tm="100000">
                                          <p:val>
                                            <p:strVal val="1+ppt_h/2"/>
                                          </p:val>
                                        </p:tav>
                                      </p:tavLst>
                                    </p:anim>
                                    <p:set>
                                      <p:cBhvr>
                                        <p:cTn id="325" dur="1" fill="hold">
                                          <p:stCondLst>
                                            <p:cond delay="2999"/>
                                          </p:stCondLst>
                                        </p:cTn>
                                        <p:tgtEl>
                                          <p:spTgt spid="29"/>
                                        </p:tgtEl>
                                        <p:attrNameLst>
                                          <p:attrName>style.visibility</p:attrName>
                                        </p:attrNameLst>
                                      </p:cBhvr>
                                      <p:to>
                                        <p:strVal val="hidden"/>
                                      </p:to>
                                    </p:set>
                                  </p:childTnLst>
                                </p:cTn>
                              </p:par>
                              <p:par>
                                <p:cTn id="326" presetID="2" presetClass="exit" presetSubtype="12" fill="hold" grpId="3" nodeType="withEffect">
                                  <p:stCondLst>
                                    <p:cond delay="0"/>
                                  </p:stCondLst>
                                  <p:childTnLst>
                                    <p:anim calcmode="lin" valueType="num">
                                      <p:cBhvr additive="base">
                                        <p:cTn id="327" dur="3000"/>
                                        <p:tgtEl>
                                          <p:spTgt spid="31"/>
                                        </p:tgtEl>
                                        <p:attrNameLst>
                                          <p:attrName>ppt_x</p:attrName>
                                        </p:attrNameLst>
                                      </p:cBhvr>
                                      <p:tavLst>
                                        <p:tav tm="0">
                                          <p:val>
                                            <p:strVal val="ppt_x"/>
                                          </p:val>
                                        </p:tav>
                                        <p:tav tm="100000">
                                          <p:val>
                                            <p:strVal val="0-ppt_w/2"/>
                                          </p:val>
                                        </p:tav>
                                      </p:tavLst>
                                    </p:anim>
                                    <p:anim calcmode="lin" valueType="num">
                                      <p:cBhvr additive="base">
                                        <p:cTn id="328" dur="3000"/>
                                        <p:tgtEl>
                                          <p:spTgt spid="31"/>
                                        </p:tgtEl>
                                        <p:attrNameLst>
                                          <p:attrName>ppt_y</p:attrName>
                                        </p:attrNameLst>
                                      </p:cBhvr>
                                      <p:tavLst>
                                        <p:tav tm="0">
                                          <p:val>
                                            <p:strVal val="ppt_y"/>
                                          </p:val>
                                        </p:tav>
                                        <p:tav tm="100000">
                                          <p:val>
                                            <p:strVal val="1+ppt_h/2"/>
                                          </p:val>
                                        </p:tav>
                                      </p:tavLst>
                                    </p:anim>
                                    <p:set>
                                      <p:cBhvr>
                                        <p:cTn id="329" dur="1" fill="hold">
                                          <p:stCondLst>
                                            <p:cond delay="2999"/>
                                          </p:stCondLst>
                                        </p:cTn>
                                        <p:tgtEl>
                                          <p:spTgt spid="31"/>
                                        </p:tgtEl>
                                        <p:attrNameLst>
                                          <p:attrName>style.visibility</p:attrName>
                                        </p:attrNameLst>
                                      </p:cBhvr>
                                      <p:to>
                                        <p:strVal val="hidden"/>
                                      </p:to>
                                    </p:set>
                                  </p:childTnLst>
                                </p:cTn>
                              </p:par>
                              <p:par>
                                <p:cTn id="330" presetID="2" presetClass="exit" presetSubtype="9" fill="hold" grpId="3" nodeType="withEffect">
                                  <p:stCondLst>
                                    <p:cond delay="0"/>
                                  </p:stCondLst>
                                  <p:childTnLst>
                                    <p:anim calcmode="lin" valueType="num">
                                      <p:cBhvr additive="base">
                                        <p:cTn id="331" dur="3000"/>
                                        <p:tgtEl>
                                          <p:spTgt spid="7"/>
                                        </p:tgtEl>
                                        <p:attrNameLst>
                                          <p:attrName>ppt_x</p:attrName>
                                        </p:attrNameLst>
                                      </p:cBhvr>
                                      <p:tavLst>
                                        <p:tav tm="0">
                                          <p:val>
                                            <p:strVal val="ppt_x"/>
                                          </p:val>
                                        </p:tav>
                                        <p:tav tm="100000">
                                          <p:val>
                                            <p:strVal val="0-ppt_w/2"/>
                                          </p:val>
                                        </p:tav>
                                      </p:tavLst>
                                    </p:anim>
                                    <p:anim calcmode="lin" valueType="num">
                                      <p:cBhvr additive="base">
                                        <p:cTn id="332" dur="3000"/>
                                        <p:tgtEl>
                                          <p:spTgt spid="7"/>
                                        </p:tgtEl>
                                        <p:attrNameLst>
                                          <p:attrName>ppt_y</p:attrName>
                                        </p:attrNameLst>
                                      </p:cBhvr>
                                      <p:tavLst>
                                        <p:tav tm="0">
                                          <p:val>
                                            <p:strVal val="ppt_y"/>
                                          </p:val>
                                        </p:tav>
                                        <p:tav tm="100000">
                                          <p:val>
                                            <p:strVal val="0-ppt_h/2"/>
                                          </p:val>
                                        </p:tav>
                                      </p:tavLst>
                                    </p:anim>
                                    <p:set>
                                      <p:cBhvr>
                                        <p:cTn id="333" dur="1" fill="hold">
                                          <p:stCondLst>
                                            <p:cond delay="2999"/>
                                          </p:stCondLst>
                                        </p:cTn>
                                        <p:tgtEl>
                                          <p:spTgt spid="7"/>
                                        </p:tgtEl>
                                        <p:attrNameLst>
                                          <p:attrName>style.visibility</p:attrName>
                                        </p:attrNameLst>
                                      </p:cBhvr>
                                      <p:to>
                                        <p:strVal val="hidden"/>
                                      </p:to>
                                    </p:set>
                                  </p:childTnLst>
                                </p:cTn>
                              </p:par>
                              <p:par>
                                <p:cTn id="334" presetID="2" presetClass="exit" presetSubtype="9" fill="hold" grpId="3" nodeType="withEffect">
                                  <p:stCondLst>
                                    <p:cond delay="0"/>
                                  </p:stCondLst>
                                  <p:childTnLst>
                                    <p:anim calcmode="lin" valueType="num">
                                      <p:cBhvr additive="base">
                                        <p:cTn id="335" dur="3000"/>
                                        <p:tgtEl>
                                          <p:spTgt spid="10"/>
                                        </p:tgtEl>
                                        <p:attrNameLst>
                                          <p:attrName>ppt_x</p:attrName>
                                        </p:attrNameLst>
                                      </p:cBhvr>
                                      <p:tavLst>
                                        <p:tav tm="0">
                                          <p:val>
                                            <p:strVal val="ppt_x"/>
                                          </p:val>
                                        </p:tav>
                                        <p:tav tm="100000">
                                          <p:val>
                                            <p:strVal val="0-ppt_w/2"/>
                                          </p:val>
                                        </p:tav>
                                      </p:tavLst>
                                    </p:anim>
                                    <p:anim calcmode="lin" valueType="num">
                                      <p:cBhvr additive="base">
                                        <p:cTn id="336" dur="3000"/>
                                        <p:tgtEl>
                                          <p:spTgt spid="10"/>
                                        </p:tgtEl>
                                        <p:attrNameLst>
                                          <p:attrName>ppt_y</p:attrName>
                                        </p:attrNameLst>
                                      </p:cBhvr>
                                      <p:tavLst>
                                        <p:tav tm="0">
                                          <p:val>
                                            <p:strVal val="ppt_y"/>
                                          </p:val>
                                        </p:tav>
                                        <p:tav tm="100000">
                                          <p:val>
                                            <p:strVal val="0-ppt_h/2"/>
                                          </p:val>
                                        </p:tav>
                                      </p:tavLst>
                                    </p:anim>
                                    <p:set>
                                      <p:cBhvr>
                                        <p:cTn id="337" dur="1" fill="hold">
                                          <p:stCondLst>
                                            <p:cond delay="2999"/>
                                          </p:stCondLst>
                                        </p:cTn>
                                        <p:tgtEl>
                                          <p:spTgt spid="10"/>
                                        </p:tgtEl>
                                        <p:attrNameLst>
                                          <p:attrName>style.visibility</p:attrName>
                                        </p:attrNameLst>
                                      </p:cBhvr>
                                      <p:to>
                                        <p:strVal val="hidden"/>
                                      </p:to>
                                    </p:set>
                                  </p:childTnLst>
                                </p:cTn>
                              </p:par>
                              <p:par>
                                <p:cTn id="338" presetID="2" presetClass="exit" presetSubtype="9" fill="hold" grpId="3" nodeType="withEffect">
                                  <p:stCondLst>
                                    <p:cond delay="0"/>
                                  </p:stCondLst>
                                  <p:childTnLst>
                                    <p:anim calcmode="lin" valueType="num">
                                      <p:cBhvr additive="base">
                                        <p:cTn id="339" dur="3000"/>
                                        <p:tgtEl>
                                          <p:spTgt spid="15"/>
                                        </p:tgtEl>
                                        <p:attrNameLst>
                                          <p:attrName>ppt_x</p:attrName>
                                        </p:attrNameLst>
                                      </p:cBhvr>
                                      <p:tavLst>
                                        <p:tav tm="0">
                                          <p:val>
                                            <p:strVal val="ppt_x"/>
                                          </p:val>
                                        </p:tav>
                                        <p:tav tm="100000">
                                          <p:val>
                                            <p:strVal val="0-ppt_w/2"/>
                                          </p:val>
                                        </p:tav>
                                      </p:tavLst>
                                    </p:anim>
                                    <p:anim calcmode="lin" valueType="num">
                                      <p:cBhvr additive="base">
                                        <p:cTn id="340" dur="3000"/>
                                        <p:tgtEl>
                                          <p:spTgt spid="15"/>
                                        </p:tgtEl>
                                        <p:attrNameLst>
                                          <p:attrName>ppt_y</p:attrName>
                                        </p:attrNameLst>
                                      </p:cBhvr>
                                      <p:tavLst>
                                        <p:tav tm="0">
                                          <p:val>
                                            <p:strVal val="ppt_y"/>
                                          </p:val>
                                        </p:tav>
                                        <p:tav tm="100000">
                                          <p:val>
                                            <p:strVal val="0-ppt_h/2"/>
                                          </p:val>
                                        </p:tav>
                                      </p:tavLst>
                                    </p:anim>
                                    <p:set>
                                      <p:cBhvr>
                                        <p:cTn id="341" dur="1" fill="hold">
                                          <p:stCondLst>
                                            <p:cond delay="2999"/>
                                          </p:stCondLst>
                                        </p:cTn>
                                        <p:tgtEl>
                                          <p:spTgt spid="15"/>
                                        </p:tgtEl>
                                        <p:attrNameLst>
                                          <p:attrName>style.visibility</p:attrName>
                                        </p:attrNameLst>
                                      </p:cBhvr>
                                      <p:to>
                                        <p:strVal val="hidden"/>
                                      </p:to>
                                    </p:set>
                                  </p:childTnLst>
                                </p:cTn>
                              </p:par>
                              <p:par>
                                <p:cTn id="342" presetID="2" presetClass="exit" presetSubtype="9" fill="hold" grpId="3" nodeType="withEffect">
                                  <p:stCondLst>
                                    <p:cond delay="0"/>
                                  </p:stCondLst>
                                  <p:childTnLst>
                                    <p:anim calcmode="lin" valueType="num">
                                      <p:cBhvr additive="base">
                                        <p:cTn id="343" dur="3000"/>
                                        <p:tgtEl>
                                          <p:spTgt spid="19"/>
                                        </p:tgtEl>
                                        <p:attrNameLst>
                                          <p:attrName>ppt_x</p:attrName>
                                        </p:attrNameLst>
                                      </p:cBhvr>
                                      <p:tavLst>
                                        <p:tav tm="0">
                                          <p:val>
                                            <p:strVal val="ppt_x"/>
                                          </p:val>
                                        </p:tav>
                                        <p:tav tm="100000">
                                          <p:val>
                                            <p:strVal val="0-ppt_w/2"/>
                                          </p:val>
                                        </p:tav>
                                      </p:tavLst>
                                    </p:anim>
                                    <p:anim calcmode="lin" valueType="num">
                                      <p:cBhvr additive="base">
                                        <p:cTn id="344" dur="3000"/>
                                        <p:tgtEl>
                                          <p:spTgt spid="19"/>
                                        </p:tgtEl>
                                        <p:attrNameLst>
                                          <p:attrName>ppt_y</p:attrName>
                                        </p:attrNameLst>
                                      </p:cBhvr>
                                      <p:tavLst>
                                        <p:tav tm="0">
                                          <p:val>
                                            <p:strVal val="ppt_y"/>
                                          </p:val>
                                        </p:tav>
                                        <p:tav tm="100000">
                                          <p:val>
                                            <p:strVal val="0-ppt_h/2"/>
                                          </p:val>
                                        </p:tav>
                                      </p:tavLst>
                                    </p:anim>
                                    <p:set>
                                      <p:cBhvr>
                                        <p:cTn id="345" dur="1" fill="hold">
                                          <p:stCondLst>
                                            <p:cond delay="2999"/>
                                          </p:stCondLst>
                                        </p:cTn>
                                        <p:tgtEl>
                                          <p:spTgt spid="19"/>
                                        </p:tgtEl>
                                        <p:attrNameLst>
                                          <p:attrName>style.visibility</p:attrName>
                                        </p:attrNameLst>
                                      </p:cBhvr>
                                      <p:to>
                                        <p:strVal val="hidden"/>
                                      </p:to>
                                    </p:set>
                                  </p:childTnLst>
                                </p:cTn>
                              </p:par>
                              <p:par>
                                <p:cTn id="346" presetID="2" presetClass="exit" presetSubtype="9" fill="hold" grpId="3" nodeType="withEffect">
                                  <p:stCondLst>
                                    <p:cond delay="0"/>
                                  </p:stCondLst>
                                  <p:childTnLst>
                                    <p:anim calcmode="lin" valueType="num">
                                      <p:cBhvr additive="base">
                                        <p:cTn id="347" dur="3000"/>
                                        <p:tgtEl>
                                          <p:spTgt spid="22"/>
                                        </p:tgtEl>
                                        <p:attrNameLst>
                                          <p:attrName>ppt_x</p:attrName>
                                        </p:attrNameLst>
                                      </p:cBhvr>
                                      <p:tavLst>
                                        <p:tav tm="0">
                                          <p:val>
                                            <p:strVal val="ppt_x"/>
                                          </p:val>
                                        </p:tav>
                                        <p:tav tm="100000">
                                          <p:val>
                                            <p:strVal val="0-ppt_w/2"/>
                                          </p:val>
                                        </p:tav>
                                      </p:tavLst>
                                    </p:anim>
                                    <p:anim calcmode="lin" valueType="num">
                                      <p:cBhvr additive="base">
                                        <p:cTn id="348" dur="3000"/>
                                        <p:tgtEl>
                                          <p:spTgt spid="22"/>
                                        </p:tgtEl>
                                        <p:attrNameLst>
                                          <p:attrName>ppt_y</p:attrName>
                                        </p:attrNameLst>
                                      </p:cBhvr>
                                      <p:tavLst>
                                        <p:tav tm="0">
                                          <p:val>
                                            <p:strVal val="ppt_y"/>
                                          </p:val>
                                        </p:tav>
                                        <p:tav tm="100000">
                                          <p:val>
                                            <p:strVal val="0-ppt_h/2"/>
                                          </p:val>
                                        </p:tav>
                                      </p:tavLst>
                                    </p:anim>
                                    <p:set>
                                      <p:cBhvr>
                                        <p:cTn id="349" dur="1" fill="hold">
                                          <p:stCondLst>
                                            <p:cond delay="2999"/>
                                          </p:stCondLst>
                                        </p:cTn>
                                        <p:tgtEl>
                                          <p:spTgt spid="22"/>
                                        </p:tgtEl>
                                        <p:attrNameLst>
                                          <p:attrName>style.visibility</p:attrName>
                                        </p:attrNameLst>
                                      </p:cBhvr>
                                      <p:to>
                                        <p:strVal val="hidden"/>
                                      </p:to>
                                    </p:set>
                                  </p:childTnLst>
                                </p:cTn>
                              </p:par>
                              <p:par>
                                <p:cTn id="350" presetID="2" presetClass="exit" presetSubtype="9" fill="hold" grpId="3" nodeType="withEffect">
                                  <p:stCondLst>
                                    <p:cond delay="0"/>
                                  </p:stCondLst>
                                  <p:childTnLst>
                                    <p:anim calcmode="lin" valueType="num">
                                      <p:cBhvr additive="base">
                                        <p:cTn id="351" dur="3000"/>
                                        <p:tgtEl>
                                          <p:spTgt spid="27"/>
                                        </p:tgtEl>
                                        <p:attrNameLst>
                                          <p:attrName>ppt_x</p:attrName>
                                        </p:attrNameLst>
                                      </p:cBhvr>
                                      <p:tavLst>
                                        <p:tav tm="0">
                                          <p:val>
                                            <p:strVal val="ppt_x"/>
                                          </p:val>
                                        </p:tav>
                                        <p:tav tm="100000">
                                          <p:val>
                                            <p:strVal val="0-ppt_w/2"/>
                                          </p:val>
                                        </p:tav>
                                      </p:tavLst>
                                    </p:anim>
                                    <p:anim calcmode="lin" valueType="num">
                                      <p:cBhvr additive="base">
                                        <p:cTn id="352" dur="3000"/>
                                        <p:tgtEl>
                                          <p:spTgt spid="27"/>
                                        </p:tgtEl>
                                        <p:attrNameLst>
                                          <p:attrName>ppt_y</p:attrName>
                                        </p:attrNameLst>
                                      </p:cBhvr>
                                      <p:tavLst>
                                        <p:tav tm="0">
                                          <p:val>
                                            <p:strVal val="ppt_y"/>
                                          </p:val>
                                        </p:tav>
                                        <p:tav tm="100000">
                                          <p:val>
                                            <p:strVal val="0-ppt_h/2"/>
                                          </p:val>
                                        </p:tav>
                                      </p:tavLst>
                                    </p:anim>
                                    <p:set>
                                      <p:cBhvr>
                                        <p:cTn id="353" dur="1" fill="hold">
                                          <p:stCondLst>
                                            <p:cond delay="2999"/>
                                          </p:stCondLst>
                                        </p:cTn>
                                        <p:tgtEl>
                                          <p:spTgt spid="27"/>
                                        </p:tgtEl>
                                        <p:attrNameLst>
                                          <p:attrName>style.visibility</p:attrName>
                                        </p:attrNameLst>
                                      </p:cBhvr>
                                      <p:to>
                                        <p:strVal val="hidden"/>
                                      </p:to>
                                    </p:set>
                                  </p:childTnLst>
                                </p:cTn>
                              </p:par>
                              <p:par>
                                <p:cTn id="354" presetID="2" presetClass="exit" presetSubtype="9" fill="hold" grpId="3" nodeType="withEffect">
                                  <p:stCondLst>
                                    <p:cond delay="0"/>
                                  </p:stCondLst>
                                  <p:childTnLst>
                                    <p:anim calcmode="lin" valueType="num">
                                      <p:cBhvr additive="base">
                                        <p:cTn id="355" dur="3000"/>
                                        <p:tgtEl>
                                          <p:spTgt spid="32"/>
                                        </p:tgtEl>
                                        <p:attrNameLst>
                                          <p:attrName>ppt_x</p:attrName>
                                        </p:attrNameLst>
                                      </p:cBhvr>
                                      <p:tavLst>
                                        <p:tav tm="0">
                                          <p:val>
                                            <p:strVal val="ppt_x"/>
                                          </p:val>
                                        </p:tav>
                                        <p:tav tm="100000">
                                          <p:val>
                                            <p:strVal val="0-ppt_w/2"/>
                                          </p:val>
                                        </p:tav>
                                      </p:tavLst>
                                    </p:anim>
                                    <p:anim calcmode="lin" valueType="num">
                                      <p:cBhvr additive="base">
                                        <p:cTn id="356" dur="3000"/>
                                        <p:tgtEl>
                                          <p:spTgt spid="32"/>
                                        </p:tgtEl>
                                        <p:attrNameLst>
                                          <p:attrName>ppt_y</p:attrName>
                                        </p:attrNameLst>
                                      </p:cBhvr>
                                      <p:tavLst>
                                        <p:tav tm="0">
                                          <p:val>
                                            <p:strVal val="ppt_y"/>
                                          </p:val>
                                        </p:tav>
                                        <p:tav tm="100000">
                                          <p:val>
                                            <p:strVal val="0-ppt_h/2"/>
                                          </p:val>
                                        </p:tav>
                                      </p:tavLst>
                                    </p:anim>
                                    <p:set>
                                      <p:cBhvr>
                                        <p:cTn id="357" dur="1" fill="hold">
                                          <p:stCondLst>
                                            <p:cond delay="2999"/>
                                          </p:stCondLst>
                                        </p:cTn>
                                        <p:tgtEl>
                                          <p:spTgt spid="32"/>
                                        </p:tgtEl>
                                        <p:attrNameLst>
                                          <p:attrName>style.visibility</p:attrName>
                                        </p:attrNameLst>
                                      </p:cBhvr>
                                      <p:to>
                                        <p:strVal val="hidden"/>
                                      </p:to>
                                    </p:set>
                                  </p:childTnLst>
                                </p:cTn>
                              </p:par>
                              <p:par>
                                <p:cTn id="358" presetID="2" presetClass="exit" presetSubtype="3" fill="hold" grpId="3" nodeType="withEffect">
                                  <p:stCondLst>
                                    <p:cond delay="0"/>
                                  </p:stCondLst>
                                  <p:childTnLst>
                                    <p:anim calcmode="lin" valueType="num">
                                      <p:cBhvr additive="base">
                                        <p:cTn id="359" dur="3000"/>
                                        <p:tgtEl>
                                          <p:spTgt spid="6"/>
                                        </p:tgtEl>
                                        <p:attrNameLst>
                                          <p:attrName>ppt_x</p:attrName>
                                        </p:attrNameLst>
                                      </p:cBhvr>
                                      <p:tavLst>
                                        <p:tav tm="0">
                                          <p:val>
                                            <p:strVal val="ppt_x"/>
                                          </p:val>
                                        </p:tav>
                                        <p:tav tm="100000">
                                          <p:val>
                                            <p:strVal val="1+ppt_w/2"/>
                                          </p:val>
                                        </p:tav>
                                      </p:tavLst>
                                    </p:anim>
                                    <p:anim calcmode="lin" valueType="num">
                                      <p:cBhvr additive="base">
                                        <p:cTn id="360" dur="3000"/>
                                        <p:tgtEl>
                                          <p:spTgt spid="6"/>
                                        </p:tgtEl>
                                        <p:attrNameLst>
                                          <p:attrName>ppt_y</p:attrName>
                                        </p:attrNameLst>
                                      </p:cBhvr>
                                      <p:tavLst>
                                        <p:tav tm="0">
                                          <p:val>
                                            <p:strVal val="ppt_y"/>
                                          </p:val>
                                        </p:tav>
                                        <p:tav tm="100000">
                                          <p:val>
                                            <p:strVal val="0-ppt_h/2"/>
                                          </p:val>
                                        </p:tav>
                                      </p:tavLst>
                                    </p:anim>
                                    <p:set>
                                      <p:cBhvr>
                                        <p:cTn id="361" dur="1" fill="hold">
                                          <p:stCondLst>
                                            <p:cond delay="2999"/>
                                          </p:stCondLst>
                                        </p:cTn>
                                        <p:tgtEl>
                                          <p:spTgt spid="6"/>
                                        </p:tgtEl>
                                        <p:attrNameLst>
                                          <p:attrName>style.visibility</p:attrName>
                                        </p:attrNameLst>
                                      </p:cBhvr>
                                      <p:to>
                                        <p:strVal val="hidden"/>
                                      </p:to>
                                    </p:set>
                                  </p:childTnLst>
                                </p:cTn>
                              </p:par>
                              <p:par>
                                <p:cTn id="362" presetID="2" presetClass="exit" presetSubtype="3" fill="hold" grpId="3" nodeType="withEffect">
                                  <p:stCondLst>
                                    <p:cond delay="0"/>
                                  </p:stCondLst>
                                  <p:childTnLst>
                                    <p:anim calcmode="lin" valueType="num">
                                      <p:cBhvr additive="base">
                                        <p:cTn id="363" dur="3000"/>
                                        <p:tgtEl>
                                          <p:spTgt spid="11"/>
                                        </p:tgtEl>
                                        <p:attrNameLst>
                                          <p:attrName>ppt_x</p:attrName>
                                        </p:attrNameLst>
                                      </p:cBhvr>
                                      <p:tavLst>
                                        <p:tav tm="0">
                                          <p:val>
                                            <p:strVal val="ppt_x"/>
                                          </p:val>
                                        </p:tav>
                                        <p:tav tm="100000">
                                          <p:val>
                                            <p:strVal val="1+ppt_w/2"/>
                                          </p:val>
                                        </p:tav>
                                      </p:tavLst>
                                    </p:anim>
                                    <p:anim calcmode="lin" valueType="num">
                                      <p:cBhvr additive="base">
                                        <p:cTn id="364" dur="3000"/>
                                        <p:tgtEl>
                                          <p:spTgt spid="11"/>
                                        </p:tgtEl>
                                        <p:attrNameLst>
                                          <p:attrName>ppt_y</p:attrName>
                                        </p:attrNameLst>
                                      </p:cBhvr>
                                      <p:tavLst>
                                        <p:tav tm="0">
                                          <p:val>
                                            <p:strVal val="ppt_y"/>
                                          </p:val>
                                        </p:tav>
                                        <p:tav tm="100000">
                                          <p:val>
                                            <p:strVal val="0-ppt_h/2"/>
                                          </p:val>
                                        </p:tav>
                                      </p:tavLst>
                                    </p:anim>
                                    <p:set>
                                      <p:cBhvr>
                                        <p:cTn id="365" dur="1" fill="hold">
                                          <p:stCondLst>
                                            <p:cond delay="2999"/>
                                          </p:stCondLst>
                                        </p:cTn>
                                        <p:tgtEl>
                                          <p:spTgt spid="11"/>
                                        </p:tgtEl>
                                        <p:attrNameLst>
                                          <p:attrName>style.visibility</p:attrName>
                                        </p:attrNameLst>
                                      </p:cBhvr>
                                      <p:to>
                                        <p:strVal val="hidden"/>
                                      </p:to>
                                    </p:set>
                                  </p:childTnLst>
                                </p:cTn>
                              </p:par>
                              <p:par>
                                <p:cTn id="366" presetID="2" presetClass="exit" presetSubtype="3" fill="hold" grpId="3" nodeType="withEffect">
                                  <p:stCondLst>
                                    <p:cond delay="0"/>
                                  </p:stCondLst>
                                  <p:childTnLst>
                                    <p:anim calcmode="lin" valueType="num">
                                      <p:cBhvr additive="base">
                                        <p:cTn id="367" dur="3000"/>
                                        <p:tgtEl>
                                          <p:spTgt spid="12"/>
                                        </p:tgtEl>
                                        <p:attrNameLst>
                                          <p:attrName>ppt_x</p:attrName>
                                        </p:attrNameLst>
                                      </p:cBhvr>
                                      <p:tavLst>
                                        <p:tav tm="0">
                                          <p:val>
                                            <p:strVal val="ppt_x"/>
                                          </p:val>
                                        </p:tav>
                                        <p:tav tm="100000">
                                          <p:val>
                                            <p:strVal val="1+ppt_w/2"/>
                                          </p:val>
                                        </p:tav>
                                      </p:tavLst>
                                    </p:anim>
                                    <p:anim calcmode="lin" valueType="num">
                                      <p:cBhvr additive="base">
                                        <p:cTn id="368" dur="3000"/>
                                        <p:tgtEl>
                                          <p:spTgt spid="12"/>
                                        </p:tgtEl>
                                        <p:attrNameLst>
                                          <p:attrName>ppt_y</p:attrName>
                                        </p:attrNameLst>
                                      </p:cBhvr>
                                      <p:tavLst>
                                        <p:tav tm="0">
                                          <p:val>
                                            <p:strVal val="ppt_y"/>
                                          </p:val>
                                        </p:tav>
                                        <p:tav tm="100000">
                                          <p:val>
                                            <p:strVal val="0-ppt_h/2"/>
                                          </p:val>
                                        </p:tav>
                                      </p:tavLst>
                                    </p:anim>
                                    <p:set>
                                      <p:cBhvr>
                                        <p:cTn id="369" dur="1" fill="hold">
                                          <p:stCondLst>
                                            <p:cond delay="2999"/>
                                          </p:stCondLst>
                                        </p:cTn>
                                        <p:tgtEl>
                                          <p:spTgt spid="12"/>
                                        </p:tgtEl>
                                        <p:attrNameLst>
                                          <p:attrName>style.visibility</p:attrName>
                                        </p:attrNameLst>
                                      </p:cBhvr>
                                      <p:to>
                                        <p:strVal val="hidden"/>
                                      </p:to>
                                    </p:set>
                                  </p:childTnLst>
                                </p:cTn>
                              </p:par>
                              <p:par>
                                <p:cTn id="370" presetID="2" presetClass="exit" presetSubtype="3" fill="hold" grpId="3" nodeType="withEffect">
                                  <p:stCondLst>
                                    <p:cond delay="0"/>
                                  </p:stCondLst>
                                  <p:childTnLst>
                                    <p:anim calcmode="lin" valueType="num">
                                      <p:cBhvr additive="base">
                                        <p:cTn id="371" dur="3000"/>
                                        <p:tgtEl>
                                          <p:spTgt spid="18"/>
                                        </p:tgtEl>
                                        <p:attrNameLst>
                                          <p:attrName>ppt_x</p:attrName>
                                        </p:attrNameLst>
                                      </p:cBhvr>
                                      <p:tavLst>
                                        <p:tav tm="0">
                                          <p:val>
                                            <p:strVal val="ppt_x"/>
                                          </p:val>
                                        </p:tav>
                                        <p:tav tm="100000">
                                          <p:val>
                                            <p:strVal val="1+ppt_w/2"/>
                                          </p:val>
                                        </p:tav>
                                      </p:tavLst>
                                    </p:anim>
                                    <p:anim calcmode="lin" valueType="num">
                                      <p:cBhvr additive="base">
                                        <p:cTn id="372" dur="3000"/>
                                        <p:tgtEl>
                                          <p:spTgt spid="18"/>
                                        </p:tgtEl>
                                        <p:attrNameLst>
                                          <p:attrName>ppt_y</p:attrName>
                                        </p:attrNameLst>
                                      </p:cBhvr>
                                      <p:tavLst>
                                        <p:tav tm="0">
                                          <p:val>
                                            <p:strVal val="ppt_y"/>
                                          </p:val>
                                        </p:tav>
                                        <p:tav tm="100000">
                                          <p:val>
                                            <p:strVal val="0-ppt_h/2"/>
                                          </p:val>
                                        </p:tav>
                                      </p:tavLst>
                                    </p:anim>
                                    <p:set>
                                      <p:cBhvr>
                                        <p:cTn id="373" dur="1" fill="hold">
                                          <p:stCondLst>
                                            <p:cond delay="2999"/>
                                          </p:stCondLst>
                                        </p:cTn>
                                        <p:tgtEl>
                                          <p:spTgt spid="18"/>
                                        </p:tgtEl>
                                        <p:attrNameLst>
                                          <p:attrName>style.visibility</p:attrName>
                                        </p:attrNameLst>
                                      </p:cBhvr>
                                      <p:to>
                                        <p:strVal val="hidden"/>
                                      </p:to>
                                    </p:set>
                                  </p:childTnLst>
                                </p:cTn>
                              </p:par>
                              <p:par>
                                <p:cTn id="374" presetID="2" presetClass="exit" presetSubtype="3" fill="hold" grpId="3" nodeType="withEffect">
                                  <p:stCondLst>
                                    <p:cond delay="0"/>
                                  </p:stCondLst>
                                  <p:childTnLst>
                                    <p:anim calcmode="lin" valueType="num">
                                      <p:cBhvr additive="base">
                                        <p:cTn id="375" dur="3000"/>
                                        <p:tgtEl>
                                          <p:spTgt spid="23"/>
                                        </p:tgtEl>
                                        <p:attrNameLst>
                                          <p:attrName>ppt_x</p:attrName>
                                        </p:attrNameLst>
                                      </p:cBhvr>
                                      <p:tavLst>
                                        <p:tav tm="0">
                                          <p:val>
                                            <p:strVal val="ppt_x"/>
                                          </p:val>
                                        </p:tav>
                                        <p:tav tm="100000">
                                          <p:val>
                                            <p:strVal val="1+ppt_w/2"/>
                                          </p:val>
                                        </p:tav>
                                      </p:tavLst>
                                    </p:anim>
                                    <p:anim calcmode="lin" valueType="num">
                                      <p:cBhvr additive="base">
                                        <p:cTn id="376" dur="3000"/>
                                        <p:tgtEl>
                                          <p:spTgt spid="23"/>
                                        </p:tgtEl>
                                        <p:attrNameLst>
                                          <p:attrName>ppt_y</p:attrName>
                                        </p:attrNameLst>
                                      </p:cBhvr>
                                      <p:tavLst>
                                        <p:tav tm="0">
                                          <p:val>
                                            <p:strVal val="ppt_y"/>
                                          </p:val>
                                        </p:tav>
                                        <p:tav tm="100000">
                                          <p:val>
                                            <p:strVal val="0-ppt_h/2"/>
                                          </p:val>
                                        </p:tav>
                                      </p:tavLst>
                                    </p:anim>
                                    <p:set>
                                      <p:cBhvr>
                                        <p:cTn id="377" dur="1" fill="hold">
                                          <p:stCondLst>
                                            <p:cond delay="2999"/>
                                          </p:stCondLst>
                                        </p:cTn>
                                        <p:tgtEl>
                                          <p:spTgt spid="23"/>
                                        </p:tgtEl>
                                        <p:attrNameLst>
                                          <p:attrName>style.visibility</p:attrName>
                                        </p:attrNameLst>
                                      </p:cBhvr>
                                      <p:to>
                                        <p:strVal val="hidden"/>
                                      </p:to>
                                    </p:set>
                                  </p:childTnLst>
                                </p:cTn>
                              </p:par>
                              <p:par>
                                <p:cTn id="378" presetID="2" presetClass="exit" presetSubtype="3" fill="hold" grpId="3" nodeType="withEffect">
                                  <p:stCondLst>
                                    <p:cond delay="0"/>
                                  </p:stCondLst>
                                  <p:childTnLst>
                                    <p:anim calcmode="lin" valueType="num">
                                      <p:cBhvr additive="base">
                                        <p:cTn id="379" dur="3000"/>
                                        <p:tgtEl>
                                          <p:spTgt spid="25"/>
                                        </p:tgtEl>
                                        <p:attrNameLst>
                                          <p:attrName>ppt_x</p:attrName>
                                        </p:attrNameLst>
                                      </p:cBhvr>
                                      <p:tavLst>
                                        <p:tav tm="0">
                                          <p:val>
                                            <p:strVal val="ppt_x"/>
                                          </p:val>
                                        </p:tav>
                                        <p:tav tm="100000">
                                          <p:val>
                                            <p:strVal val="1+ppt_w/2"/>
                                          </p:val>
                                        </p:tav>
                                      </p:tavLst>
                                    </p:anim>
                                    <p:anim calcmode="lin" valueType="num">
                                      <p:cBhvr additive="base">
                                        <p:cTn id="380" dur="3000"/>
                                        <p:tgtEl>
                                          <p:spTgt spid="25"/>
                                        </p:tgtEl>
                                        <p:attrNameLst>
                                          <p:attrName>ppt_y</p:attrName>
                                        </p:attrNameLst>
                                      </p:cBhvr>
                                      <p:tavLst>
                                        <p:tav tm="0">
                                          <p:val>
                                            <p:strVal val="ppt_y"/>
                                          </p:val>
                                        </p:tav>
                                        <p:tav tm="100000">
                                          <p:val>
                                            <p:strVal val="0-ppt_h/2"/>
                                          </p:val>
                                        </p:tav>
                                      </p:tavLst>
                                    </p:anim>
                                    <p:set>
                                      <p:cBhvr>
                                        <p:cTn id="381" dur="1" fill="hold">
                                          <p:stCondLst>
                                            <p:cond delay="2999"/>
                                          </p:stCondLst>
                                        </p:cTn>
                                        <p:tgtEl>
                                          <p:spTgt spid="25"/>
                                        </p:tgtEl>
                                        <p:attrNameLst>
                                          <p:attrName>style.visibility</p:attrName>
                                        </p:attrNameLst>
                                      </p:cBhvr>
                                      <p:to>
                                        <p:strVal val="hidden"/>
                                      </p:to>
                                    </p:set>
                                  </p:childTnLst>
                                </p:cTn>
                              </p:par>
                              <p:par>
                                <p:cTn id="382" presetID="2" presetClass="exit" presetSubtype="3" fill="hold" grpId="3" nodeType="withEffect">
                                  <p:stCondLst>
                                    <p:cond delay="0"/>
                                  </p:stCondLst>
                                  <p:childTnLst>
                                    <p:anim calcmode="lin" valueType="num">
                                      <p:cBhvr additive="base">
                                        <p:cTn id="383" dur="3000"/>
                                        <p:tgtEl>
                                          <p:spTgt spid="30"/>
                                        </p:tgtEl>
                                        <p:attrNameLst>
                                          <p:attrName>ppt_x</p:attrName>
                                        </p:attrNameLst>
                                      </p:cBhvr>
                                      <p:tavLst>
                                        <p:tav tm="0">
                                          <p:val>
                                            <p:strVal val="ppt_x"/>
                                          </p:val>
                                        </p:tav>
                                        <p:tav tm="100000">
                                          <p:val>
                                            <p:strVal val="1+ppt_w/2"/>
                                          </p:val>
                                        </p:tav>
                                      </p:tavLst>
                                    </p:anim>
                                    <p:anim calcmode="lin" valueType="num">
                                      <p:cBhvr additive="base">
                                        <p:cTn id="384" dur="3000"/>
                                        <p:tgtEl>
                                          <p:spTgt spid="30"/>
                                        </p:tgtEl>
                                        <p:attrNameLst>
                                          <p:attrName>ppt_y</p:attrName>
                                        </p:attrNameLst>
                                      </p:cBhvr>
                                      <p:tavLst>
                                        <p:tav tm="0">
                                          <p:val>
                                            <p:strVal val="ppt_y"/>
                                          </p:val>
                                        </p:tav>
                                        <p:tav tm="100000">
                                          <p:val>
                                            <p:strVal val="0-ppt_h/2"/>
                                          </p:val>
                                        </p:tav>
                                      </p:tavLst>
                                    </p:anim>
                                    <p:set>
                                      <p:cBhvr>
                                        <p:cTn id="385" dur="1" fill="hold">
                                          <p:stCondLst>
                                            <p:cond delay="2999"/>
                                          </p:stCondLst>
                                        </p:cTn>
                                        <p:tgtEl>
                                          <p:spTgt spid="30"/>
                                        </p:tgtEl>
                                        <p:attrNameLst>
                                          <p:attrName>style.visibility</p:attrName>
                                        </p:attrNameLst>
                                      </p:cBhvr>
                                      <p:to>
                                        <p:strVal val="hidden"/>
                                      </p:to>
                                    </p:set>
                                  </p:childTnLst>
                                </p:cTn>
                              </p:par>
                              <p:par>
                                <p:cTn id="386" presetID="8" presetClass="emph" presetSubtype="0" fill="hold" grpId="4" nodeType="withEffect">
                                  <p:stCondLst>
                                    <p:cond delay="0"/>
                                  </p:stCondLst>
                                  <p:childTnLst>
                                    <p:animRot by="21600000">
                                      <p:cBhvr>
                                        <p:cTn id="387" dur="3000" fill="hold"/>
                                        <p:tgtEl>
                                          <p:spTgt spid="4"/>
                                        </p:tgtEl>
                                        <p:attrNameLst>
                                          <p:attrName>r</p:attrName>
                                        </p:attrNameLst>
                                      </p:cBhvr>
                                    </p:animRot>
                                  </p:childTnLst>
                                </p:cTn>
                              </p:par>
                              <p:par>
                                <p:cTn id="388" presetID="8" presetClass="emph" presetSubtype="0" fill="hold" grpId="4" nodeType="withEffect">
                                  <p:stCondLst>
                                    <p:cond delay="0"/>
                                  </p:stCondLst>
                                  <p:childTnLst>
                                    <p:animRot by="21600000">
                                      <p:cBhvr>
                                        <p:cTn id="389" dur="3000" fill="hold"/>
                                        <p:tgtEl>
                                          <p:spTgt spid="8"/>
                                        </p:tgtEl>
                                        <p:attrNameLst>
                                          <p:attrName>r</p:attrName>
                                        </p:attrNameLst>
                                      </p:cBhvr>
                                    </p:animRot>
                                  </p:childTnLst>
                                </p:cTn>
                              </p:par>
                              <p:par>
                                <p:cTn id="390" presetID="8" presetClass="emph" presetSubtype="0" fill="hold" grpId="4" nodeType="withEffect">
                                  <p:stCondLst>
                                    <p:cond delay="0"/>
                                  </p:stCondLst>
                                  <p:childTnLst>
                                    <p:animRot by="21600000">
                                      <p:cBhvr>
                                        <p:cTn id="391" dur="3000" fill="hold"/>
                                        <p:tgtEl>
                                          <p:spTgt spid="13"/>
                                        </p:tgtEl>
                                        <p:attrNameLst>
                                          <p:attrName>r</p:attrName>
                                        </p:attrNameLst>
                                      </p:cBhvr>
                                    </p:animRot>
                                  </p:childTnLst>
                                </p:cTn>
                              </p:par>
                              <p:par>
                                <p:cTn id="392" presetID="8" presetClass="emph" presetSubtype="0" fill="hold" grpId="4" nodeType="withEffect">
                                  <p:stCondLst>
                                    <p:cond delay="0"/>
                                  </p:stCondLst>
                                  <p:childTnLst>
                                    <p:animRot by="21600000">
                                      <p:cBhvr>
                                        <p:cTn id="393" dur="3000" fill="hold"/>
                                        <p:tgtEl>
                                          <p:spTgt spid="16"/>
                                        </p:tgtEl>
                                        <p:attrNameLst>
                                          <p:attrName>r</p:attrName>
                                        </p:attrNameLst>
                                      </p:cBhvr>
                                    </p:animRot>
                                  </p:childTnLst>
                                </p:cTn>
                              </p:par>
                              <p:par>
                                <p:cTn id="394" presetID="8" presetClass="emph" presetSubtype="0" fill="hold" grpId="4" nodeType="withEffect">
                                  <p:stCondLst>
                                    <p:cond delay="0"/>
                                  </p:stCondLst>
                                  <p:childTnLst>
                                    <p:animRot by="21600000">
                                      <p:cBhvr>
                                        <p:cTn id="395" dur="3000" fill="hold"/>
                                        <p:tgtEl>
                                          <p:spTgt spid="20"/>
                                        </p:tgtEl>
                                        <p:attrNameLst>
                                          <p:attrName>r</p:attrName>
                                        </p:attrNameLst>
                                      </p:cBhvr>
                                    </p:animRot>
                                  </p:childTnLst>
                                </p:cTn>
                              </p:par>
                              <p:par>
                                <p:cTn id="396" presetID="8" presetClass="emph" presetSubtype="0" fill="hold" grpId="4" nodeType="withEffect">
                                  <p:stCondLst>
                                    <p:cond delay="0"/>
                                  </p:stCondLst>
                                  <p:childTnLst>
                                    <p:animRot by="21600000">
                                      <p:cBhvr>
                                        <p:cTn id="397" dur="3000" fill="hold"/>
                                        <p:tgtEl>
                                          <p:spTgt spid="24"/>
                                        </p:tgtEl>
                                        <p:attrNameLst>
                                          <p:attrName>r</p:attrName>
                                        </p:attrNameLst>
                                      </p:cBhvr>
                                    </p:animRot>
                                  </p:childTnLst>
                                </p:cTn>
                              </p:par>
                              <p:par>
                                <p:cTn id="398" presetID="8" presetClass="emph" presetSubtype="0" fill="hold" grpId="4" nodeType="withEffect">
                                  <p:stCondLst>
                                    <p:cond delay="0"/>
                                  </p:stCondLst>
                                  <p:childTnLst>
                                    <p:animRot by="21600000">
                                      <p:cBhvr>
                                        <p:cTn id="399" dur="3000" fill="hold"/>
                                        <p:tgtEl>
                                          <p:spTgt spid="28"/>
                                        </p:tgtEl>
                                        <p:attrNameLst>
                                          <p:attrName>r</p:attrName>
                                        </p:attrNameLst>
                                      </p:cBhvr>
                                    </p:animRot>
                                  </p:childTnLst>
                                </p:cTn>
                              </p:par>
                              <p:par>
                                <p:cTn id="400" presetID="8" presetClass="emph" presetSubtype="0" fill="hold" grpId="4" nodeType="withEffect">
                                  <p:stCondLst>
                                    <p:cond delay="0"/>
                                  </p:stCondLst>
                                  <p:childTnLst>
                                    <p:animRot by="-21600000">
                                      <p:cBhvr>
                                        <p:cTn id="401" dur="3000" fill="hold"/>
                                        <p:tgtEl>
                                          <p:spTgt spid="5"/>
                                        </p:tgtEl>
                                        <p:attrNameLst>
                                          <p:attrName>r</p:attrName>
                                        </p:attrNameLst>
                                      </p:cBhvr>
                                    </p:animRot>
                                  </p:childTnLst>
                                </p:cTn>
                              </p:par>
                              <p:par>
                                <p:cTn id="402" presetID="8" presetClass="emph" presetSubtype="0" fill="hold" grpId="4" nodeType="withEffect">
                                  <p:stCondLst>
                                    <p:cond delay="0"/>
                                  </p:stCondLst>
                                  <p:childTnLst>
                                    <p:animRot by="-21600000">
                                      <p:cBhvr>
                                        <p:cTn id="403" dur="3000" fill="hold"/>
                                        <p:tgtEl>
                                          <p:spTgt spid="9"/>
                                        </p:tgtEl>
                                        <p:attrNameLst>
                                          <p:attrName>r</p:attrName>
                                        </p:attrNameLst>
                                      </p:cBhvr>
                                    </p:animRot>
                                  </p:childTnLst>
                                </p:cTn>
                              </p:par>
                              <p:par>
                                <p:cTn id="404" presetID="8" presetClass="emph" presetSubtype="0" fill="hold" grpId="4" nodeType="withEffect">
                                  <p:stCondLst>
                                    <p:cond delay="0"/>
                                  </p:stCondLst>
                                  <p:childTnLst>
                                    <p:animRot by="-21600000">
                                      <p:cBhvr>
                                        <p:cTn id="405" dur="3000" fill="hold"/>
                                        <p:tgtEl>
                                          <p:spTgt spid="14"/>
                                        </p:tgtEl>
                                        <p:attrNameLst>
                                          <p:attrName>r</p:attrName>
                                        </p:attrNameLst>
                                      </p:cBhvr>
                                    </p:animRot>
                                  </p:childTnLst>
                                </p:cTn>
                              </p:par>
                              <p:par>
                                <p:cTn id="406" presetID="8" presetClass="emph" presetSubtype="0" fill="hold" grpId="4" nodeType="withEffect">
                                  <p:stCondLst>
                                    <p:cond delay="0"/>
                                  </p:stCondLst>
                                  <p:childTnLst>
                                    <p:animRot by="-21600000">
                                      <p:cBhvr>
                                        <p:cTn id="407" dur="3000" fill="hold"/>
                                        <p:tgtEl>
                                          <p:spTgt spid="17"/>
                                        </p:tgtEl>
                                        <p:attrNameLst>
                                          <p:attrName>r</p:attrName>
                                        </p:attrNameLst>
                                      </p:cBhvr>
                                    </p:animRot>
                                  </p:childTnLst>
                                </p:cTn>
                              </p:par>
                              <p:par>
                                <p:cTn id="408" presetID="8" presetClass="emph" presetSubtype="0" fill="hold" grpId="4" nodeType="withEffect">
                                  <p:stCondLst>
                                    <p:cond delay="0"/>
                                  </p:stCondLst>
                                  <p:childTnLst>
                                    <p:animRot by="-21600000">
                                      <p:cBhvr>
                                        <p:cTn id="409" dur="3000" fill="hold"/>
                                        <p:tgtEl>
                                          <p:spTgt spid="21"/>
                                        </p:tgtEl>
                                        <p:attrNameLst>
                                          <p:attrName>r</p:attrName>
                                        </p:attrNameLst>
                                      </p:cBhvr>
                                    </p:animRot>
                                  </p:childTnLst>
                                </p:cTn>
                              </p:par>
                              <p:par>
                                <p:cTn id="410" presetID="8" presetClass="emph" presetSubtype="0" fill="hold" grpId="4" nodeType="withEffect">
                                  <p:stCondLst>
                                    <p:cond delay="0"/>
                                  </p:stCondLst>
                                  <p:childTnLst>
                                    <p:animRot by="-21600000">
                                      <p:cBhvr>
                                        <p:cTn id="411" dur="3000" fill="hold"/>
                                        <p:tgtEl>
                                          <p:spTgt spid="26"/>
                                        </p:tgtEl>
                                        <p:attrNameLst>
                                          <p:attrName>r</p:attrName>
                                        </p:attrNameLst>
                                      </p:cBhvr>
                                    </p:animRot>
                                  </p:childTnLst>
                                </p:cTn>
                              </p:par>
                              <p:par>
                                <p:cTn id="412" presetID="8" presetClass="emph" presetSubtype="0" fill="hold" grpId="4" nodeType="withEffect">
                                  <p:stCondLst>
                                    <p:cond delay="0"/>
                                  </p:stCondLst>
                                  <p:childTnLst>
                                    <p:animRot by="-21600000">
                                      <p:cBhvr>
                                        <p:cTn id="413" dur="3000" fill="hold"/>
                                        <p:tgtEl>
                                          <p:spTgt spid="29"/>
                                        </p:tgtEl>
                                        <p:attrNameLst>
                                          <p:attrName>r</p:attrName>
                                        </p:attrNameLst>
                                      </p:cBhvr>
                                    </p:animRot>
                                  </p:childTnLst>
                                </p:cTn>
                              </p:par>
                              <p:par>
                                <p:cTn id="414" presetID="8" presetClass="emph" presetSubtype="0" fill="hold" grpId="4" nodeType="withEffect">
                                  <p:stCondLst>
                                    <p:cond delay="0"/>
                                  </p:stCondLst>
                                  <p:childTnLst>
                                    <p:animRot by="-21600000">
                                      <p:cBhvr>
                                        <p:cTn id="415" dur="3000" fill="hold"/>
                                        <p:tgtEl>
                                          <p:spTgt spid="31"/>
                                        </p:tgtEl>
                                        <p:attrNameLst>
                                          <p:attrName>r</p:attrName>
                                        </p:attrNameLst>
                                      </p:cBhvr>
                                    </p:animRot>
                                  </p:childTnLst>
                                </p:cTn>
                              </p:par>
                              <p:par>
                                <p:cTn id="416" presetID="8" presetClass="emph" presetSubtype="0" fill="hold" grpId="4" nodeType="withEffect">
                                  <p:stCondLst>
                                    <p:cond delay="0"/>
                                  </p:stCondLst>
                                  <p:childTnLst>
                                    <p:animRot by="21600000">
                                      <p:cBhvr>
                                        <p:cTn id="417" dur="3000" fill="hold"/>
                                        <p:tgtEl>
                                          <p:spTgt spid="7"/>
                                        </p:tgtEl>
                                        <p:attrNameLst>
                                          <p:attrName>r</p:attrName>
                                        </p:attrNameLst>
                                      </p:cBhvr>
                                    </p:animRot>
                                  </p:childTnLst>
                                </p:cTn>
                              </p:par>
                              <p:par>
                                <p:cTn id="418" presetID="8" presetClass="emph" presetSubtype="0" fill="hold" grpId="4" nodeType="withEffect">
                                  <p:stCondLst>
                                    <p:cond delay="0"/>
                                  </p:stCondLst>
                                  <p:childTnLst>
                                    <p:animRot by="21600000">
                                      <p:cBhvr>
                                        <p:cTn id="419" dur="3000" fill="hold"/>
                                        <p:tgtEl>
                                          <p:spTgt spid="10"/>
                                        </p:tgtEl>
                                        <p:attrNameLst>
                                          <p:attrName>r</p:attrName>
                                        </p:attrNameLst>
                                      </p:cBhvr>
                                    </p:animRot>
                                  </p:childTnLst>
                                </p:cTn>
                              </p:par>
                              <p:par>
                                <p:cTn id="420" presetID="8" presetClass="emph" presetSubtype="0" fill="hold" grpId="4" nodeType="withEffect">
                                  <p:stCondLst>
                                    <p:cond delay="0"/>
                                  </p:stCondLst>
                                  <p:childTnLst>
                                    <p:animRot by="21600000">
                                      <p:cBhvr>
                                        <p:cTn id="421" dur="3000" fill="hold"/>
                                        <p:tgtEl>
                                          <p:spTgt spid="15"/>
                                        </p:tgtEl>
                                        <p:attrNameLst>
                                          <p:attrName>r</p:attrName>
                                        </p:attrNameLst>
                                      </p:cBhvr>
                                    </p:animRot>
                                  </p:childTnLst>
                                </p:cTn>
                              </p:par>
                              <p:par>
                                <p:cTn id="422" presetID="8" presetClass="emph" presetSubtype="0" fill="hold" grpId="4" nodeType="withEffect">
                                  <p:stCondLst>
                                    <p:cond delay="0"/>
                                  </p:stCondLst>
                                  <p:childTnLst>
                                    <p:animRot by="21600000">
                                      <p:cBhvr>
                                        <p:cTn id="423" dur="3000" fill="hold"/>
                                        <p:tgtEl>
                                          <p:spTgt spid="19"/>
                                        </p:tgtEl>
                                        <p:attrNameLst>
                                          <p:attrName>r</p:attrName>
                                        </p:attrNameLst>
                                      </p:cBhvr>
                                    </p:animRot>
                                  </p:childTnLst>
                                </p:cTn>
                              </p:par>
                              <p:par>
                                <p:cTn id="424" presetID="8" presetClass="emph" presetSubtype="0" fill="hold" grpId="4" nodeType="withEffect">
                                  <p:stCondLst>
                                    <p:cond delay="0"/>
                                  </p:stCondLst>
                                  <p:childTnLst>
                                    <p:animRot by="21600000">
                                      <p:cBhvr>
                                        <p:cTn id="425" dur="3000" fill="hold"/>
                                        <p:tgtEl>
                                          <p:spTgt spid="22"/>
                                        </p:tgtEl>
                                        <p:attrNameLst>
                                          <p:attrName>r</p:attrName>
                                        </p:attrNameLst>
                                      </p:cBhvr>
                                    </p:animRot>
                                  </p:childTnLst>
                                </p:cTn>
                              </p:par>
                              <p:par>
                                <p:cTn id="426" presetID="8" presetClass="emph" presetSubtype="0" fill="hold" grpId="4" nodeType="withEffect">
                                  <p:stCondLst>
                                    <p:cond delay="0"/>
                                  </p:stCondLst>
                                  <p:childTnLst>
                                    <p:animRot by="21600000">
                                      <p:cBhvr>
                                        <p:cTn id="427" dur="3000" fill="hold"/>
                                        <p:tgtEl>
                                          <p:spTgt spid="27"/>
                                        </p:tgtEl>
                                        <p:attrNameLst>
                                          <p:attrName>r</p:attrName>
                                        </p:attrNameLst>
                                      </p:cBhvr>
                                    </p:animRot>
                                  </p:childTnLst>
                                </p:cTn>
                              </p:par>
                              <p:par>
                                <p:cTn id="428" presetID="8" presetClass="emph" presetSubtype="0" fill="hold" grpId="4" nodeType="withEffect">
                                  <p:stCondLst>
                                    <p:cond delay="0"/>
                                  </p:stCondLst>
                                  <p:childTnLst>
                                    <p:animRot by="21600000">
                                      <p:cBhvr>
                                        <p:cTn id="429" dur="3000" fill="hold"/>
                                        <p:tgtEl>
                                          <p:spTgt spid="32"/>
                                        </p:tgtEl>
                                        <p:attrNameLst>
                                          <p:attrName>r</p:attrName>
                                        </p:attrNameLst>
                                      </p:cBhvr>
                                    </p:animRot>
                                  </p:childTnLst>
                                </p:cTn>
                              </p:par>
                              <p:par>
                                <p:cTn id="430" presetID="8" presetClass="emph" presetSubtype="0" fill="hold" grpId="4" nodeType="withEffect">
                                  <p:stCondLst>
                                    <p:cond delay="0"/>
                                  </p:stCondLst>
                                  <p:childTnLst>
                                    <p:animRot by="-21600000">
                                      <p:cBhvr>
                                        <p:cTn id="431" dur="3000" fill="hold"/>
                                        <p:tgtEl>
                                          <p:spTgt spid="6"/>
                                        </p:tgtEl>
                                        <p:attrNameLst>
                                          <p:attrName>r</p:attrName>
                                        </p:attrNameLst>
                                      </p:cBhvr>
                                    </p:animRot>
                                  </p:childTnLst>
                                </p:cTn>
                              </p:par>
                              <p:par>
                                <p:cTn id="432" presetID="8" presetClass="emph" presetSubtype="0" fill="hold" grpId="4" nodeType="withEffect">
                                  <p:stCondLst>
                                    <p:cond delay="0"/>
                                  </p:stCondLst>
                                  <p:childTnLst>
                                    <p:animRot by="-21600000">
                                      <p:cBhvr>
                                        <p:cTn id="433" dur="3000" fill="hold"/>
                                        <p:tgtEl>
                                          <p:spTgt spid="11"/>
                                        </p:tgtEl>
                                        <p:attrNameLst>
                                          <p:attrName>r</p:attrName>
                                        </p:attrNameLst>
                                      </p:cBhvr>
                                    </p:animRot>
                                  </p:childTnLst>
                                </p:cTn>
                              </p:par>
                              <p:par>
                                <p:cTn id="434" presetID="8" presetClass="emph" presetSubtype="0" fill="hold" grpId="4" nodeType="withEffect">
                                  <p:stCondLst>
                                    <p:cond delay="0"/>
                                  </p:stCondLst>
                                  <p:childTnLst>
                                    <p:animRot by="-21600000">
                                      <p:cBhvr>
                                        <p:cTn id="435" dur="3000" fill="hold"/>
                                        <p:tgtEl>
                                          <p:spTgt spid="12"/>
                                        </p:tgtEl>
                                        <p:attrNameLst>
                                          <p:attrName>r</p:attrName>
                                        </p:attrNameLst>
                                      </p:cBhvr>
                                    </p:animRot>
                                  </p:childTnLst>
                                </p:cTn>
                              </p:par>
                              <p:par>
                                <p:cTn id="436" presetID="8" presetClass="emph" presetSubtype="0" fill="hold" grpId="4" nodeType="withEffect">
                                  <p:stCondLst>
                                    <p:cond delay="0"/>
                                  </p:stCondLst>
                                  <p:childTnLst>
                                    <p:animRot by="-21600000">
                                      <p:cBhvr>
                                        <p:cTn id="437" dur="3000" fill="hold"/>
                                        <p:tgtEl>
                                          <p:spTgt spid="18"/>
                                        </p:tgtEl>
                                        <p:attrNameLst>
                                          <p:attrName>r</p:attrName>
                                        </p:attrNameLst>
                                      </p:cBhvr>
                                    </p:animRot>
                                  </p:childTnLst>
                                </p:cTn>
                              </p:par>
                              <p:par>
                                <p:cTn id="438" presetID="8" presetClass="emph" presetSubtype="0" fill="hold" grpId="4" nodeType="withEffect">
                                  <p:stCondLst>
                                    <p:cond delay="0"/>
                                  </p:stCondLst>
                                  <p:childTnLst>
                                    <p:animRot by="-21600000">
                                      <p:cBhvr>
                                        <p:cTn id="439" dur="3000" fill="hold"/>
                                        <p:tgtEl>
                                          <p:spTgt spid="23"/>
                                        </p:tgtEl>
                                        <p:attrNameLst>
                                          <p:attrName>r</p:attrName>
                                        </p:attrNameLst>
                                      </p:cBhvr>
                                    </p:animRot>
                                  </p:childTnLst>
                                </p:cTn>
                              </p:par>
                              <p:par>
                                <p:cTn id="440" presetID="8" presetClass="emph" presetSubtype="0" fill="hold" grpId="4" nodeType="withEffect">
                                  <p:stCondLst>
                                    <p:cond delay="0"/>
                                  </p:stCondLst>
                                  <p:childTnLst>
                                    <p:animRot by="-21600000">
                                      <p:cBhvr>
                                        <p:cTn id="441" dur="3000" fill="hold"/>
                                        <p:tgtEl>
                                          <p:spTgt spid="25"/>
                                        </p:tgtEl>
                                        <p:attrNameLst>
                                          <p:attrName>r</p:attrName>
                                        </p:attrNameLst>
                                      </p:cBhvr>
                                    </p:animRot>
                                  </p:childTnLst>
                                </p:cTn>
                              </p:par>
                              <p:par>
                                <p:cTn id="442" presetID="8" presetClass="emph" presetSubtype="0" fill="hold" grpId="4" nodeType="withEffect">
                                  <p:stCondLst>
                                    <p:cond delay="0"/>
                                  </p:stCondLst>
                                  <p:childTnLst>
                                    <p:animRot by="-21600000">
                                      <p:cBhvr>
                                        <p:cTn id="443" dur="3000" fill="hold"/>
                                        <p:tgtEl>
                                          <p:spTgt spid="30"/>
                                        </p:tgtEl>
                                        <p:attrNameLst>
                                          <p:attrName>r</p:attrName>
                                        </p:attrNameLst>
                                      </p:cBhvr>
                                    </p:animRot>
                                  </p:childTnLst>
                                </p:cTn>
                              </p:par>
                              <p:par>
                                <p:cTn id="444" presetID="5" presetClass="exit" presetSubtype="10" fill="hold" grpId="5" nodeType="withEffect">
                                  <p:stCondLst>
                                    <p:cond delay="0"/>
                                  </p:stCondLst>
                                  <p:childTnLst>
                                    <p:animEffect transition="out" filter="checkerboard(across)">
                                      <p:cBhvr>
                                        <p:cTn id="445" dur="3000"/>
                                        <p:tgtEl>
                                          <p:spTgt spid="4"/>
                                        </p:tgtEl>
                                      </p:cBhvr>
                                    </p:animEffect>
                                    <p:set>
                                      <p:cBhvr>
                                        <p:cTn id="446" dur="1" fill="hold">
                                          <p:stCondLst>
                                            <p:cond delay="2999"/>
                                          </p:stCondLst>
                                        </p:cTn>
                                        <p:tgtEl>
                                          <p:spTgt spid="4"/>
                                        </p:tgtEl>
                                        <p:attrNameLst>
                                          <p:attrName>style.visibility</p:attrName>
                                        </p:attrNameLst>
                                      </p:cBhvr>
                                      <p:to>
                                        <p:strVal val="hidden"/>
                                      </p:to>
                                    </p:set>
                                  </p:childTnLst>
                                </p:cTn>
                              </p:par>
                              <p:par>
                                <p:cTn id="447" presetID="5" presetClass="exit" presetSubtype="10" fill="hold" grpId="5" nodeType="withEffect">
                                  <p:stCondLst>
                                    <p:cond delay="0"/>
                                  </p:stCondLst>
                                  <p:childTnLst>
                                    <p:animEffect transition="out" filter="checkerboard(across)">
                                      <p:cBhvr>
                                        <p:cTn id="448" dur="3000"/>
                                        <p:tgtEl>
                                          <p:spTgt spid="6"/>
                                        </p:tgtEl>
                                      </p:cBhvr>
                                    </p:animEffect>
                                    <p:set>
                                      <p:cBhvr>
                                        <p:cTn id="449" dur="1" fill="hold">
                                          <p:stCondLst>
                                            <p:cond delay="2999"/>
                                          </p:stCondLst>
                                        </p:cTn>
                                        <p:tgtEl>
                                          <p:spTgt spid="6"/>
                                        </p:tgtEl>
                                        <p:attrNameLst>
                                          <p:attrName>style.visibility</p:attrName>
                                        </p:attrNameLst>
                                      </p:cBhvr>
                                      <p:to>
                                        <p:strVal val="hidden"/>
                                      </p:to>
                                    </p:set>
                                  </p:childTnLst>
                                </p:cTn>
                              </p:par>
                              <p:par>
                                <p:cTn id="450" presetID="5" presetClass="exit" presetSubtype="10" fill="hold" grpId="5" nodeType="withEffect">
                                  <p:stCondLst>
                                    <p:cond delay="0"/>
                                  </p:stCondLst>
                                  <p:childTnLst>
                                    <p:animEffect transition="out" filter="checkerboard(across)">
                                      <p:cBhvr>
                                        <p:cTn id="451" dur="3000"/>
                                        <p:tgtEl>
                                          <p:spTgt spid="8"/>
                                        </p:tgtEl>
                                      </p:cBhvr>
                                    </p:animEffect>
                                    <p:set>
                                      <p:cBhvr>
                                        <p:cTn id="452" dur="1" fill="hold">
                                          <p:stCondLst>
                                            <p:cond delay="2999"/>
                                          </p:stCondLst>
                                        </p:cTn>
                                        <p:tgtEl>
                                          <p:spTgt spid="8"/>
                                        </p:tgtEl>
                                        <p:attrNameLst>
                                          <p:attrName>style.visibility</p:attrName>
                                        </p:attrNameLst>
                                      </p:cBhvr>
                                      <p:to>
                                        <p:strVal val="hidden"/>
                                      </p:to>
                                    </p:set>
                                  </p:childTnLst>
                                </p:cTn>
                              </p:par>
                              <p:par>
                                <p:cTn id="453" presetID="5" presetClass="exit" presetSubtype="10" fill="hold" grpId="5" nodeType="withEffect">
                                  <p:stCondLst>
                                    <p:cond delay="0"/>
                                  </p:stCondLst>
                                  <p:childTnLst>
                                    <p:animEffect transition="out" filter="checkerboard(across)">
                                      <p:cBhvr>
                                        <p:cTn id="454" dur="3000"/>
                                        <p:tgtEl>
                                          <p:spTgt spid="11"/>
                                        </p:tgtEl>
                                      </p:cBhvr>
                                    </p:animEffect>
                                    <p:set>
                                      <p:cBhvr>
                                        <p:cTn id="455" dur="1" fill="hold">
                                          <p:stCondLst>
                                            <p:cond delay="2999"/>
                                          </p:stCondLst>
                                        </p:cTn>
                                        <p:tgtEl>
                                          <p:spTgt spid="11"/>
                                        </p:tgtEl>
                                        <p:attrNameLst>
                                          <p:attrName>style.visibility</p:attrName>
                                        </p:attrNameLst>
                                      </p:cBhvr>
                                      <p:to>
                                        <p:strVal val="hidden"/>
                                      </p:to>
                                    </p:set>
                                  </p:childTnLst>
                                </p:cTn>
                              </p:par>
                              <p:par>
                                <p:cTn id="456" presetID="5" presetClass="exit" presetSubtype="10" fill="hold" grpId="5" nodeType="withEffect">
                                  <p:stCondLst>
                                    <p:cond delay="0"/>
                                  </p:stCondLst>
                                  <p:childTnLst>
                                    <p:animEffect transition="out" filter="checkerboard(across)">
                                      <p:cBhvr>
                                        <p:cTn id="457" dur="3000"/>
                                        <p:tgtEl>
                                          <p:spTgt spid="12"/>
                                        </p:tgtEl>
                                      </p:cBhvr>
                                    </p:animEffect>
                                    <p:set>
                                      <p:cBhvr>
                                        <p:cTn id="458" dur="1" fill="hold">
                                          <p:stCondLst>
                                            <p:cond delay="2999"/>
                                          </p:stCondLst>
                                        </p:cTn>
                                        <p:tgtEl>
                                          <p:spTgt spid="12"/>
                                        </p:tgtEl>
                                        <p:attrNameLst>
                                          <p:attrName>style.visibility</p:attrName>
                                        </p:attrNameLst>
                                      </p:cBhvr>
                                      <p:to>
                                        <p:strVal val="hidden"/>
                                      </p:to>
                                    </p:set>
                                  </p:childTnLst>
                                </p:cTn>
                              </p:par>
                              <p:par>
                                <p:cTn id="459" presetID="5" presetClass="exit" presetSubtype="10" fill="hold" grpId="5" nodeType="withEffect">
                                  <p:stCondLst>
                                    <p:cond delay="0"/>
                                  </p:stCondLst>
                                  <p:childTnLst>
                                    <p:animEffect transition="out" filter="checkerboard(across)">
                                      <p:cBhvr>
                                        <p:cTn id="460" dur="3000"/>
                                        <p:tgtEl>
                                          <p:spTgt spid="13"/>
                                        </p:tgtEl>
                                      </p:cBhvr>
                                    </p:animEffect>
                                    <p:set>
                                      <p:cBhvr>
                                        <p:cTn id="461" dur="1" fill="hold">
                                          <p:stCondLst>
                                            <p:cond delay="2999"/>
                                          </p:stCondLst>
                                        </p:cTn>
                                        <p:tgtEl>
                                          <p:spTgt spid="13"/>
                                        </p:tgtEl>
                                        <p:attrNameLst>
                                          <p:attrName>style.visibility</p:attrName>
                                        </p:attrNameLst>
                                      </p:cBhvr>
                                      <p:to>
                                        <p:strVal val="hidden"/>
                                      </p:to>
                                    </p:set>
                                  </p:childTnLst>
                                </p:cTn>
                              </p:par>
                              <p:par>
                                <p:cTn id="462" presetID="5" presetClass="exit" presetSubtype="10" fill="hold" grpId="5" nodeType="withEffect">
                                  <p:stCondLst>
                                    <p:cond delay="0"/>
                                  </p:stCondLst>
                                  <p:childTnLst>
                                    <p:animEffect transition="out" filter="checkerboard(across)">
                                      <p:cBhvr>
                                        <p:cTn id="463" dur="3000"/>
                                        <p:tgtEl>
                                          <p:spTgt spid="16"/>
                                        </p:tgtEl>
                                      </p:cBhvr>
                                    </p:animEffect>
                                    <p:set>
                                      <p:cBhvr>
                                        <p:cTn id="464" dur="1" fill="hold">
                                          <p:stCondLst>
                                            <p:cond delay="2999"/>
                                          </p:stCondLst>
                                        </p:cTn>
                                        <p:tgtEl>
                                          <p:spTgt spid="16"/>
                                        </p:tgtEl>
                                        <p:attrNameLst>
                                          <p:attrName>style.visibility</p:attrName>
                                        </p:attrNameLst>
                                      </p:cBhvr>
                                      <p:to>
                                        <p:strVal val="hidden"/>
                                      </p:to>
                                    </p:set>
                                  </p:childTnLst>
                                </p:cTn>
                              </p:par>
                              <p:par>
                                <p:cTn id="465" presetID="5" presetClass="exit" presetSubtype="10" fill="hold" grpId="5" nodeType="withEffect">
                                  <p:stCondLst>
                                    <p:cond delay="0"/>
                                  </p:stCondLst>
                                  <p:childTnLst>
                                    <p:animEffect transition="out" filter="checkerboard(across)">
                                      <p:cBhvr>
                                        <p:cTn id="466" dur="3000"/>
                                        <p:tgtEl>
                                          <p:spTgt spid="18"/>
                                        </p:tgtEl>
                                      </p:cBhvr>
                                    </p:animEffect>
                                    <p:set>
                                      <p:cBhvr>
                                        <p:cTn id="467" dur="1" fill="hold">
                                          <p:stCondLst>
                                            <p:cond delay="2999"/>
                                          </p:stCondLst>
                                        </p:cTn>
                                        <p:tgtEl>
                                          <p:spTgt spid="18"/>
                                        </p:tgtEl>
                                        <p:attrNameLst>
                                          <p:attrName>style.visibility</p:attrName>
                                        </p:attrNameLst>
                                      </p:cBhvr>
                                      <p:to>
                                        <p:strVal val="hidden"/>
                                      </p:to>
                                    </p:set>
                                  </p:childTnLst>
                                </p:cTn>
                              </p:par>
                              <p:par>
                                <p:cTn id="468" presetID="5" presetClass="exit" presetSubtype="10" fill="hold" grpId="5" nodeType="withEffect">
                                  <p:stCondLst>
                                    <p:cond delay="0"/>
                                  </p:stCondLst>
                                  <p:childTnLst>
                                    <p:animEffect transition="out" filter="checkerboard(across)">
                                      <p:cBhvr>
                                        <p:cTn id="469" dur="3000"/>
                                        <p:tgtEl>
                                          <p:spTgt spid="20"/>
                                        </p:tgtEl>
                                      </p:cBhvr>
                                    </p:animEffect>
                                    <p:set>
                                      <p:cBhvr>
                                        <p:cTn id="470" dur="1" fill="hold">
                                          <p:stCondLst>
                                            <p:cond delay="2999"/>
                                          </p:stCondLst>
                                        </p:cTn>
                                        <p:tgtEl>
                                          <p:spTgt spid="20"/>
                                        </p:tgtEl>
                                        <p:attrNameLst>
                                          <p:attrName>style.visibility</p:attrName>
                                        </p:attrNameLst>
                                      </p:cBhvr>
                                      <p:to>
                                        <p:strVal val="hidden"/>
                                      </p:to>
                                    </p:set>
                                  </p:childTnLst>
                                </p:cTn>
                              </p:par>
                              <p:par>
                                <p:cTn id="471" presetID="5" presetClass="exit" presetSubtype="10" fill="hold" grpId="5" nodeType="withEffect">
                                  <p:stCondLst>
                                    <p:cond delay="0"/>
                                  </p:stCondLst>
                                  <p:childTnLst>
                                    <p:animEffect transition="out" filter="checkerboard(across)">
                                      <p:cBhvr>
                                        <p:cTn id="472" dur="3000"/>
                                        <p:tgtEl>
                                          <p:spTgt spid="23"/>
                                        </p:tgtEl>
                                      </p:cBhvr>
                                    </p:animEffect>
                                    <p:set>
                                      <p:cBhvr>
                                        <p:cTn id="473" dur="1" fill="hold">
                                          <p:stCondLst>
                                            <p:cond delay="2999"/>
                                          </p:stCondLst>
                                        </p:cTn>
                                        <p:tgtEl>
                                          <p:spTgt spid="23"/>
                                        </p:tgtEl>
                                        <p:attrNameLst>
                                          <p:attrName>style.visibility</p:attrName>
                                        </p:attrNameLst>
                                      </p:cBhvr>
                                      <p:to>
                                        <p:strVal val="hidden"/>
                                      </p:to>
                                    </p:set>
                                  </p:childTnLst>
                                </p:cTn>
                              </p:par>
                              <p:par>
                                <p:cTn id="474" presetID="5" presetClass="exit" presetSubtype="10" fill="hold" grpId="5" nodeType="withEffect">
                                  <p:stCondLst>
                                    <p:cond delay="0"/>
                                  </p:stCondLst>
                                  <p:childTnLst>
                                    <p:animEffect transition="out" filter="checkerboard(across)">
                                      <p:cBhvr>
                                        <p:cTn id="475" dur="3000"/>
                                        <p:tgtEl>
                                          <p:spTgt spid="24"/>
                                        </p:tgtEl>
                                      </p:cBhvr>
                                    </p:animEffect>
                                    <p:set>
                                      <p:cBhvr>
                                        <p:cTn id="476" dur="1" fill="hold">
                                          <p:stCondLst>
                                            <p:cond delay="2999"/>
                                          </p:stCondLst>
                                        </p:cTn>
                                        <p:tgtEl>
                                          <p:spTgt spid="24"/>
                                        </p:tgtEl>
                                        <p:attrNameLst>
                                          <p:attrName>style.visibility</p:attrName>
                                        </p:attrNameLst>
                                      </p:cBhvr>
                                      <p:to>
                                        <p:strVal val="hidden"/>
                                      </p:to>
                                    </p:set>
                                  </p:childTnLst>
                                </p:cTn>
                              </p:par>
                              <p:par>
                                <p:cTn id="477" presetID="5" presetClass="exit" presetSubtype="10" fill="hold" grpId="5" nodeType="withEffect">
                                  <p:stCondLst>
                                    <p:cond delay="0"/>
                                  </p:stCondLst>
                                  <p:childTnLst>
                                    <p:animEffect transition="out" filter="checkerboard(across)">
                                      <p:cBhvr>
                                        <p:cTn id="478" dur="3000"/>
                                        <p:tgtEl>
                                          <p:spTgt spid="25"/>
                                        </p:tgtEl>
                                      </p:cBhvr>
                                    </p:animEffect>
                                    <p:set>
                                      <p:cBhvr>
                                        <p:cTn id="479" dur="1" fill="hold">
                                          <p:stCondLst>
                                            <p:cond delay="2999"/>
                                          </p:stCondLst>
                                        </p:cTn>
                                        <p:tgtEl>
                                          <p:spTgt spid="25"/>
                                        </p:tgtEl>
                                        <p:attrNameLst>
                                          <p:attrName>style.visibility</p:attrName>
                                        </p:attrNameLst>
                                      </p:cBhvr>
                                      <p:to>
                                        <p:strVal val="hidden"/>
                                      </p:to>
                                    </p:set>
                                  </p:childTnLst>
                                </p:cTn>
                              </p:par>
                              <p:par>
                                <p:cTn id="480" presetID="5" presetClass="exit" presetSubtype="10" fill="hold" grpId="5" nodeType="withEffect">
                                  <p:stCondLst>
                                    <p:cond delay="0"/>
                                  </p:stCondLst>
                                  <p:childTnLst>
                                    <p:animEffect transition="out" filter="checkerboard(across)">
                                      <p:cBhvr>
                                        <p:cTn id="481" dur="3000"/>
                                        <p:tgtEl>
                                          <p:spTgt spid="28"/>
                                        </p:tgtEl>
                                      </p:cBhvr>
                                    </p:animEffect>
                                    <p:set>
                                      <p:cBhvr>
                                        <p:cTn id="482" dur="1" fill="hold">
                                          <p:stCondLst>
                                            <p:cond delay="2999"/>
                                          </p:stCondLst>
                                        </p:cTn>
                                        <p:tgtEl>
                                          <p:spTgt spid="28"/>
                                        </p:tgtEl>
                                        <p:attrNameLst>
                                          <p:attrName>style.visibility</p:attrName>
                                        </p:attrNameLst>
                                      </p:cBhvr>
                                      <p:to>
                                        <p:strVal val="hidden"/>
                                      </p:to>
                                    </p:set>
                                  </p:childTnLst>
                                </p:cTn>
                              </p:par>
                              <p:par>
                                <p:cTn id="483" presetID="5" presetClass="exit" presetSubtype="10" fill="hold" grpId="5" nodeType="withEffect">
                                  <p:stCondLst>
                                    <p:cond delay="0"/>
                                  </p:stCondLst>
                                  <p:childTnLst>
                                    <p:animEffect transition="out" filter="checkerboard(across)">
                                      <p:cBhvr>
                                        <p:cTn id="484" dur="3000"/>
                                        <p:tgtEl>
                                          <p:spTgt spid="30"/>
                                        </p:tgtEl>
                                      </p:cBhvr>
                                    </p:animEffect>
                                    <p:set>
                                      <p:cBhvr>
                                        <p:cTn id="485" dur="1" fill="hold">
                                          <p:stCondLst>
                                            <p:cond delay="2999"/>
                                          </p:stCondLst>
                                        </p:cTn>
                                        <p:tgtEl>
                                          <p:spTgt spid="30"/>
                                        </p:tgtEl>
                                        <p:attrNameLst>
                                          <p:attrName>style.visibility</p:attrName>
                                        </p:attrNameLst>
                                      </p:cBhvr>
                                      <p:to>
                                        <p:strVal val="hidden"/>
                                      </p:to>
                                    </p:set>
                                  </p:childTnLst>
                                </p:cTn>
                              </p:par>
                              <p:par>
                                <p:cTn id="486" presetID="5" presetClass="exit" presetSubtype="10" fill="hold" grpId="5" nodeType="withEffect">
                                  <p:stCondLst>
                                    <p:cond delay="0"/>
                                  </p:stCondLst>
                                  <p:childTnLst>
                                    <p:animEffect transition="out" filter="checkerboard(across)">
                                      <p:cBhvr>
                                        <p:cTn id="487" dur="3000"/>
                                        <p:tgtEl>
                                          <p:spTgt spid="5"/>
                                        </p:tgtEl>
                                      </p:cBhvr>
                                    </p:animEffect>
                                    <p:set>
                                      <p:cBhvr>
                                        <p:cTn id="488" dur="1" fill="hold">
                                          <p:stCondLst>
                                            <p:cond delay="2999"/>
                                          </p:stCondLst>
                                        </p:cTn>
                                        <p:tgtEl>
                                          <p:spTgt spid="5"/>
                                        </p:tgtEl>
                                        <p:attrNameLst>
                                          <p:attrName>style.visibility</p:attrName>
                                        </p:attrNameLst>
                                      </p:cBhvr>
                                      <p:to>
                                        <p:strVal val="hidden"/>
                                      </p:to>
                                    </p:set>
                                  </p:childTnLst>
                                </p:cTn>
                              </p:par>
                              <p:par>
                                <p:cTn id="489" presetID="5" presetClass="exit" presetSubtype="10" fill="hold" grpId="5" nodeType="withEffect">
                                  <p:stCondLst>
                                    <p:cond delay="0"/>
                                  </p:stCondLst>
                                  <p:childTnLst>
                                    <p:animEffect transition="out" filter="checkerboard(across)">
                                      <p:cBhvr>
                                        <p:cTn id="490" dur="3000"/>
                                        <p:tgtEl>
                                          <p:spTgt spid="7"/>
                                        </p:tgtEl>
                                      </p:cBhvr>
                                    </p:animEffect>
                                    <p:set>
                                      <p:cBhvr>
                                        <p:cTn id="491" dur="1" fill="hold">
                                          <p:stCondLst>
                                            <p:cond delay="2999"/>
                                          </p:stCondLst>
                                        </p:cTn>
                                        <p:tgtEl>
                                          <p:spTgt spid="7"/>
                                        </p:tgtEl>
                                        <p:attrNameLst>
                                          <p:attrName>style.visibility</p:attrName>
                                        </p:attrNameLst>
                                      </p:cBhvr>
                                      <p:to>
                                        <p:strVal val="hidden"/>
                                      </p:to>
                                    </p:set>
                                  </p:childTnLst>
                                </p:cTn>
                              </p:par>
                              <p:par>
                                <p:cTn id="492" presetID="5" presetClass="exit" presetSubtype="10" fill="hold" grpId="5" nodeType="withEffect">
                                  <p:stCondLst>
                                    <p:cond delay="0"/>
                                  </p:stCondLst>
                                  <p:childTnLst>
                                    <p:animEffect transition="out" filter="checkerboard(across)">
                                      <p:cBhvr>
                                        <p:cTn id="493" dur="3000"/>
                                        <p:tgtEl>
                                          <p:spTgt spid="9"/>
                                        </p:tgtEl>
                                      </p:cBhvr>
                                    </p:animEffect>
                                    <p:set>
                                      <p:cBhvr>
                                        <p:cTn id="494" dur="1" fill="hold">
                                          <p:stCondLst>
                                            <p:cond delay="2999"/>
                                          </p:stCondLst>
                                        </p:cTn>
                                        <p:tgtEl>
                                          <p:spTgt spid="9"/>
                                        </p:tgtEl>
                                        <p:attrNameLst>
                                          <p:attrName>style.visibility</p:attrName>
                                        </p:attrNameLst>
                                      </p:cBhvr>
                                      <p:to>
                                        <p:strVal val="hidden"/>
                                      </p:to>
                                    </p:set>
                                  </p:childTnLst>
                                </p:cTn>
                              </p:par>
                              <p:par>
                                <p:cTn id="495" presetID="5" presetClass="exit" presetSubtype="10" fill="hold" grpId="5" nodeType="withEffect">
                                  <p:stCondLst>
                                    <p:cond delay="0"/>
                                  </p:stCondLst>
                                  <p:childTnLst>
                                    <p:animEffect transition="out" filter="checkerboard(across)">
                                      <p:cBhvr>
                                        <p:cTn id="496" dur="3000"/>
                                        <p:tgtEl>
                                          <p:spTgt spid="10"/>
                                        </p:tgtEl>
                                      </p:cBhvr>
                                    </p:animEffect>
                                    <p:set>
                                      <p:cBhvr>
                                        <p:cTn id="497" dur="1" fill="hold">
                                          <p:stCondLst>
                                            <p:cond delay="2999"/>
                                          </p:stCondLst>
                                        </p:cTn>
                                        <p:tgtEl>
                                          <p:spTgt spid="10"/>
                                        </p:tgtEl>
                                        <p:attrNameLst>
                                          <p:attrName>style.visibility</p:attrName>
                                        </p:attrNameLst>
                                      </p:cBhvr>
                                      <p:to>
                                        <p:strVal val="hidden"/>
                                      </p:to>
                                    </p:set>
                                  </p:childTnLst>
                                </p:cTn>
                              </p:par>
                              <p:par>
                                <p:cTn id="498" presetID="5" presetClass="exit" presetSubtype="10" fill="hold" grpId="5" nodeType="withEffect">
                                  <p:stCondLst>
                                    <p:cond delay="0"/>
                                  </p:stCondLst>
                                  <p:childTnLst>
                                    <p:animEffect transition="out" filter="checkerboard(across)">
                                      <p:cBhvr>
                                        <p:cTn id="499" dur="3000"/>
                                        <p:tgtEl>
                                          <p:spTgt spid="14"/>
                                        </p:tgtEl>
                                      </p:cBhvr>
                                    </p:animEffect>
                                    <p:set>
                                      <p:cBhvr>
                                        <p:cTn id="500" dur="1" fill="hold">
                                          <p:stCondLst>
                                            <p:cond delay="2999"/>
                                          </p:stCondLst>
                                        </p:cTn>
                                        <p:tgtEl>
                                          <p:spTgt spid="14"/>
                                        </p:tgtEl>
                                        <p:attrNameLst>
                                          <p:attrName>style.visibility</p:attrName>
                                        </p:attrNameLst>
                                      </p:cBhvr>
                                      <p:to>
                                        <p:strVal val="hidden"/>
                                      </p:to>
                                    </p:set>
                                  </p:childTnLst>
                                </p:cTn>
                              </p:par>
                              <p:par>
                                <p:cTn id="501" presetID="5" presetClass="exit" presetSubtype="10" fill="hold" grpId="5" nodeType="withEffect">
                                  <p:stCondLst>
                                    <p:cond delay="0"/>
                                  </p:stCondLst>
                                  <p:childTnLst>
                                    <p:animEffect transition="out" filter="checkerboard(across)">
                                      <p:cBhvr>
                                        <p:cTn id="502" dur="3000"/>
                                        <p:tgtEl>
                                          <p:spTgt spid="15"/>
                                        </p:tgtEl>
                                      </p:cBhvr>
                                    </p:animEffect>
                                    <p:set>
                                      <p:cBhvr>
                                        <p:cTn id="503" dur="1" fill="hold">
                                          <p:stCondLst>
                                            <p:cond delay="2999"/>
                                          </p:stCondLst>
                                        </p:cTn>
                                        <p:tgtEl>
                                          <p:spTgt spid="15"/>
                                        </p:tgtEl>
                                        <p:attrNameLst>
                                          <p:attrName>style.visibility</p:attrName>
                                        </p:attrNameLst>
                                      </p:cBhvr>
                                      <p:to>
                                        <p:strVal val="hidden"/>
                                      </p:to>
                                    </p:set>
                                  </p:childTnLst>
                                </p:cTn>
                              </p:par>
                              <p:par>
                                <p:cTn id="504" presetID="5" presetClass="exit" presetSubtype="10" fill="hold" grpId="5" nodeType="withEffect">
                                  <p:stCondLst>
                                    <p:cond delay="0"/>
                                  </p:stCondLst>
                                  <p:childTnLst>
                                    <p:animEffect transition="out" filter="checkerboard(across)">
                                      <p:cBhvr>
                                        <p:cTn id="505" dur="3000"/>
                                        <p:tgtEl>
                                          <p:spTgt spid="17"/>
                                        </p:tgtEl>
                                      </p:cBhvr>
                                    </p:animEffect>
                                    <p:set>
                                      <p:cBhvr>
                                        <p:cTn id="506" dur="1" fill="hold">
                                          <p:stCondLst>
                                            <p:cond delay="2999"/>
                                          </p:stCondLst>
                                        </p:cTn>
                                        <p:tgtEl>
                                          <p:spTgt spid="17"/>
                                        </p:tgtEl>
                                        <p:attrNameLst>
                                          <p:attrName>style.visibility</p:attrName>
                                        </p:attrNameLst>
                                      </p:cBhvr>
                                      <p:to>
                                        <p:strVal val="hidden"/>
                                      </p:to>
                                    </p:set>
                                  </p:childTnLst>
                                </p:cTn>
                              </p:par>
                              <p:par>
                                <p:cTn id="507" presetID="5" presetClass="exit" presetSubtype="10" fill="hold" grpId="5" nodeType="withEffect">
                                  <p:stCondLst>
                                    <p:cond delay="0"/>
                                  </p:stCondLst>
                                  <p:childTnLst>
                                    <p:animEffect transition="out" filter="checkerboard(across)">
                                      <p:cBhvr>
                                        <p:cTn id="508" dur="3000"/>
                                        <p:tgtEl>
                                          <p:spTgt spid="19"/>
                                        </p:tgtEl>
                                      </p:cBhvr>
                                    </p:animEffect>
                                    <p:set>
                                      <p:cBhvr>
                                        <p:cTn id="509" dur="1" fill="hold">
                                          <p:stCondLst>
                                            <p:cond delay="2999"/>
                                          </p:stCondLst>
                                        </p:cTn>
                                        <p:tgtEl>
                                          <p:spTgt spid="19"/>
                                        </p:tgtEl>
                                        <p:attrNameLst>
                                          <p:attrName>style.visibility</p:attrName>
                                        </p:attrNameLst>
                                      </p:cBhvr>
                                      <p:to>
                                        <p:strVal val="hidden"/>
                                      </p:to>
                                    </p:set>
                                  </p:childTnLst>
                                </p:cTn>
                              </p:par>
                              <p:par>
                                <p:cTn id="510" presetID="5" presetClass="exit" presetSubtype="10" fill="hold" grpId="5" nodeType="withEffect">
                                  <p:stCondLst>
                                    <p:cond delay="0"/>
                                  </p:stCondLst>
                                  <p:childTnLst>
                                    <p:animEffect transition="out" filter="checkerboard(across)">
                                      <p:cBhvr>
                                        <p:cTn id="511" dur="3000"/>
                                        <p:tgtEl>
                                          <p:spTgt spid="21"/>
                                        </p:tgtEl>
                                      </p:cBhvr>
                                    </p:animEffect>
                                    <p:set>
                                      <p:cBhvr>
                                        <p:cTn id="512" dur="1" fill="hold">
                                          <p:stCondLst>
                                            <p:cond delay="2999"/>
                                          </p:stCondLst>
                                        </p:cTn>
                                        <p:tgtEl>
                                          <p:spTgt spid="21"/>
                                        </p:tgtEl>
                                        <p:attrNameLst>
                                          <p:attrName>style.visibility</p:attrName>
                                        </p:attrNameLst>
                                      </p:cBhvr>
                                      <p:to>
                                        <p:strVal val="hidden"/>
                                      </p:to>
                                    </p:set>
                                  </p:childTnLst>
                                </p:cTn>
                              </p:par>
                              <p:par>
                                <p:cTn id="513" presetID="5" presetClass="exit" presetSubtype="10" fill="hold" grpId="5" nodeType="withEffect">
                                  <p:stCondLst>
                                    <p:cond delay="0"/>
                                  </p:stCondLst>
                                  <p:childTnLst>
                                    <p:animEffect transition="out" filter="checkerboard(across)">
                                      <p:cBhvr>
                                        <p:cTn id="514" dur="3000"/>
                                        <p:tgtEl>
                                          <p:spTgt spid="22"/>
                                        </p:tgtEl>
                                      </p:cBhvr>
                                    </p:animEffect>
                                    <p:set>
                                      <p:cBhvr>
                                        <p:cTn id="515" dur="1" fill="hold">
                                          <p:stCondLst>
                                            <p:cond delay="2999"/>
                                          </p:stCondLst>
                                        </p:cTn>
                                        <p:tgtEl>
                                          <p:spTgt spid="22"/>
                                        </p:tgtEl>
                                        <p:attrNameLst>
                                          <p:attrName>style.visibility</p:attrName>
                                        </p:attrNameLst>
                                      </p:cBhvr>
                                      <p:to>
                                        <p:strVal val="hidden"/>
                                      </p:to>
                                    </p:set>
                                  </p:childTnLst>
                                </p:cTn>
                              </p:par>
                              <p:par>
                                <p:cTn id="516" presetID="5" presetClass="exit" presetSubtype="10" fill="hold" grpId="5" nodeType="withEffect">
                                  <p:stCondLst>
                                    <p:cond delay="0"/>
                                  </p:stCondLst>
                                  <p:childTnLst>
                                    <p:animEffect transition="out" filter="checkerboard(across)">
                                      <p:cBhvr>
                                        <p:cTn id="517" dur="3000"/>
                                        <p:tgtEl>
                                          <p:spTgt spid="26"/>
                                        </p:tgtEl>
                                      </p:cBhvr>
                                    </p:animEffect>
                                    <p:set>
                                      <p:cBhvr>
                                        <p:cTn id="518" dur="1" fill="hold">
                                          <p:stCondLst>
                                            <p:cond delay="2999"/>
                                          </p:stCondLst>
                                        </p:cTn>
                                        <p:tgtEl>
                                          <p:spTgt spid="26"/>
                                        </p:tgtEl>
                                        <p:attrNameLst>
                                          <p:attrName>style.visibility</p:attrName>
                                        </p:attrNameLst>
                                      </p:cBhvr>
                                      <p:to>
                                        <p:strVal val="hidden"/>
                                      </p:to>
                                    </p:set>
                                  </p:childTnLst>
                                </p:cTn>
                              </p:par>
                              <p:par>
                                <p:cTn id="519" presetID="5" presetClass="exit" presetSubtype="10" fill="hold" grpId="5" nodeType="withEffect">
                                  <p:stCondLst>
                                    <p:cond delay="0"/>
                                  </p:stCondLst>
                                  <p:childTnLst>
                                    <p:animEffect transition="out" filter="checkerboard(across)">
                                      <p:cBhvr>
                                        <p:cTn id="520" dur="3000"/>
                                        <p:tgtEl>
                                          <p:spTgt spid="27"/>
                                        </p:tgtEl>
                                      </p:cBhvr>
                                    </p:animEffect>
                                    <p:set>
                                      <p:cBhvr>
                                        <p:cTn id="521" dur="1" fill="hold">
                                          <p:stCondLst>
                                            <p:cond delay="2999"/>
                                          </p:stCondLst>
                                        </p:cTn>
                                        <p:tgtEl>
                                          <p:spTgt spid="27"/>
                                        </p:tgtEl>
                                        <p:attrNameLst>
                                          <p:attrName>style.visibility</p:attrName>
                                        </p:attrNameLst>
                                      </p:cBhvr>
                                      <p:to>
                                        <p:strVal val="hidden"/>
                                      </p:to>
                                    </p:set>
                                  </p:childTnLst>
                                </p:cTn>
                              </p:par>
                              <p:par>
                                <p:cTn id="522" presetID="5" presetClass="exit" presetSubtype="10" fill="hold" grpId="5" nodeType="withEffect">
                                  <p:stCondLst>
                                    <p:cond delay="0"/>
                                  </p:stCondLst>
                                  <p:childTnLst>
                                    <p:animEffect transition="out" filter="checkerboard(across)">
                                      <p:cBhvr>
                                        <p:cTn id="523" dur="3000"/>
                                        <p:tgtEl>
                                          <p:spTgt spid="29"/>
                                        </p:tgtEl>
                                      </p:cBhvr>
                                    </p:animEffect>
                                    <p:set>
                                      <p:cBhvr>
                                        <p:cTn id="524" dur="1" fill="hold">
                                          <p:stCondLst>
                                            <p:cond delay="2999"/>
                                          </p:stCondLst>
                                        </p:cTn>
                                        <p:tgtEl>
                                          <p:spTgt spid="29"/>
                                        </p:tgtEl>
                                        <p:attrNameLst>
                                          <p:attrName>style.visibility</p:attrName>
                                        </p:attrNameLst>
                                      </p:cBhvr>
                                      <p:to>
                                        <p:strVal val="hidden"/>
                                      </p:to>
                                    </p:set>
                                  </p:childTnLst>
                                </p:cTn>
                              </p:par>
                              <p:par>
                                <p:cTn id="525" presetID="5" presetClass="exit" presetSubtype="10" fill="hold" grpId="5" nodeType="withEffect">
                                  <p:stCondLst>
                                    <p:cond delay="0"/>
                                  </p:stCondLst>
                                  <p:childTnLst>
                                    <p:animEffect transition="out" filter="checkerboard(across)">
                                      <p:cBhvr>
                                        <p:cTn id="526" dur="3000"/>
                                        <p:tgtEl>
                                          <p:spTgt spid="31"/>
                                        </p:tgtEl>
                                      </p:cBhvr>
                                    </p:animEffect>
                                    <p:set>
                                      <p:cBhvr>
                                        <p:cTn id="527" dur="1" fill="hold">
                                          <p:stCondLst>
                                            <p:cond delay="2999"/>
                                          </p:stCondLst>
                                        </p:cTn>
                                        <p:tgtEl>
                                          <p:spTgt spid="31"/>
                                        </p:tgtEl>
                                        <p:attrNameLst>
                                          <p:attrName>style.visibility</p:attrName>
                                        </p:attrNameLst>
                                      </p:cBhvr>
                                      <p:to>
                                        <p:strVal val="hidden"/>
                                      </p:to>
                                    </p:set>
                                  </p:childTnLst>
                                </p:cTn>
                              </p:par>
                              <p:par>
                                <p:cTn id="528" presetID="5" presetClass="exit" presetSubtype="10" fill="hold" grpId="5" nodeType="withEffect">
                                  <p:stCondLst>
                                    <p:cond delay="0"/>
                                  </p:stCondLst>
                                  <p:childTnLst>
                                    <p:animEffect transition="out" filter="checkerboard(across)">
                                      <p:cBhvr>
                                        <p:cTn id="529" dur="3000"/>
                                        <p:tgtEl>
                                          <p:spTgt spid="32"/>
                                        </p:tgtEl>
                                      </p:cBhvr>
                                    </p:animEffect>
                                    <p:set>
                                      <p:cBhvr>
                                        <p:cTn id="530" dur="1" fill="hold">
                                          <p:stCondLst>
                                            <p:cond delay="2999"/>
                                          </p:stCondLst>
                                        </p:cTn>
                                        <p:tgtEl>
                                          <p:spTgt spid="32"/>
                                        </p:tgtEl>
                                        <p:attrNameLst>
                                          <p:attrName>style.visibility</p:attrName>
                                        </p:attrNameLst>
                                      </p:cBhvr>
                                      <p:to>
                                        <p:strVal val="hidden"/>
                                      </p:to>
                                    </p:set>
                                  </p:childTnLst>
                                </p:cTn>
                              </p:par>
                              <p:par>
                                <p:cTn id="531" presetID="23" presetClass="entr" presetSubtype="272" fill="hold" nodeType="withEffect">
                                  <p:stCondLst>
                                    <p:cond delay="0"/>
                                  </p:stCondLst>
                                  <p:childTnLst>
                                    <p:set>
                                      <p:cBhvr>
                                        <p:cTn id="532" dur="1" fill="hold">
                                          <p:stCondLst>
                                            <p:cond delay="0"/>
                                          </p:stCondLst>
                                        </p:cTn>
                                        <p:tgtEl>
                                          <p:spTgt spid="2"/>
                                        </p:tgtEl>
                                        <p:attrNameLst>
                                          <p:attrName>style.visibility</p:attrName>
                                        </p:attrNameLst>
                                      </p:cBhvr>
                                      <p:to>
                                        <p:strVal val="visible"/>
                                      </p:to>
                                    </p:set>
                                    <p:anim calcmode="lin" valueType="num">
                                      <p:cBhvr>
                                        <p:cTn id="533" dur="3000" fill="hold"/>
                                        <p:tgtEl>
                                          <p:spTgt spid="2"/>
                                        </p:tgtEl>
                                        <p:attrNameLst>
                                          <p:attrName>ppt_w</p:attrName>
                                        </p:attrNameLst>
                                      </p:cBhvr>
                                      <p:tavLst>
                                        <p:tav tm="0">
                                          <p:val>
                                            <p:strVal val="2/3*#ppt_w"/>
                                          </p:val>
                                        </p:tav>
                                        <p:tav tm="100000">
                                          <p:val>
                                            <p:strVal val="#ppt_w"/>
                                          </p:val>
                                        </p:tav>
                                      </p:tavLst>
                                    </p:anim>
                                    <p:anim calcmode="lin" valueType="num">
                                      <p:cBhvr>
                                        <p:cTn id="534" dur="3000" fill="hold"/>
                                        <p:tgtEl>
                                          <p:spTgt spid="2"/>
                                        </p:tgtEl>
                                        <p:attrNameLst>
                                          <p:attrName>ppt_h</p:attrName>
                                        </p:attrNameLst>
                                      </p:cBhvr>
                                      <p:tavLst>
                                        <p:tav tm="0">
                                          <p:val>
                                            <p:strVal val="2/3*#ppt_h"/>
                                          </p:val>
                                        </p:tav>
                                        <p:tav tm="100000">
                                          <p:val>
                                            <p:strVal val="#ppt_h"/>
                                          </p:val>
                                        </p:tav>
                                      </p:tavLst>
                                    </p:anim>
                                  </p:childTnLst>
                                </p:cTn>
                              </p:par>
                              <p:par>
                                <p:cTn id="535" presetID="4" presetClass="entr" presetSubtype="32" fill="hold" nodeType="withEffect">
                                  <p:stCondLst>
                                    <p:cond delay="0"/>
                                  </p:stCondLst>
                                  <p:childTnLst>
                                    <p:set>
                                      <p:cBhvr>
                                        <p:cTn id="536" dur="1" fill="hold">
                                          <p:stCondLst>
                                            <p:cond delay="0"/>
                                          </p:stCondLst>
                                        </p:cTn>
                                        <p:tgtEl>
                                          <p:spTgt spid="2"/>
                                        </p:tgtEl>
                                        <p:attrNameLst>
                                          <p:attrName>style.visibility</p:attrName>
                                        </p:attrNameLst>
                                      </p:cBhvr>
                                      <p:to>
                                        <p:strVal val="visible"/>
                                      </p:to>
                                    </p:set>
                                    <p:animEffect transition="in" filter="box(out)">
                                      <p:cBhvr>
                                        <p:cTn id="537"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4" grpId="3" animBg="1"/>
      <p:bldP spid="4" grpId="4" animBg="1"/>
      <p:bldP spid="4" grpId="5" animBg="1"/>
      <p:bldP spid="5" grpId="0" animBg="1"/>
      <p:bldP spid="5" grpId="1" animBg="1"/>
      <p:bldP spid="5" grpId="2" animBg="1"/>
      <p:bldP spid="5" grpId="3" animBg="1"/>
      <p:bldP spid="5" grpId="4" animBg="1"/>
      <p:bldP spid="5" grpId="5" animBg="1"/>
      <p:bldP spid="6" grpId="0" animBg="1"/>
      <p:bldP spid="6" grpId="1" animBg="1"/>
      <p:bldP spid="6" grpId="2" animBg="1"/>
      <p:bldP spid="6" grpId="3" animBg="1"/>
      <p:bldP spid="6" grpId="4" animBg="1"/>
      <p:bldP spid="6" grpId="5" animBg="1"/>
      <p:bldP spid="7" grpId="0" animBg="1"/>
      <p:bldP spid="7" grpId="1" animBg="1"/>
      <p:bldP spid="7" grpId="2" animBg="1"/>
      <p:bldP spid="7" grpId="3" animBg="1"/>
      <p:bldP spid="7" grpId="4" animBg="1"/>
      <p:bldP spid="7" grpId="5" animBg="1"/>
      <p:bldP spid="8" grpId="0" animBg="1"/>
      <p:bldP spid="8" grpId="1" animBg="1"/>
      <p:bldP spid="8" grpId="2" animBg="1"/>
      <p:bldP spid="8" grpId="3" animBg="1"/>
      <p:bldP spid="8" grpId="4" animBg="1"/>
      <p:bldP spid="8" grpId="5" animBg="1"/>
      <p:bldP spid="9" grpId="0" animBg="1"/>
      <p:bldP spid="9" grpId="1" animBg="1"/>
      <p:bldP spid="9" grpId="2" animBg="1"/>
      <p:bldP spid="9" grpId="3" animBg="1"/>
      <p:bldP spid="9" grpId="4" animBg="1"/>
      <p:bldP spid="9" grpId="5" animBg="1"/>
      <p:bldP spid="10" grpId="0" animBg="1"/>
      <p:bldP spid="10" grpId="1" animBg="1"/>
      <p:bldP spid="10" grpId="2" animBg="1"/>
      <p:bldP spid="10" grpId="3" animBg="1"/>
      <p:bldP spid="10" grpId="4" animBg="1"/>
      <p:bldP spid="10" grpId="5" animBg="1"/>
      <p:bldP spid="11" grpId="0" animBg="1"/>
      <p:bldP spid="11" grpId="1" animBg="1"/>
      <p:bldP spid="11" grpId="2" animBg="1"/>
      <p:bldP spid="11" grpId="3" animBg="1"/>
      <p:bldP spid="11" grpId="4" animBg="1"/>
      <p:bldP spid="11" grpId="5" animBg="1"/>
      <p:bldP spid="12" grpId="0" animBg="1"/>
      <p:bldP spid="12" grpId="1" animBg="1"/>
      <p:bldP spid="12" grpId="2" animBg="1"/>
      <p:bldP spid="12" grpId="3" animBg="1"/>
      <p:bldP spid="12" grpId="4" animBg="1"/>
      <p:bldP spid="12" grpId="5" animBg="1"/>
      <p:bldP spid="13" grpId="0" animBg="1"/>
      <p:bldP spid="13" grpId="1" animBg="1"/>
      <p:bldP spid="13" grpId="2" animBg="1"/>
      <p:bldP spid="13" grpId="3" animBg="1"/>
      <p:bldP spid="13" grpId="4" animBg="1"/>
      <p:bldP spid="13" grpId="5" animBg="1"/>
      <p:bldP spid="14" grpId="0" animBg="1"/>
      <p:bldP spid="14" grpId="1" animBg="1"/>
      <p:bldP spid="14" grpId="2" animBg="1"/>
      <p:bldP spid="14" grpId="3" animBg="1"/>
      <p:bldP spid="14" grpId="4" animBg="1"/>
      <p:bldP spid="14" grpId="5" animBg="1"/>
      <p:bldP spid="15" grpId="0" animBg="1"/>
      <p:bldP spid="15" grpId="1" animBg="1"/>
      <p:bldP spid="15" grpId="2" animBg="1"/>
      <p:bldP spid="15" grpId="3" animBg="1"/>
      <p:bldP spid="15" grpId="4" animBg="1"/>
      <p:bldP spid="15" grpId="5" animBg="1"/>
      <p:bldP spid="16" grpId="0" animBg="1"/>
      <p:bldP spid="16" grpId="1" animBg="1"/>
      <p:bldP spid="16" grpId="2" animBg="1"/>
      <p:bldP spid="16" grpId="3" animBg="1"/>
      <p:bldP spid="16" grpId="4" animBg="1"/>
      <p:bldP spid="16" grpId="5" animBg="1"/>
      <p:bldP spid="17" grpId="0" animBg="1"/>
      <p:bldP spid="17" grpId="1" animBg="1"/>
      <p:bldP spid="17" grpId="2" animBg="1"/>
      <p:bldP spid="17" grpId="3" animBg="1"/>
      <p:bldP spid="17" grpId="4" animBg="1"/>
      <p:bldP spid="17" grpId="5" animBg="1"/>
      <p:bldP spid="18" grpId="0" animBg="1"/>
      <p:bldP spid="18" grpId="1" animBg="1"/>
      <p:bldP spid="18" grpId="2" animBg="1"/>
      <p:bldP spid="18" grpId="3" animBg="1"/>
      <p:bldP spid="18" grpId="4" animBg="1"/>
      <p:bldP spid="18" grpId="5" animBg="1"/>
      <p:bldP spid="19" grpId="0" animBg="1"/>
      <p:bldP spid="19" grpId="1" animBg="1"/>
      <p:bldP spid="19" grpId="2" animBg="1"/>
      <p:bldP spid="19" grpId="3" animBg="1"/>
      <p:bldP spid="19" grpId="4" animBg="1"/>
      <p:bldP spid="19" grpId="5" animBg="1"/>
      <p:bldP spid="20" grpId="0" animBg="1"/>
      <p:bldP spid="20" grpId="1" animBg="1"/>
      <p:bldP spid="20" grpId="2" animBg="1"/>
      <p:bldP spid="20" grpId="3" animBg="1"/>
      <p:bldP spid="20" grpId="4" animBg="1"/>
      <p:bldP spid="20" grpId="5" animBg="1"/>
      <p:bldP spid="21" grpId="0" animBg="1"/>
      <p:bldP spid="21" grpId="1" animBg="1"/>
      <p:bldP spid="21" grpId="2" animBg="1"/>
      <p:bldP spid="21" grpId="3" animBg="1"/>
      <p:bldP spid="21" grpId="4" animBg="1"/>
      <p:bldP spid="21" grpId="5" animBg="1"/>
      <p:bldP spid="22" grpId="0" animBg="1"/>
      <p:bldP spid="22" grpId="1" animBg="1"/>
      <p:bldP spid="22" grpId="2" animBg="1"/>
      <p:bldP spid="22" grpId="3" animBg="1"/>
      <p:bldP spid="22" grpId="4" animBg="1"/>
      <p:bldP spid="22" grpId="5" animBg="1"/>
      <p:bldP spid="23" grpId="0" animBg="1"/>
      <p:bldP spid="23" grpId="1" animBg="1"/>
      <p:bldP spid="23" grpId="2" animBg="1"/>
      <p:bldP spid="23" grpId="3" animBg="1"/>
      <p:bldP spid="23" grpId="4" animBg="1"/>
      <p:bldP spid="23" grpId="5" animBg="1"/>
      <p:bldP spid="24" grpId="0" animBg="1"/>
      <p:bldP spid="24" grpId="1" animBg="1"/>
      <p:bldP spid="24" grpId="2" animBg="1"/>
      <p:bldP spid="24" grpId="3" animBg="1"/>
      <p:bldP spid="24" grpId="4" animBg="1"/>
      <p:bldP spid="24" grpId="5" animBg="1"/>
      <p:bldP spid="25" grpId="0" animBg="1"/>
      <p:bldP spid="25" grpId="1" animBg="1"/>
      <p:bldP spid="25" grpId="2" animBg="1"/>
      <p:bldP spid="25" grpId="3" animBg="1"/>
      <p:bldP spid="25" grpId="4" animBg="1"/>
      <p:bldP spid="25" grpId="5" animBg="1"/>
      <p:bldP spid="26" grpId="0" animBg="1"/>
      <p:bldP spid="26" grpId="1" animBg="1"/>
      <p:bldP spid="26" grpId="2" animBg="1"/>
      <p:bldP spid="26" grpId="3" animBg="1"/>
      <p:bldP spid="26" grpId="4" animBg="1"/>
      <p:bldP spid="26" grpId="5" animBg="1"/>
      <p:bldP spid="27" grpId="0" animBg="1"/>
      <p:bldP spid="27" grpId="1" animBg="1"/>
      <p:bldP spid="27" grpId="2" animBg="1"/>
      <p:bldP spid="27" grpId="3" animBg="1"/>
      <p:bldP spid="27" grpId="4" animBg="1"/>
      <p:bldP spid="27" grpId="5" animBg="1"/>
      <p:bldP spid="28" grpId="0" animBg="1"/>
      <p:bldP spid="28" grpId="1" animBg="1"/>
      <p:bldP spid="28" grpId="2" animBg="1"/>
      <p:bldP spid="28" grpId="3" animBg="1"/>
      <p:bldP spid="28" grpId="4" animBg="1"/>
      <p:bldP spid="28" grpId="5" animBg="1"/>
      <p:bldP spid="29" grpId="0" animBg="1"/>
      <p:bldP spid="29" grpId="1" animBg="1"/>
      <p:bldP spid="29" grpId="2" animBg="1"/>
      <p:bldP spid="29" grpId="3" animBg="1"/>
      <p:bldP spid="29" grpId="4" animBg="1"/>
      <p:bldP spid="29" grpId="5" animBg="1"/>
      <p:bldP spid="30" grpId="0" animBg="1"/>
      <p:bldP spid="30" grpId="1" animBg="1"/>
      <p:bldP spid="30" grpId="2" animBg="1"/>
      <p:bldP spid="30" grpId="3" animBg="1"/>
      <p:bldP spid="30" grpId="4" animBg="1"/>
      <p:bldP spid="30" grpId="5" animBg="1"/>
      <p:bldP spid="31" grpId="0" animBg="1"/>
      <p:bldP spid="31" grpId="1" animBg="1"/>
      <p:bldP spid="31" grpId="2" animBg="1"/>
      <p:bldP spid="31" grpId="3" animBg="1"/>
      <p:bldP spid="31" grpId="4" animBg="1"/>
      <p:bldP spid="31" grpId="5" animBg="1"/>
      <p:bldP spid="32" grpId="0" animBg="1"/>
      <p:bldP spid="32" grpId="1" animBg="1"/>
      <p:bldP spid="32" grpId="2" animBg="1"/>
      <p:bldP spid="32" grpId="3" animBg="1"/>
      <p:bldP spid="32" grpId="4" animBg="1"/>
      <p:bldP spid="32" grpId="5" animBg="1"/>
      <p:bldP spid="33"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99397_blondynka-warkocz-makijaz-koszyk-lawenda.jpg"/>
          <p:cNvPicPr>
            <a:picLocks noGrp="1" noChangeAspect="1"/>
          </p:cNvPicPr>
          <p:nvPr isPhoto="1"/>
        </p:nvPicPr>
        <p:blipFill>
          <a:blip r:embed="rId2" cstate="print">
            <a:lum/>
          </a:blip>
          <a:stretch>
            <a:fillRect/>
          </a:stretch>
        </p:blipFill>
        <p:spPr>
          <a:xfrm>
            <a:off x="0" y="0"/>
            <a:ext cx="9144000" cy="5143500"/>
          </a:xfrm>
          <a:prstGeom prst="rect">
            <a:avLst/>
          </a:prstGeom>
          <a:noFill/>
          <a:ln>
            <a:noFill/>
          </a:ln>
        </p:spPr>
      </p:pic>
      <p:sp>
        <p:nvSpPr>
          <p:cNvPr id="4" name="3 Rectángulo"/>
          <p:cNvSpPr/>
          <p:nvPr/>
        </p:nvSpPr>
        <p:spPr>
          <a:xfrm rot="2096237">
            <a:off x="-118782" y="429844"/>
            <a:ext cx="1536524" cy="112349"/>
          </a:xfrm>
          <a:prstGeom prst="rect">
            <a:avLst/>
          </a:prstGeom>
          <a:blipFill dpi="0" rotWithShape="1">
            <a:blip r:embed="rId3">
              <a:duotone>
                <a:schemeClr val="accent4">
                  <a:shade val="45000"/>
                  <a:satMod val="135000"/>
                </a:schemeClr>
                <a:prstClr val="white"/>
              </a:duotone>
              <a:lum contrast="40000"/>
            </a:blip>
            <a:srcRect/>
            <a:tile tx="0" ty="0" sx="100000" sy="100000" flip="none" algn="tl"/>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Rectángulo"/>
          <p:cNvSpPr/>
          <p:nvPr/>
        </p:nvSpPr>
        <p:spPr>
          <a:xfrm rot="19845283">
            <a:off x="-74613" y="1226489"/>
            <a:ext cx="1536524" cy="95435"/>
          </a:xfrm>
          <a:prstGeom prst="rect">
            <a:avLst/>
          </a:prstGeom>
          <a:blipFill dpi="0" rotWithShape="1">
            <a:blip r:embed="rId3">
              <a:duotone>
                <a:schemeClr val="accent4">
                  <a:shade val="45000"/>
                  <a:satMod val="135000"/>
                </a:schemeClr>
                <a:prstClr val="white"/>
              </a:duotone>
              <a:lum contrast="40000"/>
            </a:blip>
            <a:srcRect/>
            <a:tile tx="0" ty="0" sx="100000" sy="100000" flip="none" algn="tl"/>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rot="2096237">
            <a:off x="-118783" y="2144357"/>
            <a:ext cx="1536524" cy="112349"/>
          </a:xfrm>
          <a:prstGeom prst="rect">
            <a:avLst/>
          </a:prstGeom>
          <a:blipFill dpi="0" rotWithShape="1">
            <a:blip r:embed="rId3">
              <a:duotone>
                <a:schemeClr val="accent4">
                  <a:shade val="45000"/>
                  <a:satMod val="135000"/>
                </a:schemeClr>
                <a:prstClr val="white"/>
              </a:duotone>
              <a:lum contrast="40000"/>
            </a:blip>
            <a:srcRect/>
            <a:tile tx="0" ty="0" sx="100000" sy="100000" flip="none" algn="tl"/>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rot="19845283">
            <a:off x="-74614" y="2941002"/>
            <a:ext cx="1536524" cy="95435"/>
          </a:xfrm>
          <a:prstGeom prst="rect">
            <a:avLst/>
          </a:prstGeom>
          <a:blipFill dpi="0" rotWithShape="1">
            <a:blip r:embed="rId3">
              <a:duotone>
                <a:schemeClr val="accent4">
                  <a:shade val="45000"/>
                  <a:satMod val="135000"/>
                </a:schemeClr>
                <a:prstClr val="white"/>
              </a:duotone>
              <a:lum contrast="40000"/>
            </a:blip>
            <a:srcRect/>
            <a:tile tx="0" ty="0" sx="100000" sy="100000" flip="none" algn="tl"/>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rot="2096237">
            <a:off x="-106286" y="3882168"/>
            <a:ext cx="1536524" cy="112349"/>
          </a:xfrm>
          <a:prstGeom prst="rect">
            <a:avLst/>
          </a:prstGeom>
          <a:blipFill dpi="0" rotWithShape="1">
            <a:blip r:embed="rId3">
              <a:duotone>
                <a:schemeClr val="accent4">
                  <a:shade val="45000"/>
                  <a:satMod val="135000"/>
                </a:schemeClr>
                <a:prstClr val="white"/>
              </a:duotone>
              <a:lum contrast="40000"/>
            </a:blip>
            <a:srcRect/>
            <a:tile tx="0" ty="0" sx="100000" sy="100000" flip="none" algn="tl"/>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rot="19845283">
            <a:off x="-62117" y="4678813"/>
            <a:ext cx="1536524" cy="95435"/>
          </a:xfrm>
          <a:prstGeom prst="rect">
            <a:avLst/>
          </a:prstGeom>
          <a:blipFill dpi="0" rotWithShape="1">
            <a:blip r:embed="rId3">
              <a:duotone>
                <a:schemeClr val="accent4">
                  <a:shade val="45000"/>
                  <a:satMod val="135000"/>
                </a:schemeClr>
                <a:prstClr val="white"/>
              </a:duotone>
              <a:lum contrast="40000"/>
            </a:blip>
            <a:srcRect/>
            <a:tile tx="0" ty="0" sx="100000" sy="100000" flip="none" algn="tl"/>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rot="2096237">
            <a:off x="7713762" y="4601308"/>
            <a:ext cx="1536524" cy="112349"/>
          </a:xfrm>
          <a:prstGeom prst="rect">
            <a:avLst/>
          </a:prstGeom>
          <a:blipFill dpi="0" rotWithShape="1">
            <a:blip r:embed="rId3">
              <a:duotone>
                <a:schemeClr val="accent4">
                  <a:shade val="45000"/>
                  <a:satMod val="135000"/>
                </a:schemeClr>
                <a:prstClr val="white"/>
              </a:duotone>
              <a:lum contrast="40000"/>
            </a:blip>
            <a:srcRect/>
            <a:tile tx="0" ty="0" sx="100000" sy="100000" flip="none" algn="tl"/>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rot="19845283">
            <a:off x="7682090" y="3798257"/>
            <a:ext cx="1536524" cy="95435"/>
          </a:xfrm>
          <a:prstGeom prst="rect">
            <a:avLst/>
          </a:prstGeom>
          <a:blipFill dpi="0" rotWithShape="1">
            <a:blip r:embed="rId3">
              <a:duotone>
                <a:schemeClr val="accent4">
                  <a:shade val="45000"/>
                  <a:satMod val="135000"/>
                </a:schemeClr>
                <a:prstClr val="white"/>
              </a:duotone>
              <a:lum contrast="40000"/>
            </a:blip>
            <a:srcRect/>
            <a:tile tx="0" ty="0" sx="100000" sy="100000" flip="none" algn="tl"/>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rot="2096237">
            <a:off x="7713761" y="1172303"/>
            <a:ext cx="1536524" cy="112349"/>
          </a:xfrm>
          <a:prstGeom prst="rect">
            <a:avLst/>
          </a:prstGeom>
          <a:blipFill dpi="0" rotWithShape="1">
            <a:blip r:embed="rId3">
              <a:duotone>
                <a:schemeClr val="accent4">
                  <a:shade val="45000"/>
                  <a:satMod val="135000"/>
                </a:schemeClr>
                <a:prstClr val="white"/>
              </a:duotone>
              <a:lum contrast="40000"/>
            </a:blip>
            <a:srcRect/>
            <a:tile tx="0" ty="0" sx="100000" sy="100000" flip="none" algn="tl"/>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rot="19845283">
            <a:off x="7682089" y="369252"/>
            <a:ext cx="1536524" cy="95435"/>
          </a:xfrm>
          <a:prstGeom prst="rect">
            <a:avLst/>
          </a:prstGeom>
          <a:blipFill dpi="0" rotWithShape="1">
            <a:blip r:embed="rId3">
              <a:duotone>
                <a:schemeClr val="accent4">
                  <a:shade val="45000"/>
                  <a:satMod val="135000"/>
                </a:schemeClr>
                <a:prstClr val="white"/>
              </a:duotone>
              <a:lum contrast="40000"/>
            </a:blip>
            <a:srcRect/>
            <a:tile tx="0" ty="0" sx="100000" sy="100000" flip="none" algn="tl"/>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rot="2096237">
            <a:off x="7713762" y="2886796"/>
            <a:ext cx="1536524" cy="112349"/>
          </a:xfrm>
          <a:prstGeom prst="rect">
            <a:avLst/>
          </a:prstGeom>
          <a:blipFill dpi="0" rotWithShape="1">
            <a:blip r:embed="rId3">
              <a:duotone>
                <a:schemeClr val="accent4">
                  <a:shade val="45000"/>
                  <a:satMod val="135000"/>
                </a:schemeClr>
                <a:prstClr val="white"/>
              </a:duotone>
              <a:lum contrast="40000"/>
            </a:blip>
            <a:srcRect/>
            <a:tile tx="0" ty="0" sx="100000" sy="100000" flip="none" algn="tl"/>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rot="19845283">
            <a:off x="7682090" y="2083745"/>
            <a:ext cx="1536524" cy="95435"/>
          </a:xfrm>
          <a:prstGeom prst="rect">
            <a:avLst/>
          </a:prstGeom>
          <a:blipFill dpi="0" rotWithShape="1">
            <a:blip r:embed="rId3">
              <a:duotone>
                <a:schemeClr val="accent4">
                  <a:shade val="45000"/>
                  <a:satMod val="135000"/>
                </a:schemeClr>
                <a:prstClr val="white"/>
              </a:duotone>
              <a:lum contrast="40000"/>
            </a:blip>
            <a:srcRect/>
            <a:tile tx="0" ty="0" sx="100000" sy="100000" flip="none" algn="tl"/>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rot="2096237">
            <a:off x="952756" y="429844"/>
            <a:ext cx="1536524" cy="112349"/>
          </a:xfrm>
          <a:prstGeom prst="rect">
            <a:avLst/>
          </a:prstGeom>
          <a:blipFill dpi="0" rotWithShape="1">
            <a:blip r:embed="rId3">
              <a:duotone>
                <a:schemeClr val="accent4">
                  <a:shade val="45000"/>
                  <a:satMod val="135000"/>
                </a:schemeClr>
                <a:prstClr val="white"/>
              </a:duotone>
              <a:lum contrast="40000"/>
            </a:blip>
            <a:srcRect/>
            <a:tile tx="0" ty="0" sx="100000" sy="100000" flip="none" algn="tl"/>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rot="19845283">
            <a:off x="996925" y="1226489"/>
            <a:ext cx="1536524" cy="95435"/>
          </a:xfrm>
          <a:prstGeom prst="rect">
            <a:avLst/>
          </a:prstGeom>
          <a:blipFill dpi="0" rotWithShape="1">
            <a:blip r:embed="rId3">
              <a:duotone>
                <a:schemeClr val="accent4">
                  <a:shade val="45000"/>
                  <a:satMod val="135000"/>
                </a:schemeClr>
                <a:prstClr val="white"/>
              </a:duotone>
              <a:lum contrast="40000"/>
            </a:blip>
            <a:srcRect/>
            <a:tile tx="0" ty="0" sx="100000" sy="100000" flip="none" algn="tl"/>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rot="2096237">
            <a:off x="952755" y="2144357"/>
            <a:ext cx="1536524" cy="112349"/>
          </a:xfrm>
          <a:prstGeom prst="rect">
            <a:avLst/>
          </a:prstGeom>
          <a:blipFill dpi="0" rotWithShape="1">
            <a:blip r:embed="rId3">
              <a:duotone>
                <a:schemeClr val="accent4">
                  <a:shade val="45000"/>
                  <a:satMod val="135000"/>
                </a:schemeClr>
                <a:prstClr val="white"/>
              </a:duotone>
              <a:lum contrast="40000"/>
            </a:blip>
            <a:srcRect/>
            <a:tile tx="0" ty="0" sx="100000" sy="100000" flip="none" algn="tl"/>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rot="19845283">
            <a:off x="996924" y="2941002"/>
            <a:ext cx="1536524" cy="95435"/>
          </a:xfrm>
          <a:prstGeom prst="rect">
            <a:avLst/>
          </a:prstGeom>
          <a:blipFill dpi="0" rotWithShape="1">
            <a:blip r:embed="rId3">
              <a:duotone>
                <a:schemeClr val="accent4">
                  <a:shade val="45000"/>
                  <a:satMod val="135000"/>
                </a:schemeClr>
                <a:prstClr val="white"/>
              </a:duotone>
              <a:lum contrast="40000"/>
            </a:blip>
            <a:srcRect/>
            <a:tile tx="0" ty="0" sx="100000" sy="100000" flip="none" algn="tl"/>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rot="2096237">
            <a:off x="965252" y="3882168"/>
            <a:ext cx="1536524" cy="112349"/>
          </a:xfrm>
          <a:prstGeom prst="rect">
            <a:avLst/>
          </a:prstGeom>
          <a:blipFill dpi="0" rotWithShape="1">
            <a:blip r:embed="rId3">
              <a:duotone>
                <a:schemeClr val="accent4">
                  <a:shade val="45000"/>
                  <a:satMod val="135000"/>
                </a:schemeClr>
                <a:prstClr val="white"/>
              </a:duotone>
              <a:lum contrast="40000"/>
            </a:blip>
            <a:srcRect/>
            <a:tile tx="0" ty="0" sx="100000" sy="100000" flip="none" algn="tl"/>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rot="19845283">
            <a:off x="1009421" y="4678813"/>
            <a:ext cx="1536524" cy="95435"/>
          </a:xfrm>
          <a:prstGeom prst="rect">
            <a:avLst/>
          </a:prstGeom>
          <a:blipFill dpi="0" rotWithShape="1">
            <a:blip r:embed="rId3">
              <a:duotone>
                <a:schemeClr val="accent4">
                  <a:shade val="45000"/>
                  <a:satMod val="135000"/>
                </a:schemeClr>
                <a:prstClr val="white"/>
              </a:duotone>
              <a:lum contrast="40000"/>
            </a:blip>
            <a:srcRect/>
            <a:tile tx="0" ty="0" sx="100000" sy="100000" flip="none" algn="tl"/>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ectángulo"/>
          <p:cNvSpPr/>
          <p:nvPr/>
        </p:nvSpPr>
        <p:spPr>
          <a:xfrm rot="2096237">
            <a:off x="6537415" y="4601307"/>
            <a:ext cx="1536524" cy="112349"/>
          </a:xfrm>
          <a:prstGeom prst="rect">
            <a:avLst/>
          </a:prstGeom>
          <a:blipFill dpi="0" rotWithShape="1">
            <a:blip r:embed="rId3">
              <a:duotone>
                <a:schemeClr val="accent4">
                  <a:shade val="45000"/>
                  <a:satMod val="135000"/>
                </a:schemeClr>
                <a:prstClr val="white"/>
              </a:duotone>
              <a:lum contrast="40000"/>
            </a:blip>
            <a:srcRect/>
            <a:tile tx="0" ty="0" sx="100000" sy="100000" flip="none" algn="tl"/>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Rectángulo"/>
          <p:cNvSpPr/>
          <p:nvPr/>
        </p:nvSpPr>
        <p:spPr>
          <a:xfrm rot="19845283">
            <a:off x="6505743" y="3798256"/>
            <a:ext cx="1536524" cy="95435"/>
          </a:xfrm>
          <a:prstGeom prst="rect">
            <a:avLst/>
          </a:prstGeom>
          <a:blipFill dpi="0" rotWithShape="1">
            <a:blip r:embed="rId3">
              <a:duotone>
                <a:schemeClr val="accent4">
                  <a:shade val="45000"/>
                  <a:satMod val="135000"/>
                </a:schemeClr>
                <a:prstClr val="white"/>
              </a:duotone>
              <a:lum contrast="40000"/>
            </a:blip>
            <a:srcRect/>
            <a:tile tx="0" ty="0" sx="100000" sy="100000" flip="none" algn="tl"/>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Rectángulo"/>
          <p:cNvSpPr/>
          <p:nvPr/>
        </p:nvSpPr>
        <p:spPr>
          <a:xfrm rot="2096237">
            <a:off x="6537414" y="1172302"/>
            <a:ext cx="1536524" cy="112349"/>
          </a:xfrm>
          <a:prstGeom prst="rect">
            <a:avLst/>
          </a:prstGeom>
          <a:blipFill dpi="0" rotWithShape="1">
            <a:blip r:embed="rId3">
              <a:duotone>
                <a:schemeClr val="accent4">
                  <a:shade val="45000"/>
                  <a:satMod val="135000"/>
                </a:schemeClr>
                <a:prstClr val="white"/>
              </a:duotone>
              <a:lum contrast="40000"/>
            </a:blip>
            <a:srcRect/>
            <a:tile tx="0" ty="0" sx="100000" sy="100000" flip="none" algn="tl"/>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Rectángulo"/>
          <p:cNvSpPr/>
          <p:nvPr/>
        </p:nvSpPr>
        <p:spPr>
          <a:xfrm rot="19845283">
            <a:off x="6505742" y="369251"/>
            <a:ext cx="1536524" cy="95435"/>
          </a:xfrm>
          <a:prstGeom prst="rect">
            <a:avLst/>
          </a:prstGeom>
          <a:blipFill dpi="0" rotWithShape="1">
            <a:blip r:embed="rId3">
              <a:duotone>
                <a:schemeClr val="accent4">
                  <a:shade val="45000"/>
                  <a:satMod val="135000"/>
                </a:schemeClr>
                <a:prstClr val="white"/>
              </a:duotone>
              <a:lum contrast="40000"/>
            </a:blip>
            <a:srcRect/>
            <a:tile tx="0" ty="0" sx="100000" sy="100000" flip="none" algn="tl"/>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Rectángulo"/>
          <p:cNvSpPr/>
          <p:nvPr/>
        </p:nvSpPr>
        <p:spPr>
          <a:xfrm rot="2096237">
            <a:off x="6537415" y="2886795"/>
            <a:ext cx="1536524" cy="112349"/>
          </a:xfrm>
          <a:prstGeom prst="rect">
            <a:avLst/>
          </a:prstGeom>
          <a:blipFill dpi="0" rotWithShape="1">
            <a:blip r:embed="rId3">
              <a:duotone>
                <a:schemeClr val="accent4">
                  <a:shade val="45000"/>
                  <a:satMod val="135000"/>
                </a:schemeClr>
                <a:prstClr val="white"/>
              </a:duotone>
              <a:lum contrast="40000"/>
            </a:blip>
            <a:srcRect/>
            <a:tile tx="0" ty="0" sx="100000" sy="100000" flip="none" algn="tl"/>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Rectángulo"/>
          <p:cNvSpPr/>
          <p:nvPr/>
        </p:nvSpPr>
        <p:spPr>
          <a:xfrm rot="19845283">
            <a:off x="6505743" y="2083744"/>
            <a:ext cx="1536524" cy="95435"/>
          </a:xfrm>
          <a:prstGeom prst="rect">
            <a:avLst/>
          </a:prstGeom>
          <a:blipFill dpi="0" rotWithShape="1">
            <a:blip r:embed="rId3">
              <a:duotone>
                <a:schemeClr val="accent4">
                  <a:shade val="45000"/>
                  <a:satMod val="135000"/>
                </a:schemeClr>
                <a:prstClr val="white"/>
              </a:duotone>
              <a:lum contrast="40000"/>
            </a:blip>
            <a:srcRect/>
            <a:tile tx="0" ty="0" sx="100000" sy="100000" flip="none" algn="tl"/>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Rectángulo"/>
          <p:cNvSpPr/>
          <p:nvPr/>
        </p:nvSpPr>
        <p:spPr>
          <a:xfrm rot="2096237">
            <a:off x="5251531" y="4601307"/>
            <a:ext cx="1536524" cy="112349"/>
          </a:xfrm>
          <a:prstGeom prst="rect">
            <a:avLst/>
          </a:prstGeom>
          <a:blipFill dpi="0" rotWithShape="1">
            <a:blip r:embed="rId3">
              <a:duotone>
                <a:schemeClr val="accent4">
                  <a:shade val="45000"/>
                  <a:satMod val="135000"/>
                </a:schemeClr>
                <a:prstClr val="white"/>
              </a:duotone>
              <a:lum contrast="40000"/>
            </a:blip>
            <a:srcRect/>
            <a:tile tx="0" ty="0" sx="100000" sy="100000" flip="none" algn="tl"/>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Rectángulo"/>
          <p:cNvSpPr/>
          <p:nvPr/>
        </p:nvSpPr>
        <p:spPr>
          <a:xfrm rot="19845283">
            <a:off x="5219859" y="3798256"/>
            <a:ext cx="1536524" cy="95435"/>
          </a:xfrm>
          <a:prstGeom prst="rect">
            <a:avLst/>
          </a:prstGeom>
          <a:blipFill dpi="0" rotWithShape="1">
            <a:blip r:embed="rId3">
              <a:duotone>
                <a:schemeClr val="accent4">
                  <a:shade val="45000"/>
                  <a:satMod val="135000"/>
                </a:schemeClr>
                <a:prstClr val="white"/>
              </a:duotone>
              <a:lum contrast="40000"/>
            </a:blip>
            <a:srcRect/>
            <a:tile tx="0" ty="0" sx="100000" sy="100000" flip="none" algn="tl"/>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Rectángulo"/>
          <p:cNvSpPr/>
          <p:nvPr/>
        </p:nvSpPr>
        <p:spPr>
          <a:xfrm rot="2096237">
            <a:off x="5251530" y="1172302"/>
            <a:ext cx="1536524" cy="112349"/>
          </a:xfrm>
          <a:prstGeom prst="rect">
            <a:avLst/>
          </a:prstGeom>
          <a:blipFill dpi="0" rotWithShape="1">
            <a:blip r:embed="rId3">
              <a:duotone>
                <a:schemeClr val="accent4">
                  <a:shade val="45000"/>
                  <a:satMod val="135000"/>
                </a:schemeClr>
                <a:prstClr val="white"/>
              </a:duotone>
              <a:lum contrast="40000"/>
            </a:blip>
            <a:srcRect/>
            <a:tile tx="0" ty="0" sx="100000" sy="100000" flip="none" algn="tl"/>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Rectángulo"/>
          <p:cNvSpPr/>
          <p:nvPr/>
        </p:nvSpPr>
        <p:spPr>
          <a:xfrm rot="19845283">
            <a:off x="5219858" y="369251"/>
            <a:ext cx="1536524" cy="95435"/>
          </a:xfrm>
          <a:prstGeom prst="rect">
            <a:avLst/>
          </a:prstGeom>
          <a:blipFill dpi="0" rotWithShape="1">
            <a:blip r:embed="rId3">
              <a:duotone>
                <a:schemeClr val="accent4">
                  <a:shade val="45000"/>
                  <a:satMod val="135000"/>
                </a:schemeClr>
                <a:prstClr val="white"/>
              </a:duotone>
              <a:lum contrast="40000"/>
            </a:blip>
            <a:srcRect/>
            <a:tile tx="0" ty="0" sx="100000" sy="100000" flip="none" algn="tl"/>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Rectángulo"/>
          <p:cNvSpPr/>
          <p:nvPr/>
        </p:nvSpPr>
        <p:spPr>
          <a:xfrm rot="2096237">
            <a:off x="5251531" y="2886795"/>
            <a:ext cx="1536524" cy="112349"/>
          </a:xfrm>
          <a:prstGeom prst="rect">
            <a:avLst/>
          </a:prstGeom>
          <a:blipFill dpi="0" rotWithShape="1">
            <a:blip r:embed="rId3">
              <a:duotone>
                <a:schemeClr val="accent4">
                  <a:shade val="45000"/>
                  <a:satMod val="135000"/>
                </a:schemeClr>
                <a:prstClr val="white"/>
              </a:duotone>
              <a:lum contrast="40000"/>
            </a:blip>
            <a:srcRect/>
            <a:tile tx="0" ty="0" sx="100000" sy="100000" flip="none" algn="tl"/>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Rectángulo"/>
          <p:cNvSpPr/>
          <p:nvPr/>
        </p:nvSpPr>
        <p:spPr>
          <a:xfrm rot="19845283">
            <a:off x="5219859" y="2083744"/>
            <a:ext cx="1536524" cy="95435"/>
          </a:xfrm>
          <a:prstGeom prst="rect">
            <a:avLst/>
          </a:prstGeom>
          <a:blipFill dpi="0" rotWithShape="1">
            <a:blip r:embed="rId3">
              <a:duotone>
                <a:schemeClr val="accent4">
                  <a:shade val="45000"/>
                  <a:satMod val="135000"/>
                </a:schemeClr>
                <a:prstClr val="white"/>
              </a:duotone>
              <a:lum contrast="40000"/>
            </a:blip>
            <a:srcRect/>
            <a:tile tx="0" ty="0" sx="100000" sy="100000" flip="none" algn="tl"/>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Rectángulo"/>
          <p:cNvSpPr/>
          <p:nvPr/>
        </p:nvSpPr>
        <p:spPr>
          <a:xfrm rot="2096237">
            <a:off x="2452953" y="429844"/>
            <a:ext cx="1536524" cy="112349"/>
          </a:xfrm>
          <a:prstGeom prst="rect">
            <a:avLst/>
          </a:prstGeom>
          <a:blipFill dpi="0" rotWithShape="1">
            <a:blip r:embed="rId3">
              <a:duotone>
                <a:schemeClr val="accent4">
                  <a:shade val="45000"/>
                  <a:satMod val="135000"/>
                </a:schemeClr>
                <a:prstClr val="white"/>
              </a:duotone>
              <a:lum contrast="40000"/>
            </a:blip>
            <a:srcRect/>
            <a:tile tx="0" ty="0" sx="100000" sy="100000" flip="none" algn="tl"/>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Rectángulo"/>
          <p:cNvSpPr/>
          <p:nvPr/>
        </p:nvSpPr>
        <p:spPr>
          <a:xfrm rot="19845283">
            <a:off x="2497122" y="1226489"/>
            <a:ext cx="1536524" cy="95435"/>
          </a:xfrm>
          <a:prstGeom prst="rect">
            <a:avLst/>
          </a:prstGeom>
          <a:blipFill dpi="0" rotWithShape="1">
            <a:blip r:embed="rId3">
              <a:duotone>
                <a:schemeClr val="accent4">
                  <a:shade val="45000"/>
                  <a:satMod val="135000"/>
                </a:schemeClr>
                <a:prstClr val="white"/>
              </a:duotone>
              <a:lum contrast="40000"/>
            </a:blip>
            <a:srcRect/>
            <a:tile tx="0" ty="0" sx="100000" sy="100000" flip="none" algn="tl"/>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35 Rectángulo"/>
          <p:cNvSpPr/>
          <p:nvPr/>
        </p:nvSpPr>
        <p:spPr>
          <a:xfrm rot="2096237">
            <a:off x="2452952" y="2144357"/>
            <a:ext cx="1536524" cy="112349"/>
          </a:xfrm>
          <a:prstGeom prst="rect">
            <a:avLst/>
          </a:prstGeom>
          <a:blipFill dpi="0" rotWithShape="1">
            <a:blip r:embed="rId3">
              <a:duotone>
                <a:schemeClr val="accent4">
                  <a:shade val="45000"/>
                  <a:satMod val="135000"/>
                </a:schemeClr>
                <a:prstClr val="white"/>
              </a:duotone>
              <a:lum contrast="40000"/>
            </a:blip>
            <a:srcRect/>
            <a:tile tx="0" ty="0" sx="100000" sy="100000" flip="none" algn="tl"/>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 name="36 Rectángulo"/>
          <p:cNvSpPr/>
          <p:nvPr/>
        </p:nvSpPr>
        <p:spPr>
          <a:xfrm rot="19845283">
            <a:off x="2497121" y="2941002"/>
            <a:ext cx="1536524" cy="95435"/>
          </a:xfrm>
          <a:prstGeom prst="rect">
            <a:avLst/>
          </a:prstGeom>
          <a:blipFill dpi="0" rotWithShape="1">
            <a:blip r:embed="rId3">
              <a:duotone>
                <a:schemeClr val="accent4">
                  <a:shade val="45000"/>
                  <a:satMod val="135000"/>
                </a:schemeClr>
                <a:prstClr val="white"/>
              </a:duotone>
              <a:lum contrast="40000"/>
            </a:blip>
            <a:srcRect/>
            <a:tile tx="0" ty="0" sx="100000" sy="100000" flip="none" algn="tl"/>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8" name="37 Rectángulo"/>
          <p:cNvSpPr/>
          <p:nvPr/>
        </p:nvSpPr>
        <p:spPr>
          <a:xfrm rot="2096237">
            <a:off x="2465449" y="3882168"/>
            <a:ext cx="1536524" cy="112349"/>
          </a:xfrm>
          <a:prstGeom prst="rect">
            <a:avLst/>
          </a:prstGeom>
          <a:blipFill dpi="0" rotWithShape="1">
            <a:blip r:embed="rId3">
              <a:duotone>
                <a:schemeClr val="accent4">
                  <a:shade val="45000"/>
                  <a:satMod val="135000"/>
                </a:schemeClr>
                <a:prstClr val="white"/>
              </a:duotone>
              <a:lum contrast="40000"/>
            </a:blip>
            <a:srcRect/>
            <a:tile tx="0" ty="0" sx="100000" sy="100000" flip="none" algn="tl"/>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9" name="38 Rectángulo"/>
          <p:cNvSpPr/>
          <p:nvPr/>
        </p:nvSpPr>
        <p:spPr>
          <a:xfrm rot="19845283">
            <a:off x="2509618" y="4678813"/>
            <a:ext cx="1536524" cy="95435"/>
          </a:xfrm>
          <a:prstGeom prst="rect">
            <a:avLst/>
          </a:prstGeom>
          <a:blipFill dpi="0" rotWithShape="1">
            <a:blip r:embed="rId3">
              <a:duotone>
                <a:schemeClr val="accent4">
                  <a:shade val="45000"/>
                  <a:satMod val="135000"/>
                </a:schemeClr>
                <a:prstClr val="white"/>
              </a:duotone>
              <a:lum contrast="40000"/>
            </a:blip>
            <a:srcRect/>
            <a:tile tx="0" ty="0" sx="100000" sy="100000" flip="none" algn="tl"/>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0" name="39 Rectángulo"/>
          <p:cNvSpPr/>
          <p:nvPr/>
        </p:nvSpPr>
        <p:spPr>
          <a:xfrm>
            <a:off x="-357222" y="-428646"/>
            <a:ext cx="9929882" cy="6072230"/>
          </a:xfrm>
          <a:prstGeom prst="rect">
            <a:avLst/>
          </a:prstGeom>
          <a:gradFill flip="none" rotWithShape="1">
            <a:gsLst>
              <a:gs pos="0">
                <a:srgbClr val="982EDA"/>
              </a:gs>
              <a:gs pos="50000">
                <a:srgbClr val="744ED2">
                  <a:shade val="67500"/>
                  <a:satMod val="115000"/>
                </a:srgbClr>
              </a:gs>
              <a:gs pos="100000">
                <a:srgbClr val="744ED2">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40"/>
                                        </p:tgtEl>
                                        <p:attrNameLst>
                                          <p:attrName>style.opacity</p:attrName>
                                        </p:attrNameLst>
                                      </p:cBhvr>
                                      <p:to>
                                        <p:strVal val="0"/>
                                      </p:to>
                                    </p:set>
                                    <p:animEffect filter="image" prLst="opacity: 0">
                                      <p:cBhvr rctx="IE">
                                        <p:cTn id="7" dur="indefinite"/>
                                        <p:tgtEl>
                                          <p:spTgt spid="40"/>
                                        </p:tgtEl>
                                      </p:cBhvr>
                                    </p:animEffect>
                                  </p:childTnLst>
                                </p:cTn>
                              </p:par>
                              <p:par>
                                <p:cTn id="8" presetID="2" presetClass="entr" presetSubtype="6"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additive="base">
                                        <p:cTn id="10" dur="3000" fill="hold"/>
                                        <p:tgtEl>
                                          <p:spTgt spid="4"/>
                                        </p:tgtEl>
                                        <p:attrNameLst>
                                          <p:attrName>ppt_x</p:attrName>
                                        </p:attrNameLst>
                                      </p:cBhvr>
                                      <p:tavLst>
                                        <p:tav tm="0">
                                          <p:val>
                                            <p:strVal val="1+#ppt_w/2"/>
                                          </p:val>
                                        </p:tav>
                                        <p:tav tm="100000">
                                          <p:val>
                                            <p:strVal val="#ppt_x"/>
                                          </p:val>
                                        </p:tav>
                                      </p:tavLst>
                                    </p:anim>
                                    <p:anim calcmode="lin" valueType="num">
                                      <p:cBhvr additive="base">
                                        <p:cTn id="11" dur="3000" fill="hold"/>
                                        <p:tgtEl>
                                          <p:spTgt spid="4"/>
                                        </p:tgtEl>
                                        <p:attrNameLst>
                                          <p:attrName>ppt_y</p:attrName>
                                        </p:attrNameLst>
                                      </p:cBhvr>
                                      <p:tavLst>
                                        <p:tav tm="0">
                                          <p:val>
                                            <p:strVal val="1+#ppt_h/2"/>
                                          </p:val>
                                        </p:tav>
                                        <p:tav tm="100000">
                                          <p:val>
                                            <p:strVal val="#ppt_y"/>
                                          </p:val>
                                        </p:tav>
                                      </p:tavLst>
                                    </p:anim>
                                  </p:childTnLst>
                                </p:cTn>
                              </p:par>
                              <p:par>
                                <p:cTn id="12" presetID="2" presetClass="entr" presetSubtype="6" fill="hold" grpId="0" nodeType="withEffect">
                                  <p:stCondLst>
                                    <p:cond delay="0"/>
                                  </p:stCondLst>
                                  <p:childTnLst>
                                    <p:set>
                                      <p:cBhvr>
                                        <p:cTn id="13" dur="1" fill="hold">
                                          <p:stCondLst>
                                            <p:cond delay="0"/>
                                          </p:stCondLst>
                                        </p:cTn>
                                        <p:tgtEl>
                                          <p:spTgt spid="16"/>
                                        </p:tgtEl>
                                        <p:attrNameLst>
                                          <p:attrName>style.visibility</p:attrName>
                                        </p:attrNameLst>
                                      </p:cBhvr>
                                      <p:to>
                                        <p:strVal val="visible"/>
                                      </p:to>
                                    </p:set>
                                    <p:anim calcmode="lin" valueType="num">
                                      <p:cBhvr additive="base">
                                        <p:cTn id="14" dur="3000" fill="hold"/>
                                        <p:tgtEl>
                                          <p:spTgt spid="16"/>
                                        </p:tgtEl>
                                        <p:attrNameLst>
                                          <p:attrName>ppt_x</p:attrName>
                                        </p:attrNameLst>
                                      </p:cBhvr>
                                      <p:tavLst>
                                        <p:tav tm="0">
                                          <p:val>
                                            <p:strVal val="1+#ppt_w/2"/>
                                          </p:val>
                                        </p:tav>
                                        <p:tav tm="100000">
                                          <p:val>
                                            <p:strVal val="#ppt_x"/>
                                          </p:val>
                                        </p:tav>
                                      </p:tavLst>
                                    </p:anim>
                                    <p:anim calcmode="lin" valueType="num">
                                      <p:cBhvr additive="base">
                                        <p:cTn id="15" dur="3000" fill="hold"/>
                                        <p:tgtEl>
                                          <p:spTgt spid="16"/>
                                        </p:tgtEl>
                                        <p:attrNameLst>
                                          <p:attrName>ppt_y</p:attrName>
                                        </p:attrNameLst>
                                      </p:cBhvr>
                                      <p:tavLst>
                                        <p:tav tm="0">
                                          <p:val>
                                            <p:strVal val="1+#ppt_h/2"/>
                                          </p:val>
                                        </p:tav>
                                        <p:tav tm="100000">
                                          <p:val>
                                            <p:strVal val="#ppt_y"/>
                                          </p:val>
                                        </p:tav>
                                      </p:tavLst>
                                    </p:anim>
                                  </p:childTnLst>
                                </p:cTn>
                              </p:par>
                              <p:par>
                                <p:cTn id="16" presetID="2" presetClass="entr" presetSubtype="6" fill="hold" grpId="0" nodeType="withEffect">
                                  <p:stCondLst>
                                    <p:cond delay="0"/>
                                  </p:stCondLst>
                                  <p:childTnLst>
                                    <p:set>
                                      <p:cBhvr>
                                        <p:cTn id="17" dur="1" fill="hold">
                                          <p:stCondLst>
                                            <p:cond delay="0"/>
                                          </p:stCondLst>
                                        </p:cTn>
                                        <p:tgtEl>
                                          <p:spTgt spid="34"/>
                                        </p:tgtEl>
                                        <p:attrNameLst>
                                          <p:attrName>style.visibility</p:attrName>
                                        </p:attrNameLst>
                                      </p:cBhvr>
                                      <p:to>
                                        <p:strVal val="visible"/>
                                      </p:to>
                                    </p:set>
                                    <p:anim calcmode="lin" valueType="num">
                                      <p:cBhvr additive="base">
                                        <p:cTn id="18" dur="3000" fill="hold"/>
                                        <p:tgtEl>
                                          <p:spTgt spid="34"/>
                                        </p:tgtEl>
                                        <p:attrNameLst>
                                          <p:attrName>ppt_x</p:attrName>
                                        </p:attrNameLst>
                                      </p:cBhvr>
                                      <p:tavLst>
                                        <p:tav tm="0">
                                          <p:val>
                                            <p:strVal val="1+#ppt_w/2"/>
                                          </p:val>
                                        </p:tav>
                                        <p:tav tm="100000">
                                          <p:val>
                                            <p:strVal val="#ppt_x"/>
                                          </p:val>
                                        </p:tav>
                                      </p:tavLst>
                                    </p:anim>
                                    <p:anim calcmode="lin" valueType="num">
                                      <p:cBhvr additive="base">
                                        <p:cTn id="19" dur="3000" fill="hold"/>
                                        <p:tgtEl>
                                          <p:spTgt spid="34"/>
                                        </p:tgtEl>
                                        <p:attrNameLst>
                                          <p:attrName>ppt_y</p:attrName>
                                        </p:attrNameLst>
                                      </p:cBhvr>
                                      <p:tavLst>
                                        <p:tav tm="0">
                                          <p:val>
                                            <p:strVal val="1+#ppt_h/2"/>
                                          </p:val>
                                        </p:tav>
                                        <p:tav tm="100000">
                                          <p:val>
                                            <p:strVal val="#ppt_y"/>
                                          </p:val>
                                        </p:tav>
                                      </p:tavLst>
                                    </p:anim>
                                  </p:childTnLst>
                                </p:cTn>
                              </p:par>
                              <p:par>
                                <p:cTn id="20" presetID="2" presetClass="entr" presetSubtype="6" fill="hold" grpId="0" nodeType="with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additive="base">
                                        <p:cTn id="22" dur="3000" fill="hold"/>
                                        <p:tgtEl>
                                          <p:spTgt spid="6"/>
                                        </p:tgtEl>
                                        <p:attrNameLst>
                                          <p:attrName>ppt_x</p:attrName>
                                        </p:attrNameLst>
                                      </p:cBhvr>
                                      <p:tavLst>
                                        <p:tav tm="0">
                                          <p:val>
                                            <p:strVal val="1+#ppt_w/2"/>
                                          </p:val>
                                        </p:tav>
                                        <p:tav tm="100000">
                                          <p:val>
                                            <p:strVal val="#ppt_x"/>
                                          </p:val>
                                        </p:tav>
                                      </p:tavLst>
                                    </p:anim>
                                    <p:anim calcmode="lin" valueType="num">
                                      <p:cBhvr additive="base">
                                        <p:cTn id="23" dur="3000" fill="hold"/>
                                        <p:tgtEl>
                                          <p:spTgt spid="6"/>
                                        </p:tgtEl>
                                        <p:attrNameLst>
                                          <p:attrName>ppt_y</p:attrName>
                                        </p:attrNameLst>
                                      </p:cBhvr>
                                      <p:tavLst>
                                        <p:tav tm="0">
                                          <p:val>
                                            <p:strVal val="1+#ppt_h/2"/>
                                          </p:val>
                                        </p:tav>
                                        <p:tav tm="100000">
                                          <p:val>
                                            <p:strVal val="#ppt_y"/>
                                          </p:val>
                                        </p:tav>
                                      </p:tavLst>
                                    </p:anim>
                                  </p:childTnLst>
                                </p:cTn>
                              </p:par>
                              <p:par>
                                <p:cTn id="24" presetID="2" presetClass="entr" presetSubtype="6" fill="hold" grpId="0" nodeType="withEffect">
                                  <p:stCondLst>
                                    <p:cond delay="0"/>
                                  </p:stCondLst>
                                  <p:childTnLst>
                                    <p:set>
                                      <p:cBhvr>
                                        <p:cTn id="25" dur="1" fill="hold">
                                          <p:stCondLst>
                                            <p:cond delay="0"/>
                                          </p:stCondLst>
                                        </p:cTn>
                                        <p:tgtEl>
                                          <p:spTgt spid="18"/>
                                        </p:tgtEl>
                                        <p:attrNameLst>
                                          <p:attrName>style.visibility</p:attrName>
                                        </p:attrNameLst>
                                      </p:cBhvr>
                                      <p:to>
                                        <p:strVal val="visible"/>
                                      </p:to>
                                    </p:set>
                                    <p:anim calcmode="lin" valueType="num">
                                      <p:cBhvr additive="base">
                                        <p:cTn id="26" dur="3000" fill="hold"/>
                                        <p:tgtEl>
                                          <p:spTgt spid="18"/>
                                        </p:tgtEl>
                                        <p:attrNameLst>
                                          <p:attrName>ppt_x</p:attrName>
                                        </p:attrNameLst>
                                      </p:cBhvr>
                                      <p:tavLst>
                                        <p:tav tm="0">
                                          <p:val>
                                            <p:strVal val="1+#ppt_w/2"/>
                                          </p:val>
                                        </p:tav>
                                        <p:tav tm="100000">
                                          <p:val>
                                            <p:strVal val="#ppt_x"/>
                                          </p:val>
                                        </p:tav>
                                      </p:tavLst>
                                    </p:anim>
                                    <p:anim calcmode="lin" valueType="num">
                                      <p:cBhvr additive="base">
                                        <p:cTn id="27" dur="3000" fill="hold"/>
                                        <p:tgtEl>
                                          <p:spTgt spid="18"/>
                                        </p:tgtEl>
                                        <p:attrNameLst>
                                          <p:attrName>ppt_y</p:attrName>
                                        </p:attrNameLst>
                                      </p:cBhvr>
                                      <p:tavLst>
                                        <p:tav tm="0">
                                          <p:val>
                                            <p:strVal val="1+#ppt_h/2"/>
                                          </p:val>
                                        </p:tav>
                                        <p:tav tm="100000">
                                          <p:val>
                                            <p:strVal val="#ppt_y"/>
                                          </p:val>
                                        </p:tav>
                                      </p:tavLst>
                                    </p:anim>
                                  </p:childTnLst>
                                </p:cTn>
                              </p:par>
                              <p:par>
                                <p:cTn id="28" presetID="2" presetClass="entr" presetSubtype="6" fill="hold" grpId="0" nodeType="withEffect">
                                  <p:stCondLst>
                                    <p:cond delay="0"/>
                                  </p:stCondLst>
                                  <p:childTnLst>
                                    <p:set>
                                      <p:cBhvr>
                                        <p:cTn id="29" dur="1" fill="hold">
                                          <p:stCondLst>
                                            <p:cond delay="0"/>
                                          </p:stCondLst>
                                        </p:cTn>
                                        <p:tgtEl>
                                          <p:spTgt spid="36"/>
                                        </p:tgtEl>
                                        <p:attrNameLst>
                                          <p:attrName>style.visibility</p:attrName>
                                        </p:attrNameLst>
                                      </p:cBhvr>
                                      <p:to>
                                        <p:strVal val="visible"/>
                                      </p:to>
                                    </p:set>
                                    <p:anim calcmode="lin" valueType="num">
                                      <p:cBhvr additive="base">
                                        <p:cTn id="30" dur="3000" fill="hold"/>
                                        <p:tgtEl>
                                          <p:spTgt spid="36"/>
                                        </p:tgtEl>
                                        <p:attrNameLst>
                                          <p:attrName>ppt_x</p:attrName>
                                        </p:attrNameLst>
                                      </p:cBhvr>
                                      <p:tavLst>
                                        <p:tav tm="0">
                                          <p:val>
                                            <p:strVal val="1+#ppt_w/2"/>
                                          </p:val>
                                        </p:tav>
                                        <p:tav tm="100000">
                                          <p:val>
                                            <p:strVal val="#ppt_x"/>
                                          </p:val>
                                        </p:tav>
                                      </p:tavLst>
                                    </p:anim>
                                    <p:anim calcmode="lin" valueType="num">
                                      <p:cBhvr additive="base">
                                        <p:cTn id="31" dur="3000" fill="hold"/>
                                        <p:tgtEl>
                                          <p:spTgt spid="36"/>
                                        </p:tgtEl>
                                        <p:attrNameLst>
                                          <p:attrName>ppt_y</p:attrName>
                                        </p:attrNameLst>
                                      </p:cBhvr>
                                      <p:tavLst>
                                        <p:tav tm="0">
                                          <p:val>
                                            <p:strVal val="1+#ppt_h/2"/>
                                          </p:val>
                                        </p:tav>
                                        <p:tav tm="100000">
                                          <p:val>
                                            <p:strVal val="#ppt_y"/>
                                          </p:val>
                                        </p:tav>
                                      </p:tavLst>
                                    </p:anim>
                                  </p:childTnLst>
                                </p:cTn>
                              </p:par>
                              <p:par>
                                <p:cTn id="32" presetID="2" presetClass="entr" presetSubtype="6" fill="hold" grpId="0" nodeType="withEffect">
                                  <p:stCondLst>
                                    <p:cond delay="0"/>
                                  </p:stCondLst>
                                  <p:childTnLst>
                                    <p:set>
                                      <p:cBhvr>
                                        <p:cTn id="33" dur="1" fill="hold">
                                          <p:stCondLst>
                                            <p:cond delay="0"/>
                                          </p:stCondLst>
                                        </p:cTn>
                                        <p:tgtEl>
                                          <p:spTgt spid="8"/>
                                        </p:tgtEl>
                                        <p:attrNameLst>
                                          <p:attrName>style.visibility</p:attrName>
                                        </p:attrNameLst>
                                      </p:cBhvr>
                                      <p:to>
                                        <p:strVal val="visible"/>
                                      </p:to>
                                    </p:set>
                                    <p:anim calcmode="lin" valueType="num">
                                      <p:cBhvr additive="base">
                                        <p:cTn id="34" dur="3000" fill="hold"/>
                                        <p:tgtEl>
                                          <p:spTgt spid="8"/>
                                        </p:tgtEl>
                                        <p:attrNameLst>
                                          <p:attrName>ppt_x</p:attrName>
                                        </p:attrNameLst>
                                      </p:cBhvr>
                                      <p:tavLst>
                                        <p:tav tm="0">
                                          <p:val>
                                            <p:strVal val="1+#ppt_w/2"/>
                                          </p:val>
                                        </p:tav>
                                        <p:tav tm="100000">
                                          <p:val>
                                            <p:strVal val="#ppt_x"/>
                                          </p:val>
                                        </p:tav>
                                      </p:tavLst>
                                    </p:anim>
                                    <p:anim calcmode="lin" valueType="num">
                                      <p:cBhvr additive="base">
                                        <p:cTn id="35" dur="3000" fill="hold"/>
                                        <p:tgtEl>
                                          <p:spTgt spid="8"/>
                                        </p:tgtEl>
                                        <p:attrNameLst>
                                          <p:attrName>ppt_y</p:attrName>
                                        </p:attrNameLst>
                                      </p:cBhvr>
                                      <p:tavLst>
                                        <p:tav tm="0">
                                          <p:val>
                                            <p:strVal val="1+#ppt_h/2"/>
                                          </p:val>
                                        </p:tav>
                                        <p:tav tm="100000">
                                          <p:val>
                                            <p:strVal val="#ppt_y"/>
                                          </p:val>
                                        </p:tav>
                                      </p:tavLst>
                                    </p:anim>
                                  </p:childTnLst>
                                </p:cTn>
                              </p:par>
                              <p:par>
                                <p:cTn id="36" presetID="2" presetClass="entr" presetSubtype="6" fill="hold" grpId="0" nodeType="withEffect">
                                  <p:stCondLst>
                                    <p:cond delay="0"/>
                                  </p:stCondLst>
                                  <p:childTnLst>
                                    <p:set>
                                      <p:cBhvr>
                                        <p:cTn id="37" dur="1" fill="hold">
                                          <p:stCondLst>
                                            <p:cond delay="0"/>
                                          </p:stCondLst>
                                        </p:cTn>
                                        <p:tgtEl>
                                          <p:spTgt spid="20"/>
                                        </p:tgtEl>
                                        <p:attrNameLst>
                                          <p:attrName>style.visibility</p:attrName>
                                        </p:attrNameLst>
                                      </p:cBhvr>
                                      <p:to>
                                        <p:strVal val="visible"/>
                                      </p:to>
                                    </p:set>
                                    <p:anim calcmode="lin" valueType="num">
                                      <p:cBhvr additive="base">
                                        <p:cTn id="38" dur="3000" fill="hold"/>
                                        <p:tgtEl>
                                          <p:spTgt spid="20"/>
                                        </p:tgtEl>
                                        <p:attrNameLst>
                                          <p:attrName>ppt_x</p:attrName>
                                        </p:attrNameLst>
                                      </p:cBhvr>
                                      <p:tavLst>
                                        <p:tav tm="0">
                                          <p:val>
                                            <p:strVal val="1+#ppt_w/2"/>
                                          </p:val>
                                        </p:tav>
                                        <p:tav tm="100000">
                                          <p:val>
                                            <p:strVal val="#ppt_x"/>
                                          </p:val>
                                        </p:tav>
                                      </p:tavLst>
                                    </p:anim>
                                    <p:anim calcmode="lin" valueType="num">
                                      <p:cBhvr additive="base">
                                        <p:cTn id="39" dur="3000" fill="hold"/>
                                        <p:tgtEl>
                                          <p:spTgt spid="20"/>
                                        </p:tgtEl>
                                        <p:attrNameLst>
                                          <p:attrName>ppt_y</p:attrName>
                                        </p:attrNameLst>
                                      </p:cBhvr>
                                      <p:tavLst>
                                        <p:tav tm="0">
                                          <p:val>
                                            <p:strVal val="1+#ppt_h/2"/>
                                          </p:val>
                                        </p:tav>
                                        <p:tav tm="100000">
                                          <p:val>
                                            <p:strVal val="#ppt_y"/>
                                          </p:val>
                                        </p:tav>
                                      </p:tavLst>
                                    </p:anim>
                                  </p:childTnLst>
                                </p:cTn>
                              </p:par>
                              <p:par>
                                <p:cTn id="40" presetID="2" presetClass="entr" presetSubtype="6" fill="hold" grpId="0" nodeType="withEffect">
                                  <p:stCondLst>
                                    <p:cond delay="0"/>
                                  </p:stCondLst>
                                  <p:childTnLst>
                                    <p:set>
                                      <p:cBhvr>
                                        <p:cTn id="41" dur="1" fill="hold">
                                          <p:stCondLst>
                                            <p:cond delay="0"/>
                                          </p:stCondLst>
                                        </p:cTn>
                                        <p:tgtEl>
                                          <p:spTgt spid="38"/>
                                        </p:tgtEl>
                                        <p:attrNameLst>
                                          <p:attrName>style.visibility</p:attrName>
                                        </p:attrNameLst>
                                      </p:cBhvr>
                                      <p:to>
                                        <p:strVal val="visible"/>
                                      </p:to>
                                    </p:set>
                                    <p:anim calcmode="lin" valueType="num">
                                      <p:cBhvr additive="base">
                                        <p:cTn id="42" dur="3000" fill="hold"/>
                                        <p:tgtEl>
                                          <p:spTgt spid="38"/>
                                        </p:tgtEl>
                                        <p:attrNameLst>
                                          <p:attrName>ppt_x</p:attrName>
                                        </p:attrNameLst>
                                      </p:cBhvr>
                                      <p:tavLst>
                                        <p:tav tm="0">
                                          <p:val>
                                            <p:strVal val="1+#ppt_w/2"/>
                                          </p:val>
                                        </p:tav>
                                        <p:tav tm="100000">
                                          <p:val>
                                            <p:strVal val="#ppt_x"/>
                                          </p:val>
                                        </p:tav>
                                      </p:tavLst>
                                    </p:anim>
                                    <p:anim calcmode="lin" valueType="num">
                                      <p:cBhvr additive="base">
                                        <p:cTn id="43" dur="3000" fill="hold"/>
                                        <p:tgtEl>
                                          <p:spTgt spid="38"/>
                                        </p:tgtEl>
                                        <p:attrNameLst>
                                          <p:attrName>ppt_y</p:attrName>
                                        </p:attrNameLst>
                                      </p:cBhvr>
                                      <p:tavLst>
                                        <p:tav tm="0">
                                          <p:val>
                                            <p:strVal val="1+#ppt_h/2"/>
                                          </p:val>
                                        </p:tav>
                                        <p:tav tm="100000">
                                          <p:val>
                                            <p:strVal val="#ppt_y"/>
                                          </p:val>
                                        </p:tav>
                                      </p:tavLst>
                                    </p:anim>
                                  </p:childTnLst>
                                </p:cTn>
                              </p:par>
                              <p:par>
                                <p:cTn id="44" presetID="2" presetClass="entr" presetSubtype="12" fill="hold" grpId="0" nodeType="withEffect">
                                  <p:stCondLst>
                                    <p:cond delay="0"/>
                                  </p:stCondLst>
                                  <p:childTnLst>
                                    <p:set>
                                      <p:cBhvr>
                                        <p:cTn id="45" dur="1" fill="hold">
                                          <p:stCondLst>
                                            <p:cond delay="0"/>
                                          </p:stCondLst>
                                        </p:cTn>
                                        <p:tgtEl>
                                          <p:spTgt spid="13"/>
                                        </p:tgtEl>
                                        <p:attrNameLst>
                                          <p:attrName>style.visibility</p:attrName>
                                        </p:attrNameLst>
                                      </p:cBhvr>
                                      <p:to>
                                        <p:strVal val="visible"/>
                                      </p:to>
                                    </p:set>
                                    <p:anim calcmode="lin" valueType="num">
                                      <p:cBhvr additive="base">
                                        <p:cTn id="46" dur="3000" fill="hold"/>
                                        <p:tgtEl>
                                          <p:spTgt spid="13"/>
                                        </p:tgtEl>
                                        <p:attrNameLst>
                                          <p:attrName>ppt_x</p:attrName>
                                        </p:attrNameLst>
                                      </p:cBhvr>
                                      <p:tavLst>
                                        <p:tav tm="0">
                                          <p:val>
                                            <p:strVal val="0-#ppt_w/2"/>
                                          </p:val>
                                        </p:tav>
                                        <p:tav tm="100000">
                                          <p:val>
                                            <p:strVal val="#ppt_x"/>
                                          </p:val>
                                        </p:tav>
                                      </p:tavLst>
                                    </p:anim>
                                    <p:anim calcmode="lin" valueType="num">
                                      <p:cBhvr additive="base">
                                        <p:cTn id="47" dur="3000" fill="hold"/>
                                        <p:tgtEl>
                                          <p:spTgt spid="13"/>
                                        </p:tgtEl>
                                        <p:attrNameLst>
                                          <p:attrName>ppt_y</p:attrName>
                                        </p:attrNameLst>
                                      </p:cBhvr>
                                      <p:tavLst>
                                        <p:tav tm="0">
                                          <p:val>
                                            <p:strVal val="1+#ppt_h/2"/>
                                          </p:val>
                                        </p:tav>
                                        <p:tav tm="100000">
                                          <p:val>
                                            <p:strVal val="#ppt_y"/>
                                          </p:val>
                                        </p:tav>
                                      </p:tavLst>
                                    </p:anim>
                                  </p:childTnLst>
                                </p:cTn>
                              </p:par>
                              <p:par>
                                <p:cTn id="48" presetID="2" presetClass="entr" presetSubtype="12" fill="hold" grpId="0" nodeType="withEffect">
                                  <p:stCondLst>
                                    <p:cond delay="0"/>
                                  </p:stCondLst>
                                  <p:childTnLst>
                                    <p:set>
                                      <p:cBhvr>
                                        <p:cTn id="49" dur="1" fill="hold">
                                          <p:stCondLst>
                                            <p:cond delay="0"/>
                                          </p:stCondLst>
                                        </p:cTn>
                                        <p:tgtEl>
                                          <p:spTgt spid="25"/>
                                        </p:tgtEl>
                                        <p:attrNameLst>
                                          <p:attrName>style.visibility</p:attrName>
                                        </p:attrNameLst>
                                      </p:cBhvr>
                                      <p:to>
                                        <p:strVal val="visible"/>
                                      </p:to>
                                    </p:set>
                                    <p:anim calcmode="lin" valueType="num">
                                      <p:cBhvr additive="base">
                                        <p:cTn id="50" dur="3000" fill="hold"/>
                                        <p:tgtEl>
                                          <p:spTgt spid="25"/>
                                        </p:tgtEl>
                                        <p:attrNameLst>
                                          <p:attrName>ppt_x</p:attrName>
                                        </p:attrNameLst>
                                      </p:cBhvr>
                                      <p:tavLst>
                                        <p:tav tm="0">
                                          <p:val>
                                            <p:strVal val="0-#ppt_w/2"/>
                                          </p:val>
                                        </p:tav>
                                        <p:tav tm="100000">
                                          <p:val>
                                            <p:strVal val="#ppt_x"/>
                                          </p:val>
                                        </p:tav>
                                      </p:tavLst>
                                    </p:anim>
                                    <p:anim calcmode="lin" valueType="num">
                                      <p:cBhvr additive="base">
                                        <p:cTn id="51" dur="3000" fill="hold"/>
                                        <p:tgtEl>
                                          <p:spTgt spid="25"/>
                                        </p:tgtEl>
                                        <p:attrNameLst>
                                          <p:attrName>ppt_y</p:attrName>
                                        </p:attrNameLst>
                                      </p:cBhvr>
                                      <p:tavLst>
                                        <p:tav tm="0">
                                          <p:val>
                                            <p:strVal val="1+#ppt_h/2"/>
                                          </p:val>
                                        </p:tav>
                                        <p:tav tm="100000">
                                          <p:val>
                                            <p:strVal val="#ppt_y"/>
                                          </p:val>
                                        </p:tav>
                                      </p:tavLst>
                                    </p:anim>
                                  </p:childTnLst>
                                </p:cTn>
                              </p:par>
                              <p:par>
                                <p:cTn id="52" presetID="2" presetClass="entr" presetSubtype="12" fill="hold" grpId="0" nodeType="withEffect">
                                  <p:stCondLst>
                                    <p:cond delay="0"/>
                                  </p:stCondLst>
                                  <p:childTnLst>
                                    <p:set>
                                      <p:cBhvr>
                                        <p:cTn id="53" dur="1" fill="hold">
                                          <p:stCondLst>
                                            <p:cond delay="0"/>
                                          </p:stCondLst>
                                        </p:cTn>
                                        <p:tgtEl>
                                          <p:spTgt spid="31"/>
                                        </p:tgtEl>
                                        <p:attrNameLst>
                                          <p:attrName>style.visibility</p:attrName>
                                        </p:attrNameLst>
                                      </p:cBhvr>
                                      <p:to>
                                        <p:strVal val="visible"/>
                                      </p:to>
                                    </p:set>
                                    <p:anim calcmode="lin" valueType="num">
                                      <p:cBhvr additive="base">
                                        <p:cTn id="54" dur="3000" fill="hold"/>
                                        <p:tgtEl>
                                          <p:spTgt spid="31"/>
                                        </p:tgtEl>
                                        <p:attrNameLst>
                                          <p:attrName>ppt_x</p:attrName>
                                        </p:attrNameLst>
                                      </p:cBhvr>
                                      <p:tavLst>
                                        <p:tav tm="0">
                                          <p:val>
                                            <p:strVal val="0-#ppt_w/2"/>
                                          </p:val>
                                        </p:tav>
                                        <p:tav tm="100000">
                                          <p:val>
                                            <p:strVal val="#ppt_x"/>
                                          </p:val>
                                        </p:tav>
                                      </p:tavLst>
                                    </p:anim>
                                    <p:anim calcmode="lin" valueType="num">
                                      <p:cBhvr additive="base">
                                        <p:cTn id="55" dur="3000" fill="hold"/>
                                        <p:tgtEl>
                                          <p:spTgt spid="31"/>
                                        </p:tgtEl>
                                        <p:attrNameLst>
                                          <p:attrName>ppt_y</p:attrName>
                                        </p:attrNameLst>
                                      </p:cBhvr>
                                      <p:tavLst>
                                        <p:tav tm="0">
                                          <p:val>
                                            <p:strVal val="1+#ppt_h/2"/>
                                          </p:val>
                                        </p:tav>
                                        <p:tav tm="100000">
                                          <p:val>
                                            <p:strVal val="#ppt_y"/>
                                          </p:val>
                                        </p:tav>
                                      </p:tavLst>
                                    </p:anim>
                                  </p:childTnLst>
                                </p:cTn>
                              </p:par>
                              <p:par>
                                <p:cTn id="56" presetID="2" presetClass="entr" presetSubtype="12" fill="hold" grpId="0" nodeType="withEffect">
                                  <p:stCondLst>
                                    <p:cond delay="0"/>
                                  </p:stCondLst>
                                  <p:childTnLst>
                                    <p:set>
                                      <p:cBhvr>
                                        <p:cTn id="57" dur="1" fill="hold">
                                          <p:stCondLst>
                                            <p:cond delay="0"/>
                                          </p:stCondLst>
                                        </p:cTn>
                                        <p:tgtEl>
                                          <p:spTgt spid="15"/>
                                        </p:tgtEl>
                                        <p:attrNameLst>
                                          <p:attrName>style.visibility</p:attrName>
                                        </p:attrNameLst>
                                      </p:cBhvr>
                                      <p:to>
                                        <p:strVal val="visible"/>
                                      </p:to>
                                    </p:set>
                                    <p:anim calcmode="lin" valueType="num">
                                      <p:cBhvr additive="base">
                                        <p:cTn id="58" dur="3000" fill="hold"/>
                                        <p:tgtEl>
                                          <p:spTgt spid="15"/>
                                        </p:tgtEl>
                                        <p:attrNameLst>
                                          <p:attrName>ppt_x</p:attrName>
                                        </p:attrNameLst>
                                      </p:cBhvr>
                                      <p:tavLst>
                                        <p:tav tm="0">
                                          <p:val>
                                            <p:strVal val="0-#ppt_w/2"/>
                                          </p:val>
                                        </p:tav>
                                        <p:tav tm="100000">
                                          <p:val>
                                            <p:strVal val="#ppt_x"/>
                                          </p:val>
                                        </p:tav>
                                      </p:tavLst>
                                    </p:anim>
                                    <p:anim calcmode="lin" valueType="num">
                                      <p:cBhvr additive="base">
                                        <p:cTn id="59" dur="3000" fill="hold"/>
                                        <p:tgtEl>
                                          <p:spTgt spid="15"/>
                                        </p:tgtEl>
                                        <p:attrNameLst>
                                          <p:attrName>ppt_y</p:attrName>
                                        </p:attrNameLst>
                                      </p:cBhvr>
                                      <p:tavLst>
                                        <p:tav tm="0">
                                          <p:val>
                                            <p:strVal val="1+#ppt_h/2"/>
                                          </p:val>
                                        </p:tav>
                                        <p:tav tm="100000">
                                          <p:val>
                                            <p:strVal val="#ppt_y"/>
                                          </p:val>
                                        </p:tav>
                                      </p:tavLst>
                                    </p:anim>
                                  </p:childTnLst>
                                </p:cTn>
                              </p:par>
                              <p:par>
                                <p:cTn id="60" presetID="2" presetClass="entr" presetSubtype="12" fill="hold" grpId="0" nodeType="withEffect">
                                  <p:stCondLst>
                                    <p:cond delay="0"/>
                                  </p:stCondLst>
                                  <p:childTnLst>
                                    <p:set>
                                      <p:cBhvr>
                                        <p:cTn id="61" dur="1" fill="hold">
                                          <p:stCondLst>
                                            <p:cond delay="0"/>
                                          </p:stCondLst>
                                        </p:cTn>
                                        <p:tgtEl>
                                          <p:spTgt spid="27"/>
                                        </p:tgtEl>
                                        <p:attrNameLst>
                                          <p:attrName>style.visibility</p:attrName>
                                        </p:attrNameLst>
                                      </p:cBhvr>
                                      <p:to>
                                        <p:strVal val="visible"/>
                                      </p:to>
                                    </p:set>
                                    <p:anim calcmode="lin" valueType="num">
                                      <p:cBhvr additive="base">
                                        <p:cTn id="62" dur="3000" fill="hold"/>
                                        <p:tgtEl>
                                          <p:spTgt spid="27"/>
                                        </p:tgtEl>
                                        <p:attrNameLst>
                                          <p:attrName>ppt_x</p:attrName>
                                        </p:attrNameLst>
                                      </p:cBhvr>
                                      <p:tavLst>
                                        <p:tav tm="0">
                                          <p:val>
                                            <p:strVal val="0-#ppt_w/2"/>
                                          </p:val>
                                        </p:tav>
                                        <p:tav tm="100000">
                                          <p:val>
                                            <p:strVal val="#ppt_x"/>
                                          </p:val>
                                        </p:tav>
                                      </p:tavLst>
                                    </p:anim>
                                    <p:anim calcmode="lin" valueType="num">
                                      <p:cBhvr additive="base">
                                        <p:cTn id="63" dur="3000" fill="hold"/>
                                        <p:tgtEl>
                                          <p:spTgt spid="27"/>
                                        </p:tgtEl>
                                        <p:attrNameLst>
                                          <p:attrName>ppt_y</p:attrName>
                                        </p:attrNameLst>
                                      </p:cBhvr>
                                      <p:tavLst>
                                        <p:tav tm="0">
                                          <p:val>
                                            <p:strVal val="1+#ppt_h/2"/>
                                          </p:val>
                                        </p:tav>
                                        <p:tav tm="100000">
                                          <p:val>
                                            <p:strVal val="#ppt_y"/>
                                          </p:val>
                                        </p:tav>
                                      </p:tavLst>
                                    </p:anim>
                                  </p:childTnLst>
                                </p:cTn>
                              </p:par>
                              <p:par>
                                <p:cTn id="64" presetID="2" presetClass="entr" presetSubtype="12" fill="hold" grpId="0" nodeType="withEffect">
                                  <p:stCondLst>
                                    <p:cond delay="0"/>
                                  </p:stCondLst>
                                  <p:childTnLst>
                                    <p:set>
                                      <p:cBhvr>
                                        <p:cTn id="65" dur="1" fill="hold">
                                          <p:stCondLst>
                                            <p:cond delay="0"/>
                                          </p:stCondLst>
                                        </p:cTn>
                                        <p:tgtEl>
                                          <p:spTgt spid="33"/>
                                        </p:tgtEl>
                                        <p:attrNameLst>
                                          <p:attrName>style.visibility</p:attrName>
                                        </p:attrNameLst>
                                      </p:cBhvr>
                                      <p:to>
                                        <p:strVal val="visible"/>
                                      </p:to>
                                    </p:set>
                                    <p:anim calcmode="lin" valueType="num">
                                      <p:cBhvr additive="base">
                                        <p:cTn id="66" dur="3000" fill="hold"/>
                                        <p:tgtEl>
                                          <p:spTgt spid="33"/>
                                        </p:tgtEl>
                                        <p:attrNameLst>
                                          <p:attrName>ppt_x</p:attrName>
                                        </p:attrNameLst>
                                      </p:cBhvr>
                                      <p:tavLst>
                                        <p:tav tm="0">
                                          <p:val>
                                            <p:strVal val="0-#ppt_w/2"/>
                                          </p:val>
                                        </p:tav>
                                        <p:tav tm="100000">
                                          <p:val>
                                            <p:strVal val="#ppt_x"/>
                                          </p:val>
                                        </p:tav>
                                      </p:tavLst>
                                    </p:anim>
                                    <p:anim calcmode="lin" valueType="num">
                                      <p:cBhvr additive="base">
                                        <p:cTn id="67" dur="3000" fill="hold"/>
                                        <p:tgtEl>
                                          <p:spTgt spid="33"/>
                                        </p:tgtEl>
                                        <p:attrNameLst>
                                          <p:attrName>ppt_y</p:attrName>
                                        </p:attrNameLst>
                                      </p:cBhvr>
                                      <p:tavLst>
                                        <p:tav tm="0">
                                          <p:val>
                                            <p:strVal val="1+#ppt_h/2"/>
                                          </p:val>
                                        </p:tav>
                                        <p:tav tm="100000">
                                          <p:val>
                                            <p:strVal val="#ppt_y"/>
                                          </p:val>
                                        </p:tav>
                                      </p:tavLst>
                                    </p:anim>
                                  </p:childTnLst>
                                </p:cTn>
                              </p:par>
                              <p:par>
                                <p:cTn id="68" presetID="2" presetClass="entr" presetSubtype="12" fill="hold" grpId="0" nodeType="withEffect">
                                  <p:stCondLst>
                                    <p:cond delay="0"/>
                                  </p:stCondLst>
                                  <p:childTnLst>
                                    <p:set>
                                      <p:cBhvr>
                                        <p:cTn id="69" dur="1" fill="hold">
                                          <p:stCondLst>
                                            <p:cond delay="0"/>
                                          </p:stCondLst>
                                        </p:cTn>
                                        <p:tgtEl>
                                          <p:spTgt spid="11"/>
                                        </p:tgtEl>
                                        <p:attrNameLst>
                                          <p:attrName>style.visibility</p:attrName>
                                        </p:attrNameLst>
                                      </p:cBhvr>
                                      <p:to>
                                        <p:strVal val="visible"/>
                                      </p:to>
                                    </p:set>
                                    <p:anim calcmode="lin" valueType="num">
                                      <p:cBhvr additive="base">
                                        <p:cTn id="70" dur="3000" fill="hold"/>
                                        <p:tgtEl>
                                          <p:spTgt spid="11"/>
                                        </p:tgtEl>
                                        <p:attrNameLst>
                                          <p:attrName>ppt_x</p:attrName>
                                        </p:attrNameLst>
                                      </p:cBhvr>
                                      <p:tavLst>
                                        <p:tav tm="0">
                                          <p:val>
                                            <p:strVal val="0-#ppt_w/2"/>
                                          </p:val>
                                        </p:tav>
                                        <p:tav tm="100000">
                                          <p:val>
                                            <p:strVal val="#ppt_x"/>
                                          </p:val>
                                        </p:tav>
                                      </p:tavLst>
                                    </p:anim>
                                    <p:anim calcmode="lin" valueType="num">
                                      <p:cBhvr additive="base">
                                        <p:cTn id="71" dur="3000" fill="hold"/>
                                        <p:tgtEl>
                                          <p:spTgt spid="11"/>
                                        </p:tgtEl>
                                        <p:attrNameLst>
                                          <p:attrName>ppt_y</p:attrName>
                                        </p:attrNameLst>
                                      </p:cBhvr>
                                      <p:tavLst>
                                        <p:tav tm="0">
                                          <p:val>
                                            <p:strVal val="1+#ppt_h/2"/>
                                          </p:val>
                                        </p:tav>
                                        <p:tav tm="100000">
                                          <p:val>
                                            <p:strVal val="#ppt_y"/>
                                          </p:val>
                                        </p:tav>
                                      </p:tavLst>
                                    </p:anim>
                                  </p:childTnLst>
                                </p:cTn>
                              </p:par>
                              <p:par>
                                <p:cTn id="72" presetID="2" presetClass="entr" presetSubtype="12" fill="hold" grpId="0" nodeType="withEffect">
                                  <p:stCondLst>
                                    <p:cond delay="0"/>
                                  </p:stCondLst>
                                  <p:childTnLst>
                                    <p:set>
                                      <p:cBhvr>
                                        <p:cTn id="73" dur="1" fill="hold">
                                          <p:stCondLst>
                                            <p:cond delay="0"/>
                                          </p:stCondLst>
                                        </p:cTn>
                                        <p:tgtEl>
                                          <p:spTgt spid="23"/>
                                        </p:tgtEl>
                                        <p:attrNameLst>
                                          <p:attrName>style.visibility</p:attrName>
                                        </p:attrNameLst>
                                      </p:cBhvr>
                                      <p:to>
                                        <p:strVal val="visible"/>
                                      </p:to>
                                    </p:set>
                                    <p:anim calcmode="lin" valueType="num">
                                      <p:cBhvr additive="base">
                                        <p:cTn id="74" dur="3000" fill="hold"/>
                                        <p:tgtEl>
                                          <p:spTgt spid="23"/>
                                        </p:tgtEl>
                                        <p:attrNameLst>
                                          <p:attrName>ppt_x</p:attrName>
                                        </p:attrNameLst>
                                      </p:cBhvr>
                                      <p:tavLst>
                                        <p:tav tm="0">
                                          <p:val>
                                            <p:strVal val="0-#ppt_w/2"/>
                                          </p:val>
                                        </p:tav>
                                        <p:tav tm="100000">
                                          <p:val>
                                            <p:strVal val="#ppt_x"/>
                                          </p:val>
                                        </p:tav>
                                      </p:tavLst>
                                    </p:anim>
                                    <p:anim calcmode="lin" valueType="num">
                                      <p:cBhvr additive="base">
                                        <p:cTn id="75" dur="3000" fill="hold"/>
                                        <p:tgtEl>
                                          <p:spTgt spid="23"/>
                                        </p:tgtEl>
                                        <p:attrNameLst>
                                          <p:attrName>ppt_y</p:attrName>
                                        </p:attrNameLst>
                                      </p:cBhvr>
                                      <p:tavLst>
                                        <p:tav tm="0">
                                          <p:val>
                                            <p:strVal val="1+#ppt_h/2"/>
                                          </p:val>
                                        </p:tav>
                                        <p:tav tm="100000">
                                          <p:val>
                                            <p:strVal val="#ppt_y"/>
                                          </p:val>
                                        </p:tav>
                                      </p:tavLst>
                                    </p:anim>
                                  </p:childTnLst>
                                </p:cTn>
                              </p:par>
                              <p:par>
                                <p:cTn id="76" presetID="2" presetClass="entr" presetSubtype="12" fill="hold" grpId="0" nodeType="withEffect">
                                  <p:stCondLst>
                                    <p:cond delay="0"/>
                                  </p:stCondLst>
                                  <p:childTnLst>
                                    <p:set>
                                      <p:cBhvr>
                                        <p:cTn id="77" dur="1" fill="hold">
                                          <p:stCondLst>
                                            <p:cond delay="0"/>
                                          </p:stCondLst>
                                        </p:cTn>
                                        <p:tgtEl>
                                          <p:spTgt spid="29"/>
                                        </p:tgtEl>
                                        <p:attrNameLst>
                                          <p:attrName>style.visibility</p:attrName>
                                        </p:attrNameLst>
                                      </p:cBhvr>
                                      <p:to>
                                        <p:strVal val="visible"/>
                                      </p:to>
                                    </p:set>
                                    <p:anim calcmode="lin" valueType="num">
                                      <p:cBhvr additive="base">
                                        <p:cTn id="78" dur="3000" fill="hold"/>
                                        <p:tgtEl>
                                          <p:spTgt spid="29"/>
                                        </p:tgtEl>
                                        <p:attrNameLst>
                                          <p:attrName>ppt_x</p:attrName>
                                        </p:attrNameLst>
                                      </p:cBhvr>
                                      <p:tavLst>
                                        <p:tav tm="0">
                                          <p:val>
                                            <p:strVal val="0-#ppt_w/2"/>
                                          </p:val>
                                        </p:tav>
                                        <p:tav tm="100000">
                                          <p:val>
                                            <p:strVal val="#ppt_x"/>
                                          </p:val>
                                        </p:tav>
                                      </p:tavLst>
                                    </p:anim>
                                    <p:anim calcmode="lin" valueType="num">
                                      <p:cBhvr additive="base">
                                        <p:cTn id="79" dur="3000" fill="hold"/>
                                        <p:tgtEl>
                                          <p:spTgt spid="29"/>
                                        </p:tgtEl>
                                        <p:attrNameLst>
                                          <p:attrName>ppt_y</p:attrName>
                                        </p:attrNameLst>
                                      </p:cBhvr>
                                      <p:tavLst>
                                        <p:tav tm="0">
                                          <p:val>
                                            <p:strVal val="1+#ppt_h/2"/>
                                          </p:val>
                                        </p:tav>
                                        <p:tav tm="100000">
                                          <p:val>
                                            <p:strVal val="#ppt_y"/>
                                          </p:val>
                                        </p:tav>
                                      </p:tavLst>
                                    </p:anim>
                                  </p:childTnLst>
                                </p:cTn>
                              </p:par>
                              <p:par>
                                <p:cTn id="80" presetID="2" presetClass="entr" presetSubtype="12" fill="hold" grpId="0" nodeType="withEffect">
                                  <p:stCondLst>
                                    <p:cond delay="0"/>
                                  </p:stCondLst>
                                  <p:childTnLst>
                                    <p:set>
                                      <p:cBhvr>
                                        <p:cTn id="81" dur="1" fill="hold">
                                          <p:stCondLst>
                                            <p:cond delay="0"/>
                                          </p:stCondLst>
                                        </p:cTn>
                                        <p:tgtEl>
                                          <p:spTgt spid="5"/>
                                        </p:tgtEl>
                                        <p:attrNameLst>
                                          <p:attrName>style.visibility</p:attrName>
                                        </p:attrNameLst>
                                      </p:cBhvr>
                                      <p:to>
                                        <p:strVal val="visible"/>
                                      </p:to>
                                    </p:set>
                                    <p:anim calcmode="lin" valueType="num">
                                      <p:cBhvr additive="base">
                                        <p:cTn id="82" dur="3000" fill="hold"/>
                                        <p:tgtEl>
                                          <p:spTgt spid="5"/>
                                        </p:tgtEl>
                                        <p:attrNameLst>
                                          <p:attrName>ppt_x</p:attrName>
                                        </p:attrNameLst>
                                      </p:cBhvr>
                                      <p:tavLst>
                                        <p:tav tm="0">
                                          <p:val>
                                            <p:strVal val="0-#ppt_w/2"/>
                                          </p:val>
                                        </p:tav>
                                        <p:tav tm="100000">
                                          <p:val>
                                            <p:strVal val="#ppt_x"/>
                                          </p:val>
                                        </p:tav>
                                      </p:tavLst>
                                    </p:anim>
                                    <p:anim calcmode="lin" valueType="num">
                                      <p:cBhvr additive="base">
                                        <p:cTn id="83" dur="3000" fill="hold"/>
                                        <p:tgtEl>
                                          <p:spTgt spid="5"/>
                                        </p:tgtEl>
                                        <p:attrNameLst>
                                          <p:attrName>ppt_y</p:attrName>
                                        </p:attrNameLst>
                                      </p:cBhvr>
                                      <p:tavLst>
                                        <p:tav tm="0">
                                          <p:val>
                                            <p:strVal val="1+#ppt_h/2"/>
                                          </p:val>
                                        </p:tav>
                                        <p:tav tm="100000">
                                          <p:val>
                                            <p:strVal val="#ppt_y"/>
                                          </p:val>
                                        </p:tav>
                                      </p:tavLst>
                                    </p:anim>
                                  </p:childTnLst>
                                </p:cTn>
                              </p:par>
                              <p:par>
                                <p:cTn id="84" presetID="2" presetClass="entr" presetSubtype="12" fill="hold" grpId="0" nodeType="withEffect">
                                  <p:stCondLst>
                                    <p:cond delay="0"/>
                                  </p:stCondLst>
                                  <p:childTnLst>
                                    <p:set>
                                      <p:cBhvr>
                                        <p:cTn id="85" dur="1" fill="hold">
                                          <p:stCondLst>
                                            <p:cond delay="0"/>
                                          </p:stCondLst>
                                        </p:cTn>
                                        <p:tgtEl>
                                          <p:spTgt spid="17"/>
                                        </p:tgtEl>
                                        <p:attrNameLst>
                                          <p:attrName>style.visibility</p:attrName>
                                        </p:attrNameLst>
                                      </p:cBhvr>
                                      <p:to>
                                        <p:strVal val="visible"/>
                                      </p:to>
                                    </p:set>
                                    <p:anim calcmode="lin" valueType="num">
                                      <p:cBhvr additive="base">
                                        <p:cTn id="86" dur="3000" fill="hold"/>
                                        <p:tgtEl>
                                          <p:spTgt spid="17"/>
                                        </p:tgtEl>
                                        <p:attrNameLst>
                                          <p:attrName>ppt_x</p:attrName>
                                        </p:attrNameLst>
                                      </p:cBhvr>
                                      <p:tavLst>
                                        <p:tav tm="0">
                                          <p:val>
                                            <p:strVal val="0-#ppt_w/2"/>
                                          </p:val>
                                        </p:tav>
                                        <p:tav tm="100000">
                                          <p:val>
                                            <p:strVal val="#ppt_x"/>
                                          </p:val>
                                        </p:tav>
                                      </p:tavLst>
                                    </p:anim>
                                    <p:anim calcmode="lin" valueType="num">
                                      <p:cBhvr additive="base">
                                        <p:cTn id="87" dur="3000" fill="hold"/>
                                        <p:tgtEl>
                                          <p:spTgt spid="17"/>
                                        </p:tgtEl>
                                        <p:attrNameLst>
                                          <p:attrName>ppt_y</p:attrName>
                                        </p:attrNameLst>
                                      </p:cBhvr>
                                      <p:tavLst>
                                        <p:tav tm="0">
                                          <p:val>
                                            <p:strVal val="1+#ppt_h/2"/>
                                          </p:val>
                                        </p:tav>
                                        <p:tav tm="100000">
                                          <p:val>
                                            <p:strVal val="#ppt_y"/>
                                          </p:val>
                                        </p:tav>
                                      </p:tavLst>
                                    </p:anim>
                                  </p:childTnLst>
                                </p:cTn>
                              </p:par>
                              <p:par>
                                <p:cTn id="88" presetID="2" presetClass="entr" presetSubtype="12" fill="hold" grpId="0" nodeType="withEffect">
                                  <p:stCondLst>
                                    <p:cond delay="0"/>
                                  </p:stCondLst>
                                  <p:childTnLst>
                                    <p:set>
                                      <p:cBhvr>
                                        <p:cTn id="89" dur="1" fill="hold">
                                          <p:stCondLst>
                                            <p:cond delay="0"/>
                                          </p:stCondLst>
                                        </p:cTn>
                                        <p:tgtEl>
                                          <p:spTgt spid="35"/>
                                        </p:tgtEl>
                                        <p:attrNameLst>
                                          <p:attrName>style.visibility</p:attrName>
                                        </p:attrNameLst>
                                      </p:cBhvr>
                                      <p:to>
                                        <p:strVal val="visible"/>
                                      </p:to>
                                    </p:set>
                                    <p:anim calcmode="lin" valueType="num">
                                      <p:cBhvr additive="base">
                                        <p:cTn id="90" dur="3000" fill="hold"/>
                                        <p:tgtEl>
                                          <p:spTgt spid="35"/>
                                        </p:tgtEl>
                                        <p:attrNameLst>
                                          <p:attrName>ppt_x</p:attrName>
                                        </p:attrNameLst>
                                      </p:cBhvr>
                                      <p:tavLst>
                                        <p:tav tm="0">
                                          <p:val>
                                            <p:strVal val="0-#ppt_w/2"/>
                                          </p:val>
                                        </p:tav>
                                        <p:tav tm="100000">
                                          <p:val>
                                            <p:strVal val="#ppt_x"/>
                                          </p:val>
                                        </p:tav>
                                      </p:tavLst>
                                    </p:anim>
                                    <p:anim calcmode="lin" valueType="num">
                                      <p:cBhvr additive="base">
                                        <p:cTn id="91" dur="3000" fill="hold"/>
                                        <p:tgtEl>
                                          <p:spTgt spid="35"/>
                                        </p:tgtEl>
                                        <p:attrNameLst>
                                          <p:attrName>ppt_y</p:attrName>
                                        </p:attrNameLst>
                                      </p:cBhvr>
                                      <p:tavLst>
                                        <p:tav tm="0">
                                          <p:val>
                                            <p:strVal val="1+#ppt_h/2"/>
                                          </p:val>
                                        </p:tav>
                                        <p:tav tm="100000">
                                          <p:val>
                                            <p:strVal val="#ppt_y"/>
                                          </p:val>
                                        </p:tav>
                                      </p:tavLst>
                                    </p:anim>
                                  </p:childTnLst>
                                </p:cTn>
                              </p:par>
                              <p:par>
                                <p:cTn id="92" presetID="2" presetClass="entr" presetSubtype="12" fill="hold" grpId="0" nodeType="withEffect">
                                  <p:stCondLst>
                                    <p:cond delay="0"/>
                                  </p:stCondLst>
                                  <p:childTnLst>
                                    <p:set>
                                      <p:cBhvr>
                                        <p:cTn id="93" dur="1" fill="hold">
                                          <p:stCondLst>
                                            <p:cond delay="0"/>
                                          </p:stCondLst>
                                        </p:cTn>
                                        <p:tgtEl>
                                          <p:spTgt spid="7"/>
                                        </p:tgtEl>
                                        <p:attrNameLst>
                                          <p:attrName>style.visibility</p:attrName>
                                        </p:attrNameLst>
                                      </p:cBhvr>
                                      <p:to>
                                        <p:strVal val="visible"/>
                                      </p:to>
                                    </p:set>
                                    <p:anim calcmode="lin" valueType="num">
                                      <p:cBhvr additive="base">
                                        <p:cTn id="94" dur="3000" fill="hold"/>
                                        <p:tgtEl>
                                          <p:spTgt spid="7"/>
                                        </p:tgtEl>
                                        <p:attrNameLst>
                                          <p:attrName>ppt_x</p:attrName>
                                        </p:attrNameLst>
                                      </p:cBhvr>
                                      <p:tavLst>
                                        <p:tav tm="0">
                                          <p:val>
                                            <p:strVal val="0-#ppt_w/2"/>
                                          </p:val>
                                        </p:tav>
                                        <p:tav tm="100000">
                                          <p:val>
                                            <p:strVal val="#ppt_x"/>
                                          </p:val>
                                        </p:tav>
                                      </p:tavLst>
                                    </p:anim>
                                    <p:anim calcmode="lin" valueType="num">
                                      <p:cBhvr additive="base">
                                        <p:cTn id="95" dur="3000" fill="hold"/>
                                        <p:tgtEl>
                                          <p:spTgt spid="7"/>
                                        </p:tgtEl>
                                        <p:attrNameLst>
                                          <p:attrName>ppt_y</p:attrName>
                                        </p:attrNameLst>
                                      </p:cBhvr>
                                      <p:tavLst>
                                        <p:tav tm="0">
                                          <p:val>
                                            <p:strVal val="1+#ppt_h/2"/>
                                          </p:val>
                                        </p:tav>
                                        <p:tav tm="100000">
                                          <p:val>
                                            <p:strVal val="#ppt_y"/>
                                          </p:val>
                                        </p:tav>
                                      </p:tavLst>
                                    </p:anim>
                                  </p:childTnLst>
                                </p:cTn>
                              </p:par>
                              <p:par>
                                <p:cTn id="96" presetID="2" presetClass="entr" presetSubtype="12" fill="hold" grpId="0" nodeType="withEffect">
                                  <p:stCondLst>
                                    <p:cond delay="0"/>
                                  </p:stCondLst>
                                  <p:childTnLst>
                                    <p:set>
                                      <p:cBhvr>
                                        <p:cTn id="97" dur="1" fill="hold">
                                          <p:stCondLst>
                                            <p:cond delay="0"/>
                                          </p:stCondLst>
                                        </p:cTn>
                                        <p:tgtEl>
                                          <p:spTgt spid="19"/>
                                        </p:tgtEl>
                                        <p:attrNameLst>
                                          <p:attrName>style.visibility</p:attrName>
                                        </p:attrNameLst>
                                      </p:cBhvr>
                                      <p:to>
                                        <p:strVal val="visible"/>
                                      </p:to>
                                    </p:set>
                                    <p:anim calcmode="lin" valueType="num">
                                      <p:cBhvr additive="base">
                                        <p:cTn id="98" dur="3000" fill="hold"/>
                                        <p:tgtEl>
                                          <p:spTgt spid="19"/>
                                        </p:tgtEl>
                                        <p:attrNameLst>
                                          <p:attrName>ppt_x</p:attrName>
                                        </p:attrNameLst>
                                      </p:cBhvr>
                                      <p:tavLst>
                                        <p:tav tm="0">
                                          <p:val>
                                            <p:strVal val="0-#ppt_w/2"/>
                                          </p:val>
                                        </p:tav>
                                        <p:tav tm="100000">
                                          <p:val>
                                            <p:strVal val="#ppt_x"/>
                                          </p:val>
                                        </p:tav>
                                      </p:tavLst>
                                    </p:anim>
                                    <p:anim calcmode="lin" valueType="num">
                                      <p:cBhvr additive="base">
                                        <p:cTn id="99" dur="3000" fill="hold"/>
                                        <p:tgtEl>
                                          <p:spTgt spid="19"/>
                                        </p:tgtEl>
                                        <p:attrNameLst>
                                          <p:attrName>ppt_y</p:attrName>
                                        </p:attrNameLst>
                                      </p:cBhvr>
                                      <p:tavLst>
                                        <p:tav tm="0">
                                          <p:val>
                                            <p:strVal val="1+#ppt_h/2"/>
                                          </p:val>
                                        </p:tav>
                                        <p:tav tm="100000">
                                          <p:val>
                                            <p:strVal val="#ppt_y"/>
                                          </p:val>
                                        </p:tav>
                                      </p:tavLst>
                                    </p:anim>
                                  </p:childTnLst>
                                </p:cTn>
                              </p:par>
                              <p:par>
                                <p:cTn id="100" presetID="2" presetClass="entr" presetSubtype="12" fill="hold" grpId="0" nodeType="withEffect">
                                  <p:stCondLst>
                                    <p:cond delay="0"/>
                                  </p:stCondLst>
                                  <p:childTnLst>
                                    <p:set>
                                      <p:cBhvr>
                                        <p:cTn id="101" dur="1" fill="hold">
                                          <p:stCondLst>
                                            <p:cond delay="0"/>
                                          </p:stCondLst>
                                        </p:cTn>
                                        <p:tgtEl>
                                          <p:spTgt spid="37"/>
                                        </p:tgtEl>
                                        <p:attrNameLst>
                                          <p:attrName>style.visibility</p:attrName>
                                        </p:attrNameLst>
                                      </p:cBhvr>
                                      <p:to>
                                        <p:strVal val="visible"/>
                                      </p:to>
                                    </p:set>
                                    <p:anim calcmode="lin" valueType="num">
                                      <p:cBhvr additive="base">
                                        <p:cTn id="102" dur="3000" fill="hold"/>
                                        <p:tgtEl>
                                          <p:spTgt spid="37"/>
                                        </p:tgtEl>
                                        <p:attrNameLst>
                                          <p:attrName>ppt_x</p:attrName>
                                        </p:attrNameLst>
                                      </p:cBhvr>
                                      <p:tavLst>
                                        <p:tav tm="0">
                                          <p:val>
                                            <p:strVal val="0-#ppt_w/2"/>
                                          </p:val>
                                        </p:tav>
                                        <p:tav tm="100000">
                                          <p:val>
                                            <p:strVal val="#ppt_x"/>
                                          </p:val>
                                        </p:tav>
                                      </p:tavLst>
                                    </p:anim>
                                    <p:anim calcmode="lin" valueType="num">
                                      <p:cBhvr additive="base">
                                        <p:cTn id="103" dur="3000" fill="hold"/>
                                        <p:tgtEl>
                                          <p:spTgt spid="37"/>
                                        </p:tgtEl>
                                        <p:attrNameLst>
                                          <p:attrName>ppt_y</p:attrName>
                                        </p:attrNameLst>
                                      </p:cBhvr>
                                      <p:tavLst>
                                        <p:tav tm="0">
                                          <p:val>
                                            <p:strVal val="1+#ppt_h/2"/>
                                          </p:val>
                                        </p:tav>
                                        <p:tav tm="100000">
                                          <p:val>
                                            <p:strVal val="#ppt_y"/>
                                          </p:val>
                                        </p:tav>
                                      </p:tavLst>
                                    </p:anim>
                                  </p:childTnLst>
                                </p:cTn>
                              </p:par>
                              <p:par>
                                <p:cTn id="104" presetID="2" presetClass="entr" presetSubtype="12" fill="hold" grpId="0" nodeType="withEffect">
                                  <p:stCondLst>
                                    <p:cond delay="0"/>
                                  </p:stCondLst>
                                  <p:childTnLst>
                                    <p:set>
                                      <p:cBhvr>
                                        <p:cTn id="105" dur="1" fill="hold">
                                          <p:stCondLst>
                                            <p:cond delay="0"/>
                                          </p:stCondLst>
                                        </p:cTn>
                                        <p:tgtEl>
                                          <p:spTgt spid="9"/>
                                        </p:tgtEl>
                                        <p:attrNameLst>
                                          <p:attrName>style.visibility</p:attrName>
                                        </p:attrNameLst>
                                      </p:cBhvr>
                                      <p:to>
                                        <p:strVal val="visible"/>
                                      </p:to>
                                    </p:set>
                                    <p:anim calcmode="lin" valueType="num">
                                      <p:cBhvr additive="base">
                                        <p:cTn id="106" dur="3000" fill="hold"/>
                                        <p:tgtEl>
                                          <p:spTgt spid="9"/>
                                        </p:tgtEl>
                                        <p:attrNameLst>
                                          <p:attrName>ppt_x</p:attrName>
                                        </p:attrNameLst>
                                      </p:cBhvr>
                                      <p:tavLst>
                                        <p:tav tm="0">
                                          <p:val>
                                            <p:strVal val="0-#ppt_w/2"/>
                                          </p:val>
                                        </p:tav>
                                        <p:tav tm="100000">
                                          <p:val>
                                            <p:strVal val="#ppt_x"/>
                                          </p:val>
                                        </p:tav>
                                      </p:tavLst>
                                    </p:anim>
                                    <p:anim calcmode="lin" valueType="num">
                                      <p:cBhvr additive="base">
                                        <p:cTn id="107" dur="3000" fill="hold"/>
                                        <p:tgtEl>
                                          <p:spTgt spid="9"/>
                                        </p:tgtEl>
                                        <p:attrNameLst>
                                          <p:attrName>ppt_y</p:attrName>
                                        </p:attrNameLst>
                                      </p:cBhvr>
                                      <p:tavLst>
                                        <p:tav tm="0">
                                          <p:val>
                                            <p:strVal val="1+#ppt_h/2"/>
                                          </p:val>
                                        </p:tav>
                                        <p:tav tm="100000">
                                          <p:val>
                                            <p:strVal val="#ppt_y"/>
                                          </p:val>
                                        </p:tav>
                                      </p:tavLst>
                                    </p:anim>
                                  </p:childTnLst>
                                </p:cTn>
                              </p:par>
                              <p:par>
                                <p:cTn id="108" presetID="2" presetClass="entr" presetSubtype="12" fill="hold" grpId="0" nodeType="withEffect">
                                  <p:stCondLst>
                                    <p:cond delay="0"/>
                                  </p:stCondLst>
                                  <p:childTnLst>
                                    <p:set>
                                      <p:cBhvr>
                                        <p:cTn id="109" dur="1" fill="hold">
                                          <p:stCondLst>
                                            <p:cond delay="0"/>
                                          </p:stCondLst>
                                        </p:cTn>
                                        <p:tgtEl>
                                          <p:spTgt spid="21"/>
                                        </p:tgtEl>
                                        <p:attrNameLst>
                                          <p:attrName>style.visibility</p:attrName>
                                        </p:attrNameLst>
                                      </p:cBhvr>
                                      <p:to>
                                        <p:strVal val="visible"/>
                                      </p:to>
                                    </p:set>
                                    <p:anim calcmode="lin" valueType="num">
                                      <p:cBhvr additive="base">
                                        <p:cTn id="110" dur="3000" fill="hold"/>
                                        <p:tgtEl>
                                          <p:spTgt spid="21"/>
                                        </p:tgtEl>
                                        <p:attrNameLst>
                                          <p:attrName>ppt_x</p:attrName>
                                        </p:attrNameLst>
                                      </p:cBhvr>
                                      <p:tavLst>
                                        <p:tav tm="0">
                                          <p:val>
                                            <p:strVal val="0-#ppt_w/2"/>
                                          </p:val>
                                        </p:tav>
                                        <p:tav tm="100000">
                                          <p:val>
                                            <p:strVal val="#ppt_x"/>
                                          </p:val>
                                        </p:tav>
                                      </p:tavLst>
                                    </p:anim>
                                    <p:anim calcmode="lin" valueType="num">
                                      <p:cBhvr additive="base">
                                        <p:cTn id="111" dur="3000" fill="hold"/>
                                        <p:tgtEl>
                                          <p:spTgt spid="21"/>
                                        </p:tgtEl>
                                        <p:attrNameLst>
                                          <p:attrName>ppt_y</p:attrName>
                                        </p:attrNameLst>
                                      </p:cBhvr>
                                      <p:tavLst>
                                        <p:tav tm="0">
                                          <p:val>
                                            <p:strVal val="1+#ppt_h/2"/>
                                          </p:val>
                                        </p:tav>
                                        <p:tav tm="100000">
                                          <p:val>
                                            <p:strVal val="#ppt_y"/>
                                          </p:val>
                                        </p:tav>
                                      </p:tavLst>
                                    </p:anim>
                                  </p:childTnLst>
                                </p:cTn>
                              </p:par>
                              <p:par>
                                <p:cTn id="112" presetID="2" presetClass="entr" presetSubtype="12" fill="hold" grpId="0" nodeType="withEffect">
                                  <p:stCondLst>
                                    <p:cond delay="0"/>
                                  </p:stCondLst>
                                  <p:childTnLst>
                                    <p:set>
                                      <p:cBhvr>
                                        <p:cTn id="113" dur="1" fill="hold">
                                          <p:stCondLst>
                                            <p:cond delay="0"/>
                                          </p:stCondLst>
                                        </p:cTn>
                                        <p:tgtEl>
                                          <p:spTgt spid="39"/>
                                        </p:tgtEl>
                                        <p:attrNameLst>
                                          <p:attrName>style.visibility</p:attrName>
                                        </p:attrNameLst>
                                      </p:cBhvr>
                                      <p:to>
                                        <p:strVal val="visible"/>
                                      </p:to>
                                    </p:set>
                                    <p:anim calcmode="lin" valueType="num">
                                      <p:cBhvr additive="base">
                                        <p:cTn id="114" dur="3000" fill="hold"/>
                                        <p:tgtEl>
                                          <p:spTgt spid="39"/>
                                        </p:tgtEl>
                                        <p:attrNameLst>
                                          <p:attrName>ppt_x</p:attrName>
                                        </p:attrNameLst>
                                      </p:cBhvr>
                                      <p:tavLst>
                                        <p:tav tm="0">
                                          <p:val>
                                            <p:strVal val="0-#ppt_w/2"/>
                                          </p:val>
                                        </p:tav>
                                        <p:tav tm="100000">
                                          <p:val>
                                            <p:strVal val="#ppt_x"/>
                                          </p:val>
                                        </p:tav>
                                      </p:tavLst>
                                    </p:anim>
                                    <p:anim calcmode="lin" valueType="num">
                                      <p:cBhvr additive="base">
                                        <p:cTn id="115" dur="3000" fill="hold"/>
                                        <p:tgtEl>
                                          <p:spTgt spid="39"/>
                                        </p:tgtEl>
                                        <p:attrNameLst>
                                          <p:attrName>ppt_y</p:attrName>
                                        </p:attrNameLst>
                                      </p:cBhvr>
                                      <p:tavLst>
                                        <p:tav tm="0">
                                          <p:val>
                                            <p:strVal val="1+#ppt_h/2"/>
                                          </p:val>
                                        </p:tav>
                                        <p:tav tm="100000">
                                          <p:val>
                                            <p:strVal val="#ppt_y"/>
                                          </p:val>
                                        </p:tav>
                                      </p:tavLst>
                                    </p:anim>
                                  </p:childTnLst>
                                </p:cTn>
                              </p:par>
                              <p:par>
                                <p:cTn id="116" presetID="2" presetClass="entr" presetSubtype="6" fill="hold" grpId="0" nodeType="withEffect">
                                  <p:stCondLst>
                                    <p:cond delay="0"/>
                                  </p:stCondLst>
                                  <p:childTnLst>
                                    <p:set>
                                      <p:cBhvr>
                                        <p:cTn id="117" dur="1" fill="hold">
                                          <p:stCondLst>
                                            <p:cond delay="0"/>
                                          </p:stCondLst>
                                        </p:cTn>
                                        <p:tgtEl>
                                          <p:spTgt spid="12"/>
                                        </p:tgtEl>
                                        <p:attrNameLst>
                                          <p:attrName>style.visibility</p:attrName>
                                        </p:attrNameLst>
                                      </p:cBhvr>
                                      <p:to>
                                        <p:strVal val="visible"/>
                                      </p:to>
                                    </p:set>
                                    <p:anim calcmode="lin" valueType="num">
                                      <p:cBhvr additive="base">
                                        <p:cTn id="118" dur="3000" fill="hold"/>
                                        <p:tgtEl>
                                          <p:spTgt spid="12"/>
                                        </p:tgtEl>
                                        <p:attrNameLst>
                                          <p:attrName>ppt_x</p:attrName>
                                        </p:attrNameLst>
                                      </p:cBhvr>
                                      <p:tavLst>
                                        <p:tav tm="0">
                                          <p:val>
                                            <p:strVal val="1+#ppt_w/2"/>
                                          </p:val>
                                        </p:tav>
                                        <p:tav tm="100000">
                                          <p:val>
                                            <p:strVal val="#ppt_x"/>
                                          </p:val>
                                        </p:tav>
                                      </p:tavLst>
                                    </p:anim>
                                    <p:anim calcmode="lin" valueType="num">
                                      <p:cBhvr additive="base">
                                        <p:cTn id="119" dur="3000" fill="hold"/>
                                        <p:tgtEl>
                                          <p:spTgt spid="12"/>
                                        </p:tgtEl>
                                        <p:attrNameLst>
                                          <p:attrName>ppt_y</p:attrName>
                                        </p:attrNameLst>
                                      </p:cBhvr>
                                      <p:tavLst>
                                        <p:tav tm="0">
                                          <p:val>
                                            <p:strVal val="1+#ppt_h/2"/>
                                          </p:val>
                                        </p:tav>
                                        <p:tav tm="100000">
                                          <p:val>
                                            <p:strVal val="#ppt_y"/>
                                          </p:val>
                                        </p:tav>
                                      </p:tavLst>
                                    </p:anim>
                                  </p:childTnLst>
                                </p:cTn>
                              </p:par>
                              <p:par>
                                <p:cTn id="120" presetID="2" presetClass="entr" presetSubtype="6" fill="hold" grpId="0" nodeType="withEffect">
                                  <p:stCondLst>
                                    <p:cond delay="0"/>
                                  </p:stCondLst>
                                  <p:childTnLst>
                                    <p:set>
                                      <p:cBhvr>
                                        <p:cTn id="121" dur="1" fill="hold">
                                          <p:stCondLst>
                                            <p:cond delay="0"/>
                                          </p:stCondLst>
                                        </p:cTn>
                                        <p:tgtEl>
                                          <p:spTgt spid="24"/>
                                        </p:tgtEl>
                                        <p:attrNameLst>
                                          <p:attrName>style.visibility</p:attrName>
                                        </p:attrNameLst>
                                      </p:cBhvr>
                                      <p:to>
                                        <p:strVal val="visible"/>
                                      </p:to>
                                    </p:set>
                                    <p:anim calcmode="lin" valueType="num">
                                      <p:cBhvr additive="base">
                                        <p:cTn id="122" dur="3000" fill="hold"/>
                                        <p:tgtEl>
                                          <p:spTgt spid="24"/>
                                        </p:tgtEl>
                                        <p:attrNameLst>
                                          <p:attrName>ppt_x</p:attrName>
                                        </p:attrNameLst>
                                      </p:cBhvr>
                                      <p:tavLst>
                                        <p:tav tm="0">
                                          <p:val>
                                            <p:strVal val="1+#ppt_w/2"/>
                                          </p:val>
                                        </p:tav>
                                        <p:tav tm="100000">
                                          <p:val>
                                            <p:strVal val="#ppt_x"/>
                                          </p:val>
                                        </p:tav>
                                      </p:tavLst>
                                    </p:anim>
                                    <p:anim calcmode="lin" valueType="num">
                                      <p:cBhvr additive="base">
                                        <p:cTn id="123" dur="3000" fill="hold"/>
                                        <p:tgtEl>
                                          <p:spTgt spid="24"/>
                                        </p:tgtEl>
                                        <p:attrNameLst>
                                          <p:attrName>ppt_y</p:attrName>
                                        </p:attrNameLst>
                                      </p:cBhvr>
                                      <p:tavLst>
                                        <p:tav tm="0">
                                          <p:val>
                                            <p:strVal val="1+#ppt_h/2"/>
                                          </p:val>
                                        </p:tav>
                                        <p:tav tm="100000">
                                          <p:val>
                                            <p:strVal val="#ppt_y"/>
                                          </p:val>
                                        </p:tav>
                                      </p:tavLst>
                                    </p:anim>
                                  </p:childTnLst>
                                </p:cTn>
                              </p:par>
                              <p:par>
                                <p:cTn id="124" presetID="2" presetClass="entr" presetSubtype="6" fill="hold" grpId="0" nodeType="withEffect">
                                  <p:stCondLst>
                                    <p:cond delay="0"/>
                                  </p:stCondLst>
                                  <p:childTnLst>
                                    <p:set>
                                      <p:cBhvr>
                                        <p:cTn id="125" dur="1" fill="hold">
                                          <p:stCondLst>
                                            <p:cond delay="0"/>
                                          </p:stCondLst>
                                        </p:cTn>
                                        <p:tgtEl>
                                          <p:spTgt spid="30"/>
                                        </p:tgtEl>
                                        <p:attrNameLst>
                                          <p:attrName>style.visibility</p:attrName>
                                        </p:attrNameLst>
                                      </p:cBhvr>
                                      <p:to>
                                        <p:strVal val="visible"/>
                                      </p:to>
                                    </p:set>
                                    <p:anim calcmode="lin" valueType="num">
                                      <p:cBhvr additive="base">
                                        <p:cTn id="126" dur="3000" fill="hold"/>
                                        <p:tgtEl>
                                          <p:spTgt spid="30"/>
                                        </p:tgtEl>
                                        <p:attrNameLst>
                                          <p:attrName>ppt_x</p:attrName>
                                        </p:attrNameLst>
                                      </p:cBhvr>
                                      <p:tavLst>
                                        <p:tav tm="0">
                                          <p:val>
                                            <p:strVal val="1+#ppt_w/2"/>
                                          </p:val>
                                        </p:tav>
                                        <p:tav tm="100000">
                                          <p:val>
                                            <p:strVal val="#ppt_x"/>
                                          </p:val>
                                        </p:tav>
                                      </p:tavLst>
                                    </p:anim>
                                    <p:anim calcmode="lin" valueType="num">
                                      <p:cBhvr additive="base">
                                        <p:cTn id="127" dur="3000" fill="hold"/>
                                        <p:tgtEl>
                                          <p:spTgt spid="30"/>
                                        </p:tgtEl>
                                        <p:attrNameLst>
                                          <p:attrName>ppt_y</p:attrName>
                                        </p:attrNameLst>
                                      </p:cBhvr>
                                      <p:tavLst>
                                        <p:tav tm="0">
                                          <p:val>
                                            <p:strVal val="1+#ppt_h/2"/>
                                          </p:val>
                                        </p:tav>
                                        <p:tav tm="100000">
                                          <p:val>
                                            <p:strVal val="#ppt_y"/>
                                          </p:val>
                                        </p:tav>
                                      </p:tavLst>
                                    </p:anim>
                                  </p:childTnLst>
                                </p:cTn>
                              </p:par>
                              <p:par>
                                <p:cTn id="128" presetID="2" presetClass="entr" presetSubtype="6" fill="hold" grpId="0" nodeType="withEffect">
                                  <p:stCondLst>
                                    <p:cond delay="0"/>
                                  </p:stCondLst>
                                  <p:childTnLst>
                                    <p:set>
                                      <p:cBhvr>
                                        <p:cTn id="129" dur="1" fill="hold">
                                          <p:stCondLst>
                                            <p:cond delay="0"/>
                                          </p:stCondLst>
                                        </p:cTn>
                                        <p:tgtEl>
                                          <p:spTgt spid="14"/>
                                        </p:tgtEl>
                                        <p:attrNameLst>
                                          <p:attrName>style.visibility</p:attrName>
                                        </p:attrNameLst>
                                      </p:cBhvr>
                                      <p:to>
                                        <p:strVal val="visible"/>
                                      </p:to>
                                    </p:set>
                                    <p:anim calcmode="lin" valueType="num">
                                      <p:cBhvr additive="base">
                                        <p:cTn id="130" dur="3000" fill="hold"/>
                                        <p:tgtEl>
                                          <p:spTgt spid="14"/>
                                        </p:tgtEl>
                                        <p:attrNameLst>
                                          <p:attrName>ppt_x</p:attrName>
                                        </p:attrNameLst>
                                      </p:cBhvr>
                                      <p:tavLst>
                                        <p:tav tm="0">
                                          <p:val>
                                            <p:strVal val="1+#ppt_w/2"/>
                                          </p:val>
                                        </p:tav>
                                        <p:tav tm="100000">
                                          <p:val>
                                            <p:strVal val="#ppt_x"/>
                                          </p:val>
                                        </p:tav>
                                      </p:tavLst>
                                    </p:anim>
                                    <p:anim calcmode="lin" valueType="num">
                                      <p:cBhvr additive="base">
                                        <p:cTn id="131" dur="3000" fill="hold"/>
                                        <p:tgtEl>
                                          <p:spTgt spid="14"/>
                                        </p:tgtEl>
                                        <p:attrNameLst>
                                          <p:attrName>ppt_y</p:attrName>
                                        </p:attrNameLst>
                                      </p:cBhvr>
                                      <p:tavLst>
                                        <p:tav tm="0">
                                          <p:val>
                                            <p:strVal val="1+#ppt_h/2"/>
                                          </p:val>
                                        </p:tav>
                                        <p:tav tm="100000">
                                          <p:val>
                                            <p:strVal val="#ppt_y"/>
                                          </p:val>
                                        </p:tav>
                                      </p:tavLst>
                                    </p:anim>
                                  </p:childTnLst>
                                </p:cTn>
                              </p:par>
                              <p:par>
                                <p:cTn id="132" presetID="2" presetClass="entr" presetSubtype="6" fill="hold" grpId="0" nodeType="withEffect">
                                  <p:stCondLst>
                                    <p:cond delay="0"/>
                                  </p:stCondLst>
                                  <p:childTnLst>
                                    <p:set>
                                      <p:cBhvr>
                                        <p:cTn id="133" dur="1" fill="hold">
                                          <p:stCondLst>
                                            <p:cond delay="0"/>
                                          </p:stCondLst>
                                        </p:cTn>
                                        <p:tgtEl>
                                          <p:spTgt spid="26"/>
                                        </p:tgtEl>
                                        <p:attrNameLst>
                                          <p:attrName>style.visibility</p:attrName>
                                        </p:attrNameLst>
                                      </p:cBhvr>
                                      <p:to>
                                        <p:strVal val="visible"/>
                                      </p:to>
                                    </p:set>
                                    <p:anim calcmode="lin" valueType="num">
                                      <p:cBhvr additive="base">
                                        <p:cTn id="134" dur="3000" fill="hold"/>
                                        <p:tgtEl>
                                          <p:spTgt spid="26"/>
                                        </p:tgtEl>
                                        <p:attrNameLst>
                                          <p:attrName>ppt_x</p:attrName>
                                        </p:attrNameLst>
                                      </p:cBhvr>
                                      <p:tavLst>
                                        <p:tav tm="0">
                                          <p:val>
                                            <p:strVal val="1+#ppt_w/2"/>
                                          </p:val>
                                        </p:tav>
                                        <p:tav tm="100000">
                                          <p:val>
                                            <p:strVal val="#ppt_x"/>
                                          </p:val>
                                        </p:tav>
                                      </p:tavLst>
                                    </p:anim>
                                    <p:anim calcmode="lin" valueType="num">
                                      <p:cBhvr additive="base">
                                        <p:cTn id="135" dur="3000" fill="hold"/>
                                        <p:tgtEl>
                                          <p:spTgt spid="26"/>
                                        </p:tgtEl>
                                        <p:attrNameLst>
                                          <p:attrName>ppt_y</p:attrName>
                                        </p:attrNameLst>
                                      </p:cBhvr>
                                      <p:tavLst>
                                        <p:tav tm="0">
                                          <p:val>
                                            <p:strVal val="1+#ppt_h/2"/>
                                          </p:val>
                                        </p:tav>
                                        <p:tav tm="100000">
                                          <p:val>
                                            <p:strVal val="#ppt_y"/>
                                          </p:val>
                                        </p:tav>
                                      </p:tavLst>
                                    </p:anim>
                                  </p:childTnLst>
                                </p:cTn>
                              </p:par>
                              <p:par>
                                <p:cTn id="136" presetID="2" presetClass="entr" presetSubtype="6" fill="hold" grpId="0" nodeType="withEffect">
                                  <p:stCondLst>
                                    <p:cond delay="0"/>
                                  </p:stCondLst>
                                  <p:childTnLst>
                                    <p:set>
                                      <p:cBhvr>
                                        <p:cTn id="137" dur="1" fill="hold">
                                          <p:stCondLst>
                                            <p:cond delay="0"/>
                                          </p:stCondLst>
                                        </p:cTn>
                                        <p:tgtEl>
                                          <p:spTgt spid="32"/>
                                        </p:tgtEl>
                                        <p:attrNameLst>
                                          <p:attrName>style.visibility</p:attrName>
                                        </p:attrNameLst>
                                      </p:cBhvr>
                                      <p:to>
                                        <p:strVal val="visible"/>
                                      </p:to>
                                    </p:set>
                                    <p:anim calcmode="lin" valueType="num">
                                      <p:cBhvr additive="base">
                                        <p:cTn id="138" dur="3000" fill="hold"/>
                                        <p:tgtEl>
                                          <p:spTgt spid="32"/>
                                        </p:tgtEl>
                                        <p:attrNameLst>
                                          <p:attrName>ppt_x</p:attrName>
                                        </p:attrNameLst>
                                      </p:cBhvr>
                                      <p:tavLst>
                                        <p:tav tm="0">
                                          <p:val>
                                            <p:strVal val="1+#ppt_w/2"/>
                                          </p:val>
                                        </p:tav>
                                        <p:tav tm="100000">
                                          <p:val>
                                            <p:strVal val="#ppt_x"/>
                                          </p:val>
                                        </p:tav>
                                      </p:tavLst>
                                    </p:anim>
                                    <p:anim calcmode="lin" valueType="num">
                                      <p:cBhvr additive="base">
                                        <p:cTn id="139" dur="3000" fill="hold"/>
                                        <p:tgtEl>
                                          <p:spTgt spid="32"/>
                                        </p:tgtEl>
                                        <p:attrNameLst>
                                          <p:attrName>ppt_y</p:attrName>
                                        </p:attrNameLst>
                                      </p:cBhvr>
                                      <p:tavLst>
                                        <p:tav tm="0">
                                          <p:val>
                                            <p:strVal val="1+#ppt_h/2"/>
                                          </p:val>
                                        </p:tav>
                                        <p:tav tm="100000">
                                          <p:val>
                                            <p:strVal val="#ppt_y"/>
                                          </p:val>
                                        </p:tav>
                                      </p:tavLst>
                                    </p:anim>
                                  </p:childTnLst>
                                </p:cTn>
                              </p:par>
                              <p:par>
                                <p:cTn id="140" presetID="2" presetClass="entr" presetSubtype="6" fill="hold" grpId="0" nodeType="withEffect">
                                  <p:stCondLst>
                                    <p:cond delay="0"/>
                                  </p:stCondLst>
                                  <p:childTnLst>
                                    <p:set>
                                      <p:cBhvr>
                                        <p:cTn id="141" dur="1" fill="hold">
                                          <p:stCondLst>
                                            <p:cond delay="0"/>
                                          </p:stCondLst>
                                        </p:cTn>
                                        <p:tgtEl>
                                          <p:spTgt spid="10"/>
                                        </p:tgtEl>
                                        <p:attrNameLst>
                                          <p:attrName>style.visibility</p:attrName>
                                        </p:attrNameLst>
                                      </p:cBhvr>
                                      <p:to>
                                        <p:strVal val="visible"/>
                                      </p:to>
                                    </p:set>
                                    <p:anim calcmode="lin" valueType="num">
                                      <p:cBhvr additive="base">
                                        <p:cTn id="142" dur="3000" fill="hold"/>
                                        <p:tgtEl>
                                          <p:spTgt spid="10"/>
                                        </p:tgtEl>
                                        <p:attrNameLst>
                                          <p:attrName>ppt_x</p:attrName>
                                        </p:attrNameLst>
                                      </p:cBhvr>
                                      <p:tavLst>
                                        <p:tav tm="0">
                                          <p:val>
                                            <p:strVal val="1+#ppt_w/2"/>
                                          </p:val>
                                        </p:tav>
                                        <p:tav tm="100000">
                                          <p:val>
                                            <p:strVal val="#ppt_x"/>
                                          </p:val>
                                        </p:tav>
                                      </p:tavLst>
                                    </p:anim>
                                    <p:anim calcmode="lin" valueType="num">
                                      <p:cBhvr additive="base">
                                        <p:cTn id="143" dur="3000" fill="hold"/>
                                        <p:tgtEl>
                                          <p:spTgt spid="10"/>
                                        </p:tgtEl>
                                        <p:attrNameLst>
                                          <p:attrName>ppt_y</p:attrName>
                                        </p:attrNameLst>
                                      </p:cBhvr>
                                      <p:tavLst>
                                        <p:tav tm="0">
                                          <p:val>
                                            <p:strVal val="1+#ppt_h/2"/>
                                          </p:val>
                                        </p:tav>
                                        <p:tav tm="100000">
                                          <p:val>
                                            <p:strVal val="#ppt_y"/>
                                          </p:val>
                                        </p:tav>
                                      </p:tavLst>
                                    </p:anim>
                                  </p:childTnLst>
                                </p:cTn>
                              </p:par>
                              <p:par>
                                <p:cTn id="144" presetID="2" presetClass="entr" presetSubtype="6" fill="hold" grpId="0" nodeType="withEffect">
                                  <p:stCondLst>
                                    <p:cond delay="0"/>
                                  </p:stCondLst>
                                  <p:childTnLst>
                                    <p:set>
                                      <p:cBhvr>
                                        <p:cTn id="145" dur="1" fill="hold">
                                          <p:stCondLst>
                                            <p:cond delay="0"/>
                                          </p:stCondLst>
                                        </p:cTn>
                                        <p:tgtEl>
                                          <p:spTgt spid="22"/>
                                        </p:tgtEl>
                                        <p:attrNameLst>
                                          <p:attrName>style.visibility</p:attrName>
                                        </p:attrNameLst>
                                      </p:cBhvr>
                                      <p:to>
                                        <p:strVal val="visible"/>
                                      </p:to>
                                    </p:set>
                                    <p:anim calcmode="lin" valueType="num">
                                      <p:cBhvr additive="base">
                                        <p:cTn id="146" dur="3000" fill="hold"/>
                                        <p:tgtEl>
                                          <p:spTgt spid="22"/>
                                        </p:tgtEl>
                                        <p:attrNameLst>
                                          <p:attrName>ppt_x</p:attrName>
                                        </p:attrNameLst>
                                      </p:cBhvr>
                                      <p:tavLst>
                                        <p:tav tm="0">
                                          <p:val>
                                            <p:strVal val="1+#ppt_w/2"/>
                                          </p:val>
                                        </p:tav>
                                        <p:tav tm="100000">
                                          <p:val>
                                            <p:strVal val="#ppt_x"/>
                                          </p:val>
                                        </p:tav>
                                      </p:tavLst>
                                    </p:anim>
                                    <p:anim calcmode="lin" valueType="num">
                                      <p:cBhvr additive="base">
                                        <p:cTn id="147" dur="3000" fill="hold"/>
                                        <p:tgtEl>
                                          <p:spTgt spid="22"/>
                                        </p:tgtEl>
                                        <p:attrNameLst>
                                          <p:attrName>ppt_y</p:attrName>
                                        </p:attrNameLst>
                                      </p:cBhvr>
                                      <p:tavLst>
                                        <p:tav tm="0">
                                          <p:val>
                                            <p:strVal val="1+#ppt_h/2"/>
                                          </p:val>
                                        </p:tav>
                                        <p:tav tm="100000">
                                          <p:val>
                                            <p:strVal val="#ppt_y"/>
                                          </p:val>
                                        </p:tav>
                                      </p:tavLst>
                                    </p:anim>
                                  </p:childTnLst>
                                </p:cTn>
                              </p:par>
                              <p:par>
                                <p:cTn id="148" presetID="2" presetClass="entr" presetSubtype="6" fill="hold" grpId="0" nodeType="withEffect">
                                  <p:stCondLst>
                                    <p:cond delay="0"/>
                                  </p:stCondLst>
                                  <p:childTnLst>
                                    <p:set>
                                      <p:cBhvr>
                                        <p:cTn id="149" dur="1" fill="hold">
                                          <p:stCondLst>
                                            <p:cond delay="0"/>
                                          </p:stCondLst>
                                        </p:cTn>
                                        <p:tgtEl>
                                          <p:spTgt spid="28"/>
                                        </p:tgtEl>
                                        <p:attrNameLst>
                                          <p:attrName>style.visibility</p:attrName>
                                        </p:attrNameLst>
                                      </p:cBhvr>
                                      <p:to>
                                        <p:strVal val="visible"/>
                                      </p:to>
                                    </p:set>
                                    <p:anim calcmode="lin" valueType="num">
                                      <p:cBhvr additive="base">
                                        <p:cTn id="150" dur="3000" fill="hold"/>
                                        <p:tgtEl>
                                          <p:spTgt spid="28"/>
                                        </p:tgtEl>
                                        <p:attrNameLst>
                                          <p:attrName>ppt_x</p:attrName>
                                        </p:attrNameLst>
                                      </p:cBhvr>
                                      <p:tavLst>
                                        <p:tav tm="0">
                                          <p:val>
                                            <p:strVal val="1+#ppt_w/2"/>
                                          </p:val>
                                        </p:tav>
                                        <p:tav tm="100000">
                                          <p:val>
                                            <p:strVal val="#ppt_x"/>
                                          </p:val>
                                        </p:tav>
                                      </p:tavLst>
                                    </p:anim>
                                    <p:anim calcmode="lin" valueType="num">
                                      <p:cBhvr additive="base">
                                        <p:cTn id="151" dur="3000" fill="hold"/>
                                        <p:tgtEl>
                                          <p:spTgt spid="28"/>
                                        </p:tgtEl>
                                        <p:attrNameLst>
                                          <p:attrName>ppt_y</p:attrName>
                                        </p:attrNameLst>
                                      </p:cBhvr>
                                      <p:tavLst>
                                        <p:tav tm="0">
                                          <p:val>
                                            <p:strVal val="1+#ppt_h/2"/>
                                          </p:val>
                                        </p:tav>
                                        <p:tav tm="100000">
                                          <p:val>
                                            <p:strVal val="#ppt_y"/>
                                          </p:val>
                                        </p:tav>
                                      </p:tavLst>
                                    </p:anim>
                                  </p:childTnLst>
                                </p:cTn>
                              </p:par>
                            </p:childTnLst>
                          </p:cTn>
                        </p:par>
                        <p:par>
                          <p:cTn id="152" fill="hold">
                            <p:stCondLst>
                              <p:cond delay="3000"/>
                            </p:stCondLst>
                            <p:childTnLst>
                              <p:par>
                                <p:cTn id="153" presetID="2" presetClass="exit" presetSubtype="2" fill="hold" grpId="1" nodeType="afterEffect">
                                  <p:stCondLst>
                                    <p:cond delay="0"/>
                                  </p:stCondLst>
                                  <p:childTnLst>
                                    <p:anim calcmode="lin" valueType="num">
                                      <p:cBhvr additive="base">
                                        <p:cTn id="154" dur="3000"/>
                                        <p:tgtEl>
                                          <p:spTgt spid="4"/>
                                        </p:tgtEl>
                                        <p:attrNameLst>
                                          <p:attrName>ppt_x</p:attrName>
                                        </p:attrNameLst>
                                      </p:cBhvr>
                                      <p:tavLst>
                                        <p:tav tm="0">
                                          <p:val>
                                            <p:strVal val="ppt_x"/>
                                          </p:val>
                                        </p:tav>
                                        <p:tav tm="100000">
                                          <p:val>
                                            <p:strVal val="1+ppt_w/2"/>
                                          </p:val>
                                        </p:tav>
                                      </p:tavLst>
                                    </p:anim>
                                    <p:anim calcmode="lin" valueType="num">
                                      <p:cBhvr additive="base">
                                        <p:cTn id="155" dur="3000"/>
                                        <p:tgtEl>
                                          <p:spTgt spid="4"/>
                                        </p:tgtEl>
                                        <p:attrNameLst>
                                          <p:attrName>ppt_y</p:attrName>
                                        </p:attrNameLst>
                                      </p:cBhvr>
                                      <p:tavLst>
                                        <p:tav tm="0">
                                          <p:val>
                                            <p:strVal val="ppt_y"/>
                                          </p:val>
                                        </p:tav>
                                        <p:tav tm="100000">
                                          <p:val>
                                            <p:strVal val="ppt_y"/>
                                          </p:val>
                                        </p:tav>
                                      </p:tavLst>
                                    </p:anim>
                                    <p:set>
                                      <p:cBhvr>
                                        <p:cTn id="156" dur="1" fill="hold">
                                          <p:stCondLst>
                                            <p:cond delay="2999"/>
                                          </p:stCondLst>
                                        </p:cTn>
                                        <p:tgtEl>
                                          <p:spTgt spid="4"/>
                                        </p:tgtEl>
                                        <p:attrNameLst>
                                          <p:attrName>style.visibility</p:attrName>
                                        </p:attrNameLst>
                                      </p:cBhvr>
                                      <p:to>
                                        <p:strVal val="hidden"/>
                                      </p:to>
                                    </p:set>
                                  </p:childTnLst>
                                </p:cTn>
                              </p:par>
                              <p:par>
                                <p:cTn id="157" presetID="2" presetClass="exit" presetSubtype="2" fill="hold" grpId="1" nodeType="withEffect">
                                  <p:stCondLst>
                                    <p:cond delay="0"/>
                                  </p:stCondLst>
                                  <p:childTnLst>
                                    <p:anim calcmode="lin" valueType="num">
                                      <p:cBhvr additive="base">
                                        <p:cTn id="158" dur="3000"/>
                                        <p:tgtEl>
                                          <p:spTgt spid="5"/>
                                        </p:tgtEl>
                                        <p:attrNameLst>
                                          <p:attrName>ppt_x</p:attrName>
                                        </p:attrNameLst>
                                      </p:cBhvr>
                                      <p:tavLst>
                                        <p:tav tm="0">
                                          <p:val>
                                            <p:strVal val="ppt_x"/>
                                          </p:val>
                                        </p:tav>
                                        <p:tav tm="100000">
                                          <p:val>
                                            <p:strVal val="1+ppt_w/2"/>
                                          </p:val>
                                        </p:tav>
                                      </p:tavLst>
                                    </p:anim>
                                    <p:anim calcmode="lin" valueType="num">
                                      <p:cBhvr additive="base">
                                        <p:cTn id="159" dur="3000"/>
                                        <p:tgtEl>
                                          <p:spTgt spid="5"/>
                                        </p:tgtEl>
                                        <p:attrNameLst>
                                          <p:attrName>ppt_y</p:attrName>
                                        </p:attrNameLst>
                                      </p:cBhvr>
                                      <p:tavLst>
                                        <p:tav tm="0">
                                          <p:val>
                                            <p:strVal val="ppt_y"/>
                                          </p:val>
                                        </p:tav>
                                        <p:tav tm="100000">
                                          <p:val>
                                            <p:strVal val="ppt_y"/>
                                          </p:val>
                                        </p:tav>
                                      </p:tavLst>
                                    </p:anim>
                                    <p:set>
                                      <p:cBhvr>
                                        <p:cTn id="160" dur="1" fill="hold">
                                          <p:stCondLst>
                                            <p:cond delay="2999"/>
                                          </p:stCondLst>
                                        </p:cTn>
                                        <p:tgtEl>
                                          <p:spTgt spid="5"/>
                                        </p:tgtEl>
                                        <p:attrNameLst>
                                          <p:attrName>style.visibility</p:attrName>
                                        </p:attrNameLst>
                                      </p:cBhvr>
                                      <p:to>
                                        <p:strVal val="hidden"/>
                                      </p:to>
                                    </p:set>
                                  </p:childTnLst>
                                </p:cTn>
                              </p:par>
                              <p:par>
                                <p:cTn id="161" presetID="2" presetClass="exit" presetSubtype="2" fill="hold" grpId="1" nodeType="withEffect">
                                  <p:stCondLst>
                                    <p:cond delay="0"/>
                                  </p:stCondLst>
                                  <p:childTnLst>
                                    <p:anim calcmode="lin" valueType="num">
                                      <p:cBhvr additive="base">
                                        <p:cTn id="162" dur="3000"/>
                                        <p:tgtEl>
                                          <p:spTgt spid="6"/>
                                        </p:tgtEl>
                                        <p:attrNameLst>
                                          <p:attrName>ppt_x</p:attrName>
                                        </p:attrNameLst>
                                      </p:cBhvr>
                                      <p:tavLst>
                                        <p:tav tm="0">
                                          <p:val>
                                            <p:strVal val="ppt_x"/>
                                          </p:val>
                                        </p:tav>
                                        <p:tav tm="100000">
                                          <p:val>
                                            <p:strVal val="1+ppt_w/2"/>
                                          </p:val>
                                        </p:tav>
                                      </p:tavLst>
                                    </p:anim>
                                    <p:anim calcmode="lin" valueType="num">
                                      <p:cBhvr additive="base">
                                        <p:cTn id="163" dur="3000"/>
                                        <p:tgtEl>
                                          <p:spTgt spid="6"/>
                                        </p:tgtEl>
                                        <p:attrNameLst>
                                          <p:attrName>ppt_y</p:attrName>
                                        </p:attrNameLst>
                                      </p:cBhvr>
                                      <p:tavLst>
                                        <p:tav tm="0">
                                          <p:val>
                                            <p:strVal val="ppt_y"/>
                                          </p:val>
                                        </p:tav>
                                        <p:tav tm="100000">
                                          <p:val>
                                            <p:strVal val="ppt_y"/>
                                          </p:val>
                                        </p:tav>
                                      </p:tavLst>
                                    </p:anim>
                                    <p:set>
                                      <p:cBhvr>
                                        <p:cTn id="164" dur="1" fill="hold">
                                          <p:stCondLst>
                                            <p:cond delay="2999"/>
                                          </p:stCondLst>
                                        </p:cTn>
                                        <p:tgtEl>
                                          <p:spTgt spid="6"/>
                                        </p:tgtEl>
                                        <p:attrNameLst>
                                          <p:attrName>style.visibility</p:attrName>
                                        </p:attrNameLst>
                                      </p:cBhvr>
                                      <p:to>
                                        <p:strVal val="hidden"/>
                                      </p:to>
                                    </p:set>
                                  </p:childTnLst>
                                </p:cTn>
                              </p:par>
                              <p:par>
                                <p:cTn id="165" presetID="2" presetClass="exit" presetSubtype="2" fill="hold" grpId="1" nodeType="withEffect">
                                  <p:stCondLst>
                                    <p:cond delay="0"/>
                                  </p:stCondLst>
                                  <p:childTnLst>
                                    <p:anim calcmode="lin" valueType="num">
                                      <p:cBhvr additive="base">
                                        <p:cTn id="166" dur="3000"/>
                                        <p:tgtEl>
                                          <p:spTgt spid="7"/>
                                        </p:tgtEl>
                                        <p:attrNameLst>
                                          <p:attrName>ppt_x</p:attrName>
                                        </p:attrNameLst>
                                      </p:cBhvr>
                                      <p:tavLst>
                                        <p:tav tm="0">
                                          <p:val>
                                            <p:strVal val="ppt_x"/>
                                          </p:val>
                                        </p:tav>
                                        <p:tav tm="100000">
                                          <p:val>
                                            <p:strVal val="1+ppt_w/2"/>
                                          </p:val>
                                        </p:tav>
                                      </p:tavLst>
                                    </p:anim>
                                    <p:anim calcmode="lin" valueType="num">
                                      <p:cBhvr additive="base">
                                        <p:cTn id="167" dur="3000"/>
                                        <p:tgtEl>
                                          <p:spTgt spid="7"/>
                                        </p:tgtEl>
                                        <p:attrNameLst>
                                          <p:attrName>ppt_y</p:attrName>
                                        </p:attrNameLst>
                                      </p:cBhvr>
                                      <p:tavLst>
                                        <p:tav tm="0">
                                          <p:val>
                                            <p:strVal val="ppt_y"/>
                                          </p:val>
                                        </p:tav>
                                        <p:tav tm="100000">
                                          <p:val>
                                            <p:strVal val="ppt_y"/>
                                          </p:val>
                                        </p:tav>
                                      </p:tavLst>
                                    </p:anim>
                                    <p:set>
                                      <p:cBhvr>
                                        <p:cTn id="168" dur="1" fill="hold">
                                          <p:stCondLst>
                                            <p:cond delay="2999"/>
                                          </p:stCondLst>
                                        </p:cTn>
                                        <p:tgtEl>
                                          <p:spTgt spid="7"/>
                                        </p:tgtEl>
                                        <p:attrNameLst>
                                          <p:attrName>style.visibility</p:attrName>
                                        </p:attrNameLst>
                                      </p:cBhvr>
                                      <p:to>
                                        <p:strVal val="hidden"/>
                                      </p:to>
                                    </p:set>
                                  </p:childTnLst>
                                </p:cTn>
                              </p:par>
                              <p:par>
                                <p:cTn id="169" presetID="2" presetClass="exit" presetSubtype="2" fill="hold" grpId="1" nodeType="withEffect">
                                  <p:stCondLst>
                                    <p:cond delay="0"/>
                                  </p:stCondLst>
                                  <p:childTnLst>
                                    <p:anim calcmode="lin" valueType="num">
                                      <p:cBhvr additive="base">
                                        <p:cTn id="170" dur="3000"/>
                                        <p:tgtEl>
                                          <p:spTgt spid="8"/>
                                        </p:tgtEl>
                                        <p:attrNameLst>
                                          <p:attrName>ppt_x</p:attrName>
                                        </p:attrNameLst>
                                      </p:cBhvr>
                                      <p:tavLst>
                                        <p:tav tm="0">
                                          <p:val>
                                            <p:strVal val="ppt_x"/>
                                          </p:val>
                                        </p:tav>
                                        <p:tav tm="100000">
                                          <p:val>
                                            <p:strVal val="1+ppt_w/2"/>
                                          </p:val>
                                        </p:tav>
                                      </p:tavLst>
                                    </p:anim>
                                    <p:anim calcmode="lin" valueType="num">
                                      <p:cBhvr additive="base">
                                        <p:cTn id="171" dur="3000"/>
                                        <p:tgtEl>
                                          <p:spTgt spid="8"/>
                                        </p:tgtEl>
                                        <p:attrNameLst>
                                          <p:attrName>ppt_y</p:attrName>
                                        </p:attrNameLst>
                                      </p:cBhvr>
                                      <p:tavLst>
                                        <p:tav tm="0">
                                          <p:val>
                                            <p:strVal val="ppt_y"/>
                                          </p:val>
                                        </p:tav>
                                        <p:tav tm="100000">
                                          <p:val>
                                            <p:strVal val="ppt_y"/>
                                          </p:val>
                                        </p:tav>
                                      </p:tavLst>
                                    </p:anim>
                                    <p:set>
                                      <p:cBhvr>
                                        <p:cTn id="172" dur="1" fill="hold">
                                          <p:stCondLst>
                                            <p:cond delay="2999"/>
                                          </p:stCondLst>
                                        </p:cTn>
                                        <p:tgtEl>
                                          <p:spTgt spid="8"/>
                                        </p:tgtEl>
                                        <p:attrNameLst>
                                          <p:attrName>style.visibility</p:attrName>
                                        </p:attrNameLst>
                                      </p:cBhvr>
                                      <p:to>
                                        <p:strVal val="hidden"/>
                                      </p:to>
                                    </p:set>
                                  </p:childTnLst>
                                </p:cTn>
                              </p:par>
                              <p:par>
                                <p:cTn id="173" presetID="2" presetClass="exit" presetSubtype="2" fill="hold" grpId="1" nodeType="withEffect">
                                  <p:stCondLst>
                                    <p:cond delay="0"/>
                                  </p:stCondLst>
                                  <p:childTnLst>
                                    <p:anim calcmode="lin" valueType="num">
                                      <p:cBhvr additive="base">
                                        <p:cTn id="174" dur="3000"/>
                                        <p:tgtEl>
                                          <p:spTgt spid="9"/>
                                        </p:tgtEl>
                                        <p:attrNameLst>
                                          <p:attrName>ppt_x</p:attrName>
                                        </p:attrNameLst>
                                      </p:cBhvr>
                                      <p:tavLst>
                                        <p:tav tm="0">
                                          <p:val>
                                            <p:strVal val="ppt_x"/>
                                          </p:val>
                                        </p:tav>
                                        <p:tav tm="100000">
                                          <p:val>
                                            <p:strVal val="1+ppt_w/2"/>
                                          </p:val>
                                        </p:tav>
                                      </p:tavLst>
                                    </p:anim>
                                    <p:anim calcmode="lin" valueType="num">
                                      <p:cBhvr additive="base">
                                        <p:cTn id="175" dur="3000"/>
                                        <p:tgtEl>
                                          <p:spTgt spid="9"/>
                                        </p:tgtEl>
                                        <p:attrNameLst>
                                          <p:attrName>ppt_y</p:attrName>
                                        </p:attrNameLst>
                                      </p:cBhvr>
                                      <p:tavLst>
                                        <p:tav tm="0">
                                          <p:val>
                                            <p:strVal val="ppt_y"/>
                                          </p:val>
                                        </p:tav>
                                        <p:tav tm="100000">
                                          <p:val>
                                            <p:strVal val="ppt_y"/>
                                          </p:val>
                                        </p:tav>
                                      </p:tavLst>
                                    </p:anim>
                                    <p:set>
                                      <p:cBhvr>
                                        <p:cTn id="176" dur="1" fill="hold">
                                          <p:stCondLst>
                                            <p:cond delay="2999"/>
                                          </p:stCondLst>
                                        </p:cTn>
                                        <p:tgtEl>
                                          <p:spTgt spid="9"/>
                                        </p:tgtEl>
                                        <p:attrNameLst>
                                          <p:attrName>style.visibility</p:attrName>
                                        </p:attrNameLst>
                                      </p:cBhvr>
                                      <p:to>
                                        <p:strVal val="hidden"/>
                                      </p:to>
                                    </p:set>
                                  </p:childTnLst>
                                </p:cTn>
                              </p:par>
                              <p:par>
                                <p:cTn id="177" presetID="2" presetClass="exit" presetSubtype="2" fill="hold" grpId="1" nodeType="withEffect">
                                  <p:stCondLst>
                                    <p:cond delay="0"/>
                                  </p:stCondLst>
                                  <p:childTnLst>
                                    <p:anim calcmode="lin" valueType="num">
                                      <p:cBhvr additive="base">
                                        <p:cTn id="178" dur="3000"/>
                                        <p:tgtEl>
                                          <p:spTgt spid="16"/>
                                        </p:tgtEl>
                                        <p:attrNameLst>
                                          <p:attrName>ppt_x</p:attrName>
                                        </p:attrNameLst>
                                      </p:cBhvr>
                                      <p:tavLst>
                                        <p:tav tm="0">
                                          <p:val>
                                            <p:strVal val="ppt_x"/>
                                          </p:val>
                                        </p:tav>
                                        <p:tav tm="100000">
                                          <p:val>
                                            <p:strVal val="1+ppt_w/2"/>
                                          </p:val>
                                        </p:tav>
                                      </p:tavLst>
                                    </p:anim>
                                    <p:anim calcmode="lin" valueType="num">
                                      <p:cBhvr additive="base">
                                        <p:cTn id="179" dur="3000"/>
                                        <p:tgtEl>
                                          <p:spTgt spid="16"/>
                                        </p:tgtEl>
                                        <p:attrNameLst>
                                          <p:attrName>ppt_y</p:attrName>
                                        </p:attrNameLst>
                                      </p:cBhvr>
                                      <p:tavLst>
                                        <p:tav tm="0">
                                          <p:val>
                                            <p:strVal val="ppt_y"/>
                                          </p:val>
                                        </p:tav>
                                        <p:tav tm="100000">
                                          <p:val>
                                            <p:strVal val="ppt_y"/>
                                          </p:val>
                                        </p:tav>
                                      </p:tavLst>
                                    </p:anim>
                                    <p:set>
                                      <p:cBhvr>
                                        <p:cTn id="180" dur="1" fill="hold">
                                          <p:stCondLst>
                                            <p:cond delay="2999"/>
                                          </p:stCondLst>
                                        </p:cTn>
                                        <p:tgtEl>
                                          <p:spTgt spid="16"/>
                                        </p:tgtEl>
                                        <p:attrNameLst>
                                          <p:attrName>style.visibility</p:attrName>
                                        </p:attrNameLst>
                                      </p:cBhvr>
                                      <p:to>
                                        <p:strVal val="hidden"/>
                                      </p:to>
                                    </p:set>
                                  </p:childTnLst>
                                </p:cTn>
                              </p:par>
                              <p:par>
                                <p:cTn id="181" presetID="2" presetClass="exit" presetSubtype="2" fill="hold" grpId="1" nodeType="withEffect">
                                  <p:stCondLst>
                                    <p:cond delay="0"/>
                                  </p:stCondLst>
                                  <p:childTnLst>
                                    <p:anim calcmode="lin" valueType="num">
                                      <p:cBhvr additive="base">
                                        <p:cTn id="182" dur="3000"/>
                                        <p:tgtEl>
                                          <p:spTgt spid="17"/>
                                        </p:tgtEl>
                                        <p:attrNameLst>
                                          <p:attrName>ppt_x</p:attrName>
                                        </p:attrNameLst>
                                      </p:cBhvr>
                                      <p:tavLst>
                                        <p:tav tm="0">
                                          <p:val>
                                            <p:strVal val="ppt_x"/>
                                          </p:val>
                                        </p:tav>
                                        <p:tav tm="100000">
                                          <p:val>
                                            <p:strVal val="1+ppt_w/2"/>
                                          </p:val>
                                        </p:tav>
                                      </p:tavLst>
                                    </p:anim>
                                    <p:anim calcmode="lin" valueType="num">
                                      <p:cBhvr additive="base">
                                        <p:cTn id="183" dur="3000"/>
                                        <p:tgtEl>
                                          <p:spTgt spid="17"/>
                                        </p:tgtEl>
                                        <p:attrNameLst>
                                          <p:attrName>ppt_y</p:attrName>
                                        </p:attrNameLst>
                                      </p:cBhvr>
                                      <p:tavLst>
                                        <p:tav tm="0">
                                          <p:val>
                                            <p:strVal val="ppt_y"/>
                                          </p:val>
                                        </p:tav>
                                        <p:tav tm="100000">
                                          <p:val>
                                            <p:strVal val="ppt_y"/>
                                          </p:val>
                                        </p:tav>
                                      </p:tavLst>
                                    </p:anim>
                                    <p:set>
                                      <p:cBhvr>
                                        <p:cTn id="184" dur="1" fill="hold">
                                          <p:stCondLst>
                                            <p:cond delay="2999"/>
                                          </p:stCondLst>
                                        </p:cTn>
                                        <p:tgtEl>
                                          <p:spTgt spid="17"/>
                                        </p:tgtEl>
                                        <p:attrNameLst>
                                          <p:attrName>style.visibility</p:attrName>
                                        </p:attrNameLst>
                                      </p:cBhvr>
                                      <p:to>
                                        <p:strVal val="hidden"/>
                                      </p:to>
                                    </p:set>
                                  </p:childTnLst>
                                </p:cTn>
                              </p:par>
                              <p:par>
                                <p:cTn id="185" presetID="2" presetClass="exit" presetSubtype="2" fill="hold" grpId="1" nodeType="withEffect">
                                  <p:stCondLst>
                                    <p:cond delay="0"/>
                                  </p:stCondLst>
                                  <p:childTnLst>
                                    <p:anim calcmode="lin" valueType="num">
                                      <p:cBhvr additive="base">
                                        <p:cTn id="186" dur="3000"/>
                                        <p:tgtEl>
                                          <p:spTgt spid="18"/>
                                        </p:tgtEl>
                                        <p:attrNameLst>
                                          <p:attrName>ppt_x</p:attrName>
                                        </p:attrNameLst>
                                      </p:cBhvr>
                                      <p:tavLst>
                                        <p:tav tm="0">
                                          <p:val>
                                            <p:strVal val="ppt_x"/>
                                          </p:val>
                                        </p:tav>
                                        <p:tav tm="100000">
                                          <p:val>
                                            <p:strVal val="1+ppt_w/2"/>
                                          </p:val>
                                        </p:tav>
                                      </p:tavLst>
                                    </p:anim>
                                    <p:anim calcmode="lin" valueType="num">
                                      <p:cBhvr additive="base">
                                        <p:cTn id="187" dur="3000"/>
                                        <p:tgtEl>
                                          <p:spTgt spid="18"/>
                                        </p:tgtEl>
                                        <p:attrNameLst>
                                          <p:attrName>ppt_y</p:attrName>
                                        </p:attrNameLst>
                                      </p:cBhvr>
                                      <p:tavLst>
                                        <p:tav tm="0">
                                          <p:val>
                                            <p:strVal val="ppt_y"/>
                                          </p:val>
                                        </p:tav>
                                        <p:tav tm="100000">
                                          <p:val>
                                            <p:strVal val="ppt_y"/>
                                          </p:val>
                                        </p:tav>
                                      </p:tavLst>
                                    </p:anim>
                                    <p:set>
                                      <p:cBhvr>
                                        <p:cTn id="188" dur="1" fill="hold">
                                          <p:stCondLst>
                                            <p:cond delay="2999"/>
                                          </p:stCondLst>
                                        </p:cTn>
                                        <p:tgtEl>
                                          <p:spTgt spid="18"/>
                                        </p:tgtEl>
                                        <p:attrNameLst>
                                          <p:attrName>style.visibility</p:attrName>
                                        </p:attrNameLst>
                                      </p:cBhvr>
                                      <p:to>
                                        <p:strVal val="hidden"/>
                                      </p:to>
                                    </p:set>
                                  </p:childTnLst>
                                </p:cTn>
                              </p:par>
                              <p:par>
                                <p:cTn id="189" presetID="2" presetClass="exit" presetSubtype="2" fill="hold" grpId="1" nodeType="withEffect">
                                  <p:stCondLst>
                                    <p:cond delay="0"/>
                                  </p:stCondLst>
                                  <p:childTnLst>
                                    <p:anim calcmode="lin" valueType="num">
                                      <p:cBhvr additive="base">
                                        <p:cTn id="190" dur="3000"/>
                                        <p:tgtEl>
                                          <p:spTgt spid="19"/>
                                        </p:tgtEl>
                                        <p:attrNameLst>
                                          <p:attrName>ppt_x</p:attrName>
                                        </p:attrNameLst>
                                      </p:cBhvr>
                                      <p:tavLst>
                                        <p:tav tm="0">
                                          <p:val>
                                            <p:strVal val="ppt_x"/>
                                          </p:val>
                                        </p:tav>
                                        <p:tav tm="100000">
                                          <p:val>
                                            <p:strVal val="1+ppt_w/2"/>
                                          </p:val>
                                        </p:tav>
                                      </p:tavLst>
                                    </p:anim>
                                    <p:anim calcmode="lin" valueType="num">
                                      <p:cBhvr additive="base">
                                        <p:cTn id="191" dur="3000"/>
                                        <p:tgtEl>
                                          <p:spTgt spid="19"/>
                                        </p:tgtEl>
                                        <p:attrNameLst>
                                          <p:attrName>ppt_y</p:attrName>
                                        </p:attrNameLst>
                                      </p:cBhvr>
                                      <p:tavLst>
                                        <p:tav tm="0">
                                          <p:val>
                                            <p:strVal val="ppt_y"/>
                                          </p:val>
                                        </p:tav>
                                        <p:tav tm="100000">
                                          <p:val>
                                            <p:strVal val="ppt_y"/>
                                          </p:val>
                                        </p:tav>
                                      </p:tavLst>
                                    </p:anim>
                                    <p:set>
                                      <p:cBhvr>
                                        <p:cTn id="192" dur="1" fill="hold">
                                          <p:stCondLst>
                                            <p:cond delay="2999"/>
                                          </p:stCondLst>
                                        </p:cTn>
                                        <p:tgtEl>
                                          <p:spTgt spid="19"/>
                                        </p:tgtEl>
                                        <p:attrNameLst>
                                          <p:attrName>style.visibility</p:attrName>
                                        </p:attrNameLst>
                                      </p:cBhvr>
                                      <p:to>
                                        <p:strVal val="hidden"/>
                                      </p:to>
                                    </p:set>
                                  </p:childTnLst>
                                </p:cTn>
                              </p:par>
                              <p:par>
                                <p:cTn id="193" presetID="2" presetClass="exit" presetSubtype="2" fill="hold" grpId="1" nodeType="withEffect">
                                  <p:stCondLst>
                                    <p:cond delay="0"/>
                                  </p:stCondLst>
                                  <p:childTnLst>
                                    <p:anim calcmode="lin" valueType="num">
                                      <p:cBhvr additive="base">
                                        <p:cTn id="194" dur="3000"/>
                                        <p:tgtEl>
                                          <p:spTgt spid="20"/>
                                        </p:tgtEl>
                                        <p:attrNameLst>
                                          <p:attrName>ppt_x</p:attrName>
                                        </p:attrNameLst>
                                      </p:cBhvr>
                                      <p:tavLst>
                                        <p:tav tm="0">
                                          <p:val>
                                            <p:strVal val="ppt_x"/>
                                          </p:val>
                                        </p:tav>
                                        <p:tav tm="100000">
                                          <p:val>
                                            <p:strVal val="1+ppt_w/2"/>
                                          </p:val>
                                        </p:tav>
                                      </p:tavLst>
                                    </p:anim>
                                    <p:anim calcmode="lin" valueType="num">
                                      <p:cBhvr additive="base">
                                        <p:cTn id="195" dur="3000"/>
                                        <p:tgtEl>
                                          <p:spTgt spid="20"/>
                                        </p:tgtEl>
                                        <p:attrNameLst>
                                          <p:attrName>ppt_y</p:attrName>
                                        </p:attrNameLst>
                                      </p:cBhvr>
                                      <p:tavLst>
                                        <p:tav tm="0">
                                          <p:val>
                                            <p:strVal val="ppt_y"/>
                                          </p:val>
                                        </p:tav>
                                        <p:tav tm="100000">
                                          <p:val>
                                            <p:strVal val="ppt_y"/>
                                          </p:val>
                                        </p:tav>
                                      </p:tavLst>
                                    </p:anim>
                                    <p:set>
                                      <p:cBhvr>
                                        <p:cTn id="196" dur="1" fill="hold">
                                          <p:stCondLst>
                                            <p:cond delay="2999"/>
                                          </p:stCondLst>
                                        </p:cTn>
                                        <p:tgtEl>
                                          <p:spTgt spid="20"/>
                                        </p:tgtEl>
                                        <p:attrNameLst>
                                          <p:attrName>style.visibility</p:attrName>
                                        </p:attrNameLst>
                                      </p:cBhvr>
                                      <p:to>
                                        <p:strVal val="hidden"/>
                                      </p:to>
                                    </p:set>
                                  </p:childTnLst>
                                </p:cTn>
                              </p:par>
                              <p:par>
                                <p:cTn id="197" presetID="2" presetClass="exit" presetSubtype="2" fill="hold" grpId="1" nodeType="withEffect">
                                  <p:stCondLst>
                                    <p:cond delay="0"/>
                                  </p:stCondLst>
                                  <p:childTnLst>
                                    <p:anim calcmode="lin" valueType="num">
                                      <p:cBhvr additive="base">
                                        <p:cTn id="198" dur="3000"/>
                                        <p:tgtEl>
                                          <p:spTgt spid="21"/>
                                        </p:tgtEl>
                                        <p:attrNameLst>
                                          <p:attrName>ppt_x</p:attrName>
                                        </p:attrNameLst>
                                      </p:cBhvr>
                                      <p:tavLst>
                                        <p:tav tm="0">
                                          <p:val>
                                            <p:strVal val="ppt_x"/>
                                          </p:val>
                                        </p:tav>
                                        <p:tav tm="100000">
                                          <p:val>
                                            <p:strVal val="1+ppt_w/2"/>
                                          </p:val>
                                        </p:tav>
                                      </p:tavLst>
                                    </p:anim>
                                    <p:anim calcmode="lin" valueType="num">
                                      <p:cBhvr additive="base">
                                        <p:cTn id="199" dur="3000"/>
                                        <p:tgtEl>
                                          <p:spTgt spid="21"/>
                                        </p:tgtEl>
                                        <p:attrNameLst>
                                          <p:attrName>ppt_y</p:attrName>
                                        </p:attrNameLst>
                                      </p:cBhvr>
                                      <p:tavLst>
                                        <p:tav tm="0">
                                          <p:val>
                                            <p:strVal val="ppt_y"/>
                                          </p:val>
                                        </p:tav>
                                        <p:tav tm="100000">
                                          <p:val>
                                            <p:strVal val="ppt_y"/>
                                          </p:val>
                                        </p:tav>
                                      </p:tavLst>
                                    </p:anim>
                                    <p:set>
                                      <p:cBhvr>
                                        <p:cTn id="200" dur="1" fill="hold">
                                          <p:stCondLst>
                                            <p:cond delay="2999"/>
                                          </p:stCondLst>
                                        </p:cTn>
                                        <p:tgtEl>
                                          <p:spTgt spid="21"/>
                                        </p:tgtEl>
                                        <p:attrNameLst>
                                          <p:attrName>style.visibility</p:attrName>
                                        </p:attrNameLst>
                                      </p:cBhvr>
                                      <p:to>
                                        <p:strVal val="hidden"/>
                                      </p:to>
                                    </p:set>
                                  </p:childTnLst>
                                </p:cTn>
                              </p:par>
                              <p:par>
                                <p:cTn id="201" presetID="2" presetClass="exit" presetSubtype="2" fill="hold" grpId="1" nodeType="withEffect">
                                  <p:stCondLst>
                                    <p:cond delay="0"/>
                                  </p:stCondLst>
                                  <p:childTnLst>
                                    <p:anim calcmode="lin" valueType="num">
                                      <p:cBhvr additive="base">
                                        <p:cTn id="202" dur="3000"/>
                                        <p:tgtEl>
                                          <p:spTgt spid="34"/>
                                        </p:tgtEl>
                                        <p:attrNameLst>
                                          <p:attrName>ppt_x</p:attrName>
                                        </p:attrNameLst>
                                      </p:cBhvr>
                                      <p:tavLst>
                                        <p:tav tm="0">
                                          <p:val>
                                            <p:strVal val="ppt_x"/>
                                          </p:val>
                                        </p:tav>
                                        <p:tav tm="100000">
                                          <p:val>
                                            <p:strVal val="1+ppt_w/2"/>
                                          </p:val>
                                        </p:tav>
                                      </p:tavLst>
                                    </p:anim>
                                    <p:anim calcmode="lin" valueType="num">
                                      <p:cBhvr additive="base">
                                        <p:cTn id="203" dur="3000"/>
                                        <p:tgtEl>
                                          <p:spTgt spid="34"/>
                                        </p:tgtEl>
                                        <p:attrNameLst>
                                          <p:attrName>ppt_y</p:attrName>
                                        </p:attrNameLst>
                                      </p:cBhvr>
                                      <p:tavLst>
                                        <p:tav tm="0">
                                          <p:val>
                                            <p:strVal val="ppt_y"/>
                                          </p:val>
                                        </p:tav>
                                        <p:tav tm="100000">
                                          <p:val>
                                            <p:strVal val="ppt_y"/>
                                          </p:val>
                                        </p:tav>
                                      </p:tavLst>
                                    </p:anim>
                                    <p:set>
                                      <p:cBhvr>
                                        <p:cTn id="204" dur="1" fill="hold">
                                          <p:stCondLst>
                                            <p:cond delay="2999"/>
                                          </p:stCondLst>
                                        </p:cTn>
                                        <p:tgtEl>
                                          <p:spTgt spid="34"/>
                                        </p:tgtEl>
                                        <p:attrNameLst>
                                          <p:attrName>style.visibility</p:attrName>
                                        </p:attrNameLst>
                                      </p:cBhvr>
                                      <p:to>
                                        <p:strVal val="hidden"/>
                                      </p:to>
                                    </p:set>
                                  </p:childTnLst>
                                </p:cTn>
                              </p:par>
                              <p:par>
                                <p:cTn id="205" presetID="2" presetClass="exit" presetSubtype="2" fill="hold" grpId="1" nodeType="withEffect">
                                  <p:stCondLst>
                                    <p:cond delay="0"/>
                                  </p:stCondLst>
                                  <p:childTnLst>
                                    <p:anim calcmode="lin" valueType="num">
                                      <p:cBhvr additive="base">
                                        <p:cTn id="206" dur="3000"/>
                                        <p:tgtEl>
                                          <p:spTgt spid="35"/>
                                        </p:tgtEl>
                                        <p:attrNameLst>
                                          <p:attrName>ppt_x</p:attrName>
                                        </p:attrNameLst>
                                      </p:cBhvr>
                                      <p:tavLst>
                                        <p:tav tm="0">
                                          <p:val>
                                            <p:strVal val="ppt_x"/>
                                          </p:val>
                                        </p:tav>
                                        <p:tav tm="100000">
                                          <p:val>
                                            <p:strVal val="1+ppt_w/2"/>
                                          </p:val>
                                        </p:tav>
                                      </p:tavLst>
                                    </p:anim>
                                    <p:anim calcmode="lin" valueType="num">
                                      <p:cBhvr additive="base">
                                        <p:cTn id="207" dur="3000"/>
                                        <p:tgtEl>
                                          <p:spTgt spid="35"/>
                                        </p:tgtEl>
                                        <p:attrNameLst>
                                          <p:attrName>ppt_y</p:attrName>
                                        </p:attrNameLst>
                                      </p:cBhvr>
                                      <p:tavLst>
                                        <p:tav tm="0">
                                          <p:val>
                                            <p:strVal val="ppt_y"/>
                                          </p:val>
                                        </p:tav>
                                        <p:tav tm="100000">
                                          <p:val>
                                            <p:strVal val="ppt_y"/>
                                          </p:val>
                                        </p:tav>
                                      </p:tavLst>
                                    </p:anim>
                                    <p:set>
                                      <p:cBhvr>
                                        <p:cTn id="208" dur="1" fill="hold">
                                          <p:stCondLst>
                                            <p:cond delay="2999"/>
                                          </p:stCondLst>
                                        </p:cTn>
                                        <p:tgtEl>
                                          <p:spTgt spid="35"/>
                                        </p:tgtEl>
                                        <p:attrNameLst>
                                          <p:attrName>style.visibility</p:attrName>
                                        </p:attrNameLst>
                                      </p:cBhvr>
                                      <p:to>
                                        <p:strVal val="hidden"/>
                                      </p:to>
                                    </p:set>
                                  </p:childTnLst>
                                </p:cTn>
                              </p:par>
                              <p:par>
                                <p:cTn id="209" presetID="2" presetClass="exit" presetSubtype="2" fill="hold" grpId="1" nodeType="withEffect">
                                  <p:stCondLst>
                                    <p:cond delay="0"/>
                                  </p:stCondLst>
                                  <p:childTnLst>
                                    <p:anim calcmode="lin" valueType="num">
                                      <p:cBhvr additive="base">
                                        <p:cTn id="210" dur="3000"/>
                                        <p:tgtEl>
                                          <p:spTgt spid="36"/>
                                        </p:tgtEl>
                                        <p:attrNameLst>
                                          <p:attrName>ppt_x</p:attrName>
                                        </p:attrNameLst>
                                      </p:cBhvr>
                                      <p:tavLst>
                                        <p:tav tm="0">
                                          <p:val>
                                            <p:strVal val="ppt_x"/>
                                          </p:val>
                                        </p:tav>
                                        <p:tav tm="100000">
                                          <p:val>
                                            <p:strVal val="1+ppt_w/2"/>
                                          </p:val>
                                        </p:tav>
                                      </p:tavLst>
                                    </p:anim>
                                    <p:anim calcmode="lin" valueType="num">
                                      <p:cBhvr additive="base">
                                        <p:cTn id="211" dur="3000"/>
                                        <p:tgtEl>
                                          <p:spTgt spid="36"/>
                                        </p:tgtEl>
                                        <p:attrNameLst>
                                          <p:attrName>ppt_y</p:attrName>
                                        </p:attrNameLst>
                                      </p:cBhvr>
                                      <p:tavLst>
                                        <p:tav tm="0">
                                          <p:val>
                                            <p:strVal val="ppt_y"/>
                                          </p:val>
                                        </p:tav>
                                        <p:tav tm="100000">
                                          <p:val>
                                            <p:strVal val="ppt_y"/>
                                          </p:val>
                                        </p:tav>
                                      </p:tavLst>
                                    </p:anim>
                                    <p:set>
                                      <p:cBhvr>
                                        <p:cTn id="212" dur="1" fill="hold">
                                          <p:stCondLst>
                                            <p:cond delay="2999"/>
                                          </p:stCondLst>
                                        </p:cTn>
                                        <p:tgtEl>
                                          <p:spTgt spid="36"/>
                                        </p:tgtEl>
                                        <p:attrNameLst>
                                          <p:attrName>style.visibility</p:attrName>
                                        </p:attrNameLst>
                                      </p:cBhvr>
                                      <p:to>
                                        <p:strVal val="hidden"/>
                                      </p:to>
                                    </p:set>
                                  </p:childTnLst>
                                </p:cTn>
                              </p:par>
                              <p:par>
                                <p:cTn id="213" presetID="2" presetClass="exit" presetSubtype="2" fill="hold" grpId="1" nodeType="withEffect">
                                  <p:stCondLst>
                                    <p:cond delay="0"/>
                                  </p:stCondLst>
                                  <p:childTnLst>
                                    <p:anim calcmode="lin" valueType="num">
                                      <p:cBhvr additive="base">
                                        <p:cTn id="214" dur="3000"/>
                                        <p:tgtEl>
                                          <p:spTgt spid="37"/>
                                        </p:tgtEl>
                                        <p:attrNameLst>
                                          <p:attrName>ppt_x</p:attrName>
                                        </p:attrNameLst>
                                      </p:cBhvr>
                                      <p:tavLst>
                                        <p:tav tm="0">
                                          <p:val>
                                            <p:strVal val="ppt_x"/>
                                          </p:val>
                                        </p:tav>
                                        <p:tav tm="100000">
                                          <p:val>
                                            <p:strVal val="1+ppt_w/2"/>
                                          </p:val>
                                        </p:tav>
                                      </p:tavLst>
                                    </p:anim>
                                    <p:anim calcmode="lin" valueType="num">
                                      <p:cBhvr additive="base">
                                        <p:cTn id="215" dur="3000"/>
                                        <p:tgtEl>
                                          <p:spTgt spid="37"/>
                                        </p:tgtEl>
                                        <p:attrNameLst>
                                          <p:attrName>ppt_y</p:attrName>
                                        </p:attrNameLst>
                                      </p:cBhvr>
                                      <p:tavLst>
                                        <p:tav tm="0">
                                          <p:val>
                                            <p:strVal val="ppt_y"/>
                                          </p:val>
                                        </p:tav>
                                        <p:tav tm="100000">
                                          <p:val>
                                            <p:strVal val="ppt_y"/>
                                          </p:val>
                                        </p:tav>
                                      </p:tavLst>
                                    </p:anim>
                                    <p:set>
                                      <p:cBhvr>
                                        <p:cTn id="216" dur="1" fill="hold">
                                          <p:stCondLst>
                                            <p:cond delay="2999"/>
                                          </p:stCondLst>
                                        </p:cTn>
                                        <p:tgtEl>
                                          <p:spTgt spid="37"/>
                                        </p:tgtEl>
                                        <p:attrNameLst>
                                          <p:attrName>style.visibility</p:attrName>
                                        </p:attrNameLst>
                                      </p:cBhvr>
                                      <p:to>
                                        <p:strVal val="hidden"/>
                                      </p:to>
                                    </p:set>
                                  </p:childTnLst>
                                </p:cTn>
                              </p:par>
                              <p:par>
                                <p:cTn id="217" presetID="2" presetClass="exit" presetSubtype="2" fill="hold" grpId="1" nodeType="withEffect">
                                  <p:stCondLst>
                                    <p:cond delay="0"/>
                                  </p:stCondLst>
                                  <p:childTnLst>
                                    <p:anim calcmode="lin" valueType="num">
                                      <p:cBhvr additive="base">
                                        <p:cTn id="218" dur="3000"/>
                                        <p:tgtEl>
                                          <p:spTgt spid="38"/>
                                        </p:tgtEl>
                                        <p:attrNameLst>
                                          <p:attrName>ppt_x</p:attrName>
                                        </p:attrNameLst>
                                      </p:cBhvr>
                                      <p:tavLst>
                                        <p:tav tm="0">
                                          <p:val>
                                            <p:strVal val="ppt_x"/>
                                          </p:val>
                                        </p:tav>
                                        <p:tav tm="100000">
                                          <p:val>
                                            <p:strVal val="1+ppt_w/2"/>
                                          </p:val>
                                        </p:tav>
                                      </p:tavLst>
                                    </p:anim>
                                    <p:anim calcmode="lin" valueType="num">
                                      <p:cBhvr additive="base">
                                        <p:cTn id="219" dur="3000"/>
                                        <p:tgtEl>
                                          <p:spTgt spid="38"/>
                                        </p:tgtEl>
                                        <p:attrNameLst>
                                          <p:attrName>ppt_y</p:attrName>
                                        </p:attrNameLst>
                                      </p:cBhvr>
                                      <p:tavLst>
                                        <p:tav tm="0">
                                          <p:val>
                                            <p:strVal val="ppt_y"/>
                                          </p:val>
                                        </p:tav>
                                        <p:tav tm="100000">
                                          <p:val>
                                            <p:strVal val="ppt_y"/>
                                          </p:val>
                                        </p:tav>
                                      </p:tavLst>
                                    </p:anim>
                                    <p:set>
                                      <p:cBhvr>
                                        <p:cTn id="220" dur="1" fill="hold">
                                          <p:stCondLst>
                                            <p:cond delay="2999"/>
                                          </p:stCondLst>
                                        </p:cTn>
                                        <p:tgtEl>
                                          <p:spTgt spid="38"/>
                                        </p:tgtEl>
                                        <p:attrNameLst>
                                          <p:attrName>style.visibility</p:attrName>
                                        </p:attrNameLst>
                                      </p:cBhvr>
                                      <p:to>
                                        <p:strVal val="hidden"/>
                                      </p:to>
                                    </p:set>
                                  </p:childTnLst>
                                </p:cTn>
                              </p:par>
                              <p:par>
                                <p:cTn id="221" presetID="2" presetClass="exit" presetSubtype="2" fill="hold" grpId="1" nodeType="withEffect">
                                  <p:stCondLst>
                                    <p:cond delay="0"/>
                                  </p:stCondLst>
                                  <p:childTnLst>
                                    <p:anim calcmode="lin" valueType="num">
                                      <p:cBhvr additive="base">
                                        <p:cTn id="222" dur="3000"/>
                                        <p:tgtEl>
                                          <p:spTgt spid="39"/>
                                        </p:tgtEl>
                                        <p:attrNameLst>
                                          <p:attrName>ppt_x</p:attrName>
                                        </p:attrNameLst>
                                      </p:cBhvr>
                                      <p:tavLst>
                                        <p:tav tm="0">
                                          <p:val>
                                            <p:strVal val="ppt_x"/>
                                          </p:val>
                                        </p:tav>
                                        <p:tav tm="100000">
                                          <p:val>
                                            <p:strVal val="1+ppt_w/2"/>
                                          </p:val>
                                        </p:tav>
                                      </p:tavLst>
                                    </p:anim>
                                    <p:anim calcmode="lin" valueType="num">
                                      <p:cBhvr additive="base">
                                        <p:cTn id="223" dur="3000"/>
                                        <p:tgtEl>
                                          <p:spTgt spid="39"/>
                                        </p:tgtEl>
                                        <p:attrNameLst>
                                          <p:attrName>ppt_y</p:attrName>
                                        </p:attrNameLst>
                                      </p:cBhvr>
                                      <p:tavLst>
                                        <p:tav tm="0">
                                          <p:val>
                                            <p:strVal val="ppt_y"/>
                                          </p:val>
                                        </p:tav>
                                        <p:tav tm="100000">
                                          <p:val>
                                            <p:strVal val="ppt_y"/>
                                          </p:val>
                                        </p:tav>
                                      </p:tavLst>
                                    </p:anim>
                                    <p:set>
                                      <p:cBhvr>
                                        <p:cTn id="224" dur="1" fill="hold">
                                          <p:stCondLst>
                                            <p:cond delay="2999"/>
                                          </p:stCondLst>
                                        </p:cTn>
                                        <p:tgtEl>
                                          <p:spTgt spid="39"/>
                                        </p:tgtEl>
                                        <p:attrNameLst>
                                          <p:attrName>style.visibility</p:attrName>
                                        </p:attrNameLst>
                                      </p:cBhvr>
                                      <p:to>
                                        <p:strVal val="hidden"/>
                                      </p:to>
                                    </p:set>
                                  </p:childTnLst>
                                </p:cTn>
                              </p:par>
                              <p:par>
                                <p:cTn id="225" presetID="2" presetClass="exit" presetSubtype="8" fill="hold" grpId="1" nodeType="withEffect">
                                  <p:stCondLst>
                                    <p:cond delay="0"/>
                                  </p:stCondLst>
                                  <p:childTnLst>
                                    <p:anim calcmode="lin" valueType="num">
                                      <p:cBhvr additive="base">
                                        <p:cTn id="226" dur="3000"/>
                                        <p:tgtEl>
                                          <p:spTgt spid="10"/>
                                        </p:tgtEl>
                                        <p:attrNameLst>
                                          <p:attrName>ppt_x</p:attrName>
                                        </p:attrNameLst>
                                      </p:cBhvr>
                                      <p:tavLst>
                                        <p:tav tm="0">
                                          <p:val>
                                            <p:strVal val="ppt_x"/>
                                          </p:val>
                                        </p:tav>
                                        <p:tav tm="100000">
                                          <p:val>
                                            <p:strVal val="0-ppt_w/2"/>
                                          </p:val>
                                        </p:tav>
                                      </p:tavLst>
                                    </p:anim>
                                    <p:anim calcmode="lin" valueType="num">
                                      <p:cBhvr additive="base">
                                        <p:cTn id="227" dur="3000"/>
                                        <p:tgtEl>
                                          <p:spTgt spid="10"/>
                                        </p:tgtEl>
                                        <p:attrNameLst>
                                          <p:attrName>ppt_y</p:attrName>
                                        </p:attrNameLst>
                                      </p:cBhvr>
                                      <p:tavLst>
                                        <p:tav tm="0">
                                          <p:val>
                                            <p:strVal val="ppt_y"/>
                                          </p:val>
                                        </p:tav>
                                        <p:tav tm="100000">
                                          <p:val>
                                            <p:strVal val="ppt_y"/>
                                          </p:val>
                                        </p:tav>
                                      </p:tavLst>
                                    </p:anim>
                                    <p:set>
                                      <p:cBhvr>
                                        <p:cTn id="228" dur="1" fill="hold">
                                          <p:stCondLst>
                                            <p:cond delay="2999"/>
                                          </p:stCondLst>
                                        </p:cTn>
                                        <p:tgtEl>
                                          <p:spTgt spid="10"/>
                                        </p:tgtEl>
                                        <p:attrNameLst>
                                          <p:attrName>style.visibility</p:attrName>
                                        </p:attrNameLst>
                                      </p:cBhvr>
                                      <p:to>
                                        <p:strVal val="hidden"/>
                                      </p:to>
                                    </p:set>
                                  </p:childTnLst>
                                </p:cTn>
                              </p:par>
                              <p:par>
                                <p:cTn id="229" presetID="2" presetClass="exit" presetSubtype="8" fill="hold" grpId="1" nodeType="withEffect">
                                  <p:stCondLst>
                                    <p:cond delay="0"/>
                                  </p:stCondLst>
                                  <p:childTnLst>
                                    <p:anim calcmode="lin" valueType="num">
                                      <p:cBhvr additive="base">
                                        <p:cTn id="230" dur="3000"/>
                                        <p:tgtEl>
                                          <p:spTgt spid="11"/>
                                        </p:tgtEl>
                                        <p:attrNameLst>
                                          <p:attrName>ppt_x</p:attrName>
                                        </p:attrNameLst>
                                      </p:cBhvr>
                                      <p:tavLst>
                                        <p:tav tm="0">
                                          <p:val>
                                            <p:strVal val="ppt_x"/>
                                          </p:val>
                                        </p:tav>
                                        <p:tav tm="100000">
                                          <p:val>
                                            <p:strVal val="0-ppt_w/2"/>
                                          </p:val>
                                        </p:tav>
                                      </p:tavLst>
                                    </p:anim>
                                    <p:anim calcmode="lin" valueType="num">
                                      <p:cBhvr additive="base">
                                        <p:cTn id="231" dur="3000"/>
                                        <p:tgtEl>
                                          <p:spTgt spid="11"/>
                                        </p:tgtEl>
                                        <p:attrNameLst>
                                          <p:attrName>ppt_y</p:attrName>
                                        </p:attrNameLst>
                                      </p:cBhvr>
                                      <p:tavLst>
                                        <p:tav tm="0">
                                          <p:val>
                                            <p:strVal val="ppt_y"/>
                                          </p:val>
                                        </p:tav>
                                        <p:tav tm="100000">
                                          <p:val>
                                            <p:strVal val="ppt_y"/>
                                          </p:val>
                                        </p:tav>
                                      </p:tavLst>
                                    </p:anim>
                                    <p:set>
                                      <p:cBhvr>
                                        <p:cTn id="232" dur="1" fill="hold">
                                          <p:stCondLst>
                                            <p:cond delay="2999"/>
                                          </p:stCondLst>
                                        </p:cTn>
                                        <p:tgtEl>
                                          <p:spTgt spid="11"/>
                                        </p:tgtEl>
                                        <p:attrNameLst>
                                          <p:attrName>style.visibility</p:attrName>
                                        </p:attrNameLst>
                                      </p:cBhvr>
                                      <p:to>
                                        <p:strVal val="hidden"/>
                                      </p:to>
                                    </p:set>
                                  </p:childTnLst>
                                </p:cTn>
                              </p:par>
                              <p:par>
                                <p:cTn id="233" presetID="2" presetClass="exit" presetSubtype="8" fill="hold" grpId="1" nodeType="withEffect">
                                  <p:stCondLst>
                                    <p:cond delay="0"/>
                                  </p:stCondLst>
                                  <p:childTnLst>
                                    <p:anim calcmode="lin" valueType="num">
                                      <p:cBhvr additive="base">
                                        <p:cTn id="234" dur="3000"/>
                                        <p:tgtEl>
                                          <p:spTgt spid="12"/>
                                        </p:tgtEl>
                                        <p:attrNameLst>
                                          <p:attrName>ppt_x</p:attrName>
                                        </p:attrNameLst>
                                      </p:cBhvr>
                                      <p:tavLst>
                                        <p:tav tm="0">
                                          <p:val>
                                            <p:strVal val="ppt_x"/>
                                          </p:val>
                                        </p:tav>
                                        <p:tav tm="100000">
                                          <p:val>
                                            <p:strVal val="0-ppt_w/2"/>
                                          </p:val>
                                        </p:tav>
                                      </p:tavLst>
                                    </p:anim>
                                    <p:anim calcmode="lin" valueType="num">
                                      <p:cBhvr additive="base">
                                        <p:cTn id="235" dur="3000"/>
                                        <p:tgtEl>
                                          <p:spTgt spid="12"/>
                                        </p:tgtEl>
                                        <p:attrNameLst>
                                          <p:attrName>ppt_y</p:attrName>
                                        </p:attrNameLst>
                                      </p:cBhvr>
                                      <p:tavLst>
                                        <p:tav tm="0">
                                          <p:val>
                                            <p:strVal val="ppt_y"/>
                                          </p:val>
                                        </p:tav>
                                        <p:tav tm="100000">
                                          <p:val>
                                            <p:strVal val="ppt_y"/>
                                          </p:val>
                                        </p:tav>
                                      </p:tavLst>
                                    </p:anim>
                                    <p:set>
                                      <p:cBhvr>
                                        <p:cTn id="236" dur="1" fill="hold">
                                          <p:stCondLst>
                                            <p:cond delay="2999"/>
                                          </p:stCondLst>
                                        </p:cTn>
                                        <p:tgtEl>
                                          <p:spTgt spid="12"/>
                                        </p:tgtEl>
                                        <p:attrNameLst>
                                          <p:attrName>style.visibility</p:attrName>
                                        </p:attrNameLst>
                                      </p:cBhvr>
                                      <p:to>
                                        <p:strVal val="hidden"/>
                                      </p:to>
                                    </p:set>
                                  </p:childTnLst>
                                </p:cTn>
                              </p:par>
                              <p:par>
                                <p:cTn id="237" presetID="2" presetClass="exit" presetSubtype="8" fill="hold" grpId="1" nodeType="withEffect">
                                  <p:stCondLst>
                                    <p:cond delay="0"/>
                                  </p:stCondLst>
                                  <p:childTnLst>
                                    <p:anim calcmode="lin" valueType="num">
                                      <p:cBhvr additive="base">
                                        <p:cTn id="238" dur="3000"/>
                                        <p:tgtEl>
                                          <p:spTgt spid="13"/>
                                        </p:tgtEl>
                                        <p:attrNameLst>
                                          <p:attrName>ppt_x</p:attrName>
                                        </p:attrNameLst>
                                      </p:cBhvr>
                                      <p:tavLst>
                                        <p:tav tm="0">
                                          <p:val>
                                            <p:strVal val="ppt_x"/>
                                          </p:val>
                                        </p:tav>
                                        <p:tav tm="100000">
                                          <p:val>
                                            <p:strVal val="0-ppt_w/2"/>
                                          </p:val>
                                        </p:tav>
                                      </p:tavLst>
                                    </p:anim>
                                    <p:anim calcmode="lin" valueType="num">
                                      <p:cBhvr additive="base">
                                        <p:cTn id="239" dur="3000"/>
                                        <p:tgtEl>
                                          <p:spTgt spid="13"/>
                                        </p:tgtEl>
                                        <p:attrNameLst>
                                          <p:attrName>ppt_y</p:attrName>
                                        </p:attrNameLst>
                                      </p:cBhvr>
                                      <p:tavLst>
                                        <p:tav tm="0">
                                          <p:val>
                                            <p:strVal val="ppt_y"/>
                                          </p:val>
                                        </p:tav>
                                        <p:tav tm="100000">
                                          <p:val>
                                            <p:strVal val="ppt_y"/>
                                          </p:val>
                                        </p:tav>
                                      </p:tavLst>
                                    </p:anim>
                                    <p:set>
                                      <p:cBhvr>
                                        <p:cTn id="240" dur="1" fill="hold">
                                          <p:stCondLst>
                                            <p:cond delay="2999"/>
                                          </p:stCondLst>
                                        </p:cTn>
                                        <p:tgtEl>
                                          <p:spTgt spid="13"/>
                                        </p:tgtEl>
                                        <p:attrNameLst>
                                          <p:attrName>style.visibility</p:attrName>
                                        </p:attrNameLst>
                                      </p:cBhvr>
                                      <p:to>
                                        <p:strVal val="hidden"/>
                                      </p:to>
                                    </p:set>
                                  </p:childTnLst>
                                </p:cTn>
                              </p:par>
                              <p:par>
                                <p:cTn id="241" presetID="2" presetClass="exit" presetSubtype="8" fill="hold" grpId="1" nodeType="withEffect">
                                  <p:stCondLst>
                                    <p:cond delay="0"/>
                                  </p:stCondLst>
                                  <p:childTnLst>
                                    <p:anim calcmode="lin" valueType="num">
                                      <p:cBhvr additive="base">
                                        <p:cTn id="242" dur="3000"/>
                                        <p:tgtEl>
                                          <p:spTgt spid="14"/>
                                        </p:tgtEl>
                                        <p:attrNameLst>
                                          <p:attrName>ppt_x</p:attrName>
                                        </p:attrNameLst>
                                      </p:cBhvr>
                                      <p:tavLst>
                                        <p:tav tm="0">
                                          <p:val>
                                            <p:strVal val="ppt_x"/>
                                          </p:val>
                                        </p:tav>
                                        <p:tav tm="100000">
                                          <p:val>
                                            <p:strVal val="0-ppt_w/2"/>
                                          </p:val>
                                        </p:tav>
                                      </p:tavLst>
                                    </p:anim>
                                    <p:anim calcmode="lin" valueType="num">
                                      <p:cBhvr additive="base">
                                        <p:cTn id="243" dur="3000"/>
                                        <p:tgtEl>
                                          <p:spTgt spid="14"/>
                                        </p:tgtEl>
                                        <p:attrNameLst>
                                          <p:attrName>ppt_y</p:attrName>
                                        </p:attrNameLst>
                                      </p:cBhvr>
                                      <p:tavLst>
                                        <p:tav tm="0">
                                          <p:val>
                                            <p:strVal val="ppt_y"/>
                                          </p:val>
                                        </p:tav>
                                        <p:tav tm="100000">
                                          <p:val>
                                            <p:strVal val="ppt_y"/>
                                          </p:val>
                                        </p:tav>
                                      </p:tavLst>
                                    </p:anim>
                                    <p:set>
                                      <p:cBhvr>
                                        <p:cTn id="244" dur="1" fill="hold">
                                          <p:stCondLst>
                                            <p:cond delay="2999"/>
                                          </p:stCondLst>
                                        </p:cTn>
                                        <p:tgtEl>
                                          <p:spTgt spid="14"/>
                                        </p:tgtEl>
                                        <p:attrNameLst>
                                          <p:attrName>style.visibility</p:attrName>
                                        </p:attrNameLst>
                                      </p:cBhvr>
                                      <p:to>
                                        <p:strVal val="hidden"/>
                                      </p:to>
                                    </p:set>
                                  </p:childTnLst>
                                </p:cTn>
                              </p:par>
                              <p:par>
                                <p:cTn id="245" presetID="2" presetClass="exit" presetSubtype="8" fill="hold" grpId="1" nodeType="withEffect">
                                  <p:stCondLst>
                                    <p:cond delay="0"/>
                                  </p:stCondLst>
                                  <p:childTnLst>
                                    <p:anim calcmode="lin" valueType="num">
                                      <p:cBhvr additive="base">
                                        <p:cTn id="246" dur="3000"/>
                                        <p:tgtEl>
                                          <p:spTgt spid="15"/>
                                        </p:tgtEl>
                                        <p:attrNameLst>
                                          <p:attrName>ppt_x</p:attrName>
                                        </p:attrNameLst>
                                      </p:cBhvr>
                                      <p:tavLst>
                                        <p:tav tm="0">
                                          <p:val>
                                            <p:strVal val="ppt_x"/>
                                          </p:val>
                                        </p:tav>
                                        <p:tav tm="100000">
                                          <p:val>
                                            <p:strVal val="0-ppt_w/2"/>
                                          </p:val>
                                        </p:tav>
                                      </p:tavLst>
                                    </p:anim>
                                    <p:anim calcmode="lin" valueType="num">
                                      <p:cBhvr additive="base">
                                        <p:cTn id="247" dur="3000"/>
                                        <p:tgtEl>
                                          <p:spTgt spid="15"/>
                                        </p:tgtEl>
                                        <p:attrNameLst>
                                          <p:attrName>ppt_y</p:attrName>
                                        </p:attrNameLst>
                                      </p:cBhvr>
                                      <p:tavLst>
                                        <p:tav tm="0">
                                          <p:val>
                                            <p:strVal val="ppt_y"/>
                                          </p:val>
                                        </p:tav>
                                        <p:tav tm="100000">
                                          <p:val>
                                            <p:strVal val="ppt_y"/>
                                          </p:val>
                                        </p:tav>
                                      </p:tavLst>
                                    </p:anim>
                                    <p:set>
                                      <p:cBhvr>
                                        <p:cTn id="248" dur="1" fill="hold">
                                          <p:stCondLst>
                                            <p:cond delay="2999"/>
                                          </p:stCondLst>
                                        </p:cTn>
                                        <p:tgtEl>
                                          <p:spTgt spid="15"/>
                                        </p:tgtEl>
                                        <p:attrNameLst>
                                          <p:attrName>style.visibility</p:attrName>
                                        </p:attrNameLst>
                                      </p:cBhvr>
                                      <p:to>
                                        <p:strVal val="hidden"/>
                                      </p:to>
                                    </p:set>
                                  </p:childTnLst>
                                </p:cTn>
                              </p:par>
                              <p:par>
                                <p:cTn id="249" presetID="2" presetClass="exit" presetSubtype="8" fill="hold" grpId="1" nodeType="withEffect">
                                  <p:stCondLst>
                                    <p:cond delay="0"/>
                                  </p:stCondLst>
                                  <p:childTnLst>
                                    <p:anim calcmode="lin" valueType="num">
                                      <p:cBhvr additive="base">
                                        <p:cTn id="250" dur="3000"/>
                                        <p:tgtEl>
                                          <p:spTgt spid="22"/>
                                        </p:tgtEl>
                                        <p:attrNameLst>
                                          <p:attrName>ppt_x</p:attrName>
                                        </p:attrNameLst>
                                      </p:cBhvr>
                                      <p:tavLst>
                                        <p:tav tm="0">
                                          <p:val>
                                            <p:strVal val="ppt_x"/>
                                          </p:val>
                                        </p:tav>
                                        <p:tav tm="100000">
                                          <p:val>
                                            <p:strVal val="0-ppt_w/2"/>
                                          </p:val>
                                        </p:tav>
                                      </p:tavLst>
                                    </p:anim>
                                    <p:anim calcmode="lin" valueType="num">
                                      <p:cBhvr additive="base">
                                        <p:cTn id="251" dur="3000"/>
                                        <p:tgtEl>
                                          <p:spTgt spid="22"/>
                                        </p:tgtEl>
                                        <p:attrNameLst>
                                          <p:attrName>ppt_y</p:attrName>
                                        </p:attrNameLst>
                                      </p:cBhvr>
                                      <p:tavLst>
                                        <p:tav tm="0">
                                          <p:val>
                                            <p:strVal val="ppt_y"/>
                                          </p:val>
                                        </p:tav>
                                        <p:tav tm="100000">
                                          <p:val>
                                            <p:strVal val="ppt_y"/>
                                          </p:val>
                                        </p:tav>
                                      </p:tavLst>
                                    </p:anim>
                                    <p:set>
                                      <p:cBhvr>
                                        <p:cTn id="252" dur="1" fill="hold">
                                          <p:stCondLst>
                                            <p:cond delay="2999"/>
                                          </p:stCondLst>
                                        </p:cTn>
                                        <p:tgtEl>
                                          <p:spTgt spid="22"/>
                                        </p:tgtEl>
                                        <p:attrNameLst>
                                          <p:attrName>style.visibility</p:attrName>
                                        </p:attrNameLst>
                                      </p:cBhvr>
                                      <p:to>
                                        <p:strVal val="hidden"/>
                                      </p:to>
                                    </p:set>
                                  </p:childTnLst>
                                </p:cTn>
                              </p:par>
                              <p:par>
                                <p:cTn id="253" presetID="2" presetClass="exit" presetSubtype="8" fill="hold" grpId="1" nodeType="withEffect">
                                  <p:stCondLst>
                                    <p:cond delay="0"/>
                                  </p:stCondLst>
                                  <p:childTnLst>
                                    <p:anim calcmode="lin" valueType="num">
                                      <p:cBhvr additive="base">
                                        <p:cTn id="254" dur="3000"/>
                                        <p:tgtEl>
                                          <p:spTgt spid="23"/>
                                        </p:tgtEl>
                                        <p:attrNameLst>
                                          <p:attrName>ppt_x</p:attrName>
                                        </p:attrNameLst>
                                      </p:cBhvr>
                                      <p:tavLst>
                                        <p:tav tm="0">
                                          <p:val>
                                            <p:strVal val="ppt_x"/>
                                          </p:val>
                                        </p:tav>
                                        <p:tav tm="100000">
                                          <p:val>
                                            <p:strVal val="0-ppt_w/2"/>
                                          </p:val>
                                        </p:tav>
                                      </p:tavLst>
                                    </p:anim>
                                    <p:anim calcmode="lin" valueType="num">
                                      <p:cBhvr additive="base">
                                        <p:cTn id="255" dur="3000"/>
                                        <p:tgtEl>
                                          <p:spTgt spid="23"/>
                                        </p:tgtEl>
                                        <p:attrNameLst>
                                          <p:attrName>ppt_y</p:attrName>
                                        </p:attrNameLst>
                                      </p:cBhvr>
                                      <p:tavLst>
                                        <p:tav tm="0">
                                          <p:val>
                                            <p:strVal val="ppt_y"/>
                                          </p:val>
                                        </p:tav>
                                        <p:tav tm="100000">
                                          <p:val>
                                            <p:strVal val="ppt_y"/>
                                          </p:val>
                                        </p:tav>
                                      </p:tavLst>
                                    </p:anim>
                                    <p:set>
                                      <p:cBhvr>
                                        <p:cTn id="256" dur="1" fill="hold">
                                          <p:stCondLst>
                                            <p:cond delay="2999"/>
                                          </p:stCondLst>
                                        </p:cTn>
                                        <p:tgtEl>
                                          <p:spTgt spid="23"/>
                                        </p:tgtEl>
                                        <p:attrNameLst>
                                          <p:attrName>style.visibility</p:attrName>
                                        </p:attrNameLst>
                                      </p:cBhvr>
                                      <p:to>
                                        <p:strVal val="hidden"/>
                                      </p:to>
                                    </p:set>
                                  </p:childTnLst>
                                </p:cTn>
                              </p:par>
                              <p:par>
                                <p:cTn id="257" presetID="2" presetClass="exit" presetSubtype="8" fill="hold" grpId="1" nodeType="withEffect">
                                  <p:stCondLst>
                                    <p:cond delay="0"/>
                                  </p:stCondLst>
                                  <p:childTnLst>
                                    <p:anim calcmode="lin" valueType="num">
                                      <p:cBhvr additive="base">
                                        <p:cTn id="258" dur="3000"/>
                                        <p:tgtEl>
                                          <p:spTgt spid="24"/>
                                        </p:tgtEl>
                                        <p:attrNameLst>
                                          <p:attrName>ppt_x</p:attrName>
                                        </p:attrNameLst>
                                      </p:cBhvr>
                                      <p:tavLst>
                                        <p:tav tm="0">
                                          <p:val>
                                            <p:strVal val="ppt_x"/>
                                          </p:val>
                                        </p:tav>
                                        <p:tav tm="100000">
                                          <p:val>
                                            <p:strVal val="0-ppt_w/2"/>
                                          </p:val>
                                        </p:tav>
                                      </p:tavLst>
                                    </p:anim>
                                    <p:anim calcmode="lin" valueType="num">
                                      <p:cBhvr additive="base">
                                        <p:cTn id="259" dur="3000"/>
                                        <p:tgtEl>
                                          <p:spTgt spid="24"/>
                                        </p:tgtEl>
                                        <p:attrNameLst>
                                          <p:attrName>ppt_y</p:attrName>
                                        </p:attrNameLst>
                                      </p:cBhvr>
                                      <p:tavLst>
                                        <p:tav tm="0">
                                          <p:val>
                                            <p:strVal val="ppt_y"/>
                                          </p:val>
                                        </p:tav>
                                        <p:tav tm="100000">
                                          <p:val>
                                            <p:strVal val="ppt_y"/>
                                          </p:val>
                                        </p:tav>
                                      </p:tavLst>
                                    </p:anim>
                                    <p:set>
                                      <p:cBhvr>
                                        <p:cTn id="260" dur="1" fill="hold">
                                          <p:stCondLst>
                                            <p:cond delay="2999"/>
                                          </p:stCondLst>
                                        </p:cTn>
                                        <p:tgtEl>
                                          <p:spTgt spid="24"/>
                                        </p:tgtEl>
                                        <p:attrNameLst>
                                          <p:attrName>style.visibility</p:attrName>
                                        </p:attrNameLst>
                                      </p:cBhvr>
                                      <p:to>
                                        <p:strVal val="hidden"/>
                                      </p:to>
                                    </p:set>
                                  </p:childTnLst>
                                </p:cTn>
                              </p:par>
                              <p:par>
                                <p:cTn id="261" presetID="2" presetClass="exit" presetSubtype="8" fill="hold" grpId="1" nodeType="withEffect">
                                  <p:stCondLst>
                                    <p:cond delay="0"/>
                                  </p:stCondLst>
                                  <p:childTnLst>
                                    <p:anim calcmode="lin" valueType="num">
                                      <p:cBhvr additive="base">
                                        <p:cTn id="262" dur="3000"/>
                                        <p:tgtEl>
                                          <p:spTgt spid="25"/>
                                        </p:tgtEl>
                                        <p:attrNameLst>
                                          <p:attrName>ppt_x</p:attrName>
                                        </p:attrNameLst>
                                      </p:cBhvr>
                                      <p:tavLst>
                                        <p:tav tm="0">
                                          <p:val>
                                            <p:strVal val="ppt_x"/>
                                          </p:val>
                                        </p:tav>
                                        <p:tav tm="100000">
                                          <p:val>
                                            <p:strVal val="0-ppt_w/2"/>
                                          </p:val>
                                        </p:tav>
                                      </p:tavLst>
                                    </p:anim>
                                    <p:anim calcmode="lin" valueType="num">
                                      <p:cBhvr additive="base">
                                        <p:cTn id="263" dur="3000"/>
                                        <p:tgtEl>
                                          <p:spTgt spid="25"/>
                                        </p:tgtEl>
                                        <p:attrNameLst>
                                          <p:attrName>ppt_y</p:attrName>
                                        </p:attrNameLst>
                                      </p:cBhvr>
                                      <p:tavLst>
                                        <p:tav tm="0">
                                          <p:val>
                                            <p:strVal val="ppt_y"/>
                                          </p:val>
                                        </p:tav>
                                        <p:tav tm="100000">
                                          <p:val>
                                            <p:strVal val="ppt_y"/>
                                          </p:val>
                                        </p:tav>
                                      </p:tavLst>
                                    </p:anim>
                                    <p:set>
                                      <p:cBhvr>
                                        <p:cTn id="264" dur="1" fill="hold">
                                          <p:stCondLst>
                                            <p:cond delay="2999"/>
                                          </p:stCondLst>
                                        </p:cTn>
                                        <p:tgtEl>
                                          <p:spTgt spid="25"/>
                                        </p:tgtEl>
                                        <p:attrNameLst>
                                          <p:attrName>style.visibility</p:attrName>
                                        </p:attrNameLst>
                                      </p:cBhvr>
                                      <p:to>
                                        <p:strVal val="hidden"/>
                                      </p:to>
                                    </p:set>
                                  </p:childTnLst>
                                </p:cTn>
                              </p:par>
                              <p:par>
                                <p:cTn id="265" presetID="2" presetClass="exit" presetSubtype="8" fill="hold" grpId="1" nodeType="withEffect">
                                  <p:stCondLst>
                                    <p:cond delay="0"/>
                                  </p:stCondLst>
                                  <p:childTnLst>
                                    <p:anim calcmode="lin" valueType="num">
                                      <p:cBhvr additive="base">
                                        <p:cTn id="266" dur="3000"/>
                                        <p:tgtEl>
                                          <p:spTgt spid="26"/>
                                        </p:tgtEl>
                                        <p:attrNameLst>
                                          <p:attrName>ppt_x</p:attrName>
                                        </p:attrNameLst>
                                      </p:cBhvr>
                                      <p:tavLst>
                                        <p:tav tm="0">
                                          <p:val>
                                            <p:strVal val="ppt_x"/>
                                          </p:val>
                                        </p:tav>
                                        <p:tav tm="100000">
                                          <p:val>
                                            <p:strVal val="0-ppt_w/2"/>
                                          </p:val>
                                        </p:tav>
                                      </p:tavLst>
                                    </p:anim>
                                    <p:anim calcmode="lin" valueType="num">
                                      <p:cBhvr additive="base">
                                        <p:cTn id="267" dur="3000"/>
                                        <p:tgtEl>
                                          <p:spTgt spid="26"/>
                                        </p:tgtEl>
                                        <p:attrNameLst>
                                          <p:attrName>ppt_y</p:attrName>
                                        </p:attrNameLst>
                                      </p:cBhvr>
                                      <p:tavLst>
                                        <p:tav tm="0">
                                          <p:val>
                                            <p:strVal val="ppt_y"/>
                                          </p:val>
                                        </p:tav>
                                        <p:tav tm="100000">
                                          <p:val>
                                            <p:strVal val="ppt_y"/>
                                          </p:val>
                                        </p:tav>
                                      </p:tavLst>
                                    </p:anim>
                                    <p:set>
                                      <p:cBhvr>
                                        <p:cTn id="268" dur="1" fill="hold">
                                          <p:stCondLst>
                                            <p:cond delay="2999"/>
                                          </p:stCondLst>
                                        </p:cTn>
                                        <p:tgtEl>
                                          <p:spTgt spid="26"/>
                                        </p:tgtEl>
                                        <p:attrNameLst>
                                          <p:attrName>style.visibility</p:attrName>
                                        </p:attrNameLst>
                                      </p:cBhvr>
                                      <p:to>
                                        <p:strVal val="hidden"/>
                                      </p:to>
                                    </p:set>
                                  </p:childTnLst>
                                </p:cTn>
                              </p:par>
                              <p:par>
                                <p:cTn id="269" presetID="2" presetClass="exit" presetSubtype="8" fill="hold" grpId="1" nodeType="withEffect">
                                  <p:stCondLst>
                                    <p:cond delay="0"/>
                                  </p:stCondLst>
                                  <p:childTnLst>
                                    <p:anim calcmode="lin" valueType="num">
                                      <p:cBhvr additive="base">
                                        <p:cTn id="270" dur="3000"/>
                                        <p:tgtEl>
                                          <p:spTgt spid="27"/>
                                        </p:tgtEl>
                                        <p:attrNameLst>
                                          <p:attrName>ppt_x</p:attrName>
                                        </p:attrNameLst>
                                      </p:cBhvr>
                                      <p:tavLst>
                                        <p:tav tm="0">
                                          <p:val>
                                            <p:strVal val="ppt_x"/>
                                          </p:val>
                                        </p:tav>
                                        <p:tav tm="100000">
                                          <p:val>
                                            <p:strVal val="0-ppt_w/2"/>
                                          </p:val>
                                        </p:tav>
                                      </p:tavLst>
                                    </p:anim>
                                    <p:anim calcmode="lin" valueType="num">
                                      <p:cBhvr additive="base">
                                        <p:cTn id="271" dur="3000"/>
                                        <p:tgtEl>
                                          <p:spTgt spid="27"/>
                                        </p:tgtEl>
                                        <p:attrNameLst>
                                          <p:attrName>ppt_y</p:attrName>
                                        </p:attrNameLst>
                                      </p:cBhvr>
                                      <p:tavLst>
                                        <p:tav tm="0">
                                          <p:val>
                                            <p:strVal val="ppt_y"/>
                                          </p:val>
                                        </p:tav>
                                        <p:tav tm="100000">
                                          <p:val>
                                            <p:strVal val="ppt_y"/>
                                          </p:val>
                                        </p:tav>
                                      </p:tavLst>
                                    </p:anim>
                                    <p:set>
                                      <p:cBhvr>
                                        <p:cTn id="272" dur="1" fill="hold">
                                          <p:stCondLst>
                                            <p:cond delay="2999"/>
                                          </p:stCondLst>
                                        </p:cTn>
                                        <p:tgtEl>
                                          <p:spTgt spid="27"/>
                                        </p:tgtEl>
                                        <p:attrNameLst>
                                          <p:attrName>style.visibility</p:attrName>
                                        </p:attrNameLst>
                                      </p:cBhvr>
                                      <p:to>
                                        <p:strVal val="hidden"/>
                                      </p:to>
                                    </p:set>
                                  </p:childTnLst>
                                </p:cTn>
                              </p:par>
                              <p:par>
                                <p:cTn id="273" presetID="2" presetClass="exit" presetSubtype="8" fill="hold" grpId="1" nodeType="withEffect">
                                  <p:stCondLst>
                                    <p:cond delay="0"/>
                                  </p:stCondLst>
                                  <p:childTnLst>
                                    <p:anim calcmode="lin" valueType="num">
                                      <p:cBhvr additive="base">
                                        <p:cTn id="274" dur="3000"/>
                                        <p:tgtEl>
                                          <p:spTgt spid="28"/>
                                        </p:tgtEl>
                                        <p:attrNameLst>
                                          <p:attrName>ppt_x</p:attrName>
                                        </p:attrNameLst>
                                      </p:cBhvr>
                                      <p:tavLst>
                                        <p:tav tm="0">
                                          <p:val>
                                            <p:strVal val="ppt_x"/>
                                          </p:val>
                                        </p:tav>
                                        <p:tav tm="100000">
                                          <p:val>
                                            <p:strVal val="0-ppt_w/2"/>
                                          </p:val>
                                        </p:tav>
                                      </p:tavLst>
                                    </p:anim>
                                    <p:anim calcmode="lin" valueType="num">
                                      <p:cBhvr additive="base">
                                        <p:cTn id="275" dur="3000"/>
                                        <p:tgtEl>
                                          <p:spTgt spid="28"/>
                                        </p:tgtEl>
                                        <p:attrNameLst>
                                          <p:attrName>ppt_y</p:attrName>
                                        </p:attrNameLst>
                                      </p:cBhvr>
                                      <p:tavLst>
                                        <p:tav tm="0">
                                          <p:val>
                                            <p:strVal val="ppt_y"/>
                                          </p:val>
                                        </p:tav>
                                        <p:tav tm="100000">
                                          <p:val>
                                            <p:strVal val="ppt_y"/>
                                          </p:val>
                                        </p:tav>
                                      </p:tavLst>
                                    </p:anim>
                                    <p:set>
                                      <p:cBhvr>
                                        <p:cTn id="276" dur="1" fill="hold">
                                          <p:stCondLst>
                                            <p:cond delay="2999"/>
                                          </p:stCondLst>
                                        </p:cTn>
                                        <p:tgtEl>
                                          <p:spTgt spid="28"/>
                                        </p:tgtEl>
                                        <p:attrNameLst>
                                          <p:attrName>style.visibility</p:attrName>
                                        </p:attrNameLst>
                                      </p:cBhvr>
                                      <p:to>
                                        <p:strVal val="hidden"/>
                                      </p:to>
                                    </p:set>
                                  </p:childTnLst>
                                </p:cTn>
                              </p:par>
                              <p:par>
                                <p:cTn id="277" presetID="2" presetClass="exit" presetSubtype="8" fill="hold" grpId="1" nodeType="withEffect">
                                  <p:stCondLst>
                                    <p:cond delay="0"/>
                                  </p:stCondLst>
                                  <p:childTnLst>
                                    <p:anim calcmode="lin" valueType="num">
                                      <p:cBhvr additive="base">
                                        <p:cTn id="278" dur="3000"/>
                                        <p:tgtEl>
                                          <p:spTgt spid="29"/>
                                        </p:tgtEl>
                                        <p:attrNameLst>
                                          <p:attrName>ppt_x</p:attrName>
                                        </p:attrNameLst>
                                      </p:cBhvr>
                                      <p:tavLst>
                                        <p:tav tm="0">
                                          <p:val>
                                            <p:strVal val="ppt_x"/>
                                          </p:val>
                                        </p:tav>
                                        <p:tav tm="100000">
                                          <p:val>
                                            <p:strVal val="0-ppt_w/2"/>
                                          </p:val>
                                        </p:tav>
                                      </p:tavLst>
                                    </p:anim>
                                    <p:anim calcmode="lin" valueType="num">
                                      <p:cBhvr additive="base">
                                        <p:cTn id="279" dur="3000"/>
                                        <p:tgtEl>
                                          <p:spTgt spid="29"/>
                                        </p:tgtEl>
                                        <p:attrNameLst>
                                          <p:attrName>ppt_y</p:attrName>
                                        </p:attrNameLst>
                                      </p:cBhvr>
                                      <p:tavLst>
                                        <p:tav tm="0">
                                          <p:val>
                                            <p:strVal val="ppt_y"/>
                                          </p:val>
                                        </p:tav>
                                        <p:tav tm="100000">
                                          <p:val>
                                            <p:strVal val="ppt_y"/>
                                          </p:val>
                                        </p:tav>
                                      </p:tavLst>
                                    </p:anim>
                                    <p:set>
                                      <p:cBhvr>
                                        <p:cTn id="280" dur="1" fill="hold">
                                          <p:stCondLst>
                                            <p:cond delay="2999"/>
                                          </p:stCondLst>
                                        </p:cTn>
                                        <p:tgtEl>
                                          <p:spTgt spid="29"/>
                                        </p:tgtEl>
                                        <p:attrNameLst>
                                          <p:attrName>style.visibility</p:attrName>
                                        </p:attrNameLst>
                                      </p:cBhvr>
                                      <p:to>
                                        <p:strVal val="hidden"/>
                                      </p:to>
                                    </p:set>
                                  </p:childTnLst>
                                </p:cTn>
                              </p:par>
                              <p:par>
                                <p:cTn id="281" presetID="2" presetClass="exit" presetSubtype="8" fill="hold" grpId="1" nodeType="withEffect">
                                  <p:stCondLst>
                                    <p:cond delay="0"/>
                                  </p:stCondLst>
                                  <p:childTnLst>
                                    <p:anim calcmode="lin" valueType="num">
                                      <p:cBhvr additive="base">
                                        <p:cTn id="282" dur="3000"/>
                                        <p:tgtEl>
                                          <p:spTgt spid="30"/>
                                        </p:tgtEl>
                                        <p:attrNameLst>
                                          <p:attrName>ppt_x</p:attrName>
                                        </p:attrNameLst>
                                      </p:cBhvr>
                                      <p:tavLst>
                                        <p:tav tm="0">
                                          <p:val>
                                            <p:strVal val="ppt_x"/>
                                          </p:val>
                                        </p:tav>
                                        <p:tav tm="100000">
                                          <p:val>
                                            <p:strVal val="0-ppt_w/2"/>
                                          </p:val>
                                        </p:tav>
                                      </p:tavLst>
                                    </p:anim>
                                    <p:anim calcmode="lin" valueType="num">
                                      <p:cBhvr additive="base">
                                        <p:cTn id="283" dur="3000"/>
                                        <p:tgtEl>
                                          <p:spTgt spid="30"/>
                                        </p:tgtEl>
                                        <p:attrNameLst>
                                          <p:attrName>ppt_y</p:attrName>
                                        </p:attrNameLst>
                                      </p:cBhvr>
                                      <p:tavLst>
                                        <p:tav tm="0">
                                          <p:val>
                                            <p:strVal val="ppt_y"/>
                                          </p:val>
                                        </p:tav>
                                        <p:tav tm="100000">
                                          <p:val>
                                            <p:strVal val="ppt_y"/>
                                          </p:val>
                                        </p:tav>
                                      </p:tavLst>
                                    </p:anim>
                                    <p:set>
                                      <p:cBhvr>
                                        <p:cTn id="284" dur="1" fill="hold">
                                          <p:stCondLst>
                                            <p:cond delay="2999"/>
                                          </p:stCondLst>
                                        </p:cTn>
                                        <p:tgtEl>
                                          <p:spTgt spid="30"/>
                                        </p:tgtEl>
                                        <p:attrNameLst>
                                          <p:attrName>style.visibility</p:attrName>
                                        </p:attrNameLst>
                                      </p:cBhvr>
                                      <p:to>
                                        <p:strVal val="hidden"/>
                                      </p:to>
                                    </p:set>
                                  </p:childTnLst>
                                </p:cTn>
                              </p:par>
                              <p:par>
                                <p:cTn id="285" presetID="2" presetClass="exit" presetSubtype="8" fill="hold" grpId="1" nodeType="withEffect">
                                  <p:stCondLst>
                                    <p:cond delay="0"/>
                                  </p:stCondLst>
                                  <p:childTnLst>
                                    <p:anim calcmode="lin" valueType="num">
                                      <p:cBhvr additive="base">
                                        <p:cTn id="286" dur="3000"/>
                                        <p:tgtEl>
                                          <p:spTgt spid="31"/>
                                        </p:tgtEl>
                                        <p:attrNameLst>
                                          <p:attrName>ppt_x</p:attrName>
                                        </p:attrNameLst>
                                      </p:cBhvr>
                                      <p:tavLst>
                                        <p:tav tm="0">
                                          <p:val>
                                            <p:strVal val="ppt_x"/>
                                          </p:val>
                                        </p:tav>
                                        <p:tav tm="100000">
                                          <p:val>
                                            <p:strVal val="0-ppt_w/2"/>
                                          </p:val>
                                        </p:tav>
                                      </p:tavLst>
                                    </p:anim>
                                    <p:anim calcmode="lin" valueType="num">
                                      <p:cBhvr additive="base">
                                        <p:cTn id="287" dur="3000"/>
                                        <p:tgtEl>
                                          <p:spTgt spid="31"/>
                                        </p:tgtEl>
                                        <p:attrNameLst>
                                          <p:attrName>ppt_y</p:attrName>
                                        </p:attrNameLst>
                                      </p:cBhvr>
                                      <p:tavLst>
                                        <p:tav tm="0">
                                          <p:val>
                                            <p:strVal val="ppt_y"/>
                                          </p:val>
                                        </p:tav>
                                        <p:tav tm="100000">
                                          <p:val>
                                            <p:strVal val="ppt_y"/>
                                          </p:val>
                                        </p:tav>
                                      </p:tavLst>
                                    </p:anim>
                                    <p:set>
                                      <p:cBhvr>
                                        <p:cTn id="288" dur="1" fill="hold">
                                          <p:stCondLst>
                                            <p:cond delay="2999"/>
                                          </p:stCondLst>
                                        </p:cTn>
                                        <p:tgtEl>
                                          <p:spTgt spid="31"/>
                                        </p:tgtEl>
                                        <p:attrNameLst>
                                          <p:attrName>style.visibility</p:attrName>
                                        </p:attrNameLst>
                                      </p:cBhvr>
                                      <p:to>
                                        <p:strVal val="hidden"/>
                                      </p:to>
                                    </p:set>
                                  </p:childTnLst>
                                </p:cTn>
                              </p:par>
                              <p:par>
                                <p:cTn id="289" presetID="2" presetClass="exit" presetSubtype="8" fill="hold" grpId="1" nodeType="withEffect">
                                  <p:stCondLst>
                                    <p:cond delay="0"/>
                                  </p:stCondLst>
                                  <p:childTnLst>
                                    <p:anim calcmode="lin" valueType="num">
                                      <p:cBhvr additive="base">
                                        <p:cTn id="290" dur="3000"/>
                                        <p:tgtEl>
                                          <p:spTgt spid="32"/>
                                        </p:tgtEl>
                                        <p:attrNameLst>
                                          <p:attrName>ppt_x</p:attrName>
                                        </p:attrNameLst>
                                      </p:cBhvr>
                                      <p:tavLst>
                                        <p:tav tm="0">
                                          <p:val>
                                            <p:strVal val="ppt_x"/>
                                          </p:val>
                                        </p:tav>
                                        <p:tav tm="100000">
                                          <p:val>
                                            <p:strVal val="0-ppt_w/2"/>
                                          </p:val>
                                        </p:tav>
                                      </p:tavLst>
                                    </p:anim>
                                    <p:anim calcmode="lin" valueType="num">
                                      <p:cBhvr additive="base">
                                        <p:cTn id="291" dur="3000"/>
                                        <p:tgtEl>
                                          <p:spTgt spid="32"/>
                                        </p:tgtEl>
                                        <p:attrNameLst>
                                          <p:attrName>ppt_y</p:attrName>
                                        </p:attrNameLst>
                                      </p:cBhvr>
                                      <p:tavLst>
                                        <p:tav tm="0">
                                          <p:val>
                                            <p:strVal val="ppt_y"/>
                                          </p:val>
                                        </p:tav>
                                        <p:tav tm="100000">
                                          <p:val>
                                            <p:strVal val="ppt_y"/>
                                          </p:val>
                                        </p:tav>
                                      </p:tavLst>
                                    </p:anim>
                                    <p:set>
                                      <p:cBhvr>
                                        <p:cTn id="292" dur="1" fill="hold">
                                          <p:stCondLst>
                                            <p:cond delay="2999"/>
                                          </p:stCondLst>
                                        </p:cTn>
                                        <p:tgtEl>
                                          <p:spTgt spid="32"/>
                                        </p:tgtEl>
                                        <p:attrNameLst>
                                          <p:attrName>style.visibility</p:attrName>
                                        </p:attrNameLst>
                                      </p:cBhvr>
                                      <p:to>
                                        <p:strVal val="hidden"/>
                                      </p:to>
                                    </p:set>
                                  </p:childTnLst>
                                </p:cTn>
                              </p:par>
                              <p:par>
                                <p:cTn id="293" presetID="2" presetClass="exit" presetSubtype="8" fill="hold" grpId="1" nodeType="withEffect">
                                  <p:stCondLst>
                                    <p:cond delay="0"/>
                                  </p:stCondLst>
                                  <p:childTnLst>
                                    <p:anim calcmode="lin" valueType="num">
                                      <p:cBhvr additive="base">
                                        <p:cTn id="294" dur="3000"/>
                                        <p:tgtEl>
                                          <p:spTgt spid="33"/>
                                        </p:tgtEl>
                                        <p:attrNameLst>
                                          <p:attrName>ppt_x</p:attrName>
                                        </p:attrNameLst>
                                      </p:cBhvr>
                                      <p:tavLst>
                                        <p:tav tm="0">
                                          <p:val>
                                            <p:strVal val="ppt_x"/>
                                          </p:val>
                                        </p:tav>
                                        <p:tav tm="100000">
                                          <p:val>
                                            <p:strVal val="0-ppt_w/2"/>
                                          </p:val>
                                        </p:tav>
                                      </p:tavLst>
                                    </p:anim>
                                    <p:anim calcmode="lin" valueType="num">
                                      <p:cBhvr additive="base">
                                        <p:cTn id="295" dur="3000"/>
                                        <p:tgtEl>
                                          <p:spTgt spid="33"/>
                                        </p:tgtEl>
                                        <p:attrNameLst>
                                          <p:attrName>ppt_y</p:attrName>
                                        </p:attrNameLst>
                                      </p:cBhvr>
                                      <p:tavLst>
                                        <p:tav tm="0">
                                          <p:val>
                                            <p:strVal val="ppt_y"/>
                                          </p:val>
                                        </p:tav>
                                        <p:tav tm="100000">
                                          <p:val>
                                            <p:strVal val="ppt_y"/>
                                          </p:val>
                                        </p:tav>
                                      </p:tavLst>
                                    </p:anim>
                                    <p:set>
                                      <p:cBhvr>
                                        <p:cTn id="296" dur="1" fill="hold">
                                          <p:stCondLst>
                                            <p:cond delay="2999"/>
                                          </p:stCondLst>
                                        </p:cTn>
                                        <p:tgtEl>
                                          <p:spTgt spid="33"/>
                                        </p:tgtEl>
                                        <p:attrNameLst>
                                          <p:attrName>style.visibility</p:attrName>
                                        </p:attrNameLst>
                                      </p:cBhvr>
                                      <p:to>
                                        <p:strVal val="hidden"/>
                                      </p:to>
                                    </p:set>
                                  </p:childTnLst>
                                </p:cTn>
                              </p:par>
                              <p:par>
                                <p:cTn id="297" presetID="19" presetClass="exit" presetSubtype="5" fill="hold" grpId="2" nodeType="withEffect">
                                  <p:stCondLst>
                                    <p:cond delay="0"/>
                                  </p:stCondLst>
                                  <p:childTnLst>
                                    <p:anim calcmode="lin" valueType="num">
                                      <p:cBhvr>
                                        <p:cTn id="298" dur="3000"/>
                                        <p:tgtEl>
                                          <p:spTgt spid="10"/>
                                        </p:tgtEl>
                                        <p:attrNameLst>
                                          <p:attrName>ppt_w</p:attrName>
                                        </p:attrNameLst>
                                      </p:cBhvr>
                                      <p:tavLst>
                                        <p:tav tm="0">
                                          <p:val>
                                            <p:strVal val="ppt_w"/>
                                          </p:val>
                                        </p:tav>
                                        <p:tav tm="100000">
                                          <p:val>
                                            <p:strVal val="ppt_w"/>
                                          </p:val>
                                        </p:tav>
                                      </p:tavLst>
                                    </p:anim>
                                    <p:anim calcmode="lin" valueType="num">
                                      <p:cBhvr>
                                        <p:cTn id="299" dur="3000"/>
                                        <p:tgtEl>
                                          <p:spTgt spid="10"/>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00" dur="1" fill="hold">
                                          <p:stCondLst>
                                            <p:cond delay="2999"/>
                                          </p:stCondLst>
                                        </p:cTn>
                                        <p:tgtEl>
                                          <p:spTgt spid="10"/>
                                        </p:tgtEl>
                                        <p:attrNameLst>
                                          <p:attrName>style.visibility</p:attrName>
                                        </p:attrNameLst>
                                      </p:cBhvr>
                                      <p:to>
                                        <p:strVal val="hidden"/>
                                      </p:to>
                                    </p:set>
                                  </p:childTnLst>
                                </p:cTn>
                              </p:par>
                              <p:par>
                                <p:cTn id="301" presetID="19" presetClass="exit" presetSubtype="5" fill="hold" grpId="2" nodeType="withEffect">
                                  <p:stCondLst>
                                    <p:cond delay="0"/>
                                  </p:stCondLst>
                                  <p:childTnLst>
                                    <p:anim calcmode="lin" valueType="num">
                                      <p:cBhvr>
                                        <p:cTn id="302" dur="3000"/>
                                        <p:tgtEl>
                                          <p:spTgt spid="11"/>
                                        </p:tgtEl>
                                        <p:attrNameLst>
                                          <p:attrName>ppt_w</p:attrName>
                                        </p:attrNameLst>
                                      </p:cBhvr>
                                      <p:tavLst>
                                        <p:tav tm="0">
                                          <p:val>
                                            <p:strVal val="ppt_w"/>
                                          </p:val>
                                        </p:tav>
                                        <p:tav tm="100000">
                                          <p:val>
                                            <p:strVal val="ppt_w"/>
                                          </p:val>
                                        </p:tav>
                                      </p:tavLst>
                                    </p:anim>
                                    <p:anim calcmode="lin" valueType="num">
                                      <p:cBhvr>
                                        <p:cTn id="303" dur="3000"/>
                                        <p:tgtEl>
                                          <p:spTgt spid="11"/>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04" dur="1" fill="hold">
                                          <p:stCondLst>
                                            <p:cond delay="2999"/>
                                          </p:stCondLst>
                                        </p:cTn>
                                        <p:tgtEl>
                                          <p:spTgt spid="11"/>
                                        </p:tgtEl>
                                        <p:attrNameLst>
                                          <p:attrName>style.visibility</p:attrName>
                                        </p:attrNameLst>
                                      </p:cBhvr>
                                      <p:to>
                                        <p:strVal val="hidden"/>
                                      </p:to>
                                    </p:set>
                                  </p:childTnLst>
                                </p:cTn>
                              </p:par>
                              <p:par>
                                <p:cTn id="305" presetID="19" presetClass="exit" presetSubtype="5" fill="hold" grpId="2" nodeType="withEffect">
                                  <p:stCondLst>
                                    <p:cond delay="0"/>
                                  </p:stCondLst>
                                  <p:childTnLst>
                                    <p:anim calcmode="lin" valueType="num">
                                      <p:cBhvr>
                                        <p:cTn id="306" dur="3000"/>
                                        <p:tgtEl>
                                          <p:spTgt spid="12"/>
                                        </p:tgtEl>
                                        <p:attrNameLst>
                                          <p:attrName>ppt_w</p:attrName>
                                        </p:attrNameLst>
                                      </p:cBhvr>
                                      <p:tavLst>
                                        <p:tav tm="0">
                                          <p:val>
                                            <p:strVal val="ppt_w"/>
                                          </p:val>
                                        </p:tav>
                                        <p:tav tm="100000">
                                          <p:val>
                                            <p:strVal val="ppt_w"/>
                                          </p:val>
                                        </p:tav>
                                      </p:tavLst>
                                    </p:anim>
                                    <p:anim calcmode="lin" valueType="num">
                                      <p:cBhvr>
                                        <p:cTn id="307" dur="3000"/>
                                        <p:tgtEl>
                                          <p:spTgt spid="12"/>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08" dur="1" fill="hold">
                                          <p:stCondLst>
                                            <p:cond delay="2999"/>
                                          </p:stCondLst>
                                        </p:cTn>
                                        <p:tgtEl>
                                          <p:spTgt spid="12"/>
                                        </p:tgtEl>
                                        <p:attrNameLst>
                                          <p:attrName>style.visibility</p:attrName>
                                        </p:attrNameLst>
                                      </p:cBhvr>
                                      <p:to>
                                        <p:strVal val="hidden"/>
                                      </p:to>
                                    </p:set>
                                  </p:childTnLst>
                                </p:cTn>
                              </p:par>
                              <p:par>
                                <p:cTn id="309" presetID="19" presetClass="exit" presetSubtype="5" fill="hold" grpId="2" nodeType="withEffect">
                                  <p:stCondLst>
                                    <p:cond delay="0"/>
                                  </p:stCondLst>
                                  <p:childTnLst>
                                    <p:anim calcmode="lin" valueType="num">
                                      <p:cBhvr>
                                        <p:cTn id="310" dur="3000"/>
                                        <p:tgtEl>
                                          <p:spTgt spid="13"/>
                                        </p:tgtEl>
                                        <p:attrNameLst>
                                          <p:attrName>ppt_w</p:attrName>
                                        </p:attrNameLst>
                                      </p:cBhvr>
                                      <p:tavLst>
                                        <p:tav tm="0">
                                          <p:val>
                                            <p:strVal val="ppt_w"/>
                                          </p:val>
                                        </p:tav>
                                        <p:tav tm="100000">
                                          <p:val>
                                            <p:strVal val="ppt_w"/>
                                          </p:val>
                                        </p:tav>
                                      </p:tavLst>
                                    </p:anim>
                                    <p:anim calcmode="lin" valueType="num">
                                      <p:cBhvr>
                                        <p:cTn id="311" dur="3000"/>
                                        <p:tgtEl>
                                          <p:spTgt spid="13"/>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12" dur="1" fill="hold">
                                          <p:stCondLst>
                                            <p:cond delay="2999"/>
                                          </p:stCondLst>
                                        </p:cTn>
                                        <p:tgtEl>
                                          <p:spTgt spid="13"/>
                                        </p:tgtEl>
                                        <p:attrNameLst>
                                          <p:attrName>style.visibility</p:attrName>
                                        </p:attrNameLst>
                                      </p:cBhvr>
                                      <p:to>
                                        <p:strVal val="hidden"/>
                                      </p:to>
                                    </p:set>
                                  </p:childTnLst>
                                </p:cTn>
                              </p:par>
                              <p:par>
                                <p:cTn id="313" presetID="19" presetClass="exit" presetSubtype="5" fill="hold" grpId="2" nodeType="withEffect">
                                  <p:stCondLst>
                                    <p:cond delay="0"/>
                                  </p:stCondLst>
                                  <p:childTnLst>
                                    <p:anim calcmode="lin" valueType="num">
                                      <p:cBhvr>
                                        <p:cTn id="314" dur="3000"/>
                                        <p:tgtEl>
                                          <p:spTgt spid="14"/>
                                        </p:tgtEl>
                                        <p:attrNameLst>
                                          <p:attrName>ppt_w</p:attrName>
                                        </p:attrNameLst>
                                      </p:cBhvr>
                                      <p:tavLst>
                                        <p:tav tm="0">
                                          <p:val>
                                            <p:strVal val="ppt_w"/>
                                          </p:val>
                                        </p:tav>
                                        <p:tav tm="100000">
                                          <p:val>
                                            <p:strVal val="ppt_w"/>
                                          </p:val>
                                        </p:tav>
                                      </p:tavLst>
                                    </p:anim>
                                    <p:anim calcmode="lin" valueType="num">
                                      <p:cBhvr>
                                        <p:cTn id="315" dur="3000"/>
                                        <p:tgtEl>
                                          <p:spTgt spid="14"/>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16" dur="1" fill="hold">
                                          <p:stCondLst>
                                            <p:cond delay="2999"/>
                                          </p:stCondLst>
                                        </p:cTn>
                                        <p:tgtEl>
                                          <p:spTgt spid="14"/>
                                        </p:tgtEl>
                                        <p:attrNameLst>
                                          <p:attrName>style.visibility</p:attrName>
                                        </p:attrNameLst>
                                      </p:cBhvr>
                                      <p:to>
                                        <p:strVal val="hidden"/>
                                      </p:to>
                                    </p:set>
                                  </p:childTnLst>
                                </p:cTn>
                              </p:par>
                              <p:par>
                                <p:cTn id="317" presetID="19" presetClass="exit" presetSubtype="5" fill="hold" grpId="2" nodeType="withEffect">
                                  <p:stCondLst>
                                    <p:cond delay="0"/>
                                  </p:stCondLst>
                                  <p:childTnLst>
                                    <p:anim calcmode="lin" valueType="num">
                                      <p:cBhvr>
                                        <p:cTn id="318" dur="3000"/>
                                        <p:tgtEl>
                                          <p:spTgt spid="15"/>
                                        </p:tgtEl>
                                        <p:attrNameLst>
                                          <p:attrName>ppt_w</p:attrName>
                                        </p:attrNameLst>
                                      </p:cBhvr>
                                      <p:tavLst>
                                        <p:tav tm="0">
                                          <p:val>
                                            <p:strVal val="ppt_w"/>
                                          </p:val>
                                        </p:tav>
                                        <p:tav tm="100000">
                                          <p:val>
                                            <p:strVal val="ppt_w"/>
                                          </p:val>
                                        </p:tav>
                                      </p:tavLst>
                                    </p:anim>
                                    <p:anim calcmode="lin" valueType="num">
                                      <p:cBhvr>
                                        <p:cTn id="319" dur="3000"/>
                                        <p:tgtEl>
                                          <p:spTgt spid="1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20" dur="1" fill="hold">
                                          <p:stCondLst>
                                            <p:cond delay="2999"/>
                                          </p:stCondLst>
                                        </p:cTn>
                                        <p:tgtEl>
                                          <p:spTgt spid="15"/>
                                        </p:tgtEl>
                                        <p:attrNameLst>
                                          <p:attrName>style.visibility</p:attrName>
                                        </p:attrNameLst>
                                      </p:cBhvr>
                                      <p:to>
                                        <p:strVal val="hidden"/>
                                      </p:to>
                                    </p:set>
                                  </p:childTnLst>
                                </p:cTn>
                              </p:par>
                              <p:par>
                                <p:cTn id="321" presetID="19" presetClass="exit" presetSubtype="5" fill="hold" grpId="2" nodeType="withEffect">
                                  <p:stCondLst>
                                    <p:cond delay="0"/>
                                  </p:stCondLst>
                                  <p:childTnLst>
                                    <p:anim calcmode="lin" valueType="num">
                                      <p:cBhvr>
                                        <p:cTn id="322" dur="3000"/>
                                        <p:tgtEl>
                                          <p:spTgt spid="22"/>
                                        </p:tgtEl>
                                        <p:attrNameLst>
                                          <p:attrName>ppt_w</p:attrName>
                                        </p:attrNameLst>
                                      </p:cBhvr>
                                      <p:tavLst>
                                        <p:tav tm="0">
                                          <p:val>
                                            <p:strVal val="ppt_w"/>
                                          </p:val>
                                        </p:tav>
                                        <p:tav tm="100000">
                                          <p:val>
                                            <p:strVal val="ppt_w"/>
                                          </p:val>
                                        </p:tav>
                                      </p:tavLst>
                                    </p:anim>
                                    <p:anim calcmode="lin" valueType="num">
                                      <p:cBhvr>
                                        <p:cTn id="323" dur="3000"/>
                                        <p:tgtEl>
                                          <p:spTgt spid="22"/>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24" dur="1" fill="hold">
                                          <p:stCondLst>
                                            <p:cond delay="2999"/>
                                          </p:stCondLst>
                                        </p:cTn>
                                        <p:tgtEl>
                                          <p:spTgt spid="22"/>
                                        </p:tgtEl>
                                        <p:attrNameLst>
                                          <p:attrName>style.visibility</p:attrName>
                                        </p:attrNameLst>
                                      </p:cBhvr>
                                      <p:to>
                                        <p:strVal val="hidden"/>
                                      </p:to>
                                    </p:set>
                                  </p:childTnLst>
                                </p:cTn>
                              </p:par>
                              <p:par>
                                <p:cTn id="325" presetID="19" presetClass="exit" presetSubtype="5" fill="hold" grpId="2" nodeType="withEffect">
                                  <p:stCondLst>
                                    <p:cond delay="0"/>
                                  </p:stCondLst>
                                  <p:childTnLst>
                                    <p:anim calcmode="lin" valueType="num">
                                      <p:cBhvr>
                                        <p:cTn id="326" dur="3000"/>
                                        <p:tgtEl>
                                          <p:spTgt spid="23"/>
                                        </p:tgtEl>
                                        <p:attrNameLst>
                                          <p:attrName>ppt_w</p:attrName>
                                        </p:attrNameLst>
                                      </p:cBhvr>
                                      <p:tavLst>
                                        <p:tav tm="0">
                                          <p:val>
                                            <p:strVal val="ppt_w"/>
                                          </p:val>
                                        </p:tav>
                                        <p:tav tm="100000">
                                          <p:val>
                                            <p:strVal val="ppt_w"/>
                                          </p:val>
                                        </p:tav>
                                      </p:tavLst>
                                    </p:anim>
                                    <p:anim calcmode="lin" valueType="num">
                                      <p:cBhvr>
                                        <p:cTn id="327" dur="3000"/>
                                        <p:tgtEl>
                                          <p:spTgt spid="23"/>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28" dur="1" fill="hold">
                                          <p:stCondLst>
                                            <p:cond delay="2999"/>
                                          </p:stCondLst>
                                        </p:cTn>
                                        <p:tgtEl>
                                          <p:spTgt spid="23"/>
                                        </p:tgtEl>
                                        <p:attrNameLst>
                                          <p:attrName>style.visibility</p:attrName>
                                        </p:attrNameLst>
                                      </p:cBhvr>
                                      <p:to>
                                        <p:strVal val="hidden"/>
                                      </p:to>
                                    </p:set>
                                  </p:childTnLst>
                                </p:cTn>
                              </p:par>
                              <p:par>
                                <p:cTn id="329" presetID="19" presetClass="exit" presetSubtype="5" fill="hold" grpId="2" nodeType="withEffect">
                                  <p:stCondLst>
                                    <p:cond delay="0"/>
                                  </p:stCondLst>
                                  <p:childTnLst>
                                    <p:anim calcmode="lin" valueType="num">
                                      <p:cBhvr>
                                        <p:cTn id="330" dur="3000"/>
                                        <p:tgtEl>
                                          <p:spTgt spid="24"/>
                                        </p:tgtEl>
                                        <p:attrNameLst>
                                          <p:attrName>ppt_w</p:attrName>
                                        </p:attrNameLst>
                                      </p:cBhvr>
                                      <p:tavLst>
                                        <p:tav tm="0">
                                          <p:val>
                                            <p:strVal val="ppt_w"/>
                                          </p:val>
                                        </p:tav>
                                        <p:tav tm="100000">
                                          <p:val>
                                            <p:strVal val="ppt_w"/>
                                          </p:val>
                                        </p:tav>
                                      </p:tavLst>
                                    </p:anim>
                                    <p:anim calcmode="lin" valueType="num">
                                      <p:cBhvr>
                                        <p:cTn id="331" dur="3000"/>
                                        <p:tgtEl>
                                          <p:spTgt spid="24"/>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32" dur="1" fill="hold">
                                          <p:stCondLst>
                                            <p:cond delay="2999"/>
                                          </p:stCondLst>
                                        </p:cTn>
                                        <p:tgtEl>
                                          <p:spTgt spid="24"/>
                                        </p:tgtEl>
                                        <p:attrNameLst>
                                          <p:attrName>style.visibility</p:attrName>
                                        </p:attrNameLst>
                                      </p:cBhvr>
                                      <p:to>
                                        <p:strVal val="hidden"/>
                                      </p:to>
                                    </p:set>
                                  </p:childTnLst>
                                </p:cTn>
                              </p:par>
                              <p:par>
                                <p:cTn id="333" presetID="19" presetClass="exit" presetSubtype="5" fill="hold" grpId="2" nodeType="withEffect">
                                  <p:stCondLst>
                                    <p:cond delay="0"/>
                                  </p:stCondLst>
                                  <p:childTnLst>
                                    <p:anim calcmode="lin" valueType="num">
                                      <p:cBhvr>
                                        <p:cTn id="334" dur="3000"/>
                                        <p:tgtEl>
                                          <p:spTgt spid="25"/>
                                        </p:tgtEl>
                                        <p:attrNameLst>
                                          <p:attrName>ppt_w</p:attrName>
                                        </p:attrNameLst>
                                      </p:cBhvr>
                                      <p:tavLst>
                                        <p:tav tm="0">
                                          <p:val>
                                            <p:strVal val="ppt_w"/>
                                          </p:val>
                                        </p:tav>
                                        <p:tav tm="100000">
                                          <p:val>
                                            <p:strVal val="ppt_w"/>
                                          </p:val>
                                        </p:tav>
                                      </p:tavLst>
                                    </p:anim>
                                    <p:anim calcmode="lin" valueType="num">
                                      <p:cBhvr>
                                        <p:cTn id="335" dur="3000"/>
                                        <p:tgtEl>
                                          <p:spTgt spid="2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36" dur="1" fill="hold">
                                          <p:stCondLst>
                                            <p:cond delay="2999"/>
                                          </p:stCondLst>
                                        </p:cTn>
                                        <p:tgtEl>
                                          <p:spTgt spid="25"/>
                                        </p:tgtEl>
                                        <p:attrNameLst>
                                          <p:attrName>style.visibility</p:attrName>
                                        </p:attrNameLst>
                                      </p:cBhvr>
                                      <p:to>
                                        <p:strVal val="hidden"/>
                                      </p:to>
                                    </p:set>
                                  </p:childTnLst>
                                </p:cTn>
                              </p:par>
                              <p:par>
                                <p:cTn id="337" presetID="19" presetClass="exit" presetSubtype="5" fill="hold" grpId="2" nodeType="withEffect">
                                  <p:stCondLst>
                                    <p:cond delay="0"/>
                                  </p:stCondLst>
                                  <p:childTnLst>
                                    <p:anim calcmode="lin" valueType="num">
                                      <p:cBhvr>
                                        <p:cTn id="338" dur="3000"/>
                                        <p:tgtEl>
                                          <p:spTgt spid="26"/>
                                        </p:tgtEl>
                                        <p:attrNameLst>
                                          <p:attrName>ppt_w</p:attrName>
                                        </p:attrNameLst>
                                      </p:cBhvr>
                                      <p:tavLst>
                                        <p:tav tm="0">
                                          <p:val>
                                            <p:strVal val="ppt_w"/>
                                          </p:val>
                                        </p:tav>
                                        <p:tav tm="100000">
                                          <p:val>
                                            <p:strVal val="ppt_w"/>
                                          </p:val>
                                        </p:tav>
                                      </p:tavLst>
                                    </p:anim>
                                    <p:anim calcmode="lin" valueType="num">
                                      <p:cBhvr>
                                        <p:cTn id="339" dur="3000"/>
                                        <p:tgtEl>
                                          <p:spTgt spid="26"/>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40" dur="1" fill="hold">
                                          <p:stCondLst>
                                            <p:cond delay="2999"/>
                                          </p:stCondLst>
                                        </p:cTn>
                                        <p:tgtEl>
                                          <p:spTgt spid="26"/>
                                        </p:tgtEl>
                                        <p:attrNameLst>
                                          <p:attrName>style.visibility</p:attrName>
                                        </p:attrNameLst>
                                      </p:cBhvr>
                                      <p:to>
                                        <p:strVal val="hidden"/>
                                      </p:to>
                                    </p:set>
                                  </p:childTnLst>
                                </p:cTn>
                              </p:par>
                              <p:par>
                                <p:cTn id="341" presetID="19" presetClass="exit" presetSubtype="5" fill="hold" grpId="2" nodeType="withEffect">
                                  <p:stCondLst>
                                    <p:cond delay="0"/>
                                  </p:stCondLst>
                                  <p:childTnLst>
                                    <p:anim calcmode="lin" valueType="num">
                                      <p:cBhvr>
                                        <p:cTn id="342" dur="3000"/>
                                        <p:tgtEl>
                                          <p:spTgt spid="27"/>
                                        </p:tgtEl>
                                        <p:attrNameLst>
                                          <p:attrName>ppt_w</p:attrName>
                                        </p:attrNameLst>
                                      </p:cBhvr>
                                      <p:tavLst>
                                        <p:tav tm="0">
                                          <p:val>
                                            <p:strVal val="ppt_w"/>
                                          </p:val>
                                        </p:tav>
                                        <p:tav tm="100000">
                                          <p:val>
                                            <p:strVal val="ppt_w"/>
                                          </p:val>
                                        </p:tav>
                                      </p:tavLst>
                                    </p:anim>
                                    <p:anim calcmode="lin" valueType="num">
                                      <p:cBhvr>
                                        <p:cTn id="343" dur="3000"/>
                                        <p:tgtEl>
                                          <p:spTgt spid="2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44" dur="1" fill="hold">
                                          <p:stCondLst>
                                            <p:cond delay="2999"/>
                                          </p:stCondLst>
                                        </p:cTn>
                                        <p:tgtEl>
                                          <p:spTgt spid="27"/>
                                        </p:tgtEl>
                                        <p:attrNameLst>
                                          <p:attrName>style.visibility</p:attrName>
                                        </p:attrNameLst>
                                      </p:cBhvr>
                                      <p:to>
                                        <p:strVal val="hidden"/>
                                      </p:to>
                                    </p:set>
                                  </p:childTnLst>
                                </p:cTn>
                              </p:par>
                              <p:par>
                                <p:cTn id="345" presetID="19" presetClass="exit" presetSubtype="5" fill="hold" grpId="2" nodeType="withEffect">
                                  <p:stCondLst>
                                    <p:cond delay="0"/>
                                  </p:stCondLst>
                                  <p:childTnLst>
                                    <p:anim calcmode="lin" valueType="num">
                                      <p:cBhvr>
                                        <p:cTn id="346" dur="3000"/>
                                        <p:tgtEl>
                                          <p:spTgt spid="28"/>
                                        </p:tgtEl>
                                        <p:attrNameLst>
                                          <p:attrName>ppt_w</p:attrName>
                                        </p:attrNameLst>
                                      </p:cBhvr>
                                      <p:tavLst>
                                        <p:tav tm="0">
                                          <p:val>
                                            <p:strVal val="ppt_w"/>
                                          </p:val>
                                        </p:tav>
                                        <p:tav tm="100000">
                                          <p:val>
                                            <p:strVal val="ppt_w"/>
                                          </p:val>
                                        </p:tav>
                                      </p:tavLst>
                                    </p:anim>
                                    <p:anim calcmode="lin" valueType="num">
                                      <p:cBhvr>
                                        <p:cTn id="347" dur="3000"/>
                                        <p:tgtEl>
                                          <p:spTgt spid="2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48" dur="1" fill="hold">
                                          <p:stCondLst>
                                            <p:cond delay="2999"/>
                                          </p:stCondLst>
                                        </p:cTn>
                                        <p:tgtEl>
                                          <p:spTgt spid="28"/>
                                        </p:tgtEl>
                                        <p:attrNameLst>
                                          <p:attrName>style.visibility</p:attrName>
                                        </p:attrNameLst>
                                      </p:cBhvr>
                                      <p:to>
                                        <p:strVal val="hidden"/>
                                      </p:to>
                                    </p:set>
                                  </p:childTnLst>
                                </p:cTn>
                              </p:par>
                              <p:par>
                                <p:cTn id="349" presetID="19" presetClass="exit" presetSubtype="5" fill="hold" grpId="2" nodeType="withEffect">
                                  <p:stCondLst>
                                    <p:cond delay="0"/>
                                  </p:stCondLst>
                                  <p:childTnLst>
                                    <p:anim calcmode="lin" valueType="num">
                                      <p:cBhvr>
                                        <p:cTn id="350" dur="3000"/>
                                        <p:tgtEl>
                                          <p:spTgt spid="29"/>
                                        </p:tgtEl>
                                        <p:attrNameLst>
                                          <p:attrName>ppt_w</p:attrName>
                                        </p:attrNameLst>
                                      </p:cBhvr>
                                      <p:tavLst>
                                        <p:tav tm="0">
                                          <p:val>
                                            <p:strVal val="ppt_w"/>
                                          </p:val>
                                        </p:tav>
                                        <p:tav tm="100000">
                                          <p:val>
                                            <p:strVal val="ppt_w"/>
                                          </p:val>
                                        </p:tav>
                                      </p:tavLst>
                                    </p:anim>
                                    <p:anim calcmode="lin" valueType="num">
                                      <p:cBhvr>
                                        <p:cTn id="351" dur="3000"/>
                                        <p:tgtEl>
                                          <p:spTgt spid="29"/>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52" dur="1" fill="hold">
                                          <p:stCondLst>
                                            <p:cond delay="2999"/>
                                          </p:stCondLst>
                                        </p:cTn>
                                        <p:tgtEl>
                                          <p:spTgt spid="29"/>
                                        </p:tgtEl>
                                        <p:attrNameLst>
                                          <p:attrName>style.visibility</p:attrName>
                                        </p:attrNameLst>
                                      </p:cBhvr>
                                      <p:to>
                                        <p:strVal val="hidden"/>
                                      </p:to>
                                    </p:set>
                                  </p:childTnLst>
                                </p:cTn>
                              </p:par>
                              <p:par>
                                <p:cTn id="353" presetID="19" presetClass="exit" presetSubtype="5" fill="hold" grpId="2" nodeType="withEffect">
                                  <p:stCondLst>
                                    <p:cond delay="0"/>
                                  </p:stCondLst>
                                  <p:childTnLst>
                                    <p:anim calcmode="lin" valueType="num">
                                      <p:cBhvr>
                                        <p:cTn id="354" dur="3000"/>
                                        <p:tgtEl>
                                          <p:spTgt spid="30"/>
                                        </p:tgtEl>
                                        <p:attrNameLst>
                                          <p:attrName>ppt_w</p:attrName>
                                        </p:attrNameLst>
                                      </p:cBhvr>
                                      <p:tavLst>
                                        <p:tav tm="0">
                                          <p:val>
                                            <p:strVal val="ppt_w"/>
                                          </p:val>
                                        </p:tav>
                                        <p:tav tm="100000">
                                          <p:val>
                                            <p:strVal val="ppt_w"/>
                                          </p:val>
                                        </p:tav>
                                      </p:tavLst>
                                    </p:anim>
                                    <p:anim calcmode="lin" valueType="num">
                                      <p:cBhvr>
                                        <p:cTn id="355" dur="3000"/>
                                        <p:tgtEl>
                                          <p:spTgt spid="30"/>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56" dur="1" fill="hold">
                                          <p:stCondLst>
                                            <p:cond delay="2999"/>
                                          </p:stCondLst>
                                        </p:cTn>
                                        <p:tgtEl>
                                          <p:spTgt spid="30"/>
                                        </p:tgtEl>
                                        <p:attrNameLst>
                                          <p:attrName>style.visibility</p:attrName>
                                        </p:attrNameLst>
                                      </p:cBhvr>
                                      <p:to>
                                        <p:strVal val="hidden"/>
                                      </p:to>
                                    </p:set>
                                  </p:childTnLst>
                                </p:cTn>
                              </p:par>
                              <p:par>
                                <p:cTn id="357" presetID="19" presetClass="exit" presetSubtype="5" fill="hold" grpId="2" nodeType="withEffect">
                                  <p:stCondLst>
                                    <p:cond delay="0"/>
                                  </p:stCondLst>
                                  <p:childTnLst>
                                    <p:anim calcmode="lin" valueType="num">
                                      <p:cBhvr>
                                        <p:cTn id="358" dur="3000"/>
                                        <p:tgtEl>
                                          <p:spTgt spid="31"/>
                                        </p:tgtEl>
                                        <p:attrNameLst>
                                          <p:attrName>ppt_w</p:attrName>
                                        </p:attrNameLst>
                                      </p:cBhvr>
                                      <p:tavLst>
                                        <p:tav tm="0">
                                          <p:val>
                                            <p:strVal val="ppt_w"/>
                                          </p:val>
                                        </p:tav>
                                        <p:tav tm="100000">
                                          <p:val>
                                            <p:strVal val="ppt_w"/>
                                          </p:val>
                                        </p:tav>
                                      </p:tavLst>
                                    </p:anim>
                                    <p:anim calcmode="lin" valueType="num">
                                      <p:cBhvr>
                                        <p:cTn id="359" dur="3000"/>
                                        <p:tgtEl>
                                          <p:spTgt spid="31"/>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60" dur="1" fill="hold">
                                          <p:stCondLst>
                                            <p:cond delay="2999"/>
                                          </p:stCondLst>
                                        </p:cTn>
                                        <p:tgtEl>
                                          <p:spTgt spid="31"/>
                                        </p:tgtEl>
                                        <p:attrNameLst>
                                          <p:attrName>style.visibility</p:attrName>
                                        </p:attrNameLst>
                                      </p:cBhvr>
                                      <p:to>
                                        <p:strVal val="hidden"/>
                                      </p:to>
                                    </p:set>
                                  </p:childTnLst>
                                </p:cTn>
                              </p:par>
                              <p:par>
                                <p:cTn id="361" presetID="19" presetClass="exit" presetSubtype="5" fill="hold" grpId="2" nodeType="withEffect">
                                  <p:stCondLst>
                                    <p:cond delay="0"/>
                                  </p:stCondLst>
                                  <p:childTnLst>
                                    <p:anim calcmode="lin" valueType="num">
                                      <p:cBhvr>
                                        <p:cTn id="362" dur="3000"/>
                                        <p:tgtEl>
                                          <p:spTgt spid="32"/>
                                        </p:tgtEl>
                                        <p:attrNameLst>
                                          <p:attrName>ppt_w</p:attrName>
                                        </p:attrNameLst>
                                      </p:cBhvr>
                                      <p:tavLst>
                                        <p:tav tm="0">
                                          <p:val>
                                            <p:strVal val="ppt_w"/>
                                          </p:val>
                                        </p:tav>
                                        <p:tav tm="100000">
                                          <p:val>
                                            <p:strVal val="ppt_w"/>
                                          </p:val>
                                        </p:tav>
                                      </p:tavLst>
                                    </p:anim>
                                    <p:anim calcmode="lin" valueType="num">
                                      <p:cBhvr>
                                        <p:cTn id="363" dur="3000"/>
                                        <p:tgtEl>
                                          <p:spTgt spid="32"/>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64" dur="1" fill="hold">
                                          <p:stCondLst>
                                            <p:cond delay="2999"/>
                                          </p:stCondLst>
                                        </p:cTn>
                                        <p:tgtEl>
                                          <p:spTgt spid="32"/>
                                        </p:tgtEl>
                                        <p:attrNameLst>
                                          <p:attrName>style.visibility</p:attrName>
                                        </p:attrNameLst>
                                      </p:cBhvr>
                                      <p:to>
                                        <p:strVal val="hidden"/>
                                      </p:to>
                                    </p:set>
                                  </p:childTnLst>
                                </p:cTn>
                              </p:par>
                              <p:par>
                                <p:cTn id="365" presetID="19" presetClass="exit" presetSubtype="5" fill="hold" grpId="2" nodeType="withEffect">
                                  <p:stCondLst>
                                    <p:cond delay="0"/>
                                  </p:stCondLst>
                                  <p:childTnLst>
                                    <p:anim calcmode="lin" valueType="num">
                                      <p:cBhvr>
                                        <p:cTn id="366" dur="3000"/>
                                        <p:tgtEl>
                                          <p:spTgt spid="33"/>
                                        </p:tgtEl>
                                        <p:attrNameLst>
                                          <p:attrName>ppt_w</p:attrName>
                                        </p:attrNameLst>
                                      </p:cBhvr>
                                      <p:tavLst>
                                        <p:tav tm="0">
                                          <p:val>
                                            <p:strVal val="ppt_w"/>
                                          </p:val>
                                        </p:tav>
                                        <p:tav tm="100000">
                                          <p:val>
                                            <p:strVal val="ppt_w"/>
                                          </p:val>
                                        </p:tav>
                                      </p:tavLst>
                                    </p:anim>
                                    <p:anim calcmode="lin" valueType="num">
                                      <p:cBhvr>
                                        <p:cTn id="367" dur="3000"/>
                                        <p:tgtEl>
                                          <p:spTgt spid="33"/>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68" dur="1" fill="hold">
                                          <p:stCondLst>
                                            <p:cond delay="2999"/>
                                          </p:stCondLst>
                                        </p:cTn>
                                        <p:tgtEl>
                                          <p:spTgt spid="33"/>
                                        </p:tgtEl>
                                        <p:attrNameLst>
                                          <p:attrName>style.visibility</p:attrName>
                                        </p:attrNameLst>
                                      </p:cBhvr>
                                      <p:to>
                                        <p:strVal val="hidden"/>
                                      </p:to>
                                    </p:set>
                                  </p:childTnLst>
                                </p:cTn>
                              </p:par>
                              <p:par>
                                <p:cTn id="369" presetID="19" presetClass="exit" presetSubtype="5" fill="hold" grpId="2" nodeType="withEffect">
                                  <p:stCondLst>
                                    <p:cond delay="0"/>
                                  </p:stCondLst>
                                  <p:childTnLst>
                                    <p:anim calcmode="lin" valueType="num">
                                      <p:cBhvr>
                                        <p:cTn id="370" dur="3000"/>
                                        <p:tgtEl>
                                          <p:spTgt spid="4"/>
                                        </p:tgtEl>
                                        <p:attrNameLst>
                                          <p:attrName>ppt_w</p:attrName>
                                        </p:attrNameLst>
                                      </p:cBhvr>
                                      <p:tavLst>
                                        <p:tav tm="0">
                                          <p:val>
                                            <p:strVal val="ppt_w"/>
                                          </p:val>
                                        </p:tav>
                                        <p:tav tm="100000">
                                          <p:val>
                                            <p:strVal val="ppt_w"/>
                                          </p:val>
                                        </p:tav>
                                      </p:tavLst>
                                    </p:anim>
                                    <p:anim calcmode="lin" valueType="num">
                                      <p:cBhvr>
                                        <p:cTn id="371" dur="3000"/>
                                        <p:tgtEl>
                                          <p:spTgt spid="4"/>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72" dur="1" fill="hold">
                                          <p:stCondLst>
                                            <p:cond delay="2999"/>
                                          </p:stCondLst>
                                        </p:cTn>
                                        <p:tgtEl>
                                          <p:spTgt spid="4"/>
                                        </p:tgtEl>
                                        <p:attrNameLst>
                                          <p:attrName>style.visibility</p:attrName>
                                        </p:attrNameLst>
                                      </p:cBhvr>
                                      <p:to>
                                        <p:strVal val="hidden"/>
                                      </p:to>
                                    </p:set>
                                  </p:childTnLst>
                                </p:cTn>
                              </p:par>
                              <p:par>
                                <p:cTn id="373" presetID="19" presetClass="exit" presetSubtype="5" fill="hold" grpId="2" nodeType="withEffect">
                                  <p:stCondLst>
                                    <p:cond delay="0"/>
                                  </p:stCondLst>
                                  <p:childTnLst>
                                    <p:anim calcmode="lin" valueType="num">
                                      <p:cBhvr>
                                        <p:cTn id="374" dur="3000"/>
                                        <p:tgtEl>
                                          <p:spTgt spid="5"/>
                                        </p:tgtEl>
                                        <p:attrNameLst>
                                          <p:attrName>ppt_w</p:attrName>
                                        </p:attrNameLst>
                                      </p:cBhvr>
                                      <p:tavLst>
                                        <p:tav tm="0">
                                          <p:val>
                                            <p:strVal val="ppt_w"/>
                                          </p:val>
                                        </p:tav>
                                        <p:tav tm="100000">
                                          <p:val>
                                            <p:strVal val="ppt_w"/>
                                          </p:val>
                                        </p:tav>
                                      </p:tavLst>
                                    </p:anim>
                                    <p:anim calcmode="lin" valueType="num">
                                      <p:cBhvr>
                                        <p:cTn id="375" dur="3000"/>
                                        <p:tgtEl>
                                          <p:spTgt spid="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76" dur="1" fill="hold">
                                          <p:stCondLst>
                                            <p:cond delay="2999"/>
                                          </p:stCondLst>
                                        </p:cTn>
                                        <p:tgtEl>
                                          <p:spTgt spid="5"/>
                                        </p:tgtEl>
                                        <p:attrNameLst>
                                          <p:attrName>style.visibility</p:attrName>
                                        </p:attrNameLst>
                                      </p:cBhvr>
                                      <p:to>
                                        <p:strVal val="hidden"/>
                                      </p:to>
                                    </p:set>
                                  </p:childTnLst>
                                </p:cTn>
                              </p:par>
                              <p:par>
                                <p:cTn id="377" presetID="19" presetClass="exit" presetSubtype="5" fill="hold" grpId="2" nodeType="withEffect">
                                  <p:stCondLst>
                                    <p:cond delay="0"/>
                                  </p:stCondLst>
                                  <p:childTnLst>
                                    <p:anim calcmode="lin" valueType="num">
                                      <p:cBhvr>
                                        <p:cTn id="378" dur="3000"/>
                                        <p:tgtEl>
                                          <p:spTgt spid="6"/>
                                        </p:tgtEl>
                                        <p:attrNameLst>
                                          <p:attrName>ppt_w</p:attrName>
                                        </p:attrNameLst>
                                      </p:cBhvr>
                                      <p:tavLst>
                                        <p:tav tm="0">
                                          <p:val>
                                            <p:strVal val="ppt_w"/>
                                          </p:val>
                                        </p:tav>
                                        <p:tav tm="100000">
                                          <p:val>
                                            <p:strVal val="ppt_w"/>
                                          </p:val>
                                        </p:tav>
                                      </p:tavLst>
                                    </p:anim>
                                    <p:anim calcmode="lin" valueType="num">
                                      <p:cBhvr>
                                        <p:cTn id="379" dur="3000"/>
                                        <p:tgtEl>
                                          <p:spTgt spid="6"/>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80" dur="1" fill="hold">
                                          <p:stCondLst>
                                            <p:cond delay="2999"/>
                                          </p:stCondLst>
                                        </p:cTn>
                                        <p:tgtEl>
                                          <p:spTgt spid="6"/>
                                        </p:tgtEl>
                                        <p:attrNameLst>
                                          <p:attrName>style.visibility</p:attrName>
                                        </p:attrNameLst>
                                      </p:cBhvr>
                                      <p:to>
                                        <p:strVal val="hidden"/>
                                      </p:to>
                                    </p:set>
                                  </p:childTnLst>
                                </p:cTn>
                              </p:par>
                              <p:par>
                                <p:cTn id="381" presetID="19" presetClass="exit" presetSubtype="5" fill="hold" grpId="2" nodeType="withEffect">
                                  <p:stCondLst>
                                    <p:cond delay="0"/>
                                  </p:stCondLst>
                                  <p:childTnLst>
                                    <p:anim calcmode="lin" valueType="num">
                                      <p:cBhvr>
                                        <p:cTn id="382" dur="3000"/>
                                        <p:tgtEl>
                                          <p:spTgt spid="7"/>
                                        </p:tgtEl>
                                        <p:attrNameLst>
                                          <p:attrName>ppt_w</p:attrName>
                                        </p:attrNameLst>
                                      </p:cBhvr>
                                      <p:tavLst>
                                        <p:tav tm="0">
                                          <p:val>
                                            <p:strVal val="ppt_w"/>
                                          </p:val>
                                        </p:tav>
                                        <p:tav tm="100000">
                                          <p:val>
                                            <p:strVal val="ppt_w"/>
                                          </p:val>
                                        </p:tav>
                                      </p:tavLst>
                                    </p:anim>
                                    <p:anim calcmode="lin" valueType="num">
                                      <p:cBhvr>
                                        <p:cTn id="383" dur="3000"/>
                                        <p:tgtEl>
                                          <p:spTgt spid="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84" dur="1" fill="hold">
                                          <p:stCondLst>
                                            <p:cond delay="2999"/>
                                          </p:stCondLst>
                                        </p:cTn>
                                        <p:tgtEl>
                                          <p:spTgt spid="7"/>
                                        </p:tgtEl>
                                        <p:attrNameLst>
                                          <p:attrName>style.visibility</p:attrName>
                                        </p:attrNameLst>
                                      </p:cBhvr>
                                      <p:to>
                                        <p:strVal val="hidden"/>
                                      </p:to>
                                    </p:set>
                                  </p:childTnLst>
                                </p:cTn>
                              </p:par>
                              <p:par>
                                <p:cTn id="385" presetID="19" presetClass="exit" presetSubtype="5" fill="hold" grpId="2" nodeType="withEffect">
                                  <p:stCondLst>
                                    <p:cond delay="0"/>
                                  </p:stCondLst>
                                  <p:childTnLst>
                                    <p:anim calcmode="lin" valueType="num">
                                      <p:cBhvr>
                                        <p:cTn id="386" dur="3000"/>
                                        <p:tgtEl>
                                          <p:spTgt spid="8"/>
                                        </p:tgtEl>
                                        <p:attrNameLst>
                                          <p:attrName>ppt_w</p:attrName>
                                        </p:attrNameLst>
                                      </p:cBhvr>
                                      <p:tavLst>
                                        <p:tav tm="0">
                                          <p:val>
                                            <p:strVal val="ppt_w"/>
                                          </p:val>
                                        </p:tav>
                                        <p:tav tm="100000">
                                          <p:val>
                                            <p:strVal val="ppt_w"/>
                                          </p:val>
                                        </p:tav>
                                      </p:tavLst>
                                    </p:anim>
                                    <p:anim calcmode="lin" valueType="num">
                                      <p:cBhvr>
                                        <p:cTn id="387" dur="3000"/>
                                        <p:tgtEl>
                                          <p:spTgt spid="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88" dur="1" fill="hold">
                                          <p:stCondLst>
                                            <p:cond delay="2999"/>
                                          </p:stCondLst>
                                        </p:cTn>
                                        <p:tgtEl>
                                          <p:spTgt spid="8"/>
                                        </p:tgtEl>
                                        <p:attrNameLst>
                                          <p:attrName>style.visibility</p:attrName>
                                        </p:attrNameLst>
                                      </p:cBhvr>
                                      <p:to>
                                        <p:strVal val="hidden"/>
                                      </p:to>
                                    </p:set>
                                  </p:childTnLst>
                                </p:cTn>
                              </p:par>
                              <p:par>
                                <p:cTn id="389" presetID="19" presetClass="exit" presetSubtype="5" fill="hold" grpId="2" nodeType="withEffect">
                                  <p:stCondLst>
                                    <p:cond delay="0"/>
                                  </p:stCondLst>
                                  <p:childTnLst>
                                    <p:anim calcmode="lin" valueType="num">
                                      <p:cBhvr>
                                        <p:cTn id="390" dur="3000"/>
                                        <p:tgtEl>
                                          <p:spTgt spid="9"/>
                                        </p:tgtEl>
                                        <p:attrNameLst>
                                          <p:attrName>ppt_w</p:attrName>
                                        </p:attrNameLst>
                                      </p:cBhvr>
                                      <p:tavLst>
                                        <p:tav tm="0">
                                          <p:val>
                                            <p:strVal val="ppt_w"/>
                                          </p:val>
                                        </p:tav>
                                        <p:tav tm="100000">
                                          <p:val>
                                            <p:strVal val="ppt_w"/>
                                          </p:val>
                                        </p:tav>
                                      </p:tavLst>
                                    </p:anim>
                                    <p:anim calcmode="lin" valueType="num">
                                      <p:cBhvr>
                                        <p:cTn id="391" dur="3000"/>
                                        <p:tgtEl>
                                          <p:spTgt spid="9"/>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92" dur="1" fill="hold">
                                          <p:stCondLst>
                                            <p:cond delay="2999"/>
                                          </p:stCondLst>
                                        </p:cTn>
                                        <p:tgtEl>
                                          <p:spTgt spid="9"/>
                                        </p:tgtEl>
                                        <p:attrNameLst>
                                          <p:attrName>style.visibility</p:attrName>
                                        </p:attrNameLst>
                                      </p:cBhvr>
                                      <p:to>
                                        <p:strVal val="hidden"/>
                                      </p:to>
                                    </p:set>
                                  </p:childTnLst>
                                </p:cTn>
                              </p:par>
                              <p:par>
                                <p:cTn id="393" presetID="19" presetClass="exit" presetSubtype="5" fill="hold" grpId="2" nodeType="withEffect">
                                  <p:stCondLst>
                                    <p:cond delay="0"/>
                                  </p:stCondLst>
                                  <p:childTnLst>
                                    <p:anim calcmode="lin" valueType="num">
                                      <p:cBhvr>
                                        <p:cTn id="394" dur="3000"/>
                                        <p:tgtEl>
                                          <p:spTgt spid="16"/>
                                        </p:tgtEl>
                                        <p:attrNameLst>
                                          <p:attrName>ppt_w</p:attrName>
                                        </p:attrNameLst>
                                      </p:cBhvr>
                                      <p:tavLst>
                                        <p:tav tm="0">
                                          <p:val>
                                            <p:strVal val="ppt_w"/>
                                          </p:val>
                                        </p:tav>
                                        <p:tav tm="100000">
                                          <p:val>
                                            <p:strVal val="ppt_w"/>
                                          </p:val>
                                        </p:tav>
                                      </p:tavLst>
                                    </p:anim>
                                    <p:anim calcmode="lin" valueType="num">
                                      <p:cBhvr>
                                        <p:cTn id="395" dur="3000"/>
                                        <p:tgtEl>
                                          <p:spTgt spid="16"/>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96" dur="1" fill="hold">
                                          <p:stCondLst>
                                            <p:cond delay="2999"/>
                                          </p:stCondLst>
                                        </p:cTn>
                                        <p:tgtEl>
                                          <p:spTgt spid="16"/>
                                        </p:tgtEl>
                                        <p:attrNameLst>
                                          <p:attrName>style.visibility</p:attrName>
                                        </p:attrNameLst>
                                      </p:cBhvr>
                                      <p:to>
                                        <p:strVal val="hidden"/>
                                      </p:to>
                                    </p:set>
                                  </p:childTnLst>
                                </p:cTn>
                              </p:par>
                              <p:par>
                                <p:cTn id="397" presetID="19" presetClass="exit" presetSubtype="5" fill="hold" grpId="2" nodeType="withEffect">
                                  <p:stCondLst>
                                    <p:cond delay="0"/>
                                  </p:stCondLst>
                                  <p:childTnLst>
                                    <p:anim calcmode="lin" valueType="num">
                                      <p:cBhvr>
                                        <p:cTn id="398" dur="3000"/>
                                        <p:tgtEl>
                                          <p:spTgt spid="17"/>
                                        </p:tgtEl>
                                        <p:attrNameLst>
                                          <p:attrName>ppt_w</p:attrName>
                                        </p:attrNameLst>
                                      </p:cBhvr>
                                      <p:tavLst>
                                        <p:tav tm="0">
                                          <p:val>
                                            <p:strVal val="ppt_w"/>
                                          </p:val>
                                        </p:tav>
                                        <p:tav tm="100000">
                                          <p:val>
                                            <p:strVal val="ppt_w"/>
                                          </p:val>
                                        </p:tav>
                                      </p:tavLst>
                                    </p:anim>
                                    <p:anim calcmode="lin" valueType="num">
                                      <p:cBhvr>
                                        <p:cTn id="399" dur="3000"/>
                                        <p:tgtEl>
                                          <p:spTgt spid="1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400" dur="1" fill="hold">
                                          <p:stCondLst>
                                            <p:cond delay="2999"/>
                                          </p:stCondLst>
                                        </p:cTn>
                                        <p:tgtEl>
                                          <p:spTgt spid="17"/>
                                        </p:tgtEl>
                                        <p:attrNameLst>
                                          <p:attrName>style.visibility</p:attrName>
                                        </p:attrNameLst>
                                      </p:cBhvr>
                                      <p:to>
                                        <p:strVal val="hidden"/>
                                      </p:to>
                                    </p:set>
                                  </p:childTnLst>
                                </p:cTn>
                              </p:par>
                              <p:par>
                                <p:cTn id="401" presetID="19" presetClass="exit" presetSubtype="5" fill="hold" grpId="2" nodeType="withEffect">
                                  <p:stCondLst>
                                    <p:cond delay="0"/>
                                  </p:stCondLst>
                                  <p:childTnLst>
                                    <p:anim calcmode="lin" valueType="num">
                                      <p:cBhvr>
                                        <p:cTn id="402" dur="3000"/>
                                        <p:tgtEl>
                                          <p:spTgt spid="18"/>
                                        </p:tgtEl>
                                        <p:attrNameLst>
                                          <p:attrName>ppt_w</p:attrName>
                                        </p:attrNameLst>
                                      </p:cBhvr>
                                      <p:tavLst>
                                        <p:tav tm="0">
                                          <p:val>
                                            <p:strVal val="ppt_w"/>
                                          </p:val>
                                        </p:tav>
                                        <p:tav tm="100000">
                                          <p:val>
                                            <p:strVal val="ppt_w"/>
                                          </p:val>
                                        </p:tav>
                                      </p:tavLst>
                                    </p:anim>
                                    <p:anim calcmode="lin" valueType="num">
                                      <p:cBhvr>
                                        <p:cTn id="403" dur="3000"/>
                                        <p:tgtEl>
                                          <p:spTgt spid="1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404" dur="1" fill="hold">
                                          <p:stCondLst>
                                            <p:cond delay="2999"/>
                                          </p:stCondLst>
                                        </p:cTn>
                                        <p:tgtEl>
                                          <p:spTgt spid="18"/>
                                        </p:tgtEl>
                                        <p:attrNameLst>
                                          <p:attrName>style.visibility</p:attrName>
                                        </p:attrNameLst>
                                      </p:cBhvr>
                                      <p:to>
                                        <p:strVal val="hidden"/>
                                      </p:to>
                                    </p:set>
                                  </p:childTnLst>
                                </p:cTn>
                              </p:par>
                              <p:par>
                                <p:cTn id="405" presetID="19" presetClass="exit" presetSubtype="5" fill="hold" grpId="2" nodeType="withEffect">
                                  <p:stCondLst>
                                    <p:cond delay="0"/>
                                  </p:stCondLst>
                                  <p:childTnLst>
                                    <p:anim calcmode="lin" valueType="num">
                                      <p:cBhvr>
                                        <p:cTn id="406" dur="3000"/>
                                        <p:tgtEl>
                                          <p:spTgt spid="19"/>
                                        </p:tgtEl>
                                        <p:attrNameLst>
                                          <p:attrName>ppt_w</p:attrName>
                                        </p:attrNameLst>
                                      </p:cBhvr>
                                      <p:tavLst>
                                        <p:tav tm="0">
                                          <p:val>
                                            <p:strVal val="ppt_w"/>
                                          </p:val>
                                        </p:tav>
                                        <p:tav tm="100000">
                                          <p:val>
                                            <p:strVal val="ppt_w"/>
                                          </p:val>
                                        </p:tav>
                                      </p:tavLst>
                                    </p:anim>
                                    <p:anim calcmode="lin" valueType="num">
                                      <p:cBhvr>
                                        <p:cTn id="407" dur="3000"/>
                                        <p:tgtEl>
                                          <p:spTgt spid="19"/>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408" dur="1" fill="hold">
                                          <p:stCondLst>
                                            <p:cond delay="2999"/>
                                          </p:stCondLst>
                                        </p:cTn>
                                        <p:tgtEl>
                                          <p:spTgt spid="19"/>
                                        </p:tgtEl>
                                        <p:attrNameLst>
                                          <p:attrName>style.visibility</p:attrName>
                                        </p:attrNameLst>
                                      </p:cBhvr>
                                      <p:to>
                                        <p:strVal val="hidden"/>
                                      </p:to>
                                    </p:set>
                                  </p:childTnLst>
                                </p:cTn>
                              </p:par>
                              <p:par>
                                <p:cTn id="409" presetID="19" presetClass="exit" presetSubtype="5" fill="hold" grpId="2" nodeType="withEffect">
                                  <p:stCondLst>
                                    <p:cond delay="0"/>
                                  </p:stCondLst>
                                  <p:childTnLst>
                                    <p:anim calcmode="lin" valueType="num">
                                      <p:cBhvr>
                                        <p:cTn id="410" dur="3000"/>
                                        <p:tgtEl>
                                          <p:spTgt spid="20"/>
                                        </p:tgtEl>
                                        <p:attrNameLst>
                                          <p:attrName>ppt_w</p:attrName>
                                        </p:attrNameLst>
                                      </p:cBhvr>
                                      <p:tavLst>
                                        <p:tav tm="0">
                                          <p:val>
                                            <p:strVal val="ppt_w"/>
                                          </p:val>
                                        </p:tav>
                                        <p:tav tm="100000">
                                          <p:val>
                                            <p:strVal val="ppt_w"/>
                                          </p:val>
                                        </p:tav>
                                      </p:tavLst>
                                    </p:anim>
                                    <p:anim calcmode="lin" valueType="num">
                                      <p:cBhvr>
                                        <p:cTn id="411" dur="3000"/>
                                        <p:tgtEl>
                                          <p:spTgt spid="20"/>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412" dur="1" fill="hold">
                                          <p:stCondLst>
                                            <p:cond delay="2999"/>
                                          </p:stCondLst>
                                        </p:cTn>
                                        <p:tgtEl>
                                          <p:spTgt spid="20"/>
                                        </p:tgtEl>
                                        <p:attrNameLst>
                                          <p:attrName>style.visibility</p:attrName>
                                        </p:attrNameLst>
                                      </p:cBhvr>
                                      <p:to>
                                        <p:strVal val="hidden"/>
                                      </p:to>
                                    </p:set>
                                  </p:childTnLst>
                                </p:cTn>
                              </p:par>
                              <p:par>
                                <p:cTn id="413" presetID="19" presetClass="exit" presetSubtype="5" fill="hold" grpId="2" nodeType="withEffect">
                                  <p:stCondLst>
                                    <p:cond delay="0"/>
                                  </p:stCondLst>
                                  <p:childTnLst>
                                    <p:anim calcmode="lin" valueType="num">
                                      <p:cBhvr>
                                        <p:cTn id="414" dur="3000"/>
                                        <p:tgtEl>
                                          <p:spTgt spid="21"/>
                                        </p:tgtEl>
                                        <p:attrNameLst>
                                          <p:attrName>ppt_w</p:attrName>
                                        </p:attrNameLst>
                                      </p:cBhvr>
                                      <p:tavLst>
                                        <p:tav tm="0">
                                          <p:val>
                                            <p:strVal val="ppt_w"/>
                                          </p:val>
                                        </p:tav>
                                        <p:tav tm="100000">
                                          <p:val>
                                            <p:strVal val="ppt_w"/>
                                          </p:val>
                                        </p:tav>
                                      </p:tavLst>
                                    </p:anim>
                                    <p:anim calcmode="lin" valueType="num">
                                      <p:cBhvr>
                                        <p:cTn id="415" dur="3000"/>
                                        <p:tgtEl>
                                          <p:spTgt spid="21"/>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416" dur="1" fill="hold">
                                          <p:stCondLst>
                                            <p:cond delay="2999"/>
                                          </p:stCondLst>
                                        </p:cTn>
                                        <p:tgtEl>
                                          <p:spTgt spid="21"/>
                                        </p:tgtEl>
                                        <p:attrNameLst>
                                          <p:attrName>style.visibility</p:attrName>
                                        </p:attrNameLst>
                                      </p:cBhvr>
                                      <p:to>
                                        <p:strVal val="hidden"/>
                                      </p:to>
                                    </p:set>
                                  </p:childTnLst>
                                </p:cTn>
                              </p:par>
                              <p:par>
                                <p:cTn id="417" presetID="19" presetClass="exit" presetSubtype="5" fill="hold" grpId="2" nodeType="withEffect">
                                  <p:stCondLst>
                                    <p:cond delay="0"/>
                                  </p:stCondLst>
                                  <p:childTnLst>
                                    <p:anim calcmode="lin" valueType="num">
                                      <p:cBhvr>
                                        <p:cTn id="418" dur="3000"/>
                                        <p:tgtEl>
                                          <p:spTgt spid="34"/>
                                        </p:tgtEl>
                                        <p:attrNameLst>
                                          <p:attrName>ppt_w</p:attrName>
                                        </p:attrNameLst>
                                      </p:cBhvr>
                                      <p:tavLst>
                                        <p:tav tm="0">
                                          <p:val>
                                            <p:strVal val="ppt_w"/>
                                          </p:val>
                                        </p:tav>
                                        <p:tav tm="100000">
                                          <p:val>
                                            <p:strVal val="ppt_w"/>
                                          </p:val>
                                        </p:tav>
                                      </p:tavLst>
                                    </p:anim>
                                    <p:anim calcmode="lin" valueType="num">
                                      <p:cBhvr>
                                        <p:cTn id="419" dur="3000"/>
                                        <p:tgtEl>
                                          <p:spTgt spid="34"/>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420" dur="1" fill="hold">
                                          <p:stCondLst>
                                            <p:cond delay="2999"/>
                                          </p:stCondLst>
                                        </p:cTn>
                                        <p:tgtEl>
                                          <p:spTgt spid="34"/>
                                        </p:tgtEl>
                                        <p:attrNameLst>
                                          <p:attrName>style.visibility</p:attrName>
                                        </p:attrNameLst>
                                      </p:cBhvr>
                                      <p:to>
                                        <p:strVal val="hidden"/>
                                      </p:to>
                                    </p:set>
                                  </p:childTnLst>
                                </p:cTn>
                              </p:par>
                              <p:par>
                                <p:cTn id="421" presetID="19" presetClass="exit" presetSubtype="5" fill="hold" grpId="2" nodeType="withEffect">
                                  <p:stCondLst>
                                    <p:cond delay="0"/>
                                  </p:stCondLst>
                                  <p:childTnLst>
                                    <p:anim calcmode="lin" valueType="num">
                                      <p:cBhvr>
                                        <p:cTn id="422" dur="3000"/>
                                        <p:tgtEl>
                                          <p:spTgt spid="35"/>
                                        </p:tgtEl>
                                        <p:attrNameLst>
                                          <p:attrName>ppt_w</p:attrName>
                                        </p:attrNameLst>
                                      </p:cBhvr>
                                      <p:tavLst>
                                        <p:tav tm="0">
                                          <p:val>
                                            <p:strVal val="ppt_w"/>
                                          </p:val>
                                        </p:tav>
                                        <p:tav tm="100000">
                                          <p:val>
                                            <p:strVal val="ppt_w"/>
                                          </p:val>
                                        </p:tav>
                                      </p:tavLst>
                                    </p:anim>
                                    <p:anim calcmode="lin" valueType="num">
                                      <p:cBhvr>
                                        <p:cTn id="423" dur="3000"/>
                                        <p:tgtEl>
                                          <p:spTgt spid="3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424" dur="1" fill="hold">
                                          <p:stCondLst>
                                            <p:cond delay="2999"/>
                                          </p:stCondLst>
                                        </p:cTn>
                                        <p:tgtEl>
                                          <p:spTgt spid="35"/>
                                        </p:tgtEl>
                                        <p:attrNameLst>
                                          <p:attrName>style.visibility</p:attrName>
                                        </p:attrNameLst>
                                      </p:cBhvr>
                                      <p:to>
                                        <p:strVal val="hidden"/>
                                      </p:to>
                                    </p:set>
                                  </p:childTnLst>
                                </p:cTn>
                              </p:par>
                              <p:par>
                                <p:cTn id="425" presetID="19" presetClass="exit" presetSubtype="5" fill="hold" grpId="2" nodeType="withEffect">
                                  <p:stCondLst>
                                    <p:cond delay="0"/>
                                  </p:stCondLst>
                                  <p:childTnLst>
                                    <p:anim calcmode="lin" valueType="num">
                                      <p:cBhvr>
                                        <p:cTn id="426" dur="3000"/>
                                        <p:tgtEl>
                                          <p:spTgt spid="36"/>
                                        </p:tgtEl>
                                        <p:attrNameLst>
                                          <p:attrName>ppt_w</p:attrName>
                                        </p:attrNameLst>
                                      </p:cBhvr>
                                      <p:tavLst>
                                        <p:tav tm="0">
                                          <p:val>
                                            <p:strVal val="ppt_w"/>
                                          </p:val>
                                        </p:tav>
                                        <p:tav tm="100000">
                                          <p:val>
                                            <p:strVal val="ppt_w"/>
                                          </p:val>
                                        </p:tav>
                                      </p:tavLst>
                                    </p:anim>
                                    <p:anim calcmode="lin" valueType="num">
                                      <p:cBhvr>
                                        <p:cTn id="427" dur="3000"/>
                                        <p:tgtEl>
                                          <p:spTgt spid="36"/>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428" dur="1" fill="hold">
                                          <p:stCondLst>
                                            <p:cond delay="2999"/>
                                          </p:stCondLst>
                                        </p:cTn>
                                        <p:tgtEl>
                                          <p:spTgt spid="36"/>
                                        </p:tgtEl>
                                        <p:attrNameLst>
                                          <p:attrName>style.visibility</p:attrName>
                                        </p:attrNameLst>
                                      </p:cBhvr>
                                      <p:to>
                                        <p:strVal val="hidden"/>
                                      </p:to>
                                    </p:set>
                                  </p:childTnLst>
                                </p:cTn>
                              </p:par>
                              <p:par>
                                <p:cTn id="429" presetID="19" presetClass="exit" presetSubtype="5" fill="hold" grpId="2" nodeType="withEffect">
                                  <p:stCondLst>
                                    <p:cond delay="0"/>
                                  </p:stCondLst>
                                  <p:childTnLst>
                                    <p:anim calcmode="lin" valueType="num">
                                      <p:cBhvr>
                                        <p:cTn id="430" dur="3000"/>
                                        <p:tgtEl>
                                          <p:spTgt spid="37"/>
                                        </p:tgtEl>
                                        <p:attrNameLst>
                                          <p:attrName>ppt_w</p:attrName>
                                        </p:attrNameLst>
                                      </p:cBhvr>
                                      <p:tavLst>
                                        <p:tav tm="0">
                                          <p:val>
                                            <p:strVal val="ppt_w"/>
                                          </p:val>
                                        </p:tav>
                                        <p:tav tm="100000">
                                          <p:val>
                                            <p:strVal val="ppt_w"/>
                                          </p:val>
                                        </p:tav>
                                      </p:tavLst>
                                    </p:anim>
                                    <p:anim calcmode="lin" valueType="num">
                                      <p:cBhvr>
                                        <p:cTn id="431" dur="3000"/>
                                        <p:tgtEl>
                                          <p:spTgt spid="3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432" dur="1" fill="hold">
                                          <p:stCondLst>
                                            <p:cond delay="2999"/>
                                          </p:stCondLst>
                                        </p:cTn>
                                        <p:tgtEl>
                                          <p:spTgt spid="37"/>
                                        </p:tgtEl>
                                        <p:attrNameLst>
                                          <p:attrName>style.visibility</p:attrName>
                                        </p:attrNameLst>
                                      </p:cBhvr>
                                      <p:to>
                                        <p:strVal val="hidden"/>
                                      </p:to>
                                    </p:set>
                                  </p:childTnLst>
                                </p:cTn>
                              </p:par>
                              <p:par>
                                <p:cTn id="433" presetID="19" presetClass="exit" presetSubtype="5" fill="hold" grpId="2" nodeType="withEffect">
                                  <p:stCondLst>
                                    <p:cond delay="0"/>
                                  </p:stCondLst>
                                  <p:childTnLst>
                                    <p:anim calcmode="lin" valueType="num">
                                      <p:cBhvr>
                                        <p:cTn id="434" dur="3000"/>
                                        <p:tgtEl>
                                          <p:spTgt spid="38"/>
                                        </p:tgtEl>
                                        <p:attrNameLst>
                                          <p:attrName>ppt_w</p:attrName>
                                        </p:attrNameLst>
                                      </p:cBhvr>
                                      <p:tavLst>
                                        <p:tav tm="0">
                                          <p:val>
                                            <p:strVal val="ppt_w"/>
                                          </p:val>
                                        </p:tav>
                                        <p:tav tm="100000">
                                          <p:val>
                                            <p:strVal val="ppt_w"/>
                                          </p:val>
                                        </p:tav>
                                      </p:tavLst>
                                    </p:anim>
                                    <p:anim calcmode="lin" valueType="num">
                                      <p:cBhvr>
                                        <p:cTn id="435" dur="3000"/>
                                        <p:tgtEl>
                                          <p:spTgt spid="3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436" dur="1" fill="hold">
                                          <p:stCondLst>
                                            <p:cond delay="2999"/>
                                          </p:stCondLst>
                                        </p:cTn>
                                        <p:tgtEl>
                                          <p:spTgt spid="38"/>
                                        </p:tgtEl>
                                        <p:attrNameLst>
                                          <p:attrName>style.visibility</p:attrName>
                                        </p:attrNameLst>
                                      </p:cBhvr>
                                      <p:to>
                                        <p:strVal val="hidden"/>
                                      </p:to>
                                    </p:set>
                                  </p:childTnLst>
                                </p:cTn>
                              </p:par>
                              <p:par>
                                <p:cTn id="437" presetID="19" presetClass="exit" presetSubtype="5" fill="hold" grpId="2" nodeType="withEffect">
                                  <p:stCondLst>
                                    <p:cond delay="0"/>
                                  </p:stCondLst>
                                  <p:childTnLst>
                                    <p:anim calcmode="lin" valueType="num">
                                      <p:cBhvr>
                                        <p:cTn id="438" dur="3000"/>
                                        <p:tgtEl>
                                          <p:spTgt spid="39"/>
                                        </p:tgtEl>
                                        <p:attrNameLst>
                                          <p:attrName>ppt_w</p:attrName>
                                        </p:attrNameLst>
                                      </p:cBhvr>
                                      <p:tavLst>
                                        <p:tav tm="0">
                                          <p:val>
                                            <p:strVal val="ppt_w"/>
                                          </p:val>
                                        </p:tav>
                                        <p:tav tm="100000">
                                          <p:val>
                                            <p:strVal val="ppt_w"/>
                                          </p:val>
                                        </p:tav>
                                      </p:tavLst>
                                    </p:anim>
                                    <p:anim calcmode="lin" valueType="num">
                                      <p:cBhvr>
                                        <p:cTn id="439" dur="3000"/>
                                        <p:tgtEl>
                                          <p:spTgt spid="39"/>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440" dur="1" fill="hold">
                                          <p:stCondLst>
                                            <p:cond delay="2999"/>
                                          </p:stCondLst>
                                        </p:cTn>
                                        <p:tgtEl>
                                          <p:spTgt spid="39"/>
                                        </p:tgtEl>
                                        <p:attrNameLst>
                                          <p:attrName>style.visibility</p:attrName>
                                        </p:attrNameLst>
                                      </p:cBhvr>
                                      <p:to>
                                        <p:strVal val="hidden"/>
                                      </p:to>
                                    </p:set>
                                  </p:childTnLst>
                                </p:cTn>
                              </p:par>
                              <p:par>
                                <p:cTn id="441" presetID="8" presetClass="emph" presetSubtype="0" fill="hold" grpId="3" nodeType="withEffect">
                                  <p:stCondLst>
                                    <p:cond delay="0"/>
                                  </p:stCondLst>
                                  <p:childTnLst>
                                    <p:animRot by="21600000">
                                      <p:cBhvr>
                                        <p:cTn id="442" dur="3000" fill="hold"/>
                                        <p:tgtEl>
                                          <p:spTgt spid="4"/>
                                        </p:tgtEl>
                                        <p:attrNameLst>
                                          <p:attrName>r</p:attrName>
                                        </p:attrNameLst>
                                      </p:cBhvr>
                                    </p:animRot>
                                  </p:childTnLst>
                                </p:cTn>
                              </p:par>
                              <p:par>
                                <p:cTn id="443" presetID="8" presetClass="emph" presetSubtype="0" fill="hold" grpId="3" nodeType="withEffect">
                                  <p:stCondLst>
                                    <p:cond delay="0"/>
                                  </p:stCondLst>
                                  <p:childTnLst>
                                    <p:animRot by="21600000">
                                      <p:cBhvr>
                                        <p:cTn id="444" dur="3000" fill="hold"/>
                                        <p:tgtEl>
                                          <p:spTgt spid="16"/>
                                        </p:tgtEl>
                                        <p:attrNameLst>
                                          <p:attrName>r</p:attrName>
                                        </p:attrNameLst>
                                      </p:cBhvr>
                                    </p:animRot>
                                  </p:childTnLst>
                                </p:cTn>
                              </p:par>
                              <p:par>
                                <p:cTn id="445" presetID="8" presetClass="emph" presetSubtype="0" fill="hold" grpId="3" nodeType="withEffect">
                                  <p:stCondLst>
                                    <p:cond delay="0"/>
                                  </p:stCondLst>
                                  <p:childTnLst>
                                    <p:animRot by="21600000">
                                      <p:cBhvr>
                                        <p:cTn id="446" dur="3000" fill="hold"/>
                                        <p:tgtEl>
                                          <p:spTgt spid="34"/>
                                        </p:tgtEl>
                                        <p:attrNameLst>
                                          <p:attrName>r</p:attrName>
                                        </p:attrNameLst>
                                      </p:cBhvr>
                                    </p:animRot>
                                  </p:childTnLst>
                                </p:cTn>
                              </p:par>
                              <p:par>
                                <p:cTn id="447" presetID="8" presetClass="emph" presetSubtype="0" fill="hold" grpId="3" nodeType="withEffect">
                                  <p:stCondLst>
                                    <p:cond delay="0"/>
                                  </p:stCondLst>
                                  <p:childTnLst>
                                    <p:animRot by="21600000">
                                      <p:cBhvr>
                                        <p:cTn id="448" dur="3000" fill="hold"/>
                                        <p:tgtEl>
                                          <p:spTgt spid="6"/>
                                        </p:tgtEl>
                                        <p:attrNameLst>
                                          <p:attrName>r</p:attrName>
                                        </p:attrNameLst>
                                      </p:cBhvr>
                                    </p:animRot>
                                  </p:childTnLst>
                                </p:cTn>
                              </p:par>
                              <p:par>
                                <p:cTn id="449" presetID="8" presetClass="emph" presetSubtype="0" fill="hold" grpId="3" nodeType="withEffect">
                                  <p:stCondLst>
                                    <p:cond delay="0"/>
                                  </p:stCondLst>
                                  <p:childTnLst>
                                    <p:animRot by="21600000">
                                      <p:cBhvr>
                                        <p:cTn id="450" dur="3000" fill="hold"/>
                                        <p:tgtEl>
                                          <p:spTgt spid="18"/>
                                        </p:tgtEl>
                                        <p:attrNameLst>
                                          <p:attrName>r</p:attrName>
                                        </p:attrNameLst>
                                      </p:cBhvr>
                                    </p:animRot>
                                  </p:childTnLst>
                                </p:cTn>
                              </p:par>
                              <p:par>
                                <p:cTn id="451" presetID="8" presetClass="emph" presetSubtype="0" fill="hold" grpId="3" nodeType="withEffect">
                                  <p:stCondLst>
                                    <p:cond delay="0"/>
                                  </p:stCondLst>
                                  <p:childTnLst>
                                    <p:animRot by="21600000">
                                      <p:cBhvr>
                                        <p:cTn id="452" dur="3000" fill="hold"/>
                                        <p:tgtEl>
                                          <p:spTgt spid="36"/>
                                        </p:tgtEl>
                                        <p:attrNameLst>
                                          <p:attrName>r</p:attrName>
                                        </p:attrNameLst>
                                      </p:cBhvr>
                                    </p:animRot>
                                  </p:childTnLst>
                                </p:cTn>
                              </p:par>
                              <p:par>
                                <p:cTn id="453" presetID="8" presetClass="emph" presetSubtype="0" fill="hold" grpId="3" nodeType="withEffect">
                                  <p:stCondLst>
                                    <p:cond delay="0"/>
                                  </p:stCondLst>
                                  <p:childTnLst>
                                    <p:animRot by="21600000">
                                      <p:cBhvr>
                                        <p:cTn id="454" dur="3000" fill="hold"/>
                                        <p:tgtEl>
                                          <p:spTgt spid="8"/>
                                        </p:tgtEl>
                                        <p:attrNameLst>
                                          <p:attrName>r</p:attrName>
                                        </p:attrNameLst>
                                      </p:cBhvr>
                                    </p:animRot>
                                  </p:childTnLst>
                                </p:cTn>
                              </p:par>
                              <p:par>
                                <p:cTn id="455" presetID="8" presetClass="emph" presetSubtype="0" fill="hold" grpId="3" nodeType="withEffect">
                                  <p:stCondLst>
                                    <p:cond delay="0"/>
                                  </p:stCondLst>
                                  <p:childTnLst>
                                    <p:animRot by="21600000">
                                      <p:cBhvr>
                                        <p:cTn id="456" dur="3000" fill="hold"/>
                                        <p:tgtEl>
                                          <p:spTgt spid="20"/>
                                        </p:tgtEl>
                                        <p:attrNameLst>
                                          <p:attrName>r</p:attrName>
                                        </p:attrNameLst>
                                      </p:cBhvr>
                                    </p:animRot>
                                  </p:childTnLst>
                                </p:cTn>
                              </p:par>
                              <p:par>
                                <p:cTn id="457" presetID="8" presetClass="emph" presetSubtype="0" fill="hold" grpId="3" nodeType="withEffect">
                                  <p:stCondLst>
                                    <p:cond delay="0"/>
                                  </p:stCondLst>
                                  <p:childTnLst>
                                    <p:animRot by="21600000">
                                      <p:cBhvr>
                                        <p:cTn id="458" dur="3000" fill="hold"/>
                                        <p:tgtEl>
                                          <p:spTgt spid="38"/>
                                        </p:tgtEl>
                                        <p:attrNameLst>
                                          <p:attrName>r</p:attrName>
                                        </p:attrNameLst>
                                      </p:cBhvr>
                                    </p:animRot>
                                  </p:childTnLst>
                                </p:cTn>
                              </p:par>
                              <p:par>
                                <p:cTn id="459" presetID="8" presetClass="emph" presetSubtype="0" fill="hold" grpId="3" nodeType="withEffect">
                                  <p:stCondLst>
                                    <p:cond delay="0"/>
                                  </p:stCondLst>
                                  <p:childTnLst>
                                    <p:animRot by="-21600000">
                                      <p:cBhvr>
                                        <p:cTn id="460" dur="3000" fill="hold"/>
                                        <p:tgtEl>
                                          <p:spTgt spid="5"/>
                                        </p:tgtEl>
                                        <p:attrNameLst>
                                          <p:attrName>r</p:attrName>
                                        </p:attrNameLst>
                                      </p:cBhvr>
                                    </p:animRot>
                                  </p:childTnLst>
                                </p:cTn>
                              </p:par>
                              <p:par>
                                <p:cTn id="461" presetID="8" presetClass="emph" presetSubtype="0" fill="hold" grpId="3" nodeType="withEffect">
                                  <p:stCondLst>
                                    <p:cond delay="0"/>
                                  </p:stCondLst>
                                  <p:childTnLst>
                                    <p:animRot by="-21600000">
                                      <p:cBhvr>
                                        <p:cTn id="462" dur="3000" fill="hold"/>
                                        <p:tgtEl>
                                          <p:spTgt spid="17"/>
                                        </p:tgtEl>
                                        <p:attrNameLst>
                                          <p:attrName>r</p:attrName>
                                        </p:attrNameLst>
                                      </p:cBhvr>
                                    </p:animRot>
                                  </p:childTnLst>
                                </p:cTn>
                              </p:par>
                              <p:par>
                                <p:cTn id="463" presetID="8" presetClass="emph" presetSubtype="0" fill="hold" grpId="3" nodeType="withEffect">
                                  <p:stCondLst>
                                    <p:cond delay="0"/>
                                  </p:stCondLst>
                                  <p:childTnLst>
                                    <p:animRot by="-21600000">
                                      <p:cBhvr>
                                        <p:cTn id="464" dur="3000" fill="hold"/>
                                        <p:tgtEl>
                                          <p:spTgt spid="35"/>
                                        </p:tgtEl>
                                        <p:attrNameLst>
                                          <p:attrName>r</p:attrName>
                                        </p:attrNameLst>
                                      </p:cBhvr>
                                    </p:animRot>
                                  </p:childTnLst>
                                </p:cTn>
                              </p:par>
                              <p:par>
                                <p:cTn id="465" presetID="8" presetClass="emph" presetSubtype="0" fill="hold" grpId="3" nodeType="withEffect">
                                  <p:stCondLst>
                                    <p:cond delay="0"/>
                                  </p:stCondLst>
                                  <p:childTnLst>
                                    <p:animRot by="-21600000">
                                      <p:cBhvr>
                                        <p:cTn id="466" dur="3000" fill="hold"/>
                                        <p:tgtEl>
                                          <p:spTgt spid="7"/>
                                        </p:tgtEl>
                                        <p:attrNameLst>
                                          <p:attrName>r</p:attrName>
                                        </p:attrNameLst>
                                      </p:cBhvr>
                                    </p:animRot>
                                  </p:childTnLst>
                                </p:cTn>
                              </p:par>
                              <p:par>
                                <p:cTn id="467" presetID="8" presetClass="emph" presetSubtype="0" fill="hold" grpId="3" nodeType="withEffect">
                                  <p:stCondLst>
                                    <p:cond delay="0"/>
                                  </p:stCondLst>
                                  <p:childTnLst>
                                    <p:animRot by="-21600000">
                                      <p:cBhvr>
                                        <p:cTn id="468" dur="3000" fill="hold"/>
                                        <p:tgtEl>
                                          <p:spTgt spid="19"/>
                                        </p:tgtEl>
                                        <p:attrNameLst>
                                          <p:attrName>r</p:attrName>
                                        </p:attrNameLst>
                                      </p:cBhvr>
                                    </p:animRot>
                                  </p:childTnLst>
                                </p:cTn>
                              </p:par>
                              <p:par>
                                <p:cTn id="469" presetID="8" presetClass="emph" presetSubtype="0" fill="hold" grpId="3" nodeType="withEffect">
                                  <p:stCondLst>
                                    <p:cond delay="0"/>
                                  </p:stCondLst>
                                  <p:childTnLst>
                                    <p:animRot by="-21600000">
                                      <p:cBhvr>
                                        <p:cTn id="470" dur="3000" fill="hold"/>
                                        <p:tgtEl>
                                          <p:spTgt spid="37"/>
                                        </p:tgtEl>
                                        <p:attrNameLst>
                                          <p:attrName>r</p:attrName>
                                        </p:attrNameLst>
                                      </p:cBhvr>
                                    </p:animRot>
                                  </p:childTnLst>
                                </p:cTn>
                              </p:par>
                              <p:par>
                                <p:cTn id="471" presetID="8" presetClass="emph" presetSubtype="0" fill="hold" grpId="3" nodeType="withEffect">
                                  <p:stCondLst>
                                    <p:cond delay="0"/>
                                  </p:stCondLst>
                                  <p:childTnLst>
                                    <p:animRot by="-21600000">
                                      <p:cBhvr>
                                        <p:cTn id="472" dur="3000" fill="hold"/>
                                        <p:tgtEl>
                                          <p:spTgt spid="9"/>
                                        </p:tgtEl>
                                        <p:attrNameLst>
                                          <p:attrName>r</p:attrName>
                                        </p:attrNameLst>
                                      </p:cBhvr>
                                    </p:animRot>
                                  </p:childTnLst>
                                </p:cTn>
                              </p:par>
                              <p:par>
                                <p:cTn id="473" presetID="8" presetClass="emph" presetSubtype="0" fill="hold" grpId="3" nodeType="withEffect">
                                  <p:stCondLst>
                                    <p:cond delay="0"/>
                                  </p:stCondLst>
                                  <p:childTnLst>
                                    <p:animRot by="-21600000">
                                      <p:cBhvr>
                                        <p:cTn id="474" dur="3000" fill="hold"/>
                                        <p:tgtEl>
                                          <p:spTgt spid="21"/>
                                        </p:tgtEl>
                                        <p:attrNameLst>
                                          <p:attrName>r</p:attrName>
                                        </p:attrNameLst>
                                      </p:cBhvr>
                                    </p:animRot>
                                  </p:childTnLst>
                                </p:cTn>
                              </p:par>
                              <p:par>
                                <p:cTn id="475" presetID="8" presetClass="emph" presetSubtype="0" fill="hold" grpId="3" nodeType="withEffect">
                                  <p:stCondLst>
                                    <p:cond delay="0"/>
                                  </p:stCondLst>
                                  <p:childTnLst>
                                    <p:animRot by="-21600000">
                                      <p:cBhvr>
                                        <p:cTn id="476" dur="3000" fill="hold"/>
                                        <p:tgtEl>
                                          <p:spTgt spid="39"/>
                                        </p:tgtEl>
                                        <p:attrNameLst>
                                          <p:attrName>r</p:attrName>
                                        </p:attrNameLst>
                                      </p:cBhvr>
                                    </p:animRot>
                                  </p:childTnLst>
                                </p:cTn>
                              </p:par>
                              <p:par>
                                <p:cTn id="477" presetID="8" presetClass="emph" presetSubtype="0" fill="hold" grpId="3" nodeType="withEffect">
                                  <p:stCondLst>
                                    <p:cond delay="0"/>
                                  </p:stCondLst>
                                  <p:childTnLst>
                                    <p:animRot by="-21600000">
                                      <p:cBhvr>
                                        <p:cTn id="478" dur="3000" fill="hold"/>
                                        <p:tgtEl>
                                          <p:spTgt spid="13"/>
                                        </p:tgtEl>
                                        <p:attrNameLst>
                                          <p:attrName>r</p:attrName>
                                        </p:attrNameLst>
                                      </p:cBhvr>
                                    </p:animRot>
                                  </p:childTnLst>
                                </p:cTn>
                              </p:par>
                              <p:par>
                                <p:cTn id="479" presetID="8" presetClass="emph" presetSubtype="0" fill="hold" grpId="3" nodeType="withEffect">
                                  <p:stCondLst>
                                    <p:cond delay="0"/>
                                  </p:stCondLst>
                                  <p:childTnLst>
                                    <p:animRot by="-21600000">
                                      <p:cBhvr>
                                        <p:cTn id="480" dur="3000" fill="hold"/>
                                        <p:tgtEl>
                                          <p:spTgt spid="25"/>
                                        </p:tgtEl>
                                        <p:attrNameLst>
                                          <p:attrName>r</p:attrName>
                                        </p:attrNameLst>
                                      </p:cBhvr>
                                    </p:animRot>
                                  </p:childTnLst>
                                </p:cTn>
                              </p:par>
                              <p:par>
                                <p:cTn id="481" presetID="8" presetClass="emph" presetSubtype="0" fill="hold" grpId="3" nodeType="withEffect">
                                  <p:stCondLst>
                                    <p:cond delay="0"/>
                                  </p:stCondLst>
                                  <p:childTnLst>
                                    <p:animRot by="-21600000">
                                      <p:cBhvr>
                                        <p:cTn id="482" dur="3000" fill="hold"/>
                                        <p:tgtEl>
                                          <p:spTgt spid="31"/>
                                        </p:tgtEl>
                                        <p:attrNameLst>
                                          <p:attrName>r</p:attrName>
                                        </p:attrNameLst>
                                      </p:cBhvr>
                                    </p:animRot>
                                  </p:childTnLst>
                                </p:cTn>
                              </p:par>
                              <p:par>
                                <p:cTn id="483" presetID="8" presetClass="emph" presetSubtype="0" fill="hold" grpId="3" nodeType="withEffect">
                                  <p:stCondLst>
                                    <p:cond delay="0"/>
                                  </p:stCondLst>
                                  <p:childTnLst>
                                    <p:animRot by="-21600000">
                                      <p:cBhvr>
                                        <p:cTn id="484" dur="3000" fill="hold"/>
                                        <p:tgtEl>
                                          <p:spTgt spid="15"/>
                                        </p:tgtEl>
                                        <p:attrNameLst>
                                          <p:attrName>r</p:attrName>
                                        </p:attrNameLst>
                                      </p:cBhvr>
                                    </p:animRot>
                                  </p:childTnLst>
                                </p:cTn>
                              </p:par>
                              <p:par>
                                <p:cTn id="485" presetID="8" presetClass="emph" presetSubtype="0" fill="hold" grpId="3" nodeType="withEffect">
                                  <p:stCondLst>
                                    <p:cond delay="0"/>
                                  </p:stCondLst>
                                  <p:childTnLst>
                                    <p:animRot by="-21600000">
                                      <p:cBhvr>
                                        <p:cTn id="486" dur="3000" fill="hold"/>
                                        <p:tgtEl>
                                          <p:spTgt spid="27"/>
                                        </p:tgtEl>
                                        <p:attrNameLst>
                                          <p:attrName>r</p:attrName>
                                        </p:attrNameLst>
                                      </p:cBhvr>
                                    </p:animRot>
                                  </p:childTnLst>
                                </p:cTn>
                              </p:par>
                              <p:par>
                                <p:cTn id="487" presetID="8" presetClass="emph" presetSubtype="0" fill="hold" grpId="3" nodeType="withEffect">
                                  <p:stCondLst>
                                    <p:cond delay="0"/>
                                  </p:stCondLst>
                                  <p:childTnLst>
                                    <p:animRot by="-21600000">
                                      <p:cBhvr>
                                        <p:cTn id="488" dur="3000" fill="hold"/>
                                        <p:tgtEl>
                                          <p:spTgt spid="33"/>
                                        </p:tgtEl>
                                        <p:attrNameLst>
                                          <p:attrName>r</p:attrName>
                                        </p:attrNameLst>
                                      </p:cBhvr>
                                    </p:animRot>
                                  </p:childTnLst>
                                </p:cTn>
                              </p:par>
                              <p:par>
                                <p:cTn id="489" presetID="8" presetClass="emph" presetSubtype="0" fill="hold" grpId="3" nodeType="withEffect">
                                  <p:stCondLst>
                                    <p:cond delay="0"/>
                                  </p:stCondLst>
                                  <p:childTnLst>
                                    <p:animRot by="-21600000">
                                      <p:cBhvr>
                                        <p:cTn id="490" dur="3000" fill="hold"/>
                                        <p:tgtEl>
                                          <p:spTgt spid="11"/>
                                        </p:tgtEl>
                                        <p:attrNameLst>
                                          <p:attrName>r</p:attrName>
                                        </p:attrNameLst>
                                      </p:cBhvr>
                                    </p:animRot>
                                  </p:childTnLst>
                                </p:cTn>
                              </p:par>
                              <p:par>
                                <p:cTn id="491" presetID="8" presetClass="emph" presetSubtype="0" fill="hold" grpId="3" nodeType="withEffect">
                                  <p:stCondLst>
                                    <p:cond delay="0"/>
                                  </p:stCondLst>
                                  <p:childTnLst>
                                    <p:animRot by="-21600000">
                                      <p:cBhvr>
                                        <p:cTn id="492" dur="3000" fill="hold"/>
                                        <p:tgtEl>
                                          <p:spTgt spid="23"/>
                                        </p:tgtEl>
                                        <p:attrNameLst>
                                          <p:attrName>r</p:attrName>
                                        </p:attrNameLst>
                                      </p:cBhvr>
                                    </p:animRot>
                                  </p:childTnLst>
                                </p:cTn>
                              </p:par>
                              <p:par>
                                <p:cTn id="493" presetID="8" presetClass="emph" presetSubtype="0" fill="hold" grpId="3" nodeType="withEffect">
                                  <p:stCondLst>
                                    <p:cond delay="0"/>
                                  </p:stCondLst>
                                  <p:childTnLst>
                                    <p:animRot by="-21600000">
                                      <p:cBhvr>
                                        <p:cTn id="494" dur="3000" fill="hold"/>
                                        <p:tgtEl>
                                          <p:spTgt spid="29"/>
                                        </p:tgtEl>
                                        <p:attrNameLst>
                                          <p:attrName>r</p:attrName>
                                        </p:attrNameLst>
                                      </p:cBhvr>
                                    </p:animRot>
                                  </p:childTnLst>
                                </p:cTn>
                              </p:par>
                              <p:par>
                                <p:cTn id="495" presetID="8" presetClass="emph" presetSubtype="0" fill="hold" grpId="3" nodeType="withEffect">
                                  <p:stCondLst>
                                    <p:cond delay="0"/>
                                  </p:stCondLst>
                                  <p:childTnLst>
                                    <p:animRot by="21600000">
                                      <p:cBhvr>
                                        <p:cTn id="496" dur="3000" fill="hold"/>
                                        <p:tgtEl>
                                          <p:spTgt spid="12"/>
                                        </p:tgtEl>
                                        <p:attrNameLst>
                                          <p:attrName>r</p:attrName>
                                        </p:attrNameLst>
                                      </p:cBhvr>
                                    </p:animRot>
                                  </p:childTnLst>
                                </p:cTn>
                              </p:par>
                              <p:par>
                                <p:cTn id="497" presetID="8" presetClass="emph" presetSubtype="0" fill="hold" grpId="3" nodeType="withEffect">
                                  <p:stCondLst>
                                    <p:cond delay="0"/>
                                  </p:stCondLst>
                                  <p:childTnLst>
                                    <p:animRot by="21600000">
                                      <p:cBhvr>
                                        <p:cTn id="498" dur="3000" fill="hold"/>
                                        <p:tgtEl>
                                          <p:spTgt spid="24"/>
                                        </p:tgtEl>
                                        <p:attrNameLst>
                                          <p:attrName>r</p:attrName>
                                        </p:attrNameLst>
                                      </p:cBhvr>
                                    </p:animRot>
                                  </p:childTnLst>
                                </p:cTn>
                              </p:par>
                              <p:par>
                                <p:cTn id="499" presetID="8" presetClass="emph" presetSubtype="0" fill="hold" grpId="3" nodeType="withEffect">
                                  <p:stCondLst>
                                    <p:cond delay="0"/>
                                  </p:stCondLst>
                                  <p:childTnLst>
                                    <p:animRot by="21600000">
                                      <p:cBhvr>
                                        <p:cTn id="500" dur="3000" fill="hold"/>
                                        <p:tgtEl>
                                          <p:spTgt spid="30"/>
                                        </p:tgtEl>
                                        <p:attrNameLst>
                                          <p:attrName>r</p:attrName>
                                        </p:attrNameLst>
                                      </p:cBhvr>
                                    </p:animRot>
                                  </p:childTnLst>
                                </p:cTn>
                              </p:par>
                              <p:par>
                                <p:cTn id="501" presetID="8" presetClass="emph" presetSubtype="0" fill="hold" grpId="3" nodeType="withEffect">
                                  <p:stCondLst>
                                    <p:cond delay="0"/>
                                  </p:stCondLst>
                                  <p:childTnLst>
                                    <p:animRot by="21600000">
                                      <p:cBhvr>
                                        <p:cTn id="502" dur="3000" fill="hold"/>
                                        <p:tgtEl>
                                          <p:spTgt spid="14"/>
                                        </p:tgtEl>
                                        <p:attrNameLst>
                                          <p:attrName>r</p:attrName>
                                        </p:attrNameLst>
                                      </p:cBhvr>
                                    </p:animRot>
                                  </p:childTnLst>
                                </p:cTn>
                              </p:par>
                              <p:par>
                                <p:cTn id="503" presetID="8" presetClass="emph" presetSubtype="0" fill="hold" grpId="3" nodeType="withEffect">
                                  <p:stCondLst>
                                    <p:cond delay="0"/>
                                  </p:stCondLst>
                                  <p:childTnLst>
                                    <p:animRot by="21600000">
                                      <p:cBhvr>
                                        <p:cTn id="504" dur="3000" fill="hold"/>
                                        <p:tgtEl>
                                          <p:spTgt spid="26"/>
                                        </p:tgtEl>
                                        <p:attrNameLst>
                                          <p:attrName>r</p:attrName>
                                        </p:attrNameLst>
                                      </p:cBhvr>
                                    </p:animRot>
                                  </p:childTnLst>
                                </p:cTn>
                              </p:par>
                              <p:par>
                                <p:cTn id="505" presetID="8" presetClass="emph" presetSubtype="0" fill="hold" grpId="3" nodeType="withEffect">
                                  <p:stCondLst>
                                    <p:cond delay="0"/>
                                  </p:stCondLst>
                                  <p:childTnLst>
                                    <p:animRot by="21600000">
                                      <p:cBhvr>
                                        <p:cTn id="506" dur="3000" fill="hold"/>
                                        <p:tgtEl>
                                          <p:spTgt spid="32"/>
                                        </p:tgtEl>
                                        <p:attrNameLst>
                                          <p:attrName>r</p:attrName>
                                        </p:attrNameLst>
                                      </p:cBhvr>
                                    </p:animRot>
                                  </p:childTnLst>
                                </p:cTn>
                              </p:par>
                              <p:par>
                                <p:cTn id="507" presetID="8" presetClass="emph" presetSubtype="0" fill="hold" grpId="3" nodeType="withEffect">
                                  <p:stCondLst>
                                    <p:cond delay="0"/>
                                  </p:stCondLst>
                                  <p:childTnLst>
                                    <p:animRot by="21600000">
                                      <p:cBhvr>
                                        <p:cTn id="508" dur="3000" fill="hold"/>
                                        <p:tgtEl>
                                          <p:spTgt spid="10"/>
                                        </p:tgtEl>
                                        <p:attrNameLst>
                                          <p:attrName>r</p:attrName>
                                        </p:attrNameLst>
                                      </p:cBhvr>
                                    </p:animRot>
                                  </p:childTnLst>
                                </p:cTn>
                              </p:par>
                              <p:par>
                                <p:cTn id="509" presetID="8" presetClass="emph" presetSubtype="0" fill="hold" grpId="3" nodeType="withEffect">
                                  <p:stCondLst>
                                    <p:cond delay="0"/>
                                  </p:stCondLst>
                                  <p:childTnLst>
                                    <p:animRot by="21600000">
                                      <p:cBhvr>
                                        <p:cTn id="510" dur="3000" fill="hold"/>
                                        <p:tgtEl>
                                          <p:spTgt spid="22"/>
                                        </p:tgtEl>
                                        <p:attrNameLst>
                                          <p:attrName>r</p:attrName>
                                        </p:attrNameLst>
                                      </p:cBhvr>
                                    </p:animRot>
                                  </p:childTnLst>
                                </p:cTn>
                              </p:par>
                              <p:par>
                                <p:cTn id="511" presetID="8" presetClass="emph" presetSubtype="0" fill="hold" grpId="3" nodeType="withEffect">
                                  <p:stCondLst>
                                    <p:cond delay="0"/>
                                  </p:stCondLst>
                                  <p:childTnLst>
                                    <p:animRot by="21600000">
                                      <p:cBhvr>
                                        <p:cTn id="512" dur="3000" fill="hold"/>
                                        <p:tgtEl>
                                          <p:spTgt spid="28"/>
                                        </p:tgtEl>
                                        <p:attrNameLst>
                                          <p:attrName>r</p:attrName>
                                        </p:attrNameLst>
                                      </p:cBhvr>
                                    </p:animRot>
                                  </p:childTnLst>
                                </p:cTn>
                              </p:par>
                              <p:par>
                                <p:cTn id="513" presetID="23" presetClass="entr" presetSubtype="288" fill="hold" nodeType="withEffect">
                                  <p:stCondLst>
                                    <p:cond delay="0"/>
                                  </p:stCondLst>
                                  <p:childTnLst>
                                    <p:set>
                                      <p:cBhvr>
                                        <p:cTn id="514" dur="1" fill="hold">
                                          <p:stCondLst>
                                            <p:cond delay="0"/>
                                          </p:stCondLst>
                                        </p:cTn>
                                        <p:tgtEl>
                                          <p:spTgt spid="2"/>
                                        </p:tgtEl>
                                        <p:attrNameLst>
                                          <p:attrName>style.visibility</p:attrName>
                                        </p:attrNameLst>
                                      </p:cBhvr>
                                      <p:to>
                                        <p:strVal val="visible"/>
                                      </p:to>
                                    </p:set>
                                    <p:anim calcmode="lin" valueType="num">
                                      <p:cBhvr>
                                        <p:cTn id="515" dur="3000" fill="hold"/>
                                        <p:tgtEl>
                                          <p:spTgt spid="2"/>
                                        </p:tgtEl>
                                        <p:attrNameLst>
                                          <p:attrName>ppt_w</p:attrName>
                                        </p:attrNameLst>
                                      </p:cBhvr>
                                      <p:tavLst>
                                        <p:tav tm="0">
                                          <p:val>
                                            <p:strVal val="4/3*#ppt_w"/>
                                          </p:val>
                                        </p:tav>
                                        <p:tav tm="100000">
                                          <p:val>
                                            <p:strVal val="#ppt_w"/>
                                          </p:val>
                                        </p:tav>
                                      </p:tavLst>
                                    </p:anim>
                                    <p:anim calcmode="lin" valueType="num">
                                      <p:cBhvr>
                                        <p:cTn id="516" dur="3000" fill="hold"/>
                                        <p:tgtEl>
                                          <p:spTgt spid="2"/>
                                        </p:tgtEl>
                                        <p:attrNameLst>
                                          <p:attrName>ppt_h</p:attrName>
                                        </p:attrNameLst>
                                      </p:cBhvr>
                                      <p:tavLst>
                                        <p:tav tm="0">
                                          <p:val>
                                            <p:strVal val="4/3*#ppt_h"/>
                                          </p:val>
                                        </p:tav>
                                        <p:tav tm="100000">
                                          <p:val>
                                            <p:strVal val="#ppt_h"/>
                                          </p:val>
                                        </p:tav>
                                      </p:tavLst>
                                    </p:anim>
                                  </p:childTnLst>
                                </p:cTn>
                              </p:par>
                              <p:par>
                                <p:cTn id="517" presetID="16" presetClass="entr" presetSubtype="37" fill="hold" nodeType="withEffect">
                                  <p:stCondLst>
                                    <p:cond delay="0"/>
                                  </p:stCondLst>
                                  <p:childTnLst>
                                    <p:set>
                                      <p:cBhvr>
                                        <p:cTn id="518" dur="1" fill="hold">
                                          <p:stCondLst>
                                            <p:cond delay="0"/>
                                          </p:stCondLst>
                                        </p:cTn>
                                        <p:tgtEl>
                                          <p:spTgt spid="2"/>
                                        </p:tgtEl>
                                        <p:attrNameLst>
                                          <p:attrName>style.visibility</p:attrName>
                                        </p:attrNameLst>
                                      </p:cBhvr>
                                      <p:to>
                                        <p:strVal val="visible"/>
                                      </p:to>
                                    </p:set>
                                    <p:animEffect transition="in" filter="barn(outVertical)">
                                      <p:cBhvr>
                                        <p:cTn id="519"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P spid="20" grpId="1" animBg="1"/>
      <p:bldP spid="20" grpId="2" animBg="1"/>
      <p:bldP spid="20" grpId="3" animBg="1"/>
      <p:bldP spid="21" grpId="0" animBg="1"/>
      <p:bldP spid="21" grpId="1" animBg="1"/>
      <p:bldP spid="21" grpId="2" animBg="1"/>
      <p:bldP spid="21" grpId="3" animBg="1"/>
      <p:bldP spid="22" grpId="0" animBg="1"/>
      <p:bldP spid="22" grpId="1" animBg="1"/>
      <p:bldP spid="22" grpId="2" animBg="1"/>
      <p:bldP spid="22" grpId="3" animBg="1"/>
      <p:bldP spid="23" grpId="0" animBg="1"/>
      <p:bldP spid="23" grpId="1" animBg="1"/>
      <p:bldP spid="23" grpId="2" animBg="1"/>
      <p:bldP spid="23" grpId="3" animBg="1"/>
      <p:bldP spid="24" grpId="0" animBg="1"/>
      <p:bldP spid="24" grpId="1" animBg="1"/>
      <p:bldP spid="24" grpId="2" animBg="1"/>
      <p:bldP spid="24" grpId="3" animBg="1"/>
      <p:bldP spid="25" grpId="0" animBg="1"/>
      <p:bldP spid="25" grpId="1" animBg="1"/>
      <p:bldP spid="25" grpId="2" animBg="1"/>
      <p:bldP spid="25" grpId="3" animBg="1"/>
      <p:bldP spid="26" grpId="0" animBg="1"/>
      <p:bldP spid="26" grpId="1" animBg="1"/>
      <p:bldP spid="26" grpId="2" animBg="1"/>
      <p:bldP spid="26" grpId="3" animBg="1"/>
      <p:bldP spid="27" grpId="0" animBg="1"/>
      <p:bldP spid="27" grpId="1" animBg="1"/>
      <p:bldP spid="27" grpId="2" animBg="1"/>
      <p:bldP spid="27" grpId="3" animBg="1"/>
      <p:bldP spid="28" grpId="0" animBg="1"/>
      <p:bldP spid="28" grpId="1" animBg="1"/>
      <p:bldP spid="28" grpId="2" animBg="1"/>
      <p:bldP spid="28" grpId="3" animBg="1"/>
      <p:bldP spid="29" grpId="0" animBg="1"/>
      <p:bldP spid="29" grpId="1" animBg="1"/>
      <p:bldP spid="29" grpId="2" animBg="1"/>
      <p:bldP spid="29" grpId="3" animBg="1"/>
      <p:bldP spid="30" grpId="0" animBg="1"/>
      <p:bldP spid="30" grpId="1" animBg="1"/>
      <p:bldP spid="30" grpId="2" animBg="1"/>
      <p:bldP spid="30" grpId="3" animBg="1"/>
      <p:bldP spid="31" grpId="0" animBg="1"/>
      <p:bldP spid="31" grpId="1" animBg="1"/>
      <p:bldP spid="31" grpId="2" animBg="1"/>
      <p:bldP spid="31" grpId="3" animBg="1"/>
      <p:bldP spid="32" grpId="0" animBg="1"/>
      <p:bldP spid="32" grpId="1" animBg="1"/>
      <p:bldP spid="32" grpId="2" animBg="1"/>
      <p:bldP spid="32" grpId="3" animBg="1"/>
      <p:bldP spid="33" grpId="0" animBg="1"/>
      <p:bldP spid="33" grpId="1" animBg="1"/>
      <p:bldP spid="33" grpId="2" animBg="1"/>
      <p:bldP spid="33" grpId="3" animBg="1"/>
      <p:bldP spid="34" grpId="0" animBg="1"/>
      <p:bldP spid="34" grpId="1" animBg="1"/>
      <p:bldP spid="34" grpId="2" animBg="1"/>
      <p:bldP spid="34" grpId="3" animBg="1"/>
      <p:bldP spid="35" grpId="0" animBg="1"/>
      <p:bldP spid="35" grpId="1" animBg="1"/>
      <p:bldP spid="35" grpId="2" animBg="1"/>
      <p:bldP spid="35" grpId="3" animBg="1"/>
      <p:bldP spid="36" grpId="0" animBg="1"/>
      <p:bldP spid="36" grpId="1" animBg="1"/>
      <p:bldP spid="36" grpId="2" animBg="1"/>
      <p:bldP spid="36" grpId="3" animBg="1"/>
      <p:bldP spid="37" grpId="0" animBg="1"/>
      <p:bldP spid="37" grpId="1" animBg="1"/>
      <p:bldP spid="37" grpId="2" animBg="1"/>
      <p:bldP spid="37" grpId="3" animBg="1"/>
      <p:bldP spid="38" grpId="0" animBg="1"/>
      <p:bldP spid="38" grpId="1" animBg="1"/>
      <p:bldP spid="38" grpId="2" animBg="1"/>
      <p:bldP spid="38" grpId="3" animBg="1"/>
      <p:bldP spid="39" grpId="0" animBg="1"/>
      <p:bldP spid="39" grpId="1" animBg="1"/>
      <p:bldP spid="39" grpId="2" animBg="1"/>
      <p:bldP spid="39" grpId="3" animBg="1"/>
      <p:bldP spid="40"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lavender-garden-06.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Lágrima"/>
          <p:cNvSpPr/>
          <p:nvPr/>
        </p:nvSpPr>
        <p:spPr>
          <a:xfrm rot="13729318">
            <a:off x="3129439" y="1861352"/>
            <a:ext cx="1382653" cy="1350149"/>
          </a:xfrm>
          <a:prstGeom prst="teardrop">
            <a:avLst>
              <a:gd name="adj" fmla="val 121070"/>
            </a:avLst>
          </a:prstGeom>
          <a:gradFill flip="none" rotWithShape="1">
            <a:gsLst>
              <a:gs pos="0">
                <a:schemeClr val="tx1"/>
              </a:gs>
              <a:gs pos="50000">
                <a:srgbClr val="5E37CD">
                  <a:shade val="67500"/>
                  <a:satMod val="115000"/>
                </a:srgbClr>
              </a:gs>
              <a:gs pos="100000">
                <a:srgbClr val="5E37CD">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Lágrima"/>
          <p:cNvSpPr/>
          <p:nvPr/>
        </p:nvSpPr>
        <p:spPr>
          <a:xfrm rot="18934122">
            <a:off x="3918238" y="933879"/>
            <a:ext cx="1382653" cy="1350149"/>
          </a:xfrm>
          <a:prstGeom prst="teardrop">
            <a:avLst>
              <a:gd name="adj" fmla="val 121070"/>
            </a:avLst>
          </a:prstGeom>
          <a:gradFill flip="none" rotWithShape="1">
            <a:gsLst>
              <a:gs pos="0">
                <a:schemeClr val="tx1"/>
              </a:gs>
              <a:gs pos="50000">
                <a:srgbClr val="5E37CD">
                  <a:shade val="67500"/>
                  <a:satMod val="115000"/>
                </a:srgbClr>
              </a:gs>
              <a:gs pos="100000">
                <a:srgbClr val="5E37CD">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Lágrima"/>
          <p:cNvSpPr/>
          <p:nvPr/>
        </p:nvSpPr>
        <p:spPr>
          <a:xfrm rot="2864028">
            <a:off x="4845217" y="1862184"/>
            <a:ext cx="1382653" cy="1350149"/>
          </a:xfrm>
          <a:prstGeom prst="teardrop">
            <a:avLst>
              <a:gd name="adj" fmla="val 121070"/>
            </a:avLst>
          </a:prstGeom>
          <a:gradFill flip="none" rotWithShape="1">
            <a:gsLst>
              <a:gs pos="0">
                <a:schemeClr val="tx1"/>
              </a:gs>
              <a:gs pos="50000">
                <a:srgbClr val="5E37CD">
                  <a:shade val="67500"/>
                  <a:satMod val="115000"/>
                </a:srgbClr>
              </a:gs>
              <a:gs pos="100000">
                <a:srgbClr val="5E37CD">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ágrima"/>
          <p:cNvSpPr/>
          <p:nvPr/>
        </p:nvSpPr>
        <p:spPr>
          <a:xfrm rot="8111193">
            <a:off x="3916454" y="2645167"/>
            <a:ext cx="1382653" cy="1350149"/>
          </a:xfrm>
          <a:prstGeom prst="teardrop">
            <a:avLst>
              <a:gd name="adj" fmla="val 121070"/>
            </a:avLst>
          </a:prstGeom>
          <a:gradFill flip="none" rotWithShape="1">
            <a:gsLst>
              <a:gs pos="0">
                <a:schemeClr val="tx1"/>
              </a:gs>
              <a:gs pos="50000">
                <a:srgbClr val="5E37CD">
                  <a:shade val="67500"/>
                  <a:satMod val="115000"/>
                </a:srgbClr>
              </a:gs>
              <a:gs pos="100000">
                <a:srgbClr val="5E37CD">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ágrima"/>
          <p:cNvSpPr/>
          <p:nvPr/>
        </p:nvSpPr>
        <p:spPr>
          <a:xfrm>
            <a:off x="4643438" y="1142990"/>
            <a:ext cx="1382653" cy="1350149"/>
          </a:xfrm>
          <a:prstGeom prst="teardrop">
            <a:avLst>
              <a:gd name="adj" fmla="val 121070"/>
            </a:avLst>
          </a:prstGeom>
          <a:gradFill flip="none" rotWithShape="1">
            <a:gsLst>
              <a:gs pos="0">
                <a:schemeClr val="tx1"/>
              </a:gs>
              <a:gs pos="50000">
                <a:srgbClr val="5E37CD">
                  <a:shade val="67500"/>
                  <a:satMod val="115000"/>
                </a:srgbClr>
              </a:gs>
              <a:gs pos="100000">
                <a:srgbClr val="5E37CD">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ágrima"/>
          <p:cNvSpPr/>
          <p:nvPr/>
        </p:nvSpPr>
        <p:spPr>
          <a:xfrm rot="4629616">
            <a:off x="4549621" y="2506420"/>
            <a:ext cx="1382653" cy="1350149"/>
          </a:xfrm>
          <a:prstGeom prst="teardrop">
            <a:avLst>
              <a:gd name="adj" fmla="val 121070"/>
            </a:avLst>
          </a:prstGeom>
          <a:gradFill flip="none" rotWithShape="1">
            <a:gsLst>
              <a:gs pos="0">
                <a:schemeClr val="tx1"/>
              </a:gs>
              <a:gs pos="50000">
                <a:srgbClr val="5E37CD">
                  <a:shade val="67500"/>
                  <a:satMod val="115000"/>
                </a:srgbClr>
              </a:gs>
              <a:gs pos="100000">
                <a:srgbClr val="5E37CD">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ágrima"/>
          <p:cNvSpPr/>
          <p:nvPr/>
        </p:nvSpPr>
        <p:spPr>
          <a:xfrm rot="15655645">
            <a:off x="3156117" y="1185605"/>
            <a:ext cx="1382653" cy="1350149"/>
          </a:xfrm>
          <a:prstGeom prst="teardrop">
            <a:avLst>
              <a:gd name="adj" fmla="val 121070"/>
            </a:avLst>
          </a:prstGeom>
          <a:gradFill flip="none" rotWithShape="1">
            <a:gsLst>
              <a:gs pos="0">
                <a:schemeClr val="tx1"/>
              </a:gs>
              <a:gs pos="50000">
                <a:srgbClr val="5E37CD">
                  <a:shade val="67500"/>
                  <a:satMod val="115000"/>
                </a:srgbClr>
              </a:gs>
              <a:gs pos="100000">
                <a:srgbClr val="5E37CD">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ágrima"/>
          <p:cNvSpPr/>
          <p:nvPr/>
        </p:nvSpPr>
        <p:spPr>
          <a:xfrm rot="11199565">
            <a:off x="3145424" y="2575929"/>
            <a:ext cx="1382653" cy="1350149"/>
          </a:xfrm>
          <a:prstGeom prst="teardrop">
            <a:avLst>
              <a:gd name="adj" fmla="val 121070"/>
            </a:avLst>
          </a:prstGeom>
          <a:gradFill flip="none" rotWithShape="1">
            <a:gsLst>
              <a:gs pos="0">
                <a:schemeClr val="tx1"/>
              </a:gs>
              <a:gs pos="50000">
                <a:srgbClr val="5E37CD">
                  <a:shade val="67500"/>
                  <a:satMod val="115000"/>
                </a:srgbClr>
              </a:gs>
              <a:gs pos="100000">
                <a:srgbClr val="5E37CD">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a:off x="-357222" y="-428646"/>
            <a:ext cx="9929882" cy="6072230"/>
          </a:xfrm>
          <a:prstGeom prst="rect">
            <a:avLst/>
          </a:prstGeom>
          <a:gradFill flip="none" rotWithShape="1">
            <a:gsLst>
              <a:gs pos="0">
                <a:srgbClr val="982EDA"/>
              </a:gs>
              <a:gs pos="50000">
                <a:srgbClr val="744ED2">
                  <a:shade val="67500"/>
                  <a:satMod val="115000"/>
                </a:srgbClr>
              </a:gs>
              <a:gs pos="100000">
                <a:srgbClr val="744ED2">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1"/>
                                        </p:tgtEl>
                                        <p:attrNameLst>
                                          <p:attrName>style.opacity</p:attrName>
                                        </p:attrNameLst>
                                      </p:cBhvr>
                                      <p:to>
                                        <p:strVal val="0"/>
                                      </p:to>
                                    </p:set>
                                    <p:animEffect filter="image" prLst="opacity: 0">
                                      <p:cBhvr rctx="IE">
                                        <p:cTn id="7" dur="indefinite"/>
                                        <p:tgtEl>
                                          <p:spTgt spid="11"/>
                                        </p:tgtEl>
                                      </p:cBhvr>
                                    </p:animEffect>
                                  </p:childTnLst>
                                </p:cTn>
                              </p:par>
                              <p:par>
                                <p:cTn id="8" presetID="2" presetClass="entr" presetSubtype="2"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 calcmode="lin" valueType="num">
                                      <p:cBhvr additive="base">
                                        <p:cTn id="10" dur="2000" fill="hold"/>
                                        <p:tgtEl>
                                          <p:spTgt spid="3"/>
                                        </p:tgtEl>
                                        <p:attrNameLst>
                                          <p:attrName>ppt_x</p:attrName>
                                        </p:attrNameLst>
                                      </p:cBhvr>
                                      <p:tavLst>
                                        <p:tav tm="0">
                                          <p:val>
                                            <p:strVal val="1+#ppt_w/2"/>
                                          </p:val>
                                        </p:tav>
                                        <p:tav tm="100000">
                                          <p:val>
                                            <p:strVal val="#ppt_x"/>
                                          </p:val>
                                        </p:tav>
                                      </p:tavLst>
                                    </p:anim>
                                    <p:anim calcmode="lin" valueType="num">
                                      <p:cBhvr additive="base">
                                        <p:cTn id="11" dur="2000" fill="hold"/>
                                        <p:tgtEl>
                                          <p:spTgt spid="3"/>
                                        </p:tgtEl>
                                        <p:attrNameLst>
                                          <p:attrName>ppt_y</p:attrName>
                                        </p:attrNameLst>
                                      </p:cBhvr>
                                      <p:tavLst>
                                        <p:tav tm="0">
                                          <p:val>
                                            <p:strVal val="#ppt_y"/>
                                          </p:val>
                                        </p:tav>
                                        <p:tav tm="100000">
                                          <p:val>
                                            <p:strVal val="#ppt_y"/>
                                          </p:val>
                                        </p:tav>
                                      </p:tavLst>
                                    </p:anim>
                                  </p:childTnLst>
                                </p:cTn>
                              </p:par>
                              <p:par>
                                <p:cTn id="12" presetID="2" presetClass="entr" presetSubtype="4" fill="hold" grpId="0"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additive="base">
                                        <p:cTn id="14" dur="2000" fill="hold"/>
                                        <p:tgtEl>
                                          <p:spTgt spid="4"/>
                                        </p:tgtEl>
                                        <p:attrNameLst>
                                          <p:attrName>ppt_x</p:attrName>
                                        </p:attrNameLst>
                                      </p:cBhvr>
                                      <p:tavLst>
                                        <p:tav tm="0">
                                          <p:val>
                                            <p:strVal val="#ppt_x"/>
                                          </p:val>
                                        </p:tav>
                                        <p:tav tm="100000">
                                          <p:val>
                                            <p:strVal val="#ppt_x"/>
                                          </p:val>
                                        </p:tav>
                                      </p:tavLst>
                                    </p:anim>
                                    <p:anim calcmode="lin" valueType="num">
                                      <p:cBhvr additive="base">
                                        <p:cTn id="15" dur="2000" fill="hold"/>
                                        <p:tgtEl>
                                          <p:spTgt spid="4"/>
                                        </p:tgtEl>
                                        <p:attrNameLst>
                                          <p:attrName>ppt_y</p:attrName>
                                        </p:attrNameLst>
                                      </p:cBhvr>
                                      <p:tavLst>
                                        <p:tav tm="0">
                                          <p:val>
                                            <p:strVal val="1+#ppt_h/2"/>
                                          </p:val>
                                        </p:tav>
                                        <p:tav tm="100000">
                                          <p:val>
                                            <p:strVal val="#ppt_y"/>
                                          </p:val>
                                        </p:tav>
                                      </p:tavLst>
                                    </p:anim>
                                  </p:childTnLst>
                                </p:cTn>
                              </p:par>
                              <p:par>
                                <p:cTn id="16" presetID="2" presetClass="entr" presetSubtype="8" fill="hold" grpId="0" nodeType="with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additive="base">
                                        <p:cTn id="18" dur="2000" fill="hold"/>
                                        <p:tgtEl>
                                          <p:spTgt spid="5"/>
                                        </p:tgtEl>
                                        <p:attrNameLst>
                                          <p:attrName>ppt_x</p:attrName>
                                        </p:attrNameLst>
                                      </p:cBhvr>
                                      <p:tavLst>
                                        <p:tav tm="0">
                                          <p:val>
                                            <p:strVal val="0-#ppt_w/2"/>
                                          </p:val>
                                        </p:tav>
                                        <p:tav tm="100000">
                                          <p:val>
                                            <p:strVal val="#ppt_x"/>
                                          </p:val>
                                        </p:tav>
                                      </p:tavLst>
                                    </p:anim>
                                    <p:anim calcmode="lin" valueType="num">
                                      <p:cBhvr additive="base">
                                        <p:cTn id="19" dur="2000" fill="hold"/>
                                        <p:tgtEl>
                                          <p:spTgt spid="5"/>
                                        </p:tgtEl>
                                        <p:attrNameLst>
                                          <p:attrName>ppt_y</p:attrName>
                                        </p:attrNameLst>
                                      </p:cBhvr>
                                      <p:tavLst>
                                        <p:tav tm="0">
                                          <p:val>
                                            <p:strVal val="#ppt_y"/>
                                          </p:val>
                                        </p:tav>
                                        <p:tav tm="100000">
                                          <p:val>
                                            <p:strVal val="#ppt_y"/>
                                          </p:val>
                                        </p:tav>
                                      </p:tavLst>
                                    </p:anim>
                                  </p:childTnLst>
                                </p:cTn>
                              </p:par>
                              <p:par>
                                <p:cTn id="20" presetID="2" presetClass="entr" presetSubtype="1" fill="hold" grpId="0" nodeType="with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additive="base">
                                        <p:cTn id="22" dur="2000" fill="hold"/>
                                        <p:tgtEl>
                                          <p:spTgt spid="6"/>
                                        </p:tgtEl>
                                        <p:attrNameLst>
                                          <p:attrName>ppt_x</p:attrName>
                                        </p:attrNameLst>
                                      </p:cBhvr>
                                      <p:tavLst>
                                        <p:tav tm="0">
                                          <p:val>
                                            <p:strVal val="#ppt_x"/>
                                          </p:val>
                                        </p:tav>
                                        <p:tav tm="100000">
                                          <p:val>
                                            <p:strVal val="#ppt_x"/>
                                          </p:val>
                                        </p:tav>
                                      </p:tavLst>
                                    </p:anim>
                                    <p:anim calcmode="lin" valueType="num">
                                      <p:cBhvr additive="base">
                                        <p:cTn id="23" dur="2000" fill="hold"/>
                                        <p:tgtEl>
                                          <p:spTgt spid="6"/>
                                        </p:tgtEl>
                                        <p:attrNameLst>
                                          <p:attrName>ppt_y</p:attrName>
                                        </p:attrNameLst>
                                      </p:cBhvr>
                                      <p:tavLst>
                                        <p:tav tm="0">
                                          <p:val>
                                            <p:strVal val="0-#ppt_h/2"/>
                                          </p:val>
                                        </p:tav>
                                        <p:tav tm="100000">
                                          <p:val>
                                            <p:strVal val="#ppt_y"/>
                                          </p:val>
                                        </p:tav>
                                      </p:tavLst>
                                    </p:anim>
                                  </p:childTnLst>
                                </p:cTn>
                              </p:par>
                              <p:par>
                                <p:cTn id="24" presetID="2" presetClass="entr" presetSubtype="12" fill="hold" grpId="0" nodeType="withEffect">
                                  <p:stCondLst>
                                    <p:cond delay="0"/>
                                  </p:stCondLst>
                                  <p:childTnLst>
                                    <p:set>
                                      <p:cBhvr>
                                        <p:cTn id="25" dur="1" fill="hold">
                                          <p:stCondLst>
                                            <p:cond delay="0"/>
                                          </p:stCondLst>
                                        </p:cTn>
                                        <p:tgtEl>
                                          <p:spTgt spid="7"/>
                                        </p:tgtEl>
                                        <p:attrNameLst>
                                          <p:attrName>style.visibility</p:attrName>
                                        </p:attrNameLst>
                                      </p:cBhvr>
                                      <p:to>
                                        <p:strVal val="visible"/>
                                      </p:to>
                                    </p:set>
                                    <p:anim calcmode="lin" valueType="num">
                                      <p:cBhvr additive="base">
                                        <p:cTn id="26" dur="2000" fill="hold"/>
                                        <p:tgtEl>
                                          <p:spTgt spid="7"/>
                                        </p:tgtEl>
                                        <p:attrNameLst>
                                          <p:attrName>ppt_x</p:attrName>
                                        </p:attrNameLst>
                                      </p:cBhvr>
                                      <p:tavLst>
                                        <p:tav tm="0">
                                          <p:val>
                                            <p:strVal val="0-#ppt_w/2"/>
                                          </p:val>
                                        </p:tav>
                                        <p:tav tm="100000">
                                          <p:val>
                                            <p:strVal val="#ppt_x"/>
                                          </p:val>
                                        </p:tav>
                                      </p:tavLst>
                                    </p:anim>
                                    <p:anim calcmode="lin" valueType="num">
                                      <p:cBhvr additive="base">
                                        <p:cTn id="27" dur="2000" fill="hold"/>
                                        <p:tgtEl>
                                          <p:spTgt spid="7"/>
                                        </p:tgtEl>
                                        <p:attrNameLst>
                                          <p:attrName>ppt_y</p:attrName>
                                        </p:attrNameLst>
                                      </p:cBhvr>
                                      <p:tavLst>
                                        <p:tav tm="0">
                                          <p:val>
                                            <p:strVal val="1+#ppt_h/2"/>
                                          </p:val>
                                        </p:tav>
                                        <p:tav tm="100000">
                                          <p:val>
                                            <p:strVal val="#ppt_y"/>
                                          </p:val>
                                        </p:tav>
                                      </p:tavLst>
                                    </p:anim>
                                  </p:childTnLst>
                                </p:cTn>
                              </p:par>
                              <p:par>
                                <p:cTn id="28" presetID="2" presetClass="entr" presetSubtype="9" fill="hold" grpId="0" nodeType="withEffect">
                                  <p:stCondLst>
                                    <p:cond delay="0"/>
                                  </p:stCondLst>
                                  <p:childTnLst>
                                    <p:set>
                                      <p:cBhvr>
                                        <p:cTn id="29" dur="1" fill="hold">
                                          <p:stCondLst>
                                            <p:cond delay="0"/>
                                          </p:stCondLst>
                                        </p:cTn>
                                        <p:tgtEl>
                                          <p:spTgt spid="8"/>
                                        </p:tgtEl>
                                        <p:attrNameLst>
                                          <p:attrName>style.visibility</p:attrName>
                                        </p:attrNameLst>
                                      </p:cBhvr>
                                      <p:to>
                                        <p:strVal val="visible"/>
                                      </p:to>
                                    </p:set>
                                    <p:anim calcmode="lin" valueType="num">
                                      <p:cBhvr additive="base">
                                        <p:cTn id="30" dur="2000" fill="hold"/>
                                        <p:tgtEl>
                                          <p:spTgt spid="8"/>
                                        </p:tgtEl>
                                        <p:attrNameLst>
                                          <p:attrName>ppt_x</p:attrName>
                                        </p:attrNameLst>
                                      </p:cBhvr>
                                      <p:tavLst>
                                        <p:tav tm="0">
                                          <p:val>
                                            <p:strVal val="0-#ppt_w/2"/>
                                          </p:val>
                                        </p:tav>
                                        <p:tav tm="100000">
                                          <p:val>
                                            <p:strVal val="#ppt_x"/>
                                          </p:val>
                                        </p:tav>
                                      </p:tavLst>
                                    </p:anim>
                                    <p:anim calcmode="lin" valueType="num">
                                      <p:cBhvr additive="base">
                                        <p:cTn id="31" dur="2000" fill="hold"/>
                                        <p:tgtEl>
                                          <p:spTgt spid="8"/>
                                        </p:tgtEl>
                                        <p:attrNameLst>
                                          <p:attrName>ppt_y</p:attrName>
                                        </p:attrNameLst>
                                      </p:cBhvr>
                                      <p:tavLst>
                                        <p:tav tm="0">
                                          <p:val>
                                            <p:strVal val="0-#ppt_h/2"/>
                                          </p:val>
                                        </p:tav>
                                        <p:tav tm="100000">
                                          <p:val>
                                            <p:strVal val="#ppt_y"/>
                                          </p:val>
                                        </p:tav>
                                      </p:tavLst>
                                    </p:anim>
                                  </p:childTnLst>
                                </p:cTn>
                              </p:par>
                              <p:par>
                                <p:cTn id="32" presetID="2" presetClass="entr" presetSubtype="6" fill="hold" grpId="0" nodeType="withEffect">
                                  <p:stCondLst>
                                    <p:cond delay="0"/>
                                  </p:stCondLst>
                                  <p:childTnLst>
                                    <p:set>
                                      <p:cBhvr>
                                        <p:cTn id="33" dur="1" fill="hold">
                                          <p:stCondLst>
                                            <p:cond delay="0"/>
                                          </p:stCondLst>
                                        </p:cTn>
                                        <p:tgtEl>
                                          <p:spTgt spid="9"/>
                                        </p:tgtEl>
                                        <p:attrNameLst>
                                          <p:attrName>style.visibility</p:attrName>
                                        </p:attrNameLst>
                                      </p:cBhvr>
                                      <p:to>
                                        <p:strVal val="visible"/>
                                      </p:to>
                                    </p:set>
                                    <p:anim calcmode="lin" valueType="num">
                                      <p:cBhvr additive="base">
                                        <p:cTn id="34" dur="2000" fill="hold"/>
                                        <p:tgtEl>
                                          <p:spTgt spid="9"/>
                                        </p:tgtEl>
                                        <p:attrNameLst>
                                          <p:attrName>ppt_x</p:attrName>
                                        </p:attrNameLst>
                                      </p:cBhvr>
                                      <p:tavLst>
                                        <p:tav tm="0">
                                          <p:val>
                                            <p:strVal val="1+#ppt_w/2"/>
                                          </p:val>
                                        </p:tav>
                                        <p:tav tm="100000">
                                          <p:val>
                                            <p:strVal val="#ppt_x"/>
                                          </p:val>
                                        </p:tav>
                                      </p:tavLst>
                                    </p:anim>
                                    <p:anim calcmode="lin" valueType="num">
                                      <p:cBhvr additive="base">
                                        <p:cTn id="35" dur="2000" fill="hold"/>
                                        <p:tgtEl>
                                          <p:spTgt spid="9"/>
                                        </p:tgtEl>
                                        <p:attrNameLst>
                                          <p:attrName>ppt_y</p:attrName>
                                        </p:attrNameLst>
                                      </p:cBhvr>
                                      <p:tavLst>
                                        <p:tav tm="0">
                                          <p:val>
                                            <p:strVal val="1+#ppt_h/2"/>
                                          </p:val>
                                        </p:tav>
                                        <p:tav tm="100000">
                                          <p:val>
                                            <p:strVal val="#ppt_y"/>
                                          </p:val>
                                        </p:tav>
                                      </p:tavLst>
                                    </p:anim>
                                  </p:childTnLst>
                                </p:cTn>
                              </p:par>
                              <p:par>
                                <p:cTn id="36" presetID="2" presetClass="entr" presetSubtype="3" fill="hold" grpId="0" nodeType="withEffect">
                                  <p:stCondLst>
                                    <p:cond delay="0"/>
                                  </p:stCondLst>
                                  <p:childTnLst>
                                    <p:set>
                                      <p:cBhvr>
                                        <p:cTn id="37" dur="1" fill="hold">
                                          <p:stCondLst>
                                            <p:cond delay="0"/>
                                          </p:stCondLst>
                                        </p:cTn>
                                        <p:tgtEl>
                                          <p:spTgt spid="10"/>
                                        </p:tgtEl>
                                        <p:attrNameLst>
                                          <p:attrName>style.visibility</p:attrName>
                                        </p:attrNameLst>
                                      </p:cBhvr>
                                      <p:to>
                                        <p:strVal val="visible"/>
                                      </p:to>
                                    </p:set>
                                    <p:anim calcmode="lin" valueType="num">
                                      <p:cBhvr additive="base">
                                        <p:cTn id="38" dur="2000" fill="hold"/>
                                        <p:tgtEl>
                                          <p:spTgt spid="10"/>
                                        </p:tgtEl>
                                        <p:attrNameLst>
                                          <p:attrName>ppt_x</p:attrName>
                                        </p:attrNameLst>
                                      </p:cBhvr>
                                      <p:tavLst>
                                        <p:tav tm="0">
                                          <p:val>
                                            <p:strVal val="1+#ppt_w/2"/>
                                          </p:val>
                                        </p:tav>
                                        <p:tav tm="100000">
                                          <p:val>
                                            <p:strVal val="#ppt_x"/>
                                          </p:val>
                                        </p:tav>
                                      </p:tavLst>
                                    </p:anim>
                                    <p:anim calcmode="lin" valueType="num">
                                      <p:cBhvr additive="base">
                                        <p:cTn id="39" dur="2000" fill="hold"/>
                                        <p:tgtEl>
                                          <p:spTgt spid="10"/>
                                        </p:tgtEl>
                                        <p:attrNameLst>
                                          <p:attrName>ppt_y</p:attrName>
                                        </p:attrNameLst>
                                      </p:cBhvr>
                                      <p:tavLst>
                                        <p:tav tm="0">
                                          <p:val>
                                            <p:strVal val="0-#ppt_h/2"/>
                                          </p:val>
                                        </p:tav>
                                        <p:tav tm="100000">
                                          <p:val>
                                            <p:strVal val="#ppt_y"/>
                                          </p:val>
                                        </p:tav>
                                      </p:tavLst>
                                    </p:anim>
                                  </p:childTnLst>
                                </p:cTn>
                              </p:par>
                              <p:par>
                                <p:cTn id="40" presetID="8" presetClass="emph" presetSubtype="0" fill="hold" grpId="1" nodeType="withEffect">
                                  <p:stCondLst>
                                    <p:cond delay="0"/>
                                  </p:stCondLst>
                                  <p:childTnLst>
                                    <p:animRot by="21600000">
                                      <p:cBhvr>
                                        <p:cTn id="41" dur="2000" fill="hold"/>
                                        <p:tgtEl>
                                          <p:spTgt spid="3"/>
                                        </p:tgtEl>
                                        <p:attrNameLst>
                                          <p:attrName>r</p:attrName>
                                        </p:attrNameLst>
                                      </p:cBhvr>
                                    </p:animRot>
                                  </p:childTnLst>
                                </p:cTn>
                              </p:par>
                              <p:par>
                                <p:cTn id="42" presetID="8" presetClass="emph" presetSubtype="0" fill="hold" grpId="1" nodeType="withEffect">
                                  <p:stCondLst>
                                    <p:cond delay="0"/>
                                  </p:stCondLst>
                                  <p:childTnLst>
                                    <p:animRot by="21600000">
                                      <p:cBhvr>
                                        <p:cTn id="43" dur="2000" fill="hold"/>
                                        <p:tgtEl>
                                          <p:spTgt spid="4"/>
                                        </p:tgtEl>
                                        <p:attrNameLst>
                                          <p:attrName>r</p:attrName>
                                        </p:attrNameLst>
                                      </p:cBhvr>
                                    </p:animRot>
                                  </p:childTnLst>
                                </p:cTn>
                              </p:par>
                              <p:par>
                                <p:cTn id="44" presetID="8" presetClass="emph" presetSubtype="0" fill="hold" grpId="1" nodeType="withEffect">
                                  <p:stCondLst>
                                    <p:cond delay="0"/>
                                  </p:stCondLst>
                                  <p:childTnLst>
                                    <p:animRot by="21600000">
                                      <p:cBhvr>
                                        <p:cTn id="45" dur="2000" fill="hold"/>
                                        <p:tgtEl>
                                          <p:spTgt spid="5"/>
                                        </p:tgtEl>
                                        <p:attrNameLst>
                                          <p:attrName>r</p:attrName>
                                        </p:attrNameLst>
                                      </p:cBhvr>
                                    </p:animRot>
                                  </p:childTnLst>
                                </p:cTn>
                              </p:par>
                              <p:par>
                                <p:cTn id="46" presetID="8" presetClass="emph" presetSubtype="0" fill="hold" grpId="1" nodeType="withEffect">
                                  <p:stCondLst>
                                    <p:cond delay="0"/>
                                  </p:stCondLst>
                                  <p:childTnLst>
                                    <p:animRot by="21600000">
                                      <p:cBhvr>
                                        <p:cTn id="47" dur="2000" fill="hold"/>
                                        <p:tgtEl>
                                          <p:spTgt spid="6"/>
                                        </p:tgtEl>
                                        <p:attrNameLst>
                                          <p:attrName>r</p:attrName>
                                        </p:attrNameLst>
                                      </p:cBhvr>
                                    </p:animRot>
                                  </p:childTnLst>
                                </p:cTn>
                              </p:par>
                              <p:par>
                                <p:cTn id="48" presetID="8" presetClass="emph" presetSubtype="0" fill="hold" grpId="1" nodeType="withEffect">
                                  <p:stCondLst>
                                    <p:cond delay="0"/>
                                  </p:stCondLst>
                                  <p:childTnLst>
                                    <p:animRot by="21600000">
                                      <p:cBhvr>
                                        <p:cTn id="49" dur="2000" fill="hold"/>
                                        <p:tgtEl>
                                          <p:spTgt spid="7"/>
                                        </p:tgtEl>
                                        <p:attrNameLst>
                                          <p:attrName>r</p:attrName>
                                        </p:attrNameLst>
                                      </p:cBhvr>
                                    </p:animRot>
                                  </p:childTnLst>
                                </p:cTn>
                              </p:par>
                              <p:par>
                                <p:cTn id="50" presetID="8" presetClass="emph" presetSubtype="0" fill="hold" grpId="1" nodeType="withEffect">
                                  <p:stCondLst>
                                    <p:cond delay="0"/>
                                  </p:stCondLst>
                                  <p:childTnLst>
                                    <p:animRot by="21600000">
                                      <p:cBhvr>
                                        <p:cTn id="51" dur="2000" fill="hold"/>
                                        <p:tgtEl>
                                          <p:spTgt spid="8"/>
                                        </p:tgtEl>
                                        <p:attrNameLst>
                                          <p:attrName>r</p:attrName>
                                        </p:attrNameLst>
                                      </p:cBhvr>
                                    </p:animRot>
                                  </p:childTnLst>
                                </p:cTn>
                              </p:par>
                              <p:par>
                                <p:cTn id="52" presetID="8" presetClass="emph" presetSubtype="0" fill="hold" grpId="1" nodeType="withEffect">
                                  <p:stCondLst>
                                    <p:cond delay="0"/>
                                  </p:stCondLst>
                                  <p:childTnLst>
                                    <p:animRot by="21600000">
                                      <p:cBhvr>
                                        <p:cTn id="53" dur="2000" fill="hold"/>
                                        <p:tgtEl>
                                          <p:spTgt spid="9"/>
                                        </p:tgtEl>
                                        <p:attrNameLst>
                                          <p:attrName>r</p:attrName>
                                        </p:attrNameLst>
                                      </p:cBhvr>
                                    </p:animRot>
                                  </p:childTnLst>
                                </p:cTn>
                              </p:par>
                              <p:par>
                                <p:cTn id="54" presetID="8" presetClass="emph" presetSubtype="0" fill="hold" grpId="1" nodeType="withEffect">
                                  <p:stCondLst>
                                    <p:cond delay="0"/>
                                  </p:stCondLst>
                                  <p:childTnLst>
                                    <p:animRot by="21600000">
                                      <p:cBhvr>
                                        <p:cTn id="55" dur="2000" fill="hold"/>
                                        <p:tgtEl>
                                          <p:spTgt spid="10"/>
                                        </p:tgtEl>
                                        <p:attrNameLst>
                                          <p:attrName>r</p:attrName>
                                        </p:attrNameLst>
                                      </p:cBhvr>
                                    </p:animRot>
                                  </p:childTnLst>
                                </p:cTn>
                              </p:par>
                            </p:childTnLst>
                          </p:cTn>
                        </p:par>
                        <p:par>
                          <p:cTn id="56" fill="hold">
                            <p:stCondLst>
                              <p:cond delay="2000"/>
                            </p:stCondLst>
                            <p:childTnLst>
                              <p:par>
                                <p:cTn id="57" presetID="2" presetClass="exit" presetSubtype="2" fill="hold" grpId="2" nodeType="afterEffect">
                                  <p:stCondLst>
                                    <p:cond delay="0"/>
                                  </p:stCondLst>
                                  <p:childTnLst>
                                    <p:anim calcmode="lin" valueType="num">
                                      <p:cBhvr additive="base">
                                        <p:cTn id="58" dur="2000"/>
                                        <p:tgtEl>
                                          <p:spTgt spid="3"/>
                                        </p:tgtEl>
                                        <p:attrNameLst>
                                          <p:attrName>ppt_x</p:attrName>
                                        </p:attrNameLst>
                                      </p:cBhvr>
                                      <p:tavLst>
                                        <p:tav tm="0">
                                          <p:val>
                                            <p:strVal val="ppt_x"/>
                                          </p:val>
                                        </p:tav>
                                        <p:tav tm="100000">
                                          <p:val>
                                            <p:strVal val="1+ppt_w/2"/>
                                          </p:val>
                                        </p:tav>
                                      </p:tavLst>
                                    </p:anim>
                                    <p:anim calcmode="lin" valueType="num">
                                      <p:cBhvr additive="base">
                                        <p:cTn id="59" dur="2000"/>
                                        <p:tgtEl>
                                          <p:spTgt spid="3"/>
                                        </p:tgtEl>
                                        <p:attrNameLst>
                                          <p:attrName>ppt_y</p:attrName>
                                        </p:attrNameLst>
                                      </p:cBhvr>
                                      <p:tavLst>
                                        <p:tav tm="0">
                                          <p:val>
                                            <p:strVal val="ppt_y"/>
                                          </p:val>
                                        </p:tav>
                                        <p:tav tm="100000">
                                          <p:val>
                                            <p:strVal val="ppt_y"/>
                                          </p:val>
                                        </p:tav>
                                      </p:tavLst>
                                    </p:anim>
                                    <p:set>
                                      <p:cBhvr>
                                        <p:cTn id="60" dur="1" fill="hold">
                                          <p:stCondLst>
                                            <p:cond delay="1999"/>
                                          </p:stCondLst>
                                        </p:cTn>
                                        <p:tgtEl>
                                          <p:spTgt spid="3"/>
                                        </p:tgtEl>
                                        <p:attrNameLst>
                                          <p:attrName>style.visibility</p:attrName>
                                        </p:attrNameLst>
                                      </p:cBhvr>
                                      <p:to>
                                        <p:strVal val="hidden"/>
                                      </p:to>
                                    </p:set>
                                  </p:childTnLst>
                                </p:cTn>
                              </p:par>
                              <p:par>
                                <p:cTn id="61" presetID="2" presetClass="exit" presetSubtype="4" fill="hold" grpId="2" nodeType="withEffect">
                                  <p:stCondLst>
                                    <p:cond delay="0"/>
                                  </p:stCondLst>
                                  <p:childTnLst>
                                    <p:anim calcmode="lin" valueType="num">
                                      <p:cBhvr additive="base">
                                        <p:cTn id="62" dur="2000"/>
                                        <p:tgtEl>
                                          <p:spTgt spid="4"/>
                                        </p:tgtEl>
                                        <p:attrNameLst>
                                          <p:attrName>ppt_x</p:attrName>
                                        </p:attrNameLst>
                                      </p:cBhvr>
                                      <p:tavLst>
                                        <p:tav tm="0">
                                          <p:val>
                                            <p:strVal val="ppt_x"/>
                                          </p:val>
                                        </p:tav>
                                        <p:tav tm="100000">
                                          <p:val>
                                            <p:strVal val="ppt_x"/>
                                          </p:val>
                                        </p:tav>
                                      </p:tavLst>
                                    </p:anim>
                                    <p:anim calcmode="lin" valueType="num">
                                      <p:cBhvr additive="base">
                                        <p:cTn id="63" dur="2000"/>
                                        <p:tgtEl>
                                          <p:spTgt spid="4"/>
                                        </p:tgtEl>
                                        <p:attrNameLst>
                                          <p:attrName>ppt_y</p:attrName>
                                        </p:attrNameLst>
                                      </p:cBhvr>
                                      <p:tavLst>
                                        <p:tav tm="0">
                                          <p:val>
                                            <p:strVal val="ppt_y"/>
                                          </p:val>
                                        </p:tav>
                                        <p:tav tm="100000">
                                          <p:val>
                                            <p:strVal val="1+ppt_h/2"/>
                                          </p:val>
                                        </p:tav>
                                      </p:tavLst>
                                    </p:anim>
                                    <p:set>
                                      <p:cBhvr>
                                        <p:cTn id="64" dur="1" fill="hold">
                                          <p:stCondLst>
                                            <p:cond delay="1999"/>
                                          </p:stCondLst>
                                        </p:cTn>
                                        <p:tgtEl>
                                          <p:spTgt spid="4"/>
                                        </p:tgtEl>
                                        <p:attrNameLst>
                                          <p:attrName>style.visibility</p:attrName>
                                        </p:attrNameLst>
                                      </p:cBhvr>
                                      <p:to>
                                        <p:strVal val="hidden"/>
                                      </p:to>
                                    </p:set>
                                  </p:childTnLst>
                                </p:cTn>
                              </p:par>
                              <p:par>
                                <p:cTn id="65" presetID="2" presetClass="exit" presetSubtype="8" fill="hold" grpId="2" nodeType="withEffect">
                                  <p:stCondLst>
                                    <p:cond delay="0"/>
                                  </p:stCondLst>
                                  <p:childTnLst>
                                    <p:anim calcmode="lin" valueType="num">
                                      <p:cBhvr additive="base">
                                        <p:cTn id="66" dur="2000"/>
                                        <p:tgtEl>
                                          <p:spTgt spid="5"/>
                                        </p:tgtEl>
                                        <p:attrNameLst>
                                          <p:attrName>ppt_x</p:attrName>
                                        </p:attrNameLst>
                                      </p:cBhvr>
                                      <p:tavLst>
                                        <p:tav tm="0">
                                          <p:val>
                                            <p:strVal val="ppt_x"/>
                                          </p:val>
                                        </p:tav>
                                        <p:tav tm="100000">
                                          <p:val>
                                            <p:strVal val="0-ppt_w/2"/>
                                          </p:val>
                                        </p:tav>
                                      </p:tavLst>
                                    </p:anim>
                                    <p:anim calcmode="lin" valueType="num">
                                      <p:cBhvr additive="base">
                                        <p:cTn id="67" dur="2000"/>
                                        <p:tgtEl>
                                          <p:spTgt spid="5"/>
                                        </p:tgtEl>
                                        <p:attrNameLst>
                                          <p:attrName>ppt_y</p:attrName>
                                        </p:attrNameLst>
                                      </p:cBhvr>
                                      <p:tavLst>
                                        <p:tav tm="0">
                                          <p:val>
                                            <p:strVal val="ppt_y"/>
                                          </p:val>
                                        </p:tav>
                                        <p:tav tm="100000">
                                          <p:val>
                                            <p:strVal val="ppt_y"/>
                                          </p:val>
                                        </p:tav>
                                      </p:tavLst>
                                    </p:anim>
                                    <p:set>
                                      <p:cBhvr>
                                        <p:cTn id="68" dur="1" fill="hold">
                                          <p:stCondLst>
                                            <p:cond delay="1999"/>
                                          </p:stCondLst>
                                        </p:cTn>
                                        <p:tgtEl>
                                          <p:spTgt spid="5"/>
                                        </p:tgtEl>
                                        <p:attrNameLst>
                                          <p:attrName>style.visibility</p:attrName>
                                        </p:attrNameLst>
                                      </p:cBhvr>
                                      <p:to>
                                        <p:strVal val="hidden"/>
                                      </p:to>
                                    </p:set>
                                  </p:childTnLst>
                                </p:cTn>
                              </p:par>
                              <p:par>
                                <p:cTn id="69" presetID="2" presetClass="exit" presetSubtype="1" fill="hold" grpId="2" nodeType="withEffect">
                                  <p:stCondLst>
                                    <p:cond delay="0"/>
                                  </p:stCondLst>
                                  <p:childTnLst>
                                    <p:anim calcmode="lin" valueType="num">
                                      <p:cBhvr additive="base">
                                        <p:cTn id="70" dur="2000"/>
                                        <p:tgtEl>
                                          <p:spTgt spid="6"/>
                                        </p:tgtEl>
                                        <p:attrNameLst>
                                          <p:attrName>ppt_x</p:attrName>
                                        </p:attrNameLst>
                                      </p:cBhvr>
                                      <p:tavLst>
                                        <p:tav tm="0">
                                          <p:val>
                                            <p:strVal val="ppt_x"/>
                                          </p:val>
                                        </p:tav>
                                        <p:tav tm="100000">
                                          <p:val>
                                            <p:strVal val="ppt_x"/>
                                          </p:val>
                                        </p:tav>
                                      </p:tavLst>
                                    </p:anim>
                                    <p:anim calcmode="lin" valueType="num">
                                      <p:cBhvr additive="base">
                                        <p:cTn id="71" dur="2000"/>
                                        <p:tgtEl>
                                          <p:spTgt spid="6"/>
                                        </p:tgtEl>
                                        <p:attrNameLst>
                                          <p:attrName>ppt_y</p:attrName>
                                        </p:attrNameLst>
                                      </p:cBhvr>
                                      <p:tavLst>
                                        <p:tav tm="0">
                                          <p:val>
                                            <p:strVal val="ppt_y"/>
                                          </p:val>
                                        </p:tav>
                                        <p:tav tm="100000">
                                          <p:val>
                                            <p:strVal val="0-ppt_h/2"/>
                                          </p:val>
                                        </p:tav>
                                      </p:tavLst>
                                    </p:anim>
                                    <p:set>
                                      <p:cBhvr>
                                        <p:cTn id="72" dur="1" fill="hold">
                                          <p:stCondLst>
                                            <p:cond delay="1999"/>
                                          </p:stCondLst>
                                        </p:cTn>
                                        <p:tgtEl>
                                          <p:spTgt spid="6"/>
                                        </p:tgtEl>
                                        <p:attrNameLst>
                                          <p:attrName>style.visibility</p:attrName>
                                        </p:attrNameLst>
                                      </p:cBhvr>
                                      <p:to>
                                        <p:strVal val="hidden"/>
                                      </p:to>
                                    </p:set>
                                  </p:childTnLst>
                                </p:cTn>
                              </p:par>
                              <p:par>
                                <p:cTn id="73" presetID="2" presetClass="exit" presetSubtype="12" fill="hold" grpId="2" nodeType="withEffect">
                                  <p:stCondLst>
                                    <p:cond delay="0"/>
                                  </p:stCondLst>
                                  <p:childTnLst>
                                    <p:anim calcmode="lin" valueType="num">
                                      <p:cBhvr additive="base">
                                        <p:cTn id="74" dur="2000"/>
                                        <p:tgtEl>
                                          <p:spTgt spid="7"/>
                                        </p:tgtEl>
                                        <p:attrNameLst>
                                          <p:attrName>ppt_x</p:attrName>
                                        </p:attrNameLst>
                                      </p:cBhvr>
                                      <p:tavLst>
                                        <p:tav tm="0">
                                          <p:val>
                                            <p:strVal val="ppt_x"/>
                                          </p:val>
                                        </p:tav>
                                        <p:tav tm="100000">
                                          <p:val>
                                            <p:strVal val="0-ppt_w/2"/>
                                          </p:val>
                                        </p:tav>
                                      </p:tavLst>
                                    </p:anim>
                                    <p:anim calcmode="lin" valueType="num">
                                      <p:cBhvr additive="base">
                                        <p:cTn id="75" dur="2000"/>
                                        <p:tgtEl>
                                          <p:spTgt spid="7"/>
                                        </p:tgtEl>
                                        <p:attrNameLst>
                                          <p:attrName>ppt_y</p:attrName>
                                        </p:attrNameLst>
                                      </p:cBhvr>
                                      <p:tavLst>
                                        <p:tav tm="0">
                                          <p:val>
                                            <p:strVal val="ppt_y"/>
                                          </p:val>
                                        </p:tav>
                                        <p:tav tm="100000">
                                          <p:val>
                                            <p:strVal val="1+ppt_h/2"/>
                                          </p:val>
                                        </p:tav>
                                      </p:tavLst>
                                    </p:anim>
                                    <p:set>
                                      <p:cBhvr>
                                        <p:cTn id="76" dur="1" fill="hold">
                                          <p:stCondLst>
                                            <p:cond delay="1999"/>
                                          </p:stCondLst>
                                        </p:cTn>
                                        <p:tgtEl>
                                          <p:spTgt spid="7"/>
                                        </p:tgtEl>
                                        <p:attrNameLst>
                                          <p:attrName>style.visibility</p:attrName>
                                        </p:attrNameLst>
                                      </p:cBhvr>
                                      <p:to>
                                        <p:strVal val="hidden"/>
                                      </p:to>
                                    </p:set>
                                  </p:childTnLst>
                                </p:cTn>
                              </p:par>
                              <p:par>
                                <p:cTn id="77" presetID="2" presetClass="exit" presetSubtype="9" fill="hold" grpId="2" nodeType="withEffect">
                                  <p:stCondLst>
                                    <p:cond delay="0"/>
                                  </p:stCondLst>
                                  <p:childTnLst>
                                    <p:anim calcmode="lin" valueType="num">
                                      <p:cBhvr additive="base">
                                        <p:cTn id="78" dur="2000"/>
                                        <p:tgtEl>
                                          <p:spTgt spid="8"/>
                                        </p:tgtEl>
                                        <p:attrNameLst>
                                          <p:attrName>ppt_x</p:attrName>
                                        </p:attrNameLst>
                                      </p:cBhvr>
                                      <p:tavLst>
                                        <p:tav tm="0">
                                          <p:val>
                                            <p:strVal val="ppt_x"/>
                                          </p:val>
                                        </p:tav>
                                        <p:tav tm="100000">
                                          <p:val>
                                            <p:strVal val="0-ppt_w/2"/>
                                          </p:val>
                                        </p:tav>
                                      </p:tavLst>
                                    </p:anim>
                                    <p:anim calcmode="lin" valueType="num">
                                      <p:cBhvr additive="base">
                                        <p:cTn id="79" dur="2000"/>
                                        <p:tgtEl>
                                          <p:spTgt spid="8"/>
                                        </p:tgtEl>
                                        <p:attrNameLst>
                                          <p:attrName>ppt_y</p:attrName>
                                        </p:attrNameLst>
                                      </p:cBhvr>
                                      <p:tavLst>
                                        <p:tav tm="0">
                                          <p:val>
                                            <p:strVal val="ppt_y"/>
                                          </p:val>
                                        </p:tav>
                                        <p:tav tm="100000">
                                          <p:val>
                                            <p:strVal val="0-ppt_h/2"/>
                                          </p:val>
                                        </p:tav>
                                      </p:tavLst>
                                    </p:anim>
                                    <p:set>
                                      <p:cBhvr>
                                        <p:cTn id="80" dur="1" fill="hold">
                                          <p:stCondLst>
                                            <p:cond delay="1999"/>
                                          </p:stCondLst>
                                        </p:cTn>
                                        <p:tgtEl>
                                          <p:spTgt spid="8"/>
                                        </p:tgtEl>
                                        <p:attrNameLst>
                                          <p:attrName>style.visibility</p:attrName>
                                        </p:attrNameLst>
                                      </p:cBhvr>
                                      <p:to>
                                        <p:strVal val="hidden"/>
                                      </p:to>
                                    </p:set>
                                  </p:childTnLst>
                                </p:cTn>
                              </p:par>
                              <p:par>
                                <p:cTn id="81" presetID="2" presetClass="exit" presetSubtype="6" fill="hold" grpId="2" nodeType="withEffect">
                                  <p:stCondLst>
                                    <p:cond delay="0"/>
                                  </p:stCondLst>
                                  <p:childTnLst>
                                    <p:anim calcmode="lin" valueType="num">
                                      <p:cBhvr additive="base">
                                        <p:cTn id="82" dur="2000"/>
                                        <p:tgtEl>
                                          <p:spTgt spid="9"/>
                                        </p:tgtEl>
                                        <p:attrNameLst>
                                          <p:attrName>ppt_x</p:attrName>
                                        </p:attrNameLst>
                                      </p:cBhvr>
                                      <p:tavLst>
                                        <p:tav tm="0">
                                          <p:val>
                                            <p:strVal val="ppt_x"/>
                                          </p:val>
                                        </p:tav>
                                        <p:tav tm="100000">
                                          <p:val>
                                            <p:strVal val="1+ppt_w/2"/>
                                          </p:val>
                                        </p:tav>
                                      </p:tavLst>
                                    </p:anim>
                                    <p:anim calcmode="lin" valueType="num">
                                      <p:cBhvr additive="base">
                                        <p:cTn id="83" dur="2000"/>
                                        <p:tgtEl>
                                          <p:spTgt spid="9"/>
                                        </p:tgtEl>
                                        <p:attrNameLst>
                                          <p:attrName>ppt_y</p:attrName>
                                        </p:attrNameLst>
                                      </p:cBhvr>
                                      <p:tavLst>
                                        <p:tav tm="0">
                                          <p:val>
                                            <p:strVal val="ppt_y"/>
                                          </p:val>
                                        </p:tav>
                                        <p:tav tm="100000">
                                          <p:val>
                                            <p:strVal val="1+ppt_h/2"/>
                                          </p:val>
                                        </p:tav>
                                      </p:tavLst>
                                    </p:anim>
                                    <p:set>
                                      <p:cBhvr>
                                        <p:cTn id="84" dur="1" fill="hold">
                                          <p:stCondLst>
                                            <p:cond delay="1999"/>
                                          </p:stCondLst>
                                        </p:cTn>
                                        <p:tgtEl>
                                          <p:spTgt spid="9"/>
                                        </p:tgtEl>
                                        <p:attrNameLst>
                                          <p:attrName>style.visibility</p:attrName>
                                        </p:attrNameLst>
                                      </p:cBhvr>
                                      <p:to>
                                        <p:strVal val="hidden"/>
                                      </p:to>
                                    </p:set>
                                  </p:childTnLst>
                                </p:cTn>
                              </p:par>
                              <p:par>
                                <p:cTn id="85" presetID="2" presetClass="exit" presetSubtype="3" fill="hold" grpId="2" nodeType="withEffect">
                                  <p:stCondLst>
                                    <p:cond delay="0"/>
                                  </p:stCondLst>
                                  <p:childTnLst>
                                    <p:anim calcmode="lin" valueType="num">
                                      <p:cBhvr additive="base">
                                        <p:cTn id="86" dur="2000"/>
                                        <p:tgtEl>
                                          <p:spTgt spid="10"/>
                                        </p:tgtEl>
                                        <p:attrNameLst>
                                          <p:attrName>ppt_x</p:attrName>
                                        </p:attrNameLst>
                                      </p:cBhvr>
                                      <p:tavLst>
                                        <p:tav tm="0">
                                          <p:val>
                                            <p:strVal val="ppt_x"/>
                                          </p:val>
                                        </p:tav>
                                        <p:tav tm="100000">
                                          <p:val>
                                            <p:strVal val="1+ppt_w/2"/>
                                          </p:val>
                                        </p:tav>
                                      </p:tavLst>
                                    </p:anim>
                                    <p:anim calcmode="lin" valueType="num">
                                      <p:cBhvr additive="base">
                                        <p:cTn id="87" dur="2000"/>
                                        <p:tgtEl>
                                          <p:spTgt spid="10"/>
                                        </p:tgtEl>
                                        <p:attrNameLst>
                                          <p:attrName>ppt_y</p:attrName>
                                        </p:attrNameLst>
                                      </p:cBhvr>
                                      <p:tavLst>
                                        <p:tav tm="0">
                                          <p:val>
                                            <p:strVal val="ppt_y"/>
                                          </p:val>
                                        </p:tav>
                                        <p:tav tm="100000">
                                          <p:val>
                                            <p:strVal val="0-ppt_h/2"/>
                                          </p:val>
                                        </p:tav>
                                      </p:tavLst>
                                    </p:anim>
                                    <p:set>
                                      <p:cBhvr>
                                        <p:cTn id="88" dur="1" fill="hold">
                                          <p:stCondLst>
                                            <p:cond delay="1999"/>
                                          </p:stCondLst>
                                        </p:cTn>
                                        <p:tgtEl>
                                          <p:spTgt spid="10"/>
                                        </p:tgtEl>
                                        <p:attrNameLst>
                                          <p:attrName>style.visibility</p:attrName>
                                        </p:attrNameLst>
                                      </p:cBhvr>
                                      <p:to>
                                        <p:strVal val="hidden"/>
                                      </p:to>
                                    </p:set>
                                  </p:childTnLst>
                                </p:cTn>
                              </p:par>
                              <p:par>
                                <p:cTn id="89" presetID="8" presetClass="emph" presetSubtype="0" fill="hold" grpId="3" nodeType="withEffect">
                                  <p:stCondLst>
                                    <p:cond delay="0"/>
                                  </p:stCondLst>
                                  <p:childTnLst>
                                    <p:animRot by="-21600000">
                                      <p:cBhvr>
                                        <p:cTn id="90" dur="2000" fill="hold"/>
                                        <p:tgtEl>
                                          <p:spTgt spid="3"/>
                                        </p:tgtEl>
                                        <p:attrNameLst>
                                          <p:attrName>r</p:attrName>
                                        </p:attrNameLst>
                                      </p:cBhvr>
                                    </p:animRot>
                                  </p:childTnLst>
                                </p:cTn>
                              </p:par>
                              <p:par>
                                <p:cTn id="91" presetID="8" presetClass="emph" presetSubtype="0" fill="hold" grpId="3" nodeType="withEffect">
                                  <p:stCondLst>
                                    <p:cond delay="0"/>
                                  </p:stCondLst>
                                  <p:childTnLst>
                                    <p:animRot by="-21600000">
                                      <p:cBhvr>
                                        <p:cTn id="92" dur="2000" fill="hold"/>
                                        <p:tgtEl>
                                          <p:spTgt spid="4"/>
                                        </p:tgtEl>
                                        <p:attrNameLst>
                                          <p:attrName>r</p:attrName>
                                        </p:attrNameLst>
                                      </p:cBhvr>
                                    </p:animRot>
                                  </p:childTnLst>
                                </p:cTn>
                              </p:par>
                              <p:par>
                                <p:cTn id="93" presetID="8" presetClass="emph" presetSubtype="0" fill="hold" grpId="3" nodeType="withEffect">
                                  <p:stCondLst>
                                    <p:cond delay="0"/>
                                  </p:stCondLst>
                                  <p:childTnLst>
                                    <p:animRot by="-21600000">
                                      <p:cBhvr>
                                        <p:cTn id="94" dur="2000" fill="hold"/>
                                        <p:tgtEl>
                                          <p:spTgt spid="5"/>
                                        </p:tgtEl>
                                        <p:attrNameLst>
                                          <p:attrName>r</p:attrName>
                                        </p:attrNameLst>
                                      </p:cBhvr>
                                    </p:animRot>
                                  </p:childTnLst>
                                </p:cTn>
                              </p:par>
                              <p:par>
                                <p:cTn id="95" presetID="8" presetClass="emph" presetSubtype="0" fill="hold" grpId="3" nodeType="withEffect">
                                  <p:stCondLst>
                                    <p:cond delay="0"/>
                                  </p:stCondLst>
                                  <p:childTnLst>
                                    <p:animRot by="-21600000">
                                      <p:cBhvr>
                                        <p:cTn id="96" dur="2000" fill="hold"/>
                                        <p:tgtEl>
                                          <p:spTgt spid="6"/>
                                        </p:tgtEl>
                                        <p:attrNameLst>
                                          <p:attrName>r</p:attrName>
                                        </p:attrNameLst>
                                      </p:cBhvr>
                                    </p:animRot>
                                  </p:childTnLst>
                                </p:cTn>
                              </p:par>
                              <p:par>
                                <p:cTn id="97" presetID="8" presetClass="emph" presetSubtype="0" fill="hold" grpId="3" nodeType="withEffect">
                                  <p:stCondLst>
                                    <p:cond delay="0"/>
                                  </p:stCondLst>
                                  <p:childTnLst>
                                    <p:animRot by="-21600000">
                                      <p:cBhvr>
                                        <p:cTn id="98" dur="2000" fill="hold"/>
                                        <p:tgtEl>
                                          <p:spTgt spid="7"/>
                                        </p:tgtEl>
                                        <p:attrNameLst>
                                          <p:attrName>r</p:attrName>
                                        </p:attrNameLst>
                                      </p:cBhvr>
                                    </p:animRot>
                                  </p:childTnLst>
                                </p:cTn>
                              </p:par>
                              <p:par>
                                <p:cTn id="99" presetID="8" presetClass="emph" presetSubtype="0" fill="hold" grpId="3" nodeType="withEffect">
                                  <p:stCondLst>
                                    <p:cond delay="0"/>
                                  </p:stCondLst>
                                  <p:childTnLst>
                                    <p:animRot by="-21600000">
                                      <p:cBhvr>
                                        <p:cTn id="100" dur="2000" fill="hold"/>
                                        <p:tgtEl>
                                          <p:spTgt spid="8"/>
                                        </p:tgtEl>
                                        <p:attrNameLst>
                                          <p:attrName>r</p:attrName>
                                        </p:attrNameLst>
                                      </p:cBhvr>
                                    </p:animRot>
                                  </p:childTnLst>
                                </p:cTn>
                              </p:par>
                              <p:par>
                                <p:cTn id="101" presetID="8" presetClass="emph" presetSubtype="0" fill="hold" grpId="3" nodeType="withEffect">
                                  <p:stCondLst>
                                    <p:cond delay="0"/>
                                  </p:stCondLst>
                                  <p:childTnLst>
                                    <p:animRot by="-21600000">
                                      <p:cBhvr>
                                        <p:cTn id="102" dur="2000" fill="hold"/>
                                        <p:tgtEl>
                                          <p:spTgt spid="9"/>
                                        </p:tgtEl>
                                        <p:attrNameLst>
                                          <p:attrName>r</p:attrName>
                                        </p:attrNameLst>
                                      </p:cBhvr>
                                    </p:animRot>
                                  </p:childTnLst>
                                </p:cTn>
                              </p:par>
                              <p:par>
                                <p:cTn id="103" presetID="8" presetClass="emph" presetSubtype="0" fill="hold" grpId="3" nodeType="withEffect">
                                  <p:stCondLst>
                                    <p:cond delay="0"/>
                                  </p:stCondLst>
                                  <p:childTnLst>
                                    <p:animRot by="-21600000">
                                      <p:cBhvr>
                                        <p:cTn id="104" dur="2000" fill="hold"/>
                                        <p:tgtEl>
                                          <p:spTgt spid="10"/>
                                        </p:tgtEl>
                                        <p:attrNameLst>
                                          <p:attrName>r</p:attrName>
                                        </p:attrNameLst>
                                      </p:cBhvr>
                                    </p:animRot>
                                  </p:childTnLst>
                                </p:cTn>
                              </p:par>
                              <p:par>
                                <p:cTn id="105" presetID="23" presetClass="entr" presetSubtype="272" fill="hold" nodeType="withEffect">
                                  <p:stCondLst>
                                    <p:cond delay="0"/>
                                  </p:stCondLst>
                                  <p:childTnLst>
                                    <p:set>
                                      <p:cBhvr>
                                        <p:cTn id="106" dur="1" fill="hold">
                                          <p:stCondLst>
                                            <p:cond delay="0"/>
                                          </p:stCondLst>
                                        </p:cTn>
                                        <p:tgtEl>
                                          <p:spTgt spid="2"/>
                                        </p:tgtEl>
                                        <p:attrNameLst>
                                          <p:attrName>style.visibility</p:attrName>
                                        </p:attrNameLst>
                                      </p:cBhvr>
                                      <p:to>
                                        <p:strVal val="visible"/>
                                      </p:to>
                                    </p:set>
                                    <p:anim calcmode="lin" valueType="num">
                                      <p:cBhvr>
                                        <p:cTn id="107" dur="2000" fill="hold"/>
                                        <p:tgtEl>
                                          <p:spTgt spid="2"/>
                                        </p:tgtEl>
                                        <p:attrNameLst>
                                          <p:attrName>ppt_w</p:attrName>
                                        </p:attrNameLst>
                                      </p:cBhvr>
                                      <p:tavLst>
                                        <p:tav tm="0">
                                          <p:val>
                                            <p:strVal val="2/3*#ppt_w"/>
                                          </p:val>
                                        </p:tav>
                                        <p:tav tm="100000">
                                          <p:val>
                                            <p:strVal val="#ppt_w"/>
                                          </p:val>
                                        </p:tav>
                                      </p:tavLst>
                                    </p:anim>
                                    <p:anim calcmode="lin" valueType="num">
                                      <p:cBhvr>
                                        <p:cTn id="108" dur="2000" fill="hold"/>
                                        <p:tgtEl>
                                          <p:spTgt spid="2"/>
                                        </p:tgtEl>
                                        <p:attrNameLst>
                                          <p:attrName>ppt_h</p:attrName>
                                        </p:attrNameLst>
                                      </p:cBhvr>
                                      <p:tavLst>
                                        <p:tav tm="0">
                                          <p:val>
                                            <p:strVal val="2/3*#ppt_h"/>
                                          </p:val>
                                        </p:tav>
                                        <p:tav tm="100000">
                                          <p:val>
                                            <p:strVal val="#ppt_h"/>
                                          </p:val>
                                        </p:tav>
                                      </p:tavLst>
                                    </p:anim>
                                  </p:childTnLst>
                                </p:cTn>
                              </p:par>
                              <p:par>
                                <p:cTn id="109" presetID="4" presetClass="entr" presetSubtype="32" fill="hold" nodeType="withEffect">
                                  <p:stCondLst>
                                    <p:cond delay="0"/>
                                  </p:stCondLst>
                                  <p:childTnLst>
                                    <p:set>
                                      <p:cBhvr>
                                        <p:cTn id="110" dur="1" fill="hold">
                                          <p:stCondLst>
                                            <p:cond delay="0"/>
                                          </p:stCondLst>
                                        </p:cTn>
                                        <p:tgtEl>
                                          <p:spTgt spid="2"/>
                                        </p:tgtEl>
                                        <p:attrNameLst>
                                          <p:attrName>style.visibility</p:attrName>
                                        </p:attrNameLst>
                                      </p:cBhvr>
                                      <p:to>
                                        <p:strVal val="visible"/>
                                      </p:to>
                                    </p:set>
                                    <p:animEffect transition="in" filter="box(out)">
                                      <p:cBhvr>
                                        <p:cTn id="111"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203625_mloda-dziewczyna-aka-lawenda.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Rectángulo"/>
          <p:cNvSpPr/>
          <p:nvPr/>
        </p:nvSpPr>
        <p:spPr>
          <a:xfrm rot="765729">
            <a:off x="-140100" y="1584152"/>
            <a:ext cx="9378836" cy="117759"/>
          </a:xfrm>
          <a:prstGeom prst="rect">
            <a:avLst/>
          </a:prstGeom>
          <a:blipFill dpi="0" rotWithShape="1">
            <a:blip r:embed="rId3">
              <a:duotone>
                <a:schemeClr val="accent4">
                  <a:shade val="45000"/>
                  <a:satMod val="135000"/>
                </a:schemeClr>
                <a:prstClr val="white"/>
              </a:duotone>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Rectángulo"/>
          <p:cNvSpPr/>
          <p:nvPr/>
        </p:nvSpPr>
        <p:spPr>
          <a:xfrm rot="20925561">
            <a:off x="-54249" y="3628455"/>
            <a:ext cx="9273269" cy="142866"/>
          </a:xfrm>
          <a:prstGeom prst="rect">
            <a:avLst/>
          </a:prstGeom>
          <a:blipFill dpi="0" rotWithShape="1">
            <a:blip r:embed="rId3">
              <a:duotone>
                <a:schemeClr val="accent4">
                  <a:shade val="45000"/>
                  <a:satMod val="135000"/>
                </a:schemeClr>
                <a:prstClr val="white"/>
              </a:duotone>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Rectángulo"/>
          <p:cNvSpPr/>
          <p:nvPr/>
        </p:nvSpPr>
        <p:spPr>
          <a:xfrm rot="512405">
            <a:off x="-67978" y="2016894"/>
            <a:ext cx="9206192" cy="130685"/>
          </a:xfrm>
          <a:prstGeom prst="rect">
            <a:avLst/>
          </a:prstGeom>
          <a:blipFill dpi="0" rotWithShape="1">
            <a:blip r:embed="rId3">
              <a:duotone>
                <a:schemeClr val="accent4">
                  <a:shade val="45000"/>
                  <a:satMod val="135000"/>
                </a:schemeClr>
                <a:prstClr val="white"/>
              </a:duotone>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rot="21154205">
            <a:off x="-54251" y="3259886"/>
            <a:ext cx="9273269" cy="142866"/>
          </a:xfrm>
          <a:prstGeom prst="rect">
            <a:avLst/>
          </a:prstGeom>
          <a:blipFill dpi="0" rotWithShape="1">
            <a:blip r:embed="rId3">
              <a:duotone>
                <a:schemeClr val="accent4">
                  <a:shade val="45000"/>
                  <a:satMod val="135000"/>
                </a:schemeClr>
                <a:prstClr val="white"/>
              </a:duotone>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rot="21426392">
            <a:off x="-1383" y="2857594"/>
            <a:ext cx="9146776" cy="142693"/>
          </a:xfrm>
          <a:prstGeom prst="rect">
            <a:avLst/>
          </a:prstGeom>
          <a:blipFill dpi="0" rotWithShape="1">
            <a:blip r:embed="rId3">
              <a:duotone>
                <a:schemeClr val="accent4">
                  <a:shade val="45000"/>
                  <a:satMod val="135000"/>
                </a:schemeClr>
                <a:prstClr val="white"/>
              </a:duotone>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rot="183845">
            <a:off x="-38931" y="2431970"/>
            <a:ext cx="9190852" cy="142671"/>
          </a:xfrm>
          <a:prstGeom prst="rect">
            <a:avLst/>
          </a:prstGeom>
          <a:blipFill dpi="0" rotWithShape="1">
            <a:blip r:embed="rId3">
              <a:duotone>
                <a:schemeClr val="accent4">
                  <a:shade val="45000"/>
                  <a:satMod val="135000"/>
                </a:schemeClr>
                <a:prstClr val="white"/>
              </a:duotone>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a:off x="-357222" y="-428646"/>
            <a:ext cx="9929882" cy="6072230"/>
          </a:xfrm>
          <a:prstGeom prst="rect">
            <a:avLst/>
          </a:prstGeom>
          <a:gradFill flip="none" rotWithShape="1">
            <a:gsLst>
              <a:gs pos="0">
                <a:srgbClr val="982EDA"/>
              </a:gs>
              <a:gs pos="50000">
                <a:srgbClr val="744ED2">
                  <a:shade val="67500"/>
                  <a:satMod val="115000"/>
                </a:srgbClr>
              </a:gs>
              <a:gs pos="100000">
                <a:srgbClr val="744ED2">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9"/>
                                        </p:tgtEl>
                                        <p:attrNameLst>
                                          <p:attrName>style.opacity</p:attrName>
                                        </p:attrNameLst>
                                      </p:cBhvr>
                                      <p:to>
                                        <p:strVal val="0"/>
                                      </p:to>
                                    </p:set>
                                    <p:animEffect filter="image" prLst="opacity: 0">
                                      <p:cBhvr rctx="IE">
                                        <p:cTn id="7" dur="indefinite"/>
                                        <p:tgtEl>
                                          <p:spTgt spid="9"/>
                                        </p:tgtEl>
                                      </p:cBhvr>
                                    </p:animEffect>
                                  </p:childTnLst>
                                </p:cTn>
                              </p:par>
                              <p:par>
                                <p:cTn id="8" presetID="2" presetClass="entr" presetSubtype="2"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 calcmode="lin" valueType="num">
                                      <p:cBhvr additive="base">
                                        <p:cTn id="10" dur="3000" fill="hold"/>
                                        <p:tgtEl>
                                          <p:spTgt spid="3"/>
                                        </p:tgtEl>
                                        <p:attrNameLst>
                                          <p:attrName>ppt_x</p:attrName>
                                        </p:attrNameLst>
                                      </p:cBhvr>
                                      <p:tavLst>
                                        <p:tav tm="0">
                                          <p:val>
                                            <p:strVal val="1+#ppt_w/2"/>
                                          </p:val>
                                        </p:tav>
                                        <p:tav tm="100000">
                                          <p:val>
                                            <p:strVal val="#ppt_x"/>
                                          </p:val>
                                        </p:tav>
                                      </p:tavLst>
                                    </p:anim>
                                    <p:anim calcmode="lin" valueType="num">
                                      <p:cBhvr additive="base">
                                        <p:cTn id="11" dur="3000" fill="hold"/>
                                        <p:tgtEl>
                                          <p:spTgt spid="3"/>
                                        </p:tgtEl>
                                        <p:attrNameLst>
                                          <p:attrName>ppt_y</p:attrName>
                                        </p:attrNameLst>
                                      </p:cBhvr>
                                      <p:tavLst>
                                        <p:tav tm="0">
                                          <p:val>
                                            <p:strVal val="#ppt_y"/>
                                          </p:val>
                                        </p:tav>
                                        <p:tav tm="100000">
                                          <p:val>
                                            <p:strVal val="#ppt_y"/>
                                          </p:val>
                                        </p:tav>
                                      </p:tavLst>
                                    </p:anim>
                                  </p:childTnLst>
                                </p:cTn>
                              </p:par>
                              <p:par>
                                <p:cTn id="12" presetID="2" presetClass="entr" presetSubtype="2" fill="hold" grpId="0"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additive="base">
                                        <p:cTn id="14" dur="3000" fill="hold"/>
                                        <p:tgtEl>
                                          <p:spTgt spid="4"/>
                                        </p:tgtEl>
                                        <p:attrNameLst>
                                          <p:attrName>ppt_x</p:attrName>
                                        </p:attrNameLst>
                                      </p:cBhvr>
                                      <p:tavLst>
                                        <p:tav tm="0">
                                          <p:val>
                                            <p:strVal val="1+#ppt_w/2"/>
                                          </p:val>
                                        </p:tav>
                                        <p:tav tm="100000">
                                          <p:val>
                                            <p:strVal val="#ppt_x"/>
                                          </p:val>
                                        </p:tav>
                                      </p:tavLst>
                                    </p:anim>
                                    <p:anim calcmode="lin" valueType="num">
                                      <p:cBhvr additive="base">
                                        <p:cTn id="15" dur="3000" fill="hold"/>
                                        <p:tgtEl>
                                          <p:spTgt spid="4"/>
                                        </p:tgtEl>
                                        <p:attrNameLst>
                                          <p:attrName>ppt_y</p:attrName>
                                        </p:attrNameLst>
                                      </p:cBhvr>
                                      <p:tavLst>
                                        <p:tav tm="0">
                                          <p:val>
                                            <p:strVal val="#ppt_y"/>
                                          </p:val>
                                        </p:tav>
                                        <p:tav tm="100000">
                                          <p:val>
                                            <p:strVal val="#ppt_y"/>
                                          </p:val>
                                        </p:tav>
                                      </p:tavLst>
                                    </p:anim>
                                  </p:childTnLst>
                                </p:cTn>
                              </p:par>
                              <p:par>
                                <p:cTn id="16" presetID="2" presetClass="entr" presetSubtype="2" fill="hold" grpId="0" nodeType="with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additive="base">
                                        <p:cTn id="18" dur="3000" fill="hold"/>
                                        <p:tgtEl>
                                          <p:spTgt spid="5"/>
                                        </p:tgtEl>
                                        <p:attrNameLst>
                                          <p:attrName>ppt_x</p:attrName>
                                        </p:attrNameLst>
                                      </p:cBhvr>
                                      <p:tavLst>
                                        <p:tav tm="0">
                                          <p:val>
                                            <p:strVal val="1+#ppt_w/2"/>
                                          </p:val>
                                        </p:tav>
                                        <p:tav tm="100000">
                                          <p:val>
                                            <p:strVal val="#ppt_x"/>
                                          </p:val>
                                        </p:tav>
                                      </p:tavLst>
                                    </p:anim>
                                    <p:anim calcmode="lin" valueType="num">
                                      <p:cBhvr additive="base">
                                        <p:cTn id="19" dur="3000" fill="hold"/>
                                        <p:tgtEl>
                                          <p:spTgt spid="5"/>
                                        </p:tgtEl>
                                        <p:attrNameLst>
                                          <p:attrName>ppt_y</p:attrName>
                                        </p:attrNameLst>
                                      </p:cBhvr>
                                      <p:tavLst>
                                        <p:tav tm="0">
                                          <p:val>
                                            <p:strVal val="#ppt_y"/>
                                          </p:val>
                                        </p:tav>
                                        <p:tav tm="100000">
                                          <p:val>
                                            <p:strVal val="#ppt_y"/>
                                          </p:val>
                                        </p:tav>
                                      </p:tavLst>
                                    </p:anim>
                                  </p:childTnLst>
                                </p:cTn>
                              </p:par>
                              <p:par>
                                <p:cTn id="20" presetID="2" presetClass="entr" presetSubtype="2" fill="hold" grpId="0" nodeType="with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additive="base">
                                        <p:cTn id="22" dur="3000" fill="hold"/>
                                        <p:tgtEl>
                                          <p:spTgt spid="6"/>
                                        </p:tgtEl>
                                        <p:attrNameLst>
                                          <p:attrName>ppt_x</p:attrName>
                                        </p:attrNameLst>
                                      </p:cBhvr>
                                      <p:tavLst>
                                        <p:tav tm="0">
                                          <p:val>
                                            <p:strVal val="1+#ppt_w/2"/>
                                          </p:val>
                                        </p:tav>
                                        <p:tav tm="100000">
                                          <p:val>
                                            <p:strVal val="#ppt_x"/>
                                          </p:val>
                                        </p:tav>
                                      </p:tavLst>
                                    </p:anim>
                                    <p:anim calcmode="lin" valueType="num">
                                      <p:cBhvr additive="base">
                                        <p:cTn id="23" dur="3000" fill="hold"/>
                                        <p:tgtEl>
                                          <p:spTgt spid="6"/>
                                        </p:tgtEl>
                                        <p:attrNameLst>
                                          <p:attrName>ppt_y</p:attrName>
                                        </p:attrNameLst>
                                      </p:cBhvr>
                                      <p:tavLst>
                                        <p:tav tm="0">
                                          <p:val>
                                            <p:strVal val="#ppt_y"/>
                                          </p:val>
                                        </p:tav>
                                        <p:tav tm="100000">
                                          <p:val>
                                            <p:strVal val="#ppt_y"/>
                                          </p:val>
                                        </p:tav>
                                      </p:tavLst>
                                    </p:anim>
                                  </p:childTnLst>
                                </p:cTn>
                              </p:par>
                              <p:par>
                                <p:cTn id="24" presetID="2" presetClass="entr" presetSubtype="2" fill="hold" grpId="0" nodeType="withEffect">
                                  <p:stCondLst>
                                    <p:cond delay="0"/>
                                  </p:stCondLst>
                                  <p:childTnLst>
                                    <p:set>
                                      <p:cBhvr>
                                        <p:cTn id="25" dur="1" fill="hold">
                                          <p:stCondLst>
                                            <p:cond delay="0"/>
                                          </p:stCondLst>
                                        </p:cTn>
                                        <p:tgtEl>
                                          <p:spTgt spid="7"/>
                                        </p:tgtEl>
                                        <p:attrNameLst>
                                          <p:attrName>style.visibility</p:attrName>
                                        </p:attrNameLst>
                                      </p:cBhvr>
                                      <p:to>
                                        <p:strVal val="visible"/>
                                      </p:to>
                                    </p:set>
                                    <p:anim calcmode="lin" valueType="num">
                                      <p:cBhvr additive="base">
                                        <p:cTn id="26" dur="3000" fill="hold"/>
                                        <p:tgtEl>
                                          <p:spTgt spid="7"/>
                                        </p:tgtEl>
                                        <p:attrNameLst>
                                          <p:attrName>ppt_x</p:attrName>
                                        </p:attrNameLst>
                                      </p:cBhvr>
                                      <p:tavLst>
                                        <p:tav tm="0">
                                          <p:val>
                                            <p:strVal val="1+#ppt_w/2"/>
                                          </p:val>
                                        </p:tav>
                                        <p:tav tm="100000">
                                          <p:val>
                                            <p:strVal val="#ppt_x"/>
                                          </p:val>
                                        </p:tav>
                                      </p:tavLst>
                                    </p:anim>
                                    <p:anim calcmode="lin" valueType="num">
                                      <p:cBhvr additive="base">
                                        <p:cTn id="27" dur="3000" fill="hold"/>
                                        <p:tgtEl>
                                          <p:spTgt spid="7"/>
                                        </p:tgtEl>
                                        <p:attrNameLst>
                                          <p:attrName>ppt_y</p:attrName>
                                        </p:attrNameLst>
                                      </p:cBhvr>
                                      <p:tavLst>
                                        <p:tav tm="0">
                                          <p:val>
                                            <p:strVal val="#ppt_y"/>
                                          </p:val>
                                        </p:tav>
                                        <p:tav tm="100000">
                                          <p:val>
                                            <p:strVal val="#ppt_y"/>
                                          </p:val>
                                        </p:tav>
                                      </p:tavLst>
                                    </p:anim>
                                  </p:childTnLst>
                                </p:cTn>
                              </p:par>
                              <p:par>
                                <p:cTn id="28" presetID="2" presetClass="entr" presetSubtype="2" fill="hold" grpId="0" nodeType="withEffect">
                                  <p:stCondLst>
                                    <p:cond delay="0"/>
                                  </p:stCondLst>
                                  <p:childTnLst>
                                    <p:set>
                                      <p:cBhvr>
                                        <p:cTn id="29" dur="1" fill="hold">
                                          <p:stCondLst>
                                            <p:cond delay="0"/>
                                          </p:stCondLst>
                                        </p:cTn>
                                        <p:tgtEl>
                                          <p:spTgt spid="8"/>
                                        </p:tgtEl>
                                        <p:attrNameLst>
                                          <p:attrName>style.visibility</p:attrName>
                                        </p:attrNameLst>
                                      </p:cBhvr>
                                      <p:to>
                                        <p:strVal val="visible"/>
                                      </p:to>
                                    </p:set>
                                    <p:anim calcmode="lin" valueType="num">
                                      <p:cBhvr additive="base">
                                        <p:cTn id="30" dur="3000" fill="hold"/>
                                        <p:tgtEl>
                                          <p:spTgt spid="8"/>
                                        </p:tgtEl>
                                        <p:attrNameLst>
                                          <p:attrName>ppt_x</p:attrName>
                                        </p:attrNameLst>
                                      </p:cBhvr>
                                      <p:tavLst>
                                        <p:tav tm="0">
                                          <p:val>
                                            <p:strVal val="1+#ppt_w/2"/>
                                          </p:val>
                                        </p:tav>
                                        <p:tav tm="100000">
                                          <p:val>
                                            <p:strVal val="#ppt_x"/>
                                          </p:val>
                                        </p:tav>
                                      </p:tavLst>
                                    </p:anim>
                                    <p:anim calcmode="lin" valueType="num">
                                      <p:cBhvr additive="base">
                                        <p:cTn id="31" dur="3000" fill="hold"/>
                                        <p:tgtEl>
                                          <p:spTgt spid="8"/>
                                        </p:tgtEl>
                                        <p:attrNameLst>
                                          <p:attrName>ppt_y</p:attrName>
                                        </p:attrNameLst>
                                      </p:cBhvr>
                                      <p:tavLst>
                                        <p:tav tm="0">
                                          <p:val>
                                            <p:strVal val="#ppt_y"/>
                                          </p:val>
                                        </p:tav>
                                        <p:tav tm="100000">
                                          <p:val>
                                            <p:strVal val="#ppt_y"/>
                                          </p:val>
                                        </p:tav>
                                      </p:tavLst>
                                    </p:anim>
                                  </p:childTnLst>
                                </p:cTn>
                              </p:par>
                              <p:par>
                                <p:cTn id="32" presetID="19" presetClass="entr" presetSubtype="5" fill="hold" grpId="1" nodeType="withEffect">
                                  <p:stCondLst>
                                    <p:cond delay="0"/>
                                  </p:stCondLst>
                                  <p:childTnLst>
                                    <p:set>
                                      <p:cBhvr>
                                        <p:cTn id="33" dur="1" fill="hold">
                                          <p:stCondLst>
                                            <p:cond delay="0"/>
                                          </p:stCondLst>
                                        </p:cTn>
                                        <p:tgtEl>
                                          <p:spTgt spid="3"/>
                                        </p:tgtEl>
                                        <p:attrNameLst>
                                          <p:attrName>style.visibility</p:attrName>
                                        </p:attrNameLst>
                                      </p:cBhvr>
                                      <p:to>
                                        <p:strVal val="visible"/>
                                      </p:to>
                                    </p:set>
                                    <p:anim calcmode="lin" valueType="num">
                                      <p:cBhvr>
                                        <p:cTn id="34" dur="3000" fill="hold"/>
                                        <p:tgtEl>
                                          <p:spTgt spid="3"/>
                                        </p:tgtEl>
                                        <p:attrNameLst>
                                          <p:attrName>ppt_w</p:attrName>
                                        </p:attrNameLst>
                                      </p:cBhvr>
                                      <p:tavLst>
                                        <p:tav tm="0">
                                          <p:val>
                                            <p:strVal val="#ppt_w"/>
                                          </p:val>
                                        </p:tav>
                                        <p:tav tm="100000">
                                          <p:val>
                                            <p:strVal val="#ppt_w"/>
                                          </p:val>
                                        </p:tav>
                                      </p:tavLst>
                                    </p:anim>
                                    <p:anim calcmode="lin" valueType="num">
                                      <p:cBhvr>
                                        <p:cTn id="35" dur="3000" fill="hold"/>
                                        <p:tgtEl>
                                          <p:spTgt spid="3"/>
                                        </p:tgtEl>
                                        <p:attrNameLst>
                                          <p:attrName>ppt_h</p:attrName>
                                        </p:attrNameLst>
                                      </p:cBhvr>
                                      <p:tavLst>
                                        <p:tav tm="0" fmla="#ppt_h*sin(2.5*pi*$)">
                                          <p:val>
                                            <p:fltVal val="0"/>
                                          </p:val>
                                        </p:tav>
                                        <p:tav tm="100000">
                                          <p:val>
                                            <p:fltVal val="1"/>
                                          </p:val>
                                        </p:tav>
                                      </p:tavLst>
                                    </p:anim>
                                  </p:childTnLst>
                                </p:cTn>
                              </p:par>
                              <p:par>
                                <p:cTn id="36" presetID="19" presetClass="entr" presetSubtype="5" fill="hold" grpId="1" nodeType="withEffect">
                                  <p:stCondLst>
                                    <p:cond delay="0"/>
                                  </p:stCondLst>
                                  <p:childTnLst>
                                    <p:set>
                                      <p:cBhvr>
                                        <p:cTn id="37" dur="1" fill="hold">
                                          <p:stCondLst>
                                            <p:cond delay="0"/>
                                          </p:stCondLst>
                                        </p:cTn>
                                        <p:tgtEl>
                                          <p:spTgt spid="4"/>
                                        </p:tgtEl>
                                        <p:attrNameLst>
                                          <p:attrName>style.visibility</p:attrName>
                                        </p:attrNameLst>
                                      </p:cBhvr>
                                      <p:to>
                                        <p:strVal val="visible"/>
                                      </p:to>
                                    </p:set>
                                    <p:anim calcmode="lin" valueType="num">
                                      <p:cBhvr>
                                        <p:cTn id="38" dur="3000" fill="hold"/>
                                        <p:tgtEl>
                                          <p:spTgt spid="4"/>
                                        </p:tgtEl>
                                        <p:attrNameLst>
                                          <p:attrName>ppt_w</p:attrName>
                                        </p:attrNameLst>
                                      </p:cBhvr>
                                      <p:tavLst>
                                        <p:tav tm="0">
                                          <p:val>
                                            <p:strVal val="#ppt_w"/>
                                          </p:val>
                                        </p:tav>
                                        <p:tav tm="100000">
                                          <p:val>
                                            <p:strVal val="#ppt_w"/>
                                          </p:val>
                                        </p:tav>
                                      </p:tavLst>
                                    </p:anim>
                                    <p:anim calcmode="lin" valueType="num">
                                      <p:cBhvr>
                                        <p:cTn id="39" dur="3000" fill="hold"/>
                                        <p:tgtEl>
                                          <p:spTgt spid="4"/>
                                        </p:tgtEl>
                                        <p:attrNameLst>
                                          <p:attrName>ppt_h</p:attrName>
                                        </p:attrNameLst>
                                      </p:cBhvr>
                                      <p:tavLst>
                                        <p:tav tm="0" fmla="#ppt_h*sin(2.5*pi*$)">
                                          <p:val>
                                            <p:fltVal val="0"/>
                                          </p:val>
                                        </p:tav>
                                        <p:tav tm="100000">
                                          <p:val>
                                            <p:fltVal val="1"/>
                                          </p:val>
                                        </p:tav>
                                      </p:tavLst>
                                    </p:anim>
                                  </p:childTnLst>
                                </p:cTn>
                              </p:par>
                              <p:par>
                                <p:cTn id="40" presetID="19" presetClass="entr" presetSubtype="5" fill="hold" grpId="1" nodeType="withEffect">
                                  <p:stCondLst>
                                    <p:cond delay="0"/>
                                  </p:stCondLst>
                                  <p:childTnLst>
                                    <p:set>
                                      <p:cBhvr>
                                        <p:cTn id="41" dur="1" fill="hold">
                                          <p:stCondLst>
                                            <p:cond delay="0"/>
                                          </p:stCondLst>
                                        </p:cTn>
                                        <p:tgtEl>
                                          <p:spTgt spid="5"/>
                                        </p:tgtEl>
                                        <p:attrNameLst>
                                          <p:attrName>style.visibility</p:attrName>
                                        </p:attrNameLst>
                                      </p:cBhvr>
                                      <p:to>
                                        <p:strVal val="visible"/>
                                      </p:to>
                                    </p:set>
                                    <p:anim calcmode="lin" valueType="num">
                                      <p:cBhvr>
                                        <p:cTn id="42" dur="3000" fill="hold"/>
                                        <p:tgtEl>
                                          <p:spTgt spid="5"/>
                                        </p:tgtEl>
                                        <p:attrNameLst>
                                          <p:attrName>ppt_w</p:attrName>
                                        </p:attrNameLst>
                                      </p:cBhvr>
                                      <p:tavLst>
                                        <p:tav tm="0">
                                          <p:val>
                                            <p:strVal val="#ppt_w"/>
                                          </p:val>
                                        </p:tav>
                                        <p:tav tm="100000">
                                          <p:val>
                                            <p:strVal val="#ppt_w"/>
                                          </p:val>
                                        </p:tav>
                                      </p:tavLst>
                                    </p:anim>
                                    <p:anim calcmode="lin" valueType="num">
                                      <p:cBhvr>
                                        <p:cTn id="43" dur="3000" fill="hold"/>
                                        <p:tgtEl>
                                          <p:spTgt spid="5"/>
                                        </p:tgtEl>
                                        <p:attrNameLst>
                                          <p:attrName>ppt_h</p:attrName>
                                        </p:attrNameLst>
                                      </p:cBhvr>
                                      <p:tavLst>
                                        <p:tav tm="0" fmla="#ppt_h*sin(2.5*pi*$)">
                                          <p:val>
                                            <p:fltVal val="0"/>
                                          </p:val>
                                        </p:tav>
                                        <p:tav tm="100000">
                                          <p:val>
                                            <p:fltVal val="1"/>
                                          </p:val>
                                        </p:tav>
                                      </p:tavLst>
                                    </p:anim>
                                  </p:childTnLst>
                                </p:cTn>
                              </p:par>
                              <p:par>
                                <p:cTn id="44" presetID="19" presetClass="entr" presetSubtype="5" fill="hold" grpId="1" nodeType="withEffect">
                                  <p:stCondLst>
                                    <p:cond delay="0"/>
                                  </p:stCondLst>
                                  <p:childTnLst>
                                    <p:set>
                                      <p:cBhvr>
                                        <p:cTn id="45" dur="1" fill="hold">
                                          <p:stCondLst>
                                            <p:cond delay="0"/>
                                          </p:stCondLst>
                                        </p:cTn>
                                        <p:tgtEl>
                                          <p:spTgt spid="6"/>
                                        </p:tgtEl>
                                        <p:attrNameLst>
                                          <p:attrName>style.visibility</p:attrName>
                                        </p:attrNameLst>
                                      </p:cBhvr>
                                      <p:to>
                                        <p:strVal val="visible"/>
                                      </p:to>
                                    </p:set>
                                    <p:anim calcmode="lin" valueType="num">
                                      <p:cBhvr>
                                        <p:cTn id="46" dur="3000" fill="hold"/>
                                        <p:tgtEl>
                                          <p:spTgt spid="6"/>
                                        </p:tgtEl>
                                        <p:attrNameLst>
                                          <p:attrName>ppt_w</p:attrName>
                                        </p:attrNameLst>
                                      </p:cBhvr>
                                      <p:tavLst>
                                        <p:tav tm="0">
                                          <p:val>
                                            <p:strVal val="#ppt_w"/>
                                          </p:val>
                                        </p:tav>
                                        <p:tav tm="100000">
                                          <p:val>
                                            <p:strVal val="#ppt_w"/>
                                          </p:val>
                                        </p:tav>
                                      </p:tavLst>
                                    </p:anim>
                                    <p:anim calcmode="lin" valueType="num">
                                      <p:cBhvr>
                                        <p:cTn id="47" dur="3000" fill="hold"/>
                                        <p:tgtEl>
                                          <p:spTgt spid="6"/>
                                        </p:tgtEl>
                                        <p:attrNameLst>
                                          <p:attrName>ppt_h</p:attrName>
                                        </p:attrNameLst>
                                      </p:cBhvr>
                                      <p:tavLst>
                                        <p:tav tm="0" fmla="#ppt_h*sin(2.5*pi*$)">
                                          <p:val>
                                            <p:fltVal val="0"/>
                                          </p:val>
                                        </p:tav>
                                        <p:tav tm="100000">
                                          <p:val>
                                            <p:fltVal val="1"/>
                                          </p:val>
                                        </p:tav>
                                      </p:tavLst>
                                    </p:anim>
                                  </p:childTnLst>
                                </p:cTn>
                              </p:par>
                              <p:par>
                                <p:cTn id="48" presetID="19" presetClass="entr" presetSubtype="5" fill="hold" grpId="1" nodeType="withEffect">
                                  <p:stCondLst>
                                    <p:cond delay="0"/>
                                  </p:stCondLst>
                                  <p:childTnLst>
                                    <p:set>
                                      <p:cBhvr>
                                        <p:cTn id="49" dur="1" fill="hold">
                                          <p:stCondLst>
                                            <p:cond delay="0"/>
                                          </p:stCondLst>
                                        </p:cTn>
                                        <p:tgtEl>
                                          <p:spTgt spid="7"/>
                                        </p:tgtEl>
                                        <p:attrNameLst>
                                          <p:attrName>style.visibility</p:attrName>
                                        </p:attrNameLst>
                                      </p:cBhvr>
                                      <p:to>
                                        <p:strVal val="visible"/>
                                      </p:to>
                                    </p:set>
                                    <p:anim calcmode="lin" valueType="num">
                                      <p:cBhvr>
                                        <p:cTn id="50" dur="3000" fill="hold"/>
                                        <p:tgtEl>
                                          <p:spTgt spid="7"/>
                                        </p:tgtEl>
                                        <p:attrNameLst>
                                          <p:attrName>ppt_w</p:attrName>
                                        </p:attrNameLst>
                                      </p:cBhvr>
                                      <p:tavLst>
                                        <p:tav tm="0">
                                          <p:val>
                                            <p:strVal val="#ppt_w"/>
                                          </p:val>
                                        </p:tav>
                                        <p:tav tm="100000">
                                          <p:val>
                                            <p:strVal val="#ppt_w"/>
                                          </p:val>
                                        </p:tav>
                                      </p:tavLst>
                                    </p:anim>
                                    <p:anim calcmode="lin" valueType="num">
                                      <p:cBhvr>
                                        <p:cTn id="51" dur="3000" fill="hold"/>
                                        <p:tgtEl>
                                          <p:spTgt spid="7"/>
                                        </p:tgtEl>
                                        <p:attrNameLst>
                                          <p:attrName>ppt_h</p:attrName>
                                        </p:attrNameLst>
                                      </p:cBhvr>
                                      <p:tavLst>
                                        <p:tav tm="0" fmla="#ppt_h*sin(2.5*pi*$)">
                                          <p:val>
                                            <p:fltVal val="0"/>
                                          </p:val>
                                        </p:tav>
                                        <p:tav tm="100000">
                                          <p:val>
                                            <p:fltVal val="1"/>
                                          </p:val>
                                        </p:tav>
                                      </p:tavLst>
                                    </p:anim>
                                  </p:childTnLst>
                                </p:cTn>
                              </p:par>
                              <p:par>
                                <p:cTn id="52" presetID="19" presetClass="entr" presetSubtype="5" fill="hold" grpId="1" nodeType="withEffect">
                                  <p:stCondLst>
                                    <p:cond delay="0"/>
                                  </p:stCondLst>
                                  <p:childTnLst>
                                    <p:set>
                                      <p:cBhvr>
                                        <p:cTn id="53" dur="1" fill="hold">
                                          <p:stCondLst>
                                            <p:cond delay="0"/>
                                          </p:stCondLst>
                                        </p:cTn>
                                        <p:tgtEl>
                                          <p:spTgt spid="8"/>
                                        </p:tgtEl>
                                        <p:attrNameLst>
                                          <p:attrName>style.visibility</p:attrName>
                                        </p:attrNameLst>
                                      </p:cBhvr>
                                      <p:to>
                                        <p:strVal val="visible"/>
                                      </p:to>
                                    </p:set>
                                    <p:anim calcmode="lin" valueType="num">
                                      <p:cBhvr>
                                        <p:cTn id="54" dur="3000" fill="hold"/>
                                        <p:tgtEl>
                                          <p:spTgt spid="8"/>
                                        </p:tgtEl>
                                        <p:attrNameLst>
                                          <p:attrName>ppt_w</p:attrName>
                                        </p:attrNameLst>
                                      </p:cBhvr>
                                      <p:tavLst>
                                        <p:tav tm="0">
                                          <p:val>
                                            <p:strVal val="#ppt_w"/>
                                          </p:val>
                                        </p:tav>
                                        <p:tav tm="100000">
                                          <p:val>
                                            <p:strVal val="#ppt_w"/>
                                          </p:val>
                                        </p:tav>
                                      </p:tavLst>
                                    </p:anim>
                                    <p:anim calcmode="lin" valueType="num">
                                      <p:cBhvr>
                                        <p:cTn id="55" dur="3000" fill="hold"/>
                                        <p:tgtEl>
                                          <p:spTgt spid="8"/>
                                        </p:tgtEl>
                                        <p:attrNameLst>
                                          <p:attrName>ppt_h</p:attrName>
                                        </p:attrNameLst>
                                      </p:cBhvr>
                                      <p:tavLst>
                                        <p:tav tm="0" fmla="#ppt_h*sin(2.5*pi*$)">
                                          <p:val>
                                            <p:fltVal val="0"/>
                                          </p:val>
                                        </p:tav>
                                        <p:tav tm="100000">
                                          <p:val>
                                            <p:fltVal val="1"/>
                                          </p:val>
                                        </p:tav>
                                      </p:tavLst>
                                    </p:anim>
                                  </p:childTnLst>
                                </p:cTn>
                              </p:par>
                            </p:childTnLst>
                          </p:cTn>
                        </p:par>
                        <p:par>
                          <p:cTn id="56" fill="hold">
                            <p:stCondLst>
                              <p:cond delay="3000"/>
                            </p:stCondLst>
                            <p:childTnLst>
                              <p:par>
                                <p:cTn id="57" presetID="2" presetClass="exit" presetSubtype="2" fill="hold" grpId="2" nodeType="afterEffect">
                                  <p:stCondLst>
                                    <p:cond delay="0"/>
                                  </p:stCondLst>
                                  <p:childTnLst>
                                    <p:anim calcmode="lin" valueType="num">
                                      <p:cBhvr additive="base">
                                        <p:cTn id="58" dur="3000"/>
                                        <p:tgtEl>
                                          <p:spTgt spid="3"/>
                                        </p:tgtEl>
                                        <p:attrNameLst>
                                          <p:attrName>ppt_x</p:attrName>
                                        </p:attrNameLst>
                                      </p:cBhvr>
                                      <p:tavLst>
                                        <p:tav tm="0">
                                          <p:val>
                                            <p:strVal val="ppt_x"/>
                                          </p:val>
                                        </p:tav>
                                        <p:tav tm="100000">
                                          <p:val>
                                            <p:strVal val="1+ppt_w/2"/>
                                          </p:val>
                                        </p:tav>
                                      </p:tavLst>
                                    </p:anim>
                                    <p:anim calcmode="lin" valueType="num">
                                      <p:cBhvr additive="base">
                                        <p:cTn id="59" dur="3000"/>
                                        <p:tgtEl>
                                          <p:spTgt spid="3"/>
                                        </p:tgtEl>
                                        <p:attrNameLst>
                                          <p:attrName>ppt_y</p:attrName>
                                        </p:attrNameLst>
                                      </p:cBhvr>
                                      <p:tavLst>
                                        <p:tav tm="0">
                                          <p:val>
                                            <p:strVal val="ppt_y"/>
                                          </p:val>
                                        </p:tav>
                                        <p:tav tm="100000">
                                          <p:val>
                                            <p:strVal val="ppt_y"/>
                                          </p:val>
                                        </p:tav>
                                      </p:tavLst>
                                    </p:anim>
                                    <p:set>
                                      <p:cBhvr>
                                        <p:cTn id="60" dur="1" fill="hold">
                                          <p:stCondLst>
                                            <p:cond delay="2999"/>
                                          </p:stCondLst>
                                        </p:cTn>
                                        <p:tgtEl>
                                          <p:spTgt spid="3"/>
                                        </p:tgtEl>
                                        <p:attrNameLst>
                                          <p:attrName>style.visibility</p:attrName>
                                        </p:attrNameLst>
                                      </p:cBhvr>
                                      <p:to>
                                        <p:strVal val="hidden"/>
                                      </p:to>
                                    </p:set>
                                  </p:childTnLst>
                                </p:cTn>
                              </p:par>
                              <p:par>
                                <p:cTn id="61" presetID="2" presetClass="exit" presetSubtype="2" fill="hold" grpId="2" nodeType="withEffect">
                                  <p:stCondLst>
                                    <p:cond delay="0"/>
                                  </p:stCondLst>
                                  <p:childTnLst>
                                    <p:anim calcmode="lin" valueType="num">
                                      <p:cBhvr additive="base">
                                        <p:cTn id="62" dur="3000"/>
                                        <p:tgtEl>
                                          <p:spTgt spid="4"/>
                                        </p:tgtEl>
                                        <p:attrNameLst>
                                          <p:attrName>ppt_x</p:attrName>
                                        </p:attrNameLst>
                                      </p:cBhvr>
                                      <p:tavLst>
                                        <p:tav tm="0">
                                          <p:val>
                                            <p:strVal val="ppt_x"/>
                                          </p:val>
                                        </p:tav>
                                        <p:tav tm="100000">
                                          <p:val>
                                            <p:strVal val="1+ppt_w/2"/>
                                          </p:val>
                                        </p:tav>
                                      </p:tavLst>
                                    </p:anim>
                                    <p:anim calcmode="lin" valueType="num">
                                      <p:cBhvr additive="base">
                                        <p:cTn id="63" dur="3000"/>
                                        <p:tgtEl>
                                          <p:spTgt spid="4"/>
                                        </p:tgtEl>
                                        <p:attrNameLst>
                                          <p:attrName>ppt_y</p:attrName>
                                        </p:attrNameLst>
                                      </p:cBhvr>
                                      <p:tavLst>
                                        <p:tav tm="0">
                                          <p:val>
                                            <p:strVal val="ppt_y"/>
                                          </p:val>
                                        </p:tav>
                                        <p:tav tm="100000">
                                          <p:val>
                                            <p:strVal val="ppt_y"/>
                                          </p:val>
                                        </p:tav>
                                      </p:tavLst>
                                    </p:anim>
                                    <p:set>
                                      <p:cBhvr>
                                        <p:cTn id="64" dur="1" fill="hold">
                                          <p:stCondLst>
                                            <p:cond delay="2999"/>
                                          </p:stCondLst>
                                        </p:cTn>
                                        <p:tgtEl>
                                          <p:spTgt spid="4"/>
                                        </p:tgtEl>
                                        <p:attrNameLst>
                                          <p:attrName>style.visibility</p:attrName>
                                        </p:attrNameLst>
                                      </p:cBhvr>
                                      <p:to>
                                        <p:strVal val="hidden"/>
                                      </p:to>
                                    </p:set>
                                  </p:childTnLst>
                                </p:cTn>
                              </p:par>
                              <p:par>
                                <p:cTn id="65" presetID="2" presetClass="exit" presetSubtype="2" fill="hold" grpId="2" nodeType="withEffect">
                                  <p:stCondLst>
                                    <p:cond delay="0"/>
                                  </p:stCondLst>
                                  <p:childTnLst>
                                    <p:anim calcmode="lin" valueType="num">
                                      <p:cBhvr additive="base">
                                        <p:cTn id="66" dur="3000"/>
                                        <p:tgtEl>
                                          <p:spTgt spid="5"/>
                                        </p:tgtEl>
                                        <p:attrNameLst>
                                          <p:attrName>ppt_x</p:attrName>
                                        </p:attrNameLst>
                                      </p:cBhvr>
                                      <p:tavLst>
                                        <p:tav tm="0">
                                          <p:val>
                                            <p:strVal val="ppt_x"/>
                                          </p:val>
                                        </p:tav>
                                        <p:tav tm="100000">
                                          <p:val>
                                            <p:strVal val="1+ppt_w/2"/>
                                          </p:val>
                                        </p:tav>
                                      </p:tavLst>
                                    </p:anim>
                                    <p:anim calcmode="lin" valueType="num">
                                      <p:cBhvr additive="base">
                                        <p:cTn id="67" dur="3000"/>
                                        <p:tgtEl>
                                          <p:spTgt spid="5"/>
                                        </p:tgtEl>
                                        <p:attrNameLst>
                                          <p:attrName>ppt_y</p:attrName>
                                        </p:attrNameLst>
                                      </p:cBhvr>
                                      <p:tavLst>
                                        <p:tav tm="0">
                                          <p:val>
                                            <p:strVal val="ppt_y"/>
                                          </p:val>
                                        </p:tav>
                                        <p:tav tm="100000">
                                          <p:val>
                                            <p:strVal val="ppt_y"/>
                                          </p:val>
                                        </p:tav>
                                      </p:tavLst>
                                    </p:anim>
                                    <p:set>
                                      <p:cBhvr>
                                        <p:cTn id="68" dur="1" fill="hold">
                                          <p:stCondLst>
                                            <p:cond delay="2999"/>
                                          </p:stCondLst>
                                        </p:cTn>
                                        <p:tgtEl>
                                          <p:spTgt spid="5"/>
                                        </p:tgtEl>
                                        <p:attrNameLst>
                                          <p:attrName>style.visibility</p:attrName>
                                        </p:attrNameLst>
                                      </p:cBhvr>
                                      <p:to>
                                        <p:strVal val="hidden"/>
                                      </p:to>
                                    </p:set>
                                  </p:childTnLst>
                                </p:cTn>
                              </p:par>
                              <p:par>
                                <p:cTn id="69" presetID="2" presetClass="exit" presetSubtype="2" fill="hold" grpId="2" nodeType="withEffect">
                                  <p:stCondLst>
                                    <p:cond delay="0"/>
                                  </p:stCondLst>
                                  <p:childTnLst>
                                    <p:anim calcmode="lin" valueType="num">
                                      <p:cBhvr additive="base">
                                        <p:cTn id="70" dur="3000"/>
                                        <p:tgtEl>
                                          <p:spTgt spid="6"/>
                                        </p:tgtEl>
                                        <p:attrNameLst>
                                          <p:attrName>ppt_x</p:attrName>
                                        </p:attrNameLst>
                                      </p:cBhvr>
                                      <p:tavLst>
                                        <p:tav tm="0">
                                          <p:val>
                                            <p:strVal val="ppt_x"/>
                                          </p:val>
                                        </p:tav>
                                        <p:tav tm="100000">
                                          <p:val>
                                            <p:strVal val="1+ppt_w/2"/>
                                          </p:val>
                                        </p:tav>
                                      </p:tavLst>
                                    </p:anim>
                                    <p:anim calcmode="lin" valueType="num">
                                      <p:cBhvr additive="base">
                                        <p:cTn id="71" dur="3000"/>
                                        <p:tgtEl>
                                          <p:spTgt spid="6"/>
                                        </p:tgtEl>
                                        <p:attrNameLst>
                                          <p:attrName>ppt_y</p:attrName>
                                        </p:attrNameLst>
                                      </p:cBhvr>
                                      <p:tavLst>
                                        <p:tav tm="0">
                                          <p:val>
                                            <p:strVal val="ppt_y"/>
                                          </p:val>
                                        </p:tav>
                                        <p:tav tm="100000">
                                          <p:val>
                                            <p:strVal val="ppt_y"/>
                                          </p:val>
                                        </p:tav>
                                      </p:tavLst>
                                    </p:anim>
                                    <p:set>
                                      <p:cBhvr>
                                        <p:cTn id="72" dur="1" fill="hold">
                                          <p:stCondLst>
                                            <p:cond delay="2999"/>
                                          </p:stCondLst>
                                        </p:cTn>
                                        <p:tgtEl>
                                          <p:spTgt spid="6"/>
                                        </p:tgtEl>
                                        <p:attrNameLst>
                                          <p:attrName>style.visibility</p:attrName>
                                        </p:attrNameLst>
                                      </p:cBhvr>
                                      <p:to>
                                        <p:strVal val="hidden"/>
                                      </p:to>
                                    </p:set>
                                  </p:childTnLst>
                                </p:cTn>
                              </p:par>
                              <p:par>
                                <p:cTn id="73" presetID="2" presetClass="exit" presetSubtype="2" fill="hold" grpId="2" nodeType="withEffect">
                                  <p:stCondLst>
                                    <p:cond delay="0"/>
                                  </p:stCondLst>
                                  <p:childTnLst>
                                    <p:anim calcmode="lin" valueType="num">
                                      <p:cBhvr additive="base">
                                        <p:cTn id="74" dur="3000"/>
                                        <p:tgtEl>
                                          <p:spTgt spid="7"/>
                                        </p:tgtEl>
                                        <p:attrNameLst>
                                          <p:attrName>ppt_x</p:attrName>
                                        </p:attrNameLst>
                                      </p:cBhvr>
                                      <p:tavLst>
                                        <p:tav tm="0">
                                          <p:val>
                                            <p:strVal val="ppt_x"/>
                                          </p:val>
                                        </p:tav>
                                        <p:tav tm="100000">
                                          <p:val>
                                            <p:strVal val="1+ppt_w/2"/>
                                          </p:val>
                                        </p:tav>
                                      </p:tavLst>
                                    </p:anim>
                                    <p:anim calcmode="lin" valueType="num">
                                      <p:cBhvr additive="base">
                                        <p:cTn id="75" dur="3000"/>
                                        <p:tgtEl>
                                          <p:spTgt spid="7"/>
                                        </p:tgtEl>
                                        <p:attrNameLst>
                                          <p:attrName>ppt_y</p:attrName>
                                        </p:attrNameLst>
                                      </p:cBhvr>
                                      <p:tavLst>
                                        <p:tav tm="0">
                                          <p:val>
                                            <p:strVal val="ppt_y"/>
                                          </p:val>
                                        </p:tav>
                                        <p:tav tm="100000">
                                          <p:val>
                                            <p:strVal val="ppt_y"/>
                                          </p:val>
                                        </p:tav>
                                      </p:tavLst>
                                    </p:anim>
                                    <p:set>
                                      <p:cBhvr>
                                        <p:cTn id="76" dur="1" fill="hold">
                                          <p:stCondLst>
                                            <p:cond delay="2999"/>
                                          </p:stCondLst>
                                        </p:cTn>
                                        <p:tgtEl>
                                          <p:spTgt spid="7"/>
                                        </p:tgtEl>
                                        <p:attrNameLst>
                                          <p:attrName>style.visibility</p:attrName>
                                        </p:attrNameLst>
                                      </p:cBhvr>
                                      <p:to>
                                        <p:strVal val="hidden"/>
                                      </p:to>
                                    </p:set>
                                  </p:childTnLst>
                                </p:cTn>
                              </p:par>
                              <p:par>
                                <p:cTn id="77" presetID="2" presetClass="exit" presetSubtype="2" fill="hold" grpId="2" nodeType="withEffect">
                                  <p:stCondLst>
                                    <p:cond delay="0"/>
                                  </p:stCondLst>
                                  <p:childTnLst>
                                    <p:anim calcmode="lin" valueType="num">
                                      <p:cBhvr additive="base">
                                        <p:cTn id="78" dur="3000"/>
                                        <p:tgtEl>
                                          <p:spTgt spid="8"/>
                                        </p:tgtEl>
                                        <p:attrNameLst>
                                          <p:attrName>ppt_x</p:attrName>
                                        </p:attrNameLst>
                                      </p:cBhvr>
                                      <p:tavLst>
                                        <p:tav tm="0">
                                          <p:val>
                                            <p:strVal val="ppt_x"/>
                                          </p:val>
                                        </p:tav>
                                        <p:tav tm="100000">
                                          <p:val>
                                            <p:strVal val="1+ppt_w/2"/>
                                          </p:val>
                                        </p:tav>
                                      </p:tavLst>
                                    </p:anim>
                                    <p:anim calcmode="lin" valueType="num">
                                      <p:cBhvr additive="base">
                                        <p:cTn id="79" dur="3000"/>
                                        <p:tgtEl>
                                          <p:spTgt spid="8"/>
                                        </p:tgtEl>
                                        <p:attrNameLst>
                                          <p:attrName>ppt_y</p:attrName>
                                        </p:attrNameLst>
                                      </p:cBhvr>
                                      <p:tavLst>
                                        <p:tav tm="0">
                                          <p:val>
                                            <p:strVal val="ppt_y"/>
                                          </p:val>
                                        </p:tav>
                                        <p:tav tm="100000">
                                          <p:val>
                                            <p:strVal val="ppt_y"/>
                                          </p:val>
                                        </p:tav>
                                      </p:tavLst>
                                    </p:anim>
                                    <p:set>
                                      <p:cBhvr>
                                        <p:cTn id="80" dur="1" fill="hold">
                                          <p:stCondLst>
                                            <p:cond delay="2999"/>
                                          </p:stCondLst>
                                        </p:cTn>
                                        <p:tgtEl>
                                          <p:spTgt spid="8"/>
                                        </p:tgtEl>
                                        <p:attrNameLst>
                                          <p:attrName>style.visibility</p:attrName>
                                        </p:attrNameLst>
                                      </p:cBhvr>
                                      <p:to>
                                        <p:strVal val="hidden"/>
                                      </p:to>
                                    </p:set>
                                  </p:childTnLst>
                                </p:cTn>
                              </p:par>
                              <p:par>
                                <p:cTn id="81" presetID="19" presetClass="exit" presetSubtype="5" fill="hold" grpId="3" nodeType="withEffect">
                                  <p:stCondLst>
                                    <p:cond delay="0"/>
                                  </p:stCondLst>
                                  <p:childTnLst>
                                    <p:anim calcmode="lin" valueType="num">
                                      <p:cBhvr>
                                        <p:cTn id="82" dur="3000"/>
                                        <p:tgtEl>
                                          <p:spTgt spid="3"/>
                                        </p:tgtEl>
                                        <p:attrNameLst>
                                          <p:attrName>ppt_w</p:attrName>
                                        </p:attrNameLst>
                                      </p:cBhvr>
                                      <p:tavLst>
                                        <p:tav tm="0">
                                          <p:val>
                                            <p:strVal val="ppt_w"/>
                                          </p:val>
                                        </p:tav>
                                        <p:tav tm="100000">
                                          <p:val>
                                            <p:strVal val="ppt_w"/>
                                          </p:val>
                                        </p:tav>
                                      </p:tavLst>
                                    </p:anim>
                                    <p:anim calcmode="lin" valueType="num">
                                      <p:cBhvr>
                                        <p:cTn id="83" dur="3000"/>
                                        <p:tgtEl>
                                          <p:spTgt spid="3"/>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84" dur="1" fill="hold">
                                          <p:stCondLst>
                                            <p:cond delay="2999"/>
                                          </p:stCondLst>
                                        </p:cTn>
                                        <p:tgtEl>
                                          <p:spTgt spid="3"/>
                                        </p:tgtEl>
                                        <p:attrNameLst>
                                          <p:attrName>style.visibility</p:attrName>
                                        </p:attrNameLst>
                                      </p:cBhvr>
                                      <p:to>
                                        <p:strVal val="hidden"/>
                                      </p:to>
                                    </p:set>
                                  </p:childTnLst>
                                </p:cTn>
                              </p:par>
                              <p:par>
                                <p:cTn id="85" presetID="19" presetClass="exit" presetSubtype="5" fill="hold" grpId="3" nodeType="withEffect">
                                  <p:stCondLst>
                                    <p:cond delay="0"/>
                                  </p:stCondLst>
                                  <p:childTnLst>
                                    <p:anim calcmode="lin" valueType="num">
                                      <p:cBhvr>
                                        <p:cTn id="86" dur="3000"/>
                                        <p:tgtEl>
                                          <p:spTgt spid="4"/>
                                        </p:tgtEl>
                                        <p:attrNameLst>
                                          <p:attrName>ppt_w</p:attrName>
                                        </p:attrNameLst>
                                      </p:cBhvr>
                                      <p:tavLst>
                                        <p:tav tm="0">
                                          <p:val>
                                            <p:strVal val="ppt_w"/>
                                          </p:val>
                                        </p:tav>
                                        <p:tav tm="100000">
                                          <p:val>
                                            <p:strVal val="ppt_w"/>
                                          </p:val>
                                        </p:tav>
                                      </p:tavLst>
                                    </p:anim>
                                    <p:anim calcmode="lin" valueType="num">
                                      <p:cBhvr>
                                        <p:cTn id="87" dur="3000"/>
                                        <p:tgtEl>
                                          <p:spTgt spid="4"/>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88" dur="1" fill="hold">
                                          <p:stCondLst>
                                            <p:cond delay="2999"/>
                                          </p:stCondLst>
                                        </p:cTn>
                                        <p:tgtEl>
                                          <p:spTgt spid="4"/>
                                        </p:tgtEl>
                                        <p:attrNameLst>
                                          <p:attrName>style.visibility</p:attrName>
                                        </p:attrNameLst>
                                      </p:cBhvr>
                                      <p:to>
                                        <p:strVal val="hidden"/>
                                      </p:to>
                                    </p:set>
                                  </p:childTnLst>
                                </p:cTn>
                              </p:par>
                              <p:par>
                                <p:cTn id="89" presetID="19" presetClass="exit" presetSubtype="5" fill="hold" grpId="3" nodeType="withEffect">
                                  <p:stCondLst>
                                    <p:cond delay="0"/>
                                  </p:stCondLst>
                                  <p:childTnLst>
                                    <p:anim calcmode="lin" valueType="num">
                                      <p:cBhvr>
                                        <p:cTn id="90" dur="3000"/>
                                        <p:tgtEl>
                                          <p:spTgt spid="5"/>
                                        </p:tgtEl>
                                        <p:attrNameLst>
                                          <p:attrName>ppt_w</p:attrName>
                                        </p:attrNameLst>
                                      </p:cBhvr>
                                      <p:tavLst>
                                        <p:tav tm="0">
                                          <p:val>
                                            <p:strVal val="ppt_w"/>
                                          </p:val>
                                        </p:tav>
                                        <p:tav tm="100000">
                                          <p:val>
                                            <p:strVal val="ppt_w"/>
                                          </p:val>
                                        </p:tav>
                                      </p:tavLst>
                                    </p:anim>
                                    <p:anim calcmode="lin" valueType="num">
                                      <p:cBhvr>
                                        <p:cTn id="91" dur="3000"/>
                                        <p:tgtEl>
                                          <p:spTgt spid="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92" dur="1" fill="hold">
                                          <p:stCondLst>
                                            <p:cond delay="2999"/>
                                          </p:stCondLst>
                                        </p:cTn>
                                        <p:tgtEl>
                                          <p:spTgt spid="5"/>
                                        </p:tgtEl>
                                        <p:attrNameLst>
                                          <p:attrName>style.visibility</p:attrName>
                                        </p:attrNameLst>
                                      </p:cBhvr>
                                      <p:to>
                                        <p:strVal val="hidden"/>
                                      </p:to>
                                    </p:set>
                                  </p:childTnLst>
                                </p:cTn>
                              </p:par>
                              <p:par>
                                <p:cTn id="93" presetID="19" presetClass="exit" presetSubtype="5" fill="hold" grpId="3" nodeType="withEffect">
                                  <p:stCondLst>
                                    <p:cond delay="0"/>
                                  </p:stCondLst>
                                  <p:childTnLst>
                                    <p:anim calcmode="lin" valueType="num">
                                      <p:cBhvr>
                                        <p:cTn id="94" dur="3000"/>
                                        <p:tgtEl>
                                          <p:spTgt spid="6"/>
                                        </p:tgtEl>
                                        <p:attrNameLst>
                                          <p:attrName>ppt_w</p:attrName>
                                        </p:attrNameLst>
                                      </p:cBhvr>
                                      <p:tavLst>
                                        <p:tav tm="0">
                                          <p:val>
                                            <p:strVal val="ppt_w"/>
                                          </p:val>
                                        </p:tav>
                                        <p:tav tm="100000">
                                          <p:val>
                                            <p:strVal val="ppt_w"/>
                                          </p:val>
                                        </p:tav>
                                      </p:tavLst>
                                    </p:anim>
                                    <p:anim calcmode="lin" valueType="num">
                                      <p:cBhvr>
                                        <p:cTn id="95" dur="3000"/>
                                        <p:tgtEl>
                                          <p:spTgt spid="6"/>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96" dur="1" fill="hold">
                                          <p:stCondLst>
                                            <p:cond delay="2999"/>
                                          </p:stCondLst>
                                        </p:cTn>
                                        <p:tgtEl>
                                          <p:spTgt spid="6"/>
                                        </p:tgtEl>
                                        <p:attrNameLst>
                                          <p:attrName>style.visibility</p:attrName>
                                        </p:attrNameLst>
                                      </p:cBhvr>
                                      <p:to>
                                        <p:strVal val="hidden"/>
                                      </p:to>
                                    </p:set>
                                  </p:childTnLst>
                                </p:cTn>
                              </p:par>
                              <p:par>
                                <p:cTn id="97" presetID="19" presetClass="exit" presetSubtype="5" fill="hold" grpId="3" nodeType="withEffect">
                                  <p:stCondLst>
                                    <p:cond delay="0"/>
                                  </p:stCondLst>
                                  <p:childTnLst>
                                    <p:anim calcmode="lin" valueType="num">
                                      <p:cBhvr>
                                        <p:cTn id="98" dur="3000"/>
                                        <p:tgtEl>
                                          <p:spTgt spid="7"/>
                                        </p:tgtEl>
                                        <p:attrNameLst>
                                          <p:attrName>ppt_w</p:attrName>
                                        </p:attrNameLst>
                                      </p:cBhvr>
                                      <p:tavLst>
                                        <p:tav tm="0">
                                          <p:val>
                                            <p:strVal val="ppt_w"/>
                                          </p:val>
                                        </p:tav>
                                        <p:tav tm="100000">
                                          <p:val>
                                            <p:strVal val="ppt_w"/>
                                          </p:val>
                                        </p:tav>
                                      </p:tavLst>
                                    </p:anim>
                                    <p:anim calcmode="lin" valueType="num">
                                      <p:cBhvr>
                                        <p:cTn id="99" dur="3000"/>
                                        <p:tgtEl>
                                          <p:spTgt spid="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00" dur="1" fill="hold">
                                          <p:stCondLst>
                                            <p:cond delay="2999"/>
                                          </p:stCondLst>
                                        </p:cTn>
                                        <p:tgtEl>
                                          <p:spTgt spid="7"/>
                                        </p:tgtEl>
                                        <p:attrNameLst>
                                          <p:attrName>style.visibility</p:attrName>
                                        </p:attrNameLst>
                                      </p:cBhvr>
                                      <p:to>
                                        <p:strVal val="hidden"/>
                                      </p:to>
                                    </p:set>
                                  </p:childTnLst>
                                </p:cTn>
                              </p:par>
                              <p:par>
                                <p:cTn id="101" presetID="19" presetClass="exit" presetSubtype="5" fill="hold" grpId="3" nodeType="withEffect">
                                  <p:stCondLst>
                                    <p:cond delay="0"/>
                                  </p:stCondLst>
                                  <p:childTnLst>
                                    <p:anim calcmode="lin" valueType="num">
                                      <p:cBhvr>
                                        <p:cTn id="102" dur="3000"/>
                                        <p:tgtEl>
                                          <p:spTgt spid="8"/>
                                        </p:tgtEl>
                                        <p:attrNameLst>
                                          <p:attrName>ppt_w</p:attrName>
                                        </p:attrNameLst>
                                      </p:cBhvr>
                                      <p:tavLst>
                                        <p:tav tm="0">
                                          <p:val>
                                            <p:strVal val="ppt_w"/>
                                          </p:val>
                                        </p:tav>
                                        <p:tav tm="100000">
                                          <p:val>
                                            <p:strVal val="ppt_w"/>
                                          </p:val>
                                        </p:tav>
                                      </p:tavLst>
                                    </p:anim>
                                    <p:anim calcmode="lin" valueType="num">
                                      <p:cBhvr>
                                        <p:cTn id="103" dur="3000"/>
                                        <p:tgtEl>
                                          <p:spTgt spid="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04" dur="1" fill="hold">
                                          <p:stCondLst>
                                            <p:cond delay="2999"/>
                                          </p:stCondLst>
                                        </p:cTn>
                                        <p:tgtEl>
                                          <p:spTgt spid="8"/>
                                        </p:tgtEl>
                                        <p:attrNameLst>
                                          <p:attrName>style.visibility</p:attrName>
                                        </p:attrNameLst>
                                      </p:cBhvr>
                                      <p:to>
                                        <p:strVal val="hidden"/>
                                      </p:to>
                                    </p:set>
                                  </p:childTnLst>
                                </p:cTn>
                              </p:par>
                              <p:par>
                                <p:cTn id="105" presetID="17" presetClass="entr" presetSubtype="8" fill="hold" nodeType="withEffect">
                                  <p:stCondLst>
                                    <p:cond delay="0"/>
                                  </p:stCondLst>
                                  <p:childTnLst>
                                    <p:set>
                                      <p:cBhvr>
                                        <p:cTn id="106" dur="1" fill="hold">
                                          <p:stCondLst>
                                            <p:cond delay="0"/>
                                          </p:stCondLst>
                                        </p:cTn>
                                        <p:tgtEl>
                                          <p:spTgt spid="2"/>
                                        </p:tgtEl>
                                        <p:attrNameLst>
                                          <p:attrName>style.visibility</p:attrName>
                                        </p:attrNameLst>
                                      </p:cBhvr>
                                      <p:to>
                                        <p:strVal val="visible"/>
                                      </p:to>
                                    </p:set>
                                    <p:anim calcmode="lin" valueType="num">
                                      <p:cBhvr>
                                        <p:cTn id="107" dur="3000" fill="hold"/>
                                        <p:tgtEl>
                                          <p:spTgt spid="2"/>
                                        </p:tgtEl>
                                        <p:attrNameLst>
                                          <p:attrName>ppt_x</p:attrName>
                                        </p:attrNameLst>
                                      </p:cBhvr>
                                      <p:tavLst>
                                        <p:tav tm="0">
                                          <p:val>
                                            <p:strVal val="#ppt_x-#ppt_w/2"/>
                                          </p:val>
                                        </p:tav>
                                        <p:tav tm="100000">
                                          <p:val>
                                            <p:strVal val="#ppt_x"/>
                                          </p:val>
                                        </p:tav>
                                      </p:tavLst>
                                    </p:anim>
                                    <p:anim calcmode="lin" valueType="num">
                                      <p:cBhvr>
                                        <p:cTn id="108" dur="3000" fill="hold"/>
                                        <p:tgtEl>
                                          <p:spTgt spid="2"/>
                                        </p:tgtEl>
                                        <p:attrNameLst>
                                          <p:attrName>ppt_y</p:attrName>
                                        </p:attrNameLst>
                                      </p:cBhvr>
                                      <p:tavLst>
                                        <p:tav tm="0">
                                          <p:val>
                                            <p:strVal val="#ppt_y"/>
                                          </p:val>
                                        </p:tav>
                                        <p:tav tm="100000">
                                          <p:val>
                                            <p:strVal val="#ppt_y"/>
                                          </p:val>
                                        </p:tav>
                                      </p:tavLst>
                                    </p:anim>
                                    <p:anim calcmode="lin" valueType="num">
                                      <p:cBhvr>
                                        <p:cTn id="109" dur="3000" fill="hold"/>
                                        <p:tgtEl>
                                          <p:spTgt spid="2"/>
                                        </p:tgtEl>
                                        <p:attrNameLst>
                                          <p:attrName>ppt_w</p:attrName>
                                        </p:attrNameLst>
                                      </p:cBhvr>
                                      <p:tavLst>
                                        <p:tav tm="0">
                                          <p:val>
                                            <p:fltVal val="0"/>
                                          </p:val>
                                        </p:tav>
                                        <p:tav tm="100000">
                                          <p:val>
                                            <p:strVal val="#ppt_w"/>
                                          </p:val>
                                        </p:tav>
                                      </p:tavLst>
                                    </p:anim>
                                    <p:anim calcmode="lin" valueType="num">
                                      <p:cBhvr>
                                        <p:cTn id="110" dur="3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4aibp4irwt5.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Marco"/>
          <p:cNvSpPr/>
          <p:nvPr/>
        </p:nvSpPr>
        <p:spPr>
          <a:xfrm>
            <a:off x="3500430" y="1928808"/>
            <a:ext cx="2143140" cy="642942"/>
          </a:xfrm>
          <a:prstGeom prst="frame">
            <a:avLst>
              <a:gd name="adj1" fmla="val 30278"/>
            </a:avLst>
          </a:prstGeom>
          <a:gradFill flip="none" rotWithShape="1">
            <a:gsLst>
              <a:gs pos="70000">
                <a:srgbClr val="9999FF"/>
              </a:gs>
              <a:gs pos="50000">
                <a:srgbClr val="744ED2">
                  <a:shade val="67500"/>
                  <a:satMod val="115000"/>
                </a:srgbClr>
              </a:gs>
              <a:gs pos="100000">
                <a:srgbClr val="744ED2">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 name="3 Marco"/>
          <p:cNvSpPr/>
          <p:nvPr/>
        </p:nvSpPr>
        <p:spPr>
          <a:xfrm>
            <a:off x="3500430" y="2571750"/>
            <a:ext cx="2143140" cy="642942"/>
          </a:xfrm>
          <a:prstGeom prst="frame">
            <a:avLst>
              <a:gd name="adj1" fmla="val 30278"/>
            </a:avLst>
          </a:prstGeom>
          <a:gradFill flip="none" rotWithShape="1">
            <a:gsLst>
              <a:gs pos="70000">
                <a:srgbClr val="9999FF"/>
              </a:gs>
              <a:gs pos="50000">
                <a:srgbClr val="744ED2">
                  <a:shade val="67500"/>
                  <a:satMod val="115000"/>
                </a:srgbClr>
              </a:gs>
              <a:gs pos="100000">
                <a:srgbClr val="744ED2">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 name="4 Marco"/>
          <p:cNvSpPr/>
          <p:nvPr/>
        </p:nvSpPr>
        <p:spPr>
          <a:xfrm rot="5400000">
            <a:off x="2536016" y="2250281"/>
            <a:ext cx="1285885" cy="642942"/>
          </a:xfrm>
          <a:prstGeom prst="frame">
            <a:avLst>
              <a:gd name="adj1" fmla="val 30278"/>
            </a:avLst>
          </a:prstGeom>
          <a:gradFill flip="none" rotWithShape="1">
            <a:gsLst>
              <a:gs pos="70000">
                <a:srgbClr val="9999FF"/>
              </a:gs>
              <a:gs pos="50000">
                <a:srgbClr val="744ED2">
                  <a:shade val="67500"/>
                  <a:satMod val="115000"/>
                </a:srgbClr>
              </a:gs>
              <a:gs pos="100000">
                <a:srgbClr val="744ED2">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Marco"/>
          <p:cNvSpPr/>
          <p:nvPr/>
        </p:nvSpPr>
        <p:spPr>
          <a:xfrm rot="5400000">
            <a:off x="5322099" y="2250280"/>
            <a:ext cx="1285885" cy="642942"/>
          </a:xfrm>
          <a:prstGeom prst="frame">
            <a:avLst>
              <a:gd name="adj1" fmla="val 30278"/>
            </a:avLst>
          </a:prstGeom>
          <a:gradFill flip="none" rotWithShape="1">
            <a:gsLst>
              <a:gs pos="70000">
                <a:srgbClr val="9999FF"/>
              </a:gs>
              <a:gs pos="50000">
                <a:srgbClr val="744ED2">
                  <a:shade val="67500"/>
                  <a:satMod val="115000"/>
                </a:srgbClr>
              </a:gs>
              <a:gs pos="100000">
                <a:srgbClr val="744ED2">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Marco"/>
          <p:cNvSpPr/>
          <p:nvPr/>
        </p:nvSpPr>
        <p:spPr>
          <a:xfrm>
            <a:off x="3786182" y="1285866"/>
            <a:ext cx="1643074" cy="642942"/>
          </a:xfrm>
          <a:prstGeom prst="frame">
            <a:avLst>
              <a:gd name="adj1" fmla="val 30278"/>
            </a:avLst>
          </a:prstGeom>
          <a:gradFill flip="none" rotWithShape="1">
            <a:gsLst>
              <a:gs pos="70000">
                <a:srgbClr val="9999FF"/>
              </a:gs>
              <a:gs pos="50000">
                <a:srgbClr val="744ED2">
                  <a:shade val="67500"/>
                  <a:satMod val="115000"/>
                </a:srgbClr>
              </a:gs>
              <a:gs pos="100000">
                <a:srgbClr val="744ED2">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Marco"/>
          <p:cNvSpPr/>
          <p:nvPr/>
        </p:nvSpPr>
        <p:spPr>
          <a:xfrm>
            <a:off x="3786182" y="3214692"/>
            <a:ext cx="1643074" cy="642942"/>
          </a:xfrm>
          <a:prstGeom prst="frame">
            <a:avLst>
              <a:gd name="adj1" fmla="val 30278"/>
            </a:avLst>
          </a:prstGeom>
          <a:gradFill flip="none" rotWithShape="1">
            <a:gsLst>
              <a:gs pos="70000">
                <a:srgbClr val="9999FF"/>
              </a:gs>
              <a:gs pos="50000">
                <a:srgbClr val="744ED2">
                  <a:shade val="67500"/>
                  <a:satMod val="115000"/>
                </a:srgbClr>
              </a:gs>
              <a:gs pos="100000">
                <a:srgbClr val="744ED2">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Marco"/>
          <p:cNvSpPr/>
          <p:nvPr/>
        </p:nvSpPr>
        <p:spPr>
          <a:xfrm rot="5400000">
            <a:off x="2071671" y="2285997"/>
            <a:ext cx="928692" cy="642942"/>
          </a:xfrm>
          <a:prstGeom prst="frame">
            <a:avLst>
              <a:gd name="adj1" fmla="val 30278"/>
            </a:avLst>
          </a:prstGeom>
          <a:gradFill flip="none" rotWithShape="1">
            <a:gsLst>
              <a:gs pos="70000">
                <a:srgbClr val="9999FF"/>
              </a:gs>
              <a:gs pos="50000">
                <a:srgbClr val="744ED2">
                  <a:shade val="67500"/>
                  <a:satMod val="115000"/>
                </a:srgbClr>
              </a:gs>
              <a:gs pos="100000">
                <a:srgbClr val="744ED2">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Marco"/>
          <p:cNvSpPr/>
          <p:nvPr/>
        </p:nvSpPr>
        <p:spPr>
          <a:xfrm rot="5400000">
            <a:off x="6143637" y="2285997"/>
            <a:ext cx="928692" cy="642942"/>
          </a:xfrm>
          <a:prstGeom prst="frame">
            <a:avLst>
              <a:gd name="adj1" fmla="val 30278"/>
            </a:avLst>
          </a:prstGeom>
          <a:gradFill flip="none" rotWithShape="1">
            <a:gsLst>
              <a:gs pos="70000">
                <a:srgbClr val="9999FF"/>
              </a:gs>
              <a:gs pos="50000">
                <a:srgbClr val="744ED2">
                  <a:shade val="67500"/>
                  <a:satMod val="115000"/>
                </a:srgbClr>
              </a:gs>
              <a:gs pos="100000">
                <a:srgbClr val="744ED2">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Marco"/>
          <p:cNvSpPr/>
          <p:nvPr/>
        </p:nvSpPr>
        <p:spPr>
          <a:xfrm>
            <a:off x="4000496" y="642924"/>
            <a:ext cx="1285884" cy="642942"/>
          </a:xfrm>
          <a:prstGeom prst="frame">
            <a:avLst>
              <a:gd name="adj1" fmla="val 30278"/>
            </a:avLst>
          </a:prstGeom>
          <a:gradFill flip="none" rotWithShape="1">
            <a:gsLst>
              <a:gs pos="70000">
                <a:srgbClr val="9999FF"/>
              </a:gs>
              <a:gs pos="50000">
                <a:srgbClr val="744ED2">
                  <a:shade val="67500"/>
                  <a:satMod val="115000"/>
                </a:srgbClr>
              </a:gs>
              <a:gs pos="100000">
                <a:srgbClr val="744ED2">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Marco"/>
          <p:cNvSpPr/>
          <p:nvPr/>
        </p:nvSpPr>
        <p:spPr>
          <a:xfrm>
            <a:off x="4000496" y="3857634"/>
            <a:ext cx="1285884" cy="642942"/>
          </a:xfrm>
          <a:prstGeom prst="frame">
            <a:avLst>
              <a:gd name="adj1" fmla="val 30278"/>
            </a:avLst>
          </a:prstGeom>
          <a:gradFill flip="none" rotWithShape="1">
            <a:gsLst>
              <a:gs pos="70000">
                <a:srgbClr val="9999FF"/>
              </a:gs>
              <a:gs pos="50000">
                <a:srgbClr val="744ED2">
                  <a:shade val="67500"/>
                  <a:satMod val="115000"/>
                </a:srgbClr>
              </a:gs>
              <a:gs pos="100000">
                <a:srgbClr val="744ED2">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Marco"/>
          <p:cNvSpPr/>
          <p:nvPr/>
        </p:nvSpPr>
        <p:spPr>
          <a:xfrm rot="5400000">
            <a:off x="1714480" y="2428874"/>
            <a:ext cx="571504" cy="428628"/>
          </a:xfrm>
          <a:prstGeom prst="frame">
            <a:avLst>
              <a:gd name="adj1" fmla="val 30278"/>
            </a:avLst>
          </a:prstGeom>
          <a:gradFill flip="none" rotWithShape="1">
            <a:gsLst>
              <a:gs pos="70000">
                <a:srgbClr val="9999FF"/>
              </a:gs>
              <a:gs pos="50000">
                <a:srgbClr val="744ED2">
                  <a:shade val="67500"/>
                  <a:satMod val="115000"/>
                </a:srgbClr>
              </a:gs>
              <a:gs pos="100000">
                <a:srgbClr val="744ED2">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Marco"/>
          <p:cNvSpPr/>
          <p:nvPr/>
        </p:nvSpPr>
        <p:spPr>
          <a:xfrm rot="5400000">
            <a:off x="6858016" y="2357436"/>
            <a:ext cx="642942" cy="500066"/>
          </a:xfrm>
          <a:prstGeom prst="frame">
            <a:avLst>
              <a:gd name="adj1" fmla="val 30278"/>
            </a:avLst>
          </a:prstGeom>
          <a:gradFill flip="none" rotWithShape="1">
            <a:gsLst>
              <a:gs pos="70000">
                <a:srgbClr val="9999FF"/>
              </a:gs>
              <a:gs pos="50000">
                <a:srgbClr val="744ED2">
                  <a:shade val="67500"/>
                  <a:satMod val="115000"/>
                </a:srgbClr>
              </a:gs>
              <a:gs pos="100000">
                <a:srgbClr val="744ED2">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Marco"/>
          <p:cNvSpPr/>
          <p:nvPr/>
        </p:nvSpPr>
        <p:spPr>
          <a:xfrm>
            <a:off x="4143372" y="214296"/>
            <a:ext cx="1000132" cy="428646"/>
          </a:xfrm>
          <a:prstGeom prst="frame">
            <a:avLst>
              <a:gd name="adj1" fmla="val 30278"/>
            </a:avLst>
          </a:prstGeom>
          <a:gradFill flip="none" rotWithShape="1">
            <a:gsLst>
              <a:gs pos="70000">
                <a:srgbClr val="9999FF"/>
              </a:gs>
              <a:gs pos="50000">
                <a:srgbClr val="744ED2">
                  <a:shade val="67500"/>
                  <a:satMod val="115000"/>
                </a:srgbClr>
              </a:gs>
              <a:gs pos="100000">
                <a:srgbClr val="744ED2">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Marco"/>
          <p:cNvSpPr/>
          <p:nvPr/>
        </p:nvSpPr>
        <p:spPr>
          <a:xfrm>
            <a:off x="4143372" y="4500576"/>
            <a:ext cx="1000132" cy="428646"/>
          </a:xfrm>
          <a:prstGeom prst="frame">
            <a:avLst>
              <a:gd name="adj1" fmla="val 30278"/>
            </a:avLst>
          </a:prstGeom>
          <a:gradFill flip="none" rotWithShape="1">
            <a:gsLst>
              <a:gs pos="70000">
                <a:srgbClr val="9999FF"/>
              </a:gs>
              <a:gs pos="50000">
                <a:srgbClr val="744ED2">
                  <a:shade val="67500"/>
                  <a:satMod val="115000"/>
                </a:srgbClr>
              </a:gs>
              <a:gs pos="100000">
                <a:srgbClr val="744ED2">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Marco"/>
          <p:cNvSpPr/>
          <p:nvPr/>
        </p:nvSpPr>
        <p:spPr>
          <a:xfrm rot="5400000">
            <a:off x="1393009" y="2464593"/>
            <a:ext cx="428628" cy="357190"/>
          </a:xfrm>
          <a:prstGeom prst="frame">
            <a:avLst>
              <a:gd name="adj1" fmla="val 30278"/>
            </a:avLst>
          </a:prstGeom>
          <a:gradFill flip="none" rotWithShape="1">
            <a:gsLst>
              <a:gs pos="70000">
                <a:srgbClr val="9999FF"/>
              </a:gs>
              <a:gs pos="50000">
                <a:srgbClr val="744ED2">
                  <a:shade val="67500"/>
                  <a:satMod val="115000"/>
                </a:srgbClr>
              </a:gs>
              <a:gs pos="100000">
                <a:srgbClr val="744ED2">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8" name="17 Marco"/>
          <p:cNvSpPr/>
          <p:nvPr/>
        </p:nvSpPr>
        <p:spPr>
          <a:xfrm rot="5400000">
            <a:off x="7393801" y="2464593"/>
            <a:ext cx="428628" cy="357190"/>
          </a:xfrm>
          <a:prstGeom prst="frame">
            <a:avLst>
              <a:gd name="adj1" fmla="val 30278"/>
            </a:avLst>
          </a:prstGeom>
          <a:gradFill flip="none" rotWithShape="1">
            <a:gsLst>
              <a:gs pos="70000">
                <a:srgbClr val="9999FF"/>
              </a:gs>
              <a:gs pos="50000">
                <a:srgbClr val="744ED2">
                  <a:shade val="67500"/>
                  <a:satMod val="115000"/>
                </a:srgbClr>
              </a:gs>
              <a:gs pos="100000">
                <a:srgbClr val="744ED2">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9" name="18 Rectángulo"/>
          <p:cNvSpPr/>
          <p:nvPr/>
        </p:nvSpPr>
        <p:spPr>
          <a:xfrm>
            <a:off x="-357222" y="-428646"/>
            <a:ext cx="9929882" cy="6072230"/>
          </a:xfrm>
          <a:prstGeom prst="rect">
            <a:avLst/>
          </a:prstGeom>
          <a:gradFill flip="none" rotWithShape="1">
            <a:gsLst>
              <a:gs pos="0">
                <a:srgbClr val="982EDA"/>
              </a:gs>
              <a:gs pos="50000">
                <a:srgbClr val="744ED2">
                  <a:shade val="67500"/>
                  <a:satMod val="115000"/>
                </a:srgbClr>
              </a:gs>
              <a:gs pos="100000">
                <a:srgbClr val="744ED2">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9"/>
                                        </p:tgtEl>
                                        <p:attrNameLst>
                                          <p:attrName>style.opacity</p:attrName>
                                        </p:attrNameLst>
                                      </p:cBhvr>
                                      <p:to>
                                        <p:strVal val="0"/>
                                      </p:to>
                                    </p:set>
                                    <p:animEffect filter="image" prLst="opacity: 0">
                                      <p:cBhvr rctx="IE">
                                        <p:cTn id="7" dur="indefinite"/>
                                        <p:tgtEl>
                                          <p:spTgt spid="19"/>
                                        </p:tgtEl>
                                      </p:cBhvr>
                                    </p:animEffect>
                                  </p:childTnLst>
                                </p:cTn>
                              </p:par>
                              <p:par>
                                <p:cTn id="8" presetID="2" presetClass="entr" presetSubtype="4"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 calcmode="lin" valueType="num">
                                      <p:cBhvr additive="base">
                                        <p:cTn id="10" dur="2000" fill="hold"/>
                                        <p:tgtEl>
                                          <p:spTgt spid="3"/>
                                        </p:tgtEl>
                                        <p:attrNameLst>
                                          <p:attrName>ppt_x</p:attrName>
                                        </p:attrNameLst>
                                      </p:cBhvr>
                                      <p:tavLst>
                                        <p:tav tm="0">
                                          <p:val>
                                            <p:strVal val="#ppt_x"/>
                                          </p:val>
                                        </p:tav>
                                        <p:tav tm="100000">
                                          <p:val>
                                            <p:strVal val="#ppt_x"/>
                                          </p:val>
                                        </p:tav>
                                      </p:tavLst>
                                    </p:anim>
                                    <p:anim calcmode="lin" valueType="num">
                                      <p:cBhvr additive="base">
                                        <p:cTn id="11" dur="2000" fill="hold"/>
                                        <p:tgtEl>
                                          <p:spTgt spid="3"/>
                                        </p:tgtEl>
                                        <p:attrNameLst>
                                          <p:attrName>ppt_y</p:attrName>
                                        </p:attrNameLst>
                                      </p:cBhvr>
                                      <p:tavLst>
                                        <p:tav tm="0">
                                          <p:val>
                                            <p:strVal val="1+#ppt_h/2"/>
                                          </p:val>
                                        </p:tav>
                                        <p:tav tm="100000">
                                          <p:val>
                                            <p:strVal val="#ppt_y"/>
                                          </p:val>
                                        </p:tav>
                                      </p:tavLst>
                                    </p:anim>
                                  </p:childTnLst>
                                </p:cTn>
                              </p:par>
                              <p:par>
                                <p:cTn id="12" presetID="2" presetClass="entr" presetSubtype="4" fill="hold" grpId="0" nodeType="with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additive="base">
                                        <p:cTn id="14" dur="2000" fill="hold"/>
                                        <p:tgtEl>
                                          <p:spTgt spid="7"/>
                                        </p:tgtEl>
                                        <p:attrNameLst>
                                          <p:attrName>ppt_x</p:attrName>
                                        </p:attrNameLst>
                                      </p:cBhvr>
                                      <p:tavLst>
                                        <p:tav tm="0">
                                          <p:val>
                                            <p:strVal val="#ppt_x"/>
                                          </p:val>
                                        </p:tav>
                                        <p:tav tm="100000">
                                          <p:val>
                                            <p:strVal val="#ppt_x"/>
                                          </p:val>
                                        </p:tav>
                                      </p:tavLst>
                                    </p:anim>
                                    <p:anim calcmode="lin" valueType="num">
                                      <p:cBhvr additive="base">
                                        <p:cTn id="15" dur="2000" fill="hold"/>
                                        <p:tgtEl>
                                          <p:spTgt spid="7"/>
                                        </p:tgtEl>
                                        <p:attrNameLst>
                                          <p:attrName>ppt_y</p:attrName>
                                        </p:attrNameLst>
                                      </p:cBhvr>
                                      <p:tavLst>
                                        <p:tav tm="0">
                                          <p:val>
                                            <p:strVal val="1+#ppt_h/2"/>
                                          </p:val>
                                        </p:tav>
                                        <p:tav tm="100000">
                                          <p:val>
                                            <p:strVal val="#ppt_y"/>
                                          </p:val>
                                        </p:tav>
                                      </p:tavLst>
                                    </p:anim>
                                  </p:childTnLst>
                                </p:cTn>
                              </p:par>
                              <p:par>
                                <p:cTn id="16" presetID="2" presetClass="entr" presetSubtype="4" fill="hold" grpId="0" nodeType="withEffect">
                                  <p:stCondLst>
                                    <p:cond delay="0"/>
                                  </p:stCondLst>
                                  <p:childTnLst>
                                    <p:set>
                                      <p:cBhvr>
                                        <p:cTn id="17" dur="1" fill="hold">
                                          <p:stCondLst>
                                            <p:cond delay="0"/>
                                          </p:stCondLst>
                                        </p:cTn>
                                        <p:tgtEl>
                                          <p:spTgt spid="11"/>
                                        </p:tgtEl>
                                        <p:attrNameLst>
                                          <p:attrName>style.visibility</p:attrName>
                                        </p:attrNameLst>
                                      </p:cBhvr>
                                      <p:to>
                                        <p:strVal val="visible"/>
                                      </p:to>
                                    </p:set>
                                    <p:anim calcmode="lin" valueType="num">
                                      <p:cBhvr additive="base">
                                        <p:cTn id="18" dur="2000" fill="hold"/>
                                        <p:tgtEl>
                                          <p:spTgt spid="11"/>
                                        </p:tgtEl>
                                        <p:attrNameLst>
                                          <p:attrName>ppt_x</p:attrName>
                                        </p:attrNameLst>
                                      </p:cBhvr>
                                      <p:tavLst>
                                        <p:tav tm="0">
                                          <p:val>
                                            <p:strVal val="#ppt_x"/>
                                          </p:val>
                                        </p:tav>
                                        <p:tav tm="100000">
                                          <p:val>
                                            <p:strVal val="#ppt_x"/>
                                          </p:val>
                                        </p:tav>
                                      </p:tavLst>
                                    </p:anim>
                                    <p:anim calcmode="lin" valueType="num">
                                      <p:cBhvr additive="base">
                                        <p:cTn id="19" dur="2000" fill="hold"/>
                                        <p:tgtEl>
                                          <p:spTgt spid="11"/>
                                        </p:tgtEl>
                                        <p:attrNameLst>
                                          <p:attrName>ppt_y</p:attrName>
                                        </p:attrNameLst>
                                      </p:cBhvr>
                                      <p:tavLst>
                                        <p:tav tm="0">
                                          <p:val>
                                            <p:strVal val="1+#ppt_h/2"/>
                                          </p:val>
                                        </p:tav>
                                        <p:tav tm="100000">
                                          <p:val>
                                            <p:strVal val="#ppt_y"/>
                                          </p:val>
                                        </p:tav>
                                      </p:tavLst>
                                    </p:anim>
                                  </p:childTnLst>
                                </p:cTn>
                              </p:par>
                              <p:par>
                                <p:cTn id="20" presetID="2" presetClass="entr" presetSubtype="4" fill="hold" grpId="0" nodeType="withEffect">
                                  <p:stCondLst>
                                    <p:cond delay="0"/>
                                  </p:stCondLst>
                                  <p:childTnLst>
                                    <p:set>
                                      <p:cBhvr>
                                        <p:cTn id="21" dur="1" fill="hold">
                                          <p:stCondLst>
                                            <p:cond delay="0"/>
                                          </p:stCondLst>
                                        </p:cTn>
                                        <p:tgtEl>
                                          <p:spTgt spid="15"/>
                                        </p:tgtEl>
                                        <p:attrNameLst>
                                          <p:attrName>style.visibility</p:attrName>
                                        </p:attrNameLst>
                                      </p:cBhvr>
                                      <p:to>
                                        <p:strVal val="visible"/>
                                      </p:to>
                                    </p:set>
                                    <p:anim calcmode="lin" valueType="num">
                                      <p:cBhvr additive="base">
                                        <p:cTn id="22" dur="2000" fill="hold"/>
                                        <p:tgtEl>
                                          <p:spTgt spid="15"/>
                                        </p:tgtEl>
                                        <p:attrNameLst>
                                          <p:attrName>ppt_x</p:attrName>
                                        </p:attrNameLst>
                                      </p:cBhvr>
                                      <p:tavLst>
                                        <p:tav tm="0">
                                          <p:val>
                                            <p:strVal val="#ppt_x"/>
                                          </p:val>
                                        </p:tav>
                                        <p:tav tm="100000">
                                          <p:val>
                                            <p:strVal val="#ppt_x"/>
                                          </p:val>
                                        </p:tav>
                                      </p:tavLst>
                                    </p:anim>
                                    <p:anim calcmode="lin" valueType="num">
                                      <p:cBhvr additive="base">
                                        <p:cTn id="23" dur="2000" fill="hold"/>
                                        <p:tgtEl>
                                          <p:spTgt spid="15"/>
                                        </p:tgtEl>
                                        <p:attrNameLst>
                                          <p:attrName>ppt_y</p:attrName>
                                        </p:attrNameLst>
                                      </p:cBhvr>
                                      <p:tavLst>
                                        <p:tav tm="0">
                                          <p:val>
                                            <p:strVal val="1+#ppt_h/2"/>
                                          </p:val>
                                        </p:tav>
                                        <p:tav tm="100000">
                                          <p:val>
                                            <p:strVal val="#ppt_y"/>
                                          </p:val>
                                        </p:tav>
                                      </p:tavLst>
                                    </p:anim>
                                  </p:childTnLst>
                                </p:cTn>
                              </p:par>
                              <p:par>
                                <p:cTn id="24" presetID="2" presetClass="entr" presetSubtype="1" fill="hold" grpId="0" nodeType="withEffect">
                                  <p:stCondLst>
                                    <p:cond delay="0"/>
                                  </p:stCondLst>
                                  <p:childTnLst>
                                    <p:set>
                                      <p:cBhvr>
                                        <p:cTn id="25" dur="1" fill="hold">
                                          <p:stCondLst>
                                            <p:cond delay="0"/>
                                          </p:stCondLst>
                                        </p:cTn>
                                        <p:tgtEl>
                                          <p:spTgt spid="4"/>
                                        </p:tgtEl>
                                        <p:attrNameLst>
                                          <p:attrName>style.visibility</p:attrName>
                                        </p:attrNameLst>
                                      </p:cBhvr>
                                      <p:to>
                                        <p:strVal val="visible"/>
                                      </p:to>
                                    </p:set>
                                    <p:anim calcmode="lin" valueType="num">
                                      <p:cBhvr additive="base">
                                        <p:cTn id="26" dur="2000" fill="hold"/>
                                        <p:tgtEl>
                                          <p:spTgt spid="4"/>
                                        </p:tgtEl>
                                        <p:attrNameLst>
                                          <p:attrName>ppt_x</p:attrName>
                                        </p:attrNameLst>
                                      </p:cBhvr>
                                      <p:tavLst>
                                        <p:tav tm="0">
                                          <p:val>
                                            <p:strVal val="#ppt_x"/>
                                          </p:val>
                                        </p:tav>
                                        <p:tav tm="100000">
                                          <p:val>
                                            <p:strVal val="#ppt_x"/>
                                          </p:val>
                                        </p:tav>
                                      </p:tavLst>
                                    </p:anim>
                                    <p:anim calcmode="lin" valueType="num">
                                      <p:cBhvr additive="base">
                                        <p:cTn id="27" dur="2000" fill="hold"/>
                                        <p:tgtEl>
                                          <p:spTgt spid="4"/>
                                        </p:tgtEl>
                                        <p:attrNameLst>
                                          <p:attrName>ppt_y</p:attrName>
                                        </p:attrNameLst>
                                      </p:cBhvr>
                                      <p:tavLst>
                                        <p:tav tm="0">
                                          <p:val>
                                            <p:strVal val="0-#ppt_h/2"/>
                                          </p:val>
                                        </p:tav>
                                        <p:tav tm="100000">
                                          <p:val>
                                            <p:strVal val="#ppt_y"/>
                                          </p:val>
                                        </p:tav>
                                      </p:tavLst>
                                    </p:anim>
                                  </p:childTnLst>
                                </p:cTn>
                              </p:par>
                              <p:par>
                                <p:cTn id="28" presetID="2" presetClass="entr" presetSubtype="1" fill="hold" grpId="0" nodeType="withEffect">
                                  <p:stCondLst>
                                    <p:cond delay="0"/>
                                  </p:stCondLst>
                                  <p:childTnLst>
                                    <p:set>
                                      <p:cBhvr>
                                        <p:cTn id="29" dur="1" fill="hold">
                                          <p:stCondLst>
                                            <p:cond delay="0"/>
                                          </p:stCondLst>
                                        </p:cTn>
                                        <p:tgtEl>
                                          <p:spTgt spid="8"/>
                                        </p:tgtEl>
                                        <p:attrNameLst>
                                          <p:attrName>style.visibility</p:attrName>
                                        </p:attrNameLst>
                                      </p:cBhvr>
                                      <p:to>
                                        <p:strVal val="visible"/>
                                      </p:to>
                                    </p:set>
                                    <p:anim calcmode="lin" valueType="num">
                                      <p:cBhvr additive="base">
                                        <p:cTn id="30" dur="2000" fill="hold"/>
                                        <p:tgtEl>
                                          <p:spTgt spid="8"/>
                                        </p:tgtEl>
                                        <p:attrNameLst>
                                          <p:attrName>ppt_x</p:attrName>
                                        </p:attrNameLst>
                                      </p:cBhvr>
                                      <p:tavLst>
                                        <p:tav tm="0">
                                          <p:val>
                                            <p:strVal val="#ppt_x"/>
                                          </p:val>
                                        </p:tav>
                                        <p:tav tm="100000">
                                          <p:val>
                                            <p:strVal val="#ppt_x"/>
                                          </p:val>
                                        </p:tav>
                                      </p:tavLst>
                                    </p:anim>
                                    <p:anim calcmode="lin" valueType="num">
                                      <p:cBhvr additive="base">
                                        <p:cTn id="31" dur="2000" fill="hold"/>
                                        <p:tgtEl>
                                          <p:spTgt spid="8"/>
                                        </p:tgtEl>
                                        <p:attrNameLst>
                                          <p:attrName>ppt_y</p:attrName>
                                        </p:attrNameLst>
                                      </p:cBhvr>
                                      <p:tavLst>
                                        <p:tav tm="0">
                                          <p:val>
                                            <p:strVal val="0-#ppt_h/2"/>
                                          </p:val>
                                        </p:tav>
                                        <p:tav tm="100000">
                                          <p:val>
                                            <p:strVal val="#ppt_y"/>
                                          </p:val>
                                        </p:tav>
                                      </p:tavLst>
                                    </p:anim>
                                  </p:childTnLst>
                                </p:cTn>
                              </p:par>
                              <p:par>
                                <p:cTn id="32" presetID="2" presetClass="entr" presetSubtype="1" fill="hold" grpId="0" nodeType="withEffect">
                                  <p:stCondLst>
                                    <p:cond delay="0"/>
                                  </p:stCondLst>
                                  <p:childTnLst>
                                    <p:set>
                                      <p:cBhvr>
                                        <p:cTn id="33" dur="1" fill="hold">
                                          <p:stCondLst>
                                            <p:cond delay="0"/>
                                          </p:stCondLst>
                                        </p:cTn>
                                        <p:tgtEl>
                                          <p:spTgt spid="12"/>
                                        </p:tgtEl>
                                        <p:attrNameLst>
                                          <p:attrName>style.visibility</p:attrName>
                                        </p:attrNameLst>
                                      </p:cBhvr>
                                      <p:to>
                                        <p:strVal val="visible"/>
                                      </p:to>
                                    </p:set>
                                    <p:anim calcmode="lin" valueType="num">
                                      <p:cBhvr additive="base">
                                        <p:cTn id="34" dur="2000" fill="hold"/>
                                        <p:tgtEl>
                                          <p:spTgt spid="12"/>
                                        </p:tgtEl>
                                        <p:attrNameLst>
                                          <p:attrName>ppt_x</p:attrName>
                                        </p:attrNameLst>
                                      </p:cBhvr>
                                      <p:tavLst>
                                        <p:tav tm="0">
                                          <p:val>
                                            <p:strVal val="#ppt_x"/>
                                          </p:val>
                                        </p:tav>
                                        <p:tav tm="100000">
                                          <p:val>
                                            <p:strVal val="#ppt_x"/>
                                          </p:val>
                                        </p:tav>
                                      </p:tavLst>
                                    </p:anim>
                                    <p:anim calcmode="lin" valueType="num">
                                      <p:cBhvr additive="base">
                                        <p:cTn id="35" dur="2000" fill="hold"/>
                                        <p:tgtEl>
                                          <p:spTgt spid="12"/>
                                        </p:tgtEl>
                                        <p:attrNameLst>
                                          <p:attrName>ppt_y</p:attrName>
                                        </p:attrNameLst>
                                      </p:cBhvr>
                                      <p:tavLst>
                                        <p:tav tm="0">
                                          <p:val>
                                            <p:strVal val="0-#ppt_h/2"/>
                                          </p:val>
                                        </p:tav>
                                        <p:tav tm="100000">
                                          <p:val>
                                            <p:strVal val="#ppt_y"/>
                                          </p:val>
                                        </p:tav>
                                      </p:tavLst>
                                    </p:anim>
                                  </p:childTnLst>
                                </p:cTn>
                              </p:par>
                              <p:par>
                                <p:cTn id="36" presetID="2" presetClass="entr" presetSubtype="1" fill="hold" grpId="0" nodeType="withEffect">
                                  <p:stCondLst>
                                    <p:cond delay="0"/>
                                  </p:stCondLst>
                                  <p:childTnLst>
                                    <p:set>
                                      <p:cBhvr>
                                        <p:cTn id="37" dur="1" fill="hold">
                                          <p:stCondLst>
                                            <p:cond delay="0"/>
                                          </p:stCondLst>
                                        </p:cTn>
                                        <p:tgtEl>
                                          <p:spTgt spid="16"/>
                                        </p:tgtEl>
                                        <p:attrNameLst>
                                          <p:attrName>style.visibility</p:attrName>
                                        </p:attrNameLst>
                                      </p:cBhvr>
                                      <p:to>
                                        <p:strVal val="visible"/>
                                      </p:to>
                                    </p:set>
                                    <p:anim calcmode="lin" valueType="num">
                                      <p:cBhvr additive="base">
                                        <p:cTn id="38" dur="2000" fill="hold"/>
                                        <p:tgtEl>
                                          <p:spTgt spid="16"/>
                                        </p:tgtEl>
                                        <p:attrNameLst>
                                          <p:attrName>ppt_x</p:attrName>
                                        </p:attrNameLst>
                                      </p:cBhvr>
                                      <p:tavLst>
                                        <p:tav tm="0">
                                          <p:val>
                                            <p:strVal val="#ppt_x"/>
                                          </p:val>
                                        </p:tav>
                                        <p:tav tm="100000">
                                          <p:val>
                                            <p:strVal val="#ppt_x"/>
                                          </p:val>
                                        </p:tav>
                                      </p:tavLst>
                                    </p:anim>
                                    <p:anim calcmode="lin" valueType="num">
                                      <p:cBhvr additive="base">
                                        <p:cTn id="39" dur="2000" fill="hold"/>
                                        <p:tgtEl>
                                          <p:spTgt spid="16"/>
                                        </p:tgtEl>
                                        <p:attrNameLst>
                                          <p:attrName>ppt_y</p:attrName>
                                        </p:attrNameLst>
                                      </p:cBhvr>
                                      <p:tavLst>
                                        <p:tav tm="0">
                                          <p:val>
                                            <p:strVal val="0-#ppt_h/2"/>
                                          </p:val>
                                        </p:tav>
                                        <p:tav tm="100000">
                                          <p:val>
                                            <p:strVal val="#ppt_y"/>
                                          </p:val>
                                        </p:tav>
                                      </p:tavLst>
                                    </p:anim>
                                  </p:childTnLst>
                                </p:cTn>
                              </p:par>
                              <p:par>
                                <p:cTn id="40" presetID="2" presetClass="entr" presetSubtype="2" fill="hold" grpId="0" nodeType="withEffect">
                                  <p:stCondLst>
                                    <p:cond delay="0"/>
                                  </p:stCondLst>
                                  <p:childTnLst>
                                    <p:set>
                                      <p:cBhvr>
                                        <p:cTn id="41" dur="1" fill="hold">
                                          <p:stCondLst>
                                            <p:cond delay="0"/>
                                          </p:stCondLst>
                                        </p:cTn>
                                        <p:tgtEl>
                                          <p:spTgt spid="5"/>
                                        </p:tgtEl>
                                        <p:attrNameLst>
                                          <p:attrName>style.visibility</p:attrName>
                                        </p:attrNameLst>
                                      </p:cBhvr>
                                      <p:to>
                                        <p:strVal val="visible"/>
                                      </p:to>
                                    </p:set>
                                    <p:anim calcmode="lin" valueType="num">
                                      <p:cBhvr additive="base">
                                        <p:cTn id="42" dur="2000" fill="hold"/>
                                        <p:tgtEl>
                                          <p:spTgt spid="5"/>
                                        </p:tgtEl>
                                        <p:attrNameLst>
                                          <p:attrName>ppt_x</p:attrName>
                                        </p:attrNameLst>
                                      </p:cBhvr>
                                      <p:tavLst>
                                        <p:tav tm="0">
                                          <p:val>
                                            <p:strVal val="1+#ppt_w/2"/>
                                          </p:val>
                                        </p:tav>
                                        <p:tav tm="100000">
                                          <p:val>
                                            <p:strVal val="#ppt_x"/>
                                          </p:val>
                                        </p:tav>
                                      </p:tavLst>
                                    </p:anim>
                                    <p:anim calcmode="lin" valueType="num">
                                      <p:cBhvr additive="base">
                                        <p:cTn id="43" dur="2000" fill="hold"/>
                                        <p:tgtEl>
                                          <p:spTgt spid="5"/>
                                        </p:tgtEl>
                                        <p:attrNameLst>
                                          <p:attrName>ppt_y</p:attrName>
                                        </p:attrNameLst>
                                      </p:cBhvr>
                                      <p:tavLst>
                                        <p:tav tm="0">
                                          <p:val>
                                            <p:strVal val="#ppt_y"/>
                                          </p:val>
                                        </p:tav>
                                        <p:tav tm="100000">
                                          <p:val>
                                            <p:strVal val="#ppt_y"/>
                                          </p:val>
                                        </p:tav>
                                      </p:tavLst>
                                    </p:anim>
                                  </p:childTnLst>
                                </p:cTn>
                              </p:par>
                              <p:par>
                                <p:cTn id="44" presetID="2" presetClass="entr" presetSubtype="2" fill="hold" grpId="0" nodeType="withEffect">
                                  <p:stCondLst>
                                    <p:cond delay="0"/>
                                  </p:stCondLst>
                                  <p:childTnLst>
                                    <p:set>
                                      <p:cBhvr>
                                        <p:cTn id="45" dur="1" fill="hold">
                                          <p:stCondLst>
                                            <p:cond delay="0"/>
                                          </p:stCondLst>
                                        </p:cTn>
                                        <p:tgtEl>
                                          <p:spTgt spid="9"/>
                                        </p:tgtEl>
                                        <p:attrNameLst>
                                          <p:attrName>style.visibility</p:attrName>
                                        </p:attrNameLst>
                                      </p:cBhvr>
                                      <p:to>
                                        <p:strVal val="visible"/>
                                      </p:to>
                                    </p:set>
                                    <p:anim calcmode="lin" valueType="num">
                                      <p:cBhvr additive="base">
                                        <p:cTn id="46" dur="2000" fill="hold"/>
                                        <p:tgtEl>
                                          <p:spTgt spid="9"/>
                                        </p:tgtEl>
                                        <p:attrNameLst>
                                          <p:attrName>ppt_x</p:attrName>
                                        </p:attrNameLst>
                                      </p:cBhvr>
                                      <p:tavLst>
                                        <p:tav tm="0">
                                          <p:val>
                                            <p:strVal val="1+#ppt_w/2"/>
                                          </p:val>
                                        </p:tav>
                                        <p:tav tm="100000">
                                          <p:val>
                                            <p:strVal val="#ppt_x"/>
                                          </p:val>
                                        </p:tav>
                                      </p:tavLst>
                                    </p:anim>
                                    <p:anim calcmode="lin" valueType="num">
                                      <p:cBhvr additive="base">
                                        <p:cTn id="47" dur="2000" fill="hold"/>
                                        <p:tgtEl>
                                          <p:spTgt spid="9"/>
                                        </p:tgtEl>
                                        <p:attrNameLst>
                                          <p:attrName>ppt_y</p:attrName>
                                        </p:attrNameLst>
                                      </p:cBhvr>
                                      <p:tavLst>
                                        <p:tav tm="0">
                                          <p:val>
                                            <p:strVal val="#ppt_y"/>
                                          </p:val>
                                        </p:tav>
                                        <p:tav tm="100000">
                                          <p:val>
                                            <p:strVal val="#ppt_y"/>
                                          </p:val>
                                        </p:tav>
                                      </p:tavLst>
                                    </p:anim>
                                  </p:childTnLst>
                                </p:cTn>
                              </p:par>
                              <p:par>
                                <p:cTn id="48" presetID="2" presetClass="entr" presetSubtype="2" fill="hold" grpId="0" nodeType="withEffect">
                                  <p:stCondLst>
                                    <p:cond delay="0"/>
                                  </p:stCondLst>
                                  <p:childTnLst>
                                    <p:set>
                                      <p:cBhvr>
                                        <p:cTn id="49" dur="1" fill="hold">
                                          <p:stCondLst>
                                            <p:cond delay="0"/>
                                          </p:stCondLst>
                                        </p:cTn>
                                        <p:tgtEl>
                                          <p:spTgt spid="13"/>
                                        </p:tgtEl>
                                        <p:attrNameLst>
                                          <p:attrName>style.visibility</p:attrName>
                                        </p:attrNameLst>
                                      </p:cBhvr>
                                      <p:to>
                                        <p:strVal val="visible"/>
                                      </p:to>
                                    </p:set>
                                    <p:anim calcmode="lin" valueType="num">
                                      <p:cBhvr additive="base">
                                        <p:cTn id="50" dur="2000" fill="hold"/>
                                        <p:tgtEl>
                                          <p:spTgt spid="13"/>
                                        </p:tgtEl>
                                        <p:attrNameLst>
                                          <p:attrName>ppt_x</p:attrName>
                                        </p:attrNameLst>
                                      </p:cBhvr>
                                      <p:tavLst>
                                        <p:tav tm="0">
                                          <p:val>
                                            <p:strVal val="1+#ppt_w/2"/>
                                          </p:val>
                                        </p:tav>
                                        <p:tav tm="100000">
                                          <p:val>
                                            <p:strVal val="#ppt_x"/>
                                          </p:val>
                                        </p:tav>
                                      </p:tavLst>
                                    </p:anim>
                                    <p:anim calcmode="lin" valueType="num">
                                      <p:cBhvr additive="base">
                                        <p:cTn id="51" dur="2000" fill="hold"/>
                                        <p:tgtEl>
                                          <p:spTgt spid="13"/>
                                        </p:tgtEl>
                                        <p:attrNameLst>
                                          <p:attrName>ppt_y</p:attrName>
                                        </p:attrNameLst>
                                      </p:cBhvr>
                                      <p:tavLst>
                                        <p:tav tm="0">
                                          <p:val>
                                            <p:strVal val="#ppt_y"/>
                                          </p:val>
                                        </p:tav>
                                        <p:tav tm="100000">
                                          <p:val>
                                            <p:strVal val="#ppt_y"/>
                                          </p:val>
                                        </p:tav>
                                      </p:tavLst>
                                    </p:anim>
                                  </p:childTnLst>
                                </p:cTn>
                              </p:par>
                              <p:par>
                                <p:cTn id="52" presetID="2" presetClass="entr" presetSubtype="2" fill="hold" grpId="0" nodeType="withEffect">
                                  <p:stCondLst>
                                    <p:cond delay="0"/>
                                  </p:stCondLst>
                                  <p:childTnLst>
                                    <p:set>
                                      <p:cBhvr>
                                        <p:cTn id="53" dur="1" fill="hold">
                                          <p:stCondLst>
                                            <p:cond delay="0"/>
                                          </p:stCondLst>
                                        </p:cTn>
                                        <p:tgtEl>
                                          <p:spTgt spid="17"/>
                                        </p:tgtEl>
                                        <p:attrNameLst>
                                          <p:attrName>style.visibility</p:attrName>
                                        </p:attrNameLst>
                                      </p:cBhvr>
                                      <p:to>
                                        <p:strVal val="visible"/>
                                      </p:to>
                                    </p:set>
                                    <p:anim calcmode="lin" valueType="num">
                                      <p:cBhvr additive="base">
                                        <p:cTn id="54" dur="2000" fill="hold"/>
                                        <p:tgtEl>
                                          <p:spTgt spid="17"/>
                                        </p:tgtEl>
                                        <p:attrNameLst>
                                          <p:attrName>ppt_x</p:attrName>
                                        </p:attrNameLst>
                                      </p:cBhvr>
                                      <p:tavLst>
                                        <p:tav tm="0">
                                          <p:val>
                                            <p:strVal val="1+#ppt_w/2"/>
                                          </p:val>
                                        </p:tav>
                                        <p:tav tm="100000">
                                          <p:val>
                                            <p:strVal val="#ppt_x"/>
                                          </p:val>
                                        </p:tav>
                                      </p:tavLst>
                                    </p:anim>
                                    <p:anim calcmode="lin" valueType="num">
                                      <p:cBhvr additive="base">
                                        <p:cTn id="55" dur="2000" fill="hold"/>
                                        <p:tgtEl>
                                          <p:spTgt spid="17"/>
                                        </p:tgtEl>
                                        <p:attrNameLst>
                                          <p:attrName>ppt_y</p:attrName>
                                        </p:attrNameLst>
                                      </p:cBhvr>
                                      <p:tavLst>
                                        <p:tav tm="0">
                                          <p:val>
                                            <p:strVal val="#ppt_y"/>
                                          </p:val>
                                        </p:tav>
                                        <p:tav tm="100000">
                                          <p:val>
                                            <p:strVal val="#ppt_y"/>
                                          </p:val>
                                        </p:tav>
                                      </p:tavLst>
                                    </p:anim>
                                  </p:childTnLst>
                                </p:cTn>
                              </p:par>
                              <p:par>
                                <p:cTn id="56" presetID="2" presetClass="entr" presetSubtype="8" fill="hold" grpId="0" nodeType="withEffect">
                                  <p:stCondLst>
                                    <p:cond delay="0"/>
                                  </p:stCondLst>
                                  <p:childTnLst>
                                    <p:set>
                                      <p:cBhvr>
                                        <p:cTn id="57" dur="1" fill="hold">
                                          <p:stCondLst>
                                            <p:cond delay="0"/>
                                          </p:stCondLst>
                                        </p:cTn>
                                        <p:tgtEl>
                                          <p:spTgt spid="6"/>
                                        </p:tgtEl>
                                        <p:attrNameLst>
                                          <p:attrName>style.visibility</p:attrName>
                                        </p:attrNameLst>
                                      </p:cBhvr>
                                      <p:to>
                                        <p:strVal val="visible"/>
                                      </p:to>
                                    </p:set>
                                    <p:anim calcmode="lin" valueType="num">
                                      <p:cBhvr additive="base">
                                        <p:cTn id="58" dur="2000" fill="hold"/>
                                        <p:tgtEl>
                                          <p:spTgt spid="6"/>
                                        </p:tgtEl>
                                        <p:attrNameLst>
                                          <p:attrName>ppt_x</p:attrName>
                                        </p:attrNameLst>
                                      </p:cBhvr>
                                      <p:tavLst>
                                        <p:tav tm="0">
                                          <p:val>
                                            <p:strVal val="0-#ppt_w/2"/>
                                          </p:val>
                                        </p:tav>
                                        <p:tav tm="100000">
                                          <p:val>
                                            <p:strVal val="#ppt_x"/>
                                          </p:val>
                                        </p:tav>
                                      </p:tavLst>
                                    </p:anim>
                                    <p:anim calcmode="lin" valueType="num">
                                      <p:cBhvr additive="base">
                                        <p:cTn id="59" dur="2000" fill="hold"/>
                                        <p:tgtEl>
                                          <p:spTgt spid="6"/>
                                        </p:tgtEl>
                                        <p:attrNameLst>
                                          <p:attrName>ppt_y</p:attrName>
                                        </p:attrNameLst>
                                      </p:cBhvr>
                                      <p:tavLst>
                                        <p:tav tm="0">
                                          <p:val>
                                            <p:strVal val="#ppt_y"/>
                                          </p:val>
                                        </p:tav>
                                        <p:tav tm="100000">
                                          <p:val>
                                            <p:strVal val="#ppt_y"/>
                                          </p:val>
                                        </p:tav>
                                      </p:tavLst>
                                    </p:anim>
                                  </p:childTnLst>
                                </p:cTn>
                              </p:par>
                              <p:par>
                                <p:cTn id="60" presetID="2" presetClass="entr" presetSubtype="8" fill="hold" grpId="0" nodeType="withEffect">
                                  <p:stCondLst>
                                    <p:cond delay="0"/>
                                  </p:stCondLst>
                                  <p:childTnLst>
                                    <p:set>
                                      <p:cBhvr>
                                        <p:cTn id="61" dur="1" fill="hold">
                                          <p:stCondLst>
                                            <p:cond delay="0"/>
                                          </p:stCondLst>
                                        </p:cTn>
                                        <p:tgtEl>
                                          <p:spTgt spid="10"/>
                                        </p:tgtEl>
                                        <p:attrNameLst>
                                          <p:attrName>style.visibility</p:attrName>
                                        </p:attrNameLst>
                                      </p:cBhvr>
                                      <p:to>
                                        <p:strVal val="visible"/>
                                      </p:to>
                                    </p:set>
                                    <p:anim calcmode="lin" valueType="num">
                                      <p:cBhvr additive="base">
                                        <p:cTn id="62" dur="2000" fill="hold"/>
                                        <p:tgtEl>
                                          <p:spTgt spid="10"/>
                                        </p:tgtEl>
                                        <p:attrNameLst>
                                          <p:attrName>ppt_x</p:attrName>
                                        </p:attrNameLst>
                                      </p:cBhvr>
                                      <p:tavLst>
                                        <p:tav tm="0">
                                          <p:val>
                                            <p:strVal val="0-#ppt_w/2"/>
                                          </p:val>
                                        </p:tav>
                                        <p:tav tm="100000">
                                          <p:val>
                                            <p:strVal val="#ppt_x"/>
                                          </p:val>
                                        </p:tav>
                                      </p:tavLst>
                                    </p:anim>
                                    <p:anim calcmode="lin" valueType="num">
                                      <p:cBhvr additive="base">
                                        <p:cTn id="63" dur="2000" fill="hold"/>
                                        <p:tgtEl>
                                          <p:spTgt spid="10"/>
                                        </p:tgtEl>
                                        <p:attrNameLst>
                                          <p:attrName>ppt_y</p:attrName>
                                        </p:attrNameLst>
                                      </p:cBhvr>
                                      <p:tavLst>
                                        <p:tav tm="0">
                                          <p:val>
                                            <p:strVal val="#ppt_y"/>
                                          </p:val>
                                        </p:tav>
                                        <p:tav tm="100000">
                                          <p:val>
                                            <p:strVal val="#ppt_y"/>
                                          </p:val>
                                        </p:tav>
                                      </p:tavLst>
                                    </p:anim>
                                  </p:childTnLst>
                                </p:cTn>
                              </p:par>
                              <p:par>
                                <p:cTn id="64" presetID="2" presetClass="entr" presetSubtype="8" fill="hold" grpId="0" nodeType="withEffect">
                                  <p:stCondLst>
                                    <p:cond delay="0"/>
                                  </p:stCondLst>
                                  <p:childTnLst>
                                    <p:set>
                                      <p:cBhvr>
                                        <p:cTn id="65" dur="1" fill="hold">
                                          <p:stCondLst>
                                            <p:cond delay="0"/>
                                          </p:stCondLst>
                                        </p:cTn>
                                        <p:tgtEl>
                                          <p:spTgt spid="14"/>
                                        </p:tgtEl>
                                        <p:attrNameLst>
                                          <p:attrName>style.visibility</p:attrName>
                                        </p:attrNameLst>
                                      </p:cBhvr>
                                      <p:to>
                                        <p:strVal val="visible"/>
                                      </p:to>
                                    </p:set>
                                    <p:anim calcmode="lin" valueType="num">
                                      <p:cBhvr additive="base">
                                        <p:cTn id="66" dur="2000" fill="hold"/>
                                        <p:tgtEl>
                                          <p:spTgt spid="14"/>
                                        </p:tgtEl>
                                        <p:attrNameLst>
                                          <p:attrName>ppt_x</p:attrName>
                                        </p:attrNameLst>
                                      </p:cBhvr>
                                      <p:tavLst>
                                        <p:tav tm="0">
                                          <p:val>
                                            <p:strVal val="0-#ppt_w/2"/>
                                          </p:val>
                                        </p:tav>
                                        <p:tav tm="100000">
                                          <p:val>
                                            <p:strVal val="#ppt_x"/>
                                          </p:val>
                                        </p:tav>
                                      </p:tavLst>
                                    </p:anim>
                                    <p:anim calcmode="lin" valueType="num">
                                      <p:cBhvr additive="base">
                                        <p:cTn id="67" dur="2000" fill="hold"/>
                                        <p:tgtEl>
                                          <p:spTgt spid="14"/>
                                        </p:tgtEl>
                                        <p:attrNameLst>
                                          <p:attrName>ppt_y</p:attrName>
                                        </p:attrNameLst>
                                      </p:cBhvr>
                                      <p:tavLst>
                                        <p:tav tm="0">
                                          <p:val>
                                            <p:strVal val="#ppt_y"/>
                                          </p:val>
                                        </p:tav>
                                        <p:tav tm="100000">
                                          <p:val>
                                            <p:strVal val="#ppt_y"/>
                                          </p:val>
                                        </p:tav>
                                      </p:tavLst>
                                    </p:anim>
                                  </p:childTnLst>
                                </p:cTn>
                              </p:par>
                              <p:par>
                                <p:cTn id="68" presetID="2" presetClass="entr" presetSubtype="8" fill="hold" grpId="0" nodeType="withEffect">
                                  <p:stCondLst>
                                    <p:cond delay="0"/>
                                  </p:stCondLst>
                                  <p:childTnLst>
                                    <p:set>
                                      <p:cBhvr>
                                        <p:cTn id="69" dur="1" fill="hold">
                                          <p:stCondLst>
                                            <p:cond delay="0"/>
                                          </p:stCondLst>
                                        </p:cTn>
                                        <p:tgtEl>
                                          <p:spTgt spid="18"/>
                                        </p:tgtEl>
                                        <p:attrNameLst>
                                          <p:attrName>style.visibility</p:attrName>
                                        </p:attrNameLst>
                                      </p:cBhvr>
                                      <p:to>
                                        <p:strVal val="visible"/>
                                      </p:to>
                                    </p:set>
                                    <p:anim calcmode="lin" valueType="num">
                                      <p:cBhvr additive="base">
                                        <p:cTn id="70" dur="2000" fill="hold"/>
                                        <p:tgtEl>
                                          <p:spTgt spid="18"/>
                                        </p:tgtEl>
                                        <p:attrNameLst>
                                          <p:attrName>ppt_x</p:attrName>
                                        </p:attrNameLst>
                                      </p:cBhvr>
                                      <p:tavLst>
                                        <p:tav tm="0">
                                          <p:val>
                                            <p:strVal val="0-#ppt_w/2"/>
                                          </p:val>
                                        </p:tav>
                                        <p:tav tm="100000">
                                          <p:val>
                                            <p:strVal val="#ppt_x"/>
                                          </p:val>
                                        </p:tav>
                                      </p:tavLst>
                                    </p:anim>
                                    <p:anim calcmode="lin" valueType="num">
                                      <p:cBhvr additive="base">
                                        <p:cTn id="71" dur="2000" fill="hold"/>
                                        <p:tgtEl>
                                          <p:spTgt spid="18"/>
                                        </p:tgtEl>
                                        <p:attrNameLst>
                                          <p:attrName>ppt_y</p:attrName>
                                        </p:attrNameLst>
                                      </p:cBhvr>
                                      <p:tavLst>
                                        <p:tav tm="0">
                                          <p:val>
                                            <p:strVal val="#ppt_y"/>
                                          </p:val>
                                        </p:tav>
                                        <p:tav tm="100000">
                                          <p:val>
                                            <p:strVal val="#ppt_y"/>
                                          </p:val>
                                        </p:tav>
                                      </p:tavLst>
                                    </p:anim>
                                  </p:childTnLst>
                                </p:cTn>
                              </p:par>
                              <p:par>
                                <p:cTn id="72" presetID="19" presetClass="entr" presetSubtype="10" fill="hold" grpId="1" nodeType="withEffect">
                                  <p:stCondLst>
                                    <p:cond delay="0"/>
                                  </p:stCondLst>
                                  <p:childTnLst>
                                    <p:set>
                                      <p:cBhvr>
                                        <p:cTn id="73" dur="1" fill="hold">
                                          <p:stCondLst>
                                            <p:cond delay="0"/>
                                          </p:stCondLst>
                                        </p:cTn>
                                        <p:tgtEl>
                                          <p:spTgt spid="5"/>
                                        </p:tgtEl>
                                        <p:attrNameLst>
                                          <p:attrName>style.visibility</p:attrName>
                                        </p:attrNameLst>
                                      </p:cBhvr>
                                      <p:to>
                                        <p:strVal val="visible"/>
                                      </p:to>
                                    </p:set>
                                    <p:anim calcmode="lin" valueType="num">
                                      <p:cBhvr>
                                        <p:cTn id="74" dur="2000" fill="hold"/>
                                        <p:tgtEl>
                                          <p:spTgt spid="5"/>
                                        </p:tgtEl>
                                        <p:attrNameLst>
                                          <p:attrName>ppt_w</p:attrName>
                                        </p:attrNameLst>
                                      </p:cBhvr>
                                      <p:tavLst>
                                        <p:tav tm="0" fmla="#ppt_w*sin(2.5*pi*$)">
                                          <p:val>
                                            <p:fltVal val="0"/>
                                          </p:val>
                                        </p:tav>
                                        <p:tav tm="100000">
                                          <p:val>
                                            <p:fltVal val="1"/>
                                          </p:val>
                                        </p:tav>
                                      </p:tavLst>
                                    </p:anim>
                                    <p:anim calcmode="lin" valueType="num">
                                      <p:cBhvr>
                                        <p:cTn id="75" dur="2000" fill="hold"/>
                                        <p:tgtEl>
                                          <p:spTgt spid="5"/>
                                        </p:tgtEl>
                                        <p:attrNameLst>
                                          <p:attrName>ppt_h</p:attrName>
                                        </p:attrNameLst>
                                      </p:cBhvr>
                                      <p:tavLst>
                                        <p:tav tm="0">
                                          <p:val>
                                            <p:strVal val="#ppt_h"/>
                                          </p:val>
                                        </p:tav>
                                        <p:tav tm="100000">
                                          <p:val>
                                            <p:strVal val="#ppt_h"/>
                                          </p:val>
                                        </p:tav>
                                      </p:tavLst>
                                    </p:anim>
                                  </p:childTnLst>
                                </p:cTn>
                              </p:par>
                              <p:par>
                                <p:cTn id="76" presetID="19" presetClass="entr" presetSubtype="10" fill="hold" grpId="1" nodeType="withEffect">
                                  <p:stCondLst>
                                    <p:cond delay="0"/>
                                  </p:stCondLst>
                                  <p:childTnLst>
                                    <p:set>
                                      <p:cBhvr>
                                        <p:cTn id="77" dur="1" fill="hold">
                                          <p:stCondLst>
                                            <p:cond delay="0"/>
                                          </p:stCondLst>
                                        </p:cTn>
                                        <p:tgtEl>
                                          <p:spTgt spid="9"/>
                                        </p:tgtEl>
                                        <p:attrNameLst>
                                          <p:attrName>style.visibility</p:attrName>
                                        </p:attrNameLst>
                                      </p:cBhvr>
                                      <p:to>
                                        <p:strVal val="visible"/>
                                      </p:to>
                                    </p:set>
                                    <p:anim calcmode="lin" valueType="num">
                                      <p:cBhvr>
                                        <p:cTn id="78" dur="2000" fill="hold"/>
                                        <p:tgtEl>
                                          <p:spTgt spid="9"/>
                                        </p:tgtEl>
                                        <p:attrNameLst>
                                          <p:attrName>ppt_w</p:attrName>
                                        </p:attrNameLst>
                                      </p:cBhvr>
                                      <p:tavLst>
                                        <p:tav tm="0" fmla="#ppt_w*sin(2.5*pi*$)">
                                          <p:val>
                                            <p:fltVal val="0"/>
                                          </p:val>
                                        </p:tav>
                                        <p:tav tm="100000">
                                          <p:val>
                                            <p:fltVal val="1"/>
                                          </p:val>
                                        </p:tav>
                                      </p:tavLst>
                                    </p:anim>
                                    <p:anim calcmode="lin" valueType="num">
                                      <p:cBhvr>
                                        <p:cTn id="79" dur="2000" fill="hold"/>
                                        <p:tgtEl>
                                          <p:spTgt spid="9"/>
                                        </p:tgtEl>
                                        <p:attrNameLst>
                                          <p:attrName>ppt_h</p:attrName>
                                        </p:attrNameLst>
                                      </p:cBhvr>
                                      <p:tavLst>
                                        <p:tav tm="0">
                                          <p:val>
                                            <p:strVal val="#ppt_h"/>
                                          </p:val>
                                        </p:tav>
                                        <p:tav tm="100000">
                                          <p:val>
                                            <p:strVal val="#ppt_h"/>
                                          </p:val>
                                        </p:tav>
                                      </p:tavLst>
                                    </p:anim>
                                  </p:childTnLst>
                                </p:cTn>
                              </p:par>
                              <p:par>
                                <p:cTn id="80" presetID="19" presetClass="entr" presetSubtype="10" fill="hold" grpId="1" nodeType="withEffect">
                                  <p:stCondLst>
                                    <p:cond delay="0"/>
                                  </p:stCondLst>
                                  <p:childTnLst>
                                    <p:set>
                                      <p:cBhvr>
                                        <p:cTn id="81" dur="1" fill="hold">
                                          <p:stCondLst>
                                            <p:cond delay="0"/>
                                          </p:stCondLst>
                                        </p:cTn>
                                        <p:tgtEl>
                                          <p:spTgt spid="13"/>
                                        </p:tgtEl>
                                        <p:attrNameLst>
                                          <p:attrName>style.visibility</p:attrName>
                                        </p:attrNameLst>
                                      </p:cBhvr>
                                      <p:to>
                                        <p:strVal val="visible"/>
                                      </p:to>
                                    </p:set>
                                    <p:anim calcmode="lin" valueType="num">
                                      <p:cBhvr>
                                        <p:cTn id="82" dur="2000" fill="hold"/>
                                        <p:tgtEl>
                                          <p:spTgt spid="13"/>
                                        </p:tgtEl>
                                        <p:attrNameLst>
                                          <p:attrName>ppt_w</p:attrName>
                                        </p:attrNameLst>
                                      </p:cBhvr>
                                      <p:tavLst>
                                        <p:tav tm="0" fmla="#ppt_w*sin(2.5*pi*$)">
                                          <p:val>
                                            <p:fltVal val="0"/>
                                          </p:val>
                                        </p:tav>
                                        <p:tav tm="100000">
                                          <p:val>
                                            <p:fltVal val="1"/>
                                          </p:val>
                                        </p:tav>
                                      </p:tavLst>
                                    </p:anim>
                                    <p:anim calcmode="lin" valueType="num">
                                      <p:cBhvr>
                                        <p:cTn id="83" dur="2000" fill="hold"/>
                                        <p:tgtEl>
                                          <p:spTgt spid="13"/>
                                        </p:tgtEl>
                                        <p:attrNameLst>
                                          <p:attrName>ppt_h</p:attrName>
                                        </p:attrNameLst>
                                      </p:cBhvr>
                                      <p:tavLst>
                                        <p:tav tm="0">
                                          <p:val>
                                            <p:strVal val="#ppt_h"/>
                                          </p:val>
                                        </p:tav>
                                        <p:tav tm="100000">
                                          <p:val>
                                            <p:strVal val="#ppt_h"/>
                                          </p:val>
                                        </p:tav>
                                      </p:tavLst>
                                    </p:anim>
                                  </p:childTnLst>
                                </p:cTn>
                              </p:par>
                              <p:par>
                                <p:cTn id="84" presetID="19" presetClass="entr" presetSubtype="10" fill="hold" grpId="1" nodeType="withEffect">
                                  <p:stCondLst>
                                    <p:cond delay="0"/>
                                  </p:stCondLst>
                                  <p:childTnLst>
                                    <p:set>
                                      <p:cBhvr>
                                        <p:cTn id="85" dur="1" fill="hold">
                                          <p:stCondLst>
                                            <p:cond delay="0"/>
                                          </p:stCondLst>
                                        </p:cTn>
                                        <p:tgtEl>
                                          <p:spTgt spid="17"/>
                                        </p:tgtEl>
                                        <p:attrNameLst>
                                          <p:attrName>style.visibility</p:attrName>
                                        </p:attrNameLst>
                                      </p:cBhvr>
                                      <p:to>
                                        <p:strVal val="visible"/>
                                      </p:to>
                                    </p:set>
                                    <p:anim calcmode="lin" valueType="num">
                                      <p:cBhvr>
                                        <p:cTn id="86" dur="2000" fill="hold"/>
                                        <p:tgtEl>
                                          <p:spTgt spid="17"/>
                                        </p:tgtEl>
                                        <p:attrNameLst>
                                          <p:attrName>ppt_w</p:attrName>
                                        </p:attrNameLst>
                                      </p:cBhvr>
                                      <p:tavLst>
                                        <p:tav tm="0" fmla="#ppt_w*sin(2.5*pi*$)">
                                          <p:val>
                                            <p:fltVal val="0"/>
                                          </p:val>
                                        </p:tav>
                                        <p:tav tm="100000">
                                          <p:val>
                                            <p:fltVal val="1"/>
                                          </p:val>
                                        </p:tav>
                                      </p:tavLst>
                                    </p:anim>
                                    <p:anim calcmode="lin" valueType="num">
                                      <p:cBhvr>
                                        <p:cTn id="87" dur="2000" fill="hold"/>
                                        <p:tgtEl>
                                          <p:spTgt spid="17"/>
                                        </p:tgtEl>
                                        <p:attrNameLst>
                                          <p:attrName>ppt_h</p:attrName>
                                        </p:attrNameLst>
                                      </p:cBhvr>
                                      <p:tavLst>
                                        <p:tav tm="0">
                                          <p:val>
                                            <p:strVal val="#ppt_h"/>
                                          </p:val>
                                        </p:tav>
                                        <p:tav tm="100000">
                                          <p:val>
                                            <p:strVal val="#ppt_h"/>
                                          </p:val>
                                        </p:tav>
                                      </p:tavLst>
                                    </p:anim>
                                  </p:childTnLst>
                                </p:cTn>
                              </p:par>
                              <p:par>
                                <p:cTn id="88" presetID="19" presetClass="entr" presetSubtype="10" fill="hold" grpId="1" nodeType="withEffect">
                                  <p:stCondLst>
                                    <p:cond delay="0"/>
                                  </p:stCondLst>
                                  <p:childTnLst>
                                    <p:set>
                                      <p:cBhvr>
                                        <p:cTn id="89" dur="1" fill="hold">
                                          <p:stCondLst>
                                            <p:cond delay="0"/>
                                          </p:stCondLst>
                                        </p:cTn>
                                        <p:tgtEl>
                                          <p:spTgt spid="6"/>
                                        </p:tgtEl>
                                        <p:attrNameLst>
                                          <p:attrName>style.visibility</p:attrName>
                                        </p:attrNameLst>
                                      </p:cBhvr>
                                      <p:to>
                                        <p:strVal val="visible"/>
                                      </p:to>
                                    </p:set>
                                    <p:anim calcmode="lin" valueType="num">
                                      <p:cBhvr>
                                        <p:cTn id="90" dur="2000" fill="hold"/>
                                        <p:tgtEl>
                                          <p:spTgt spid="6"/>
                                        </p:tgtEl>
                                        <p:attrNameLst>
                                          <p:attrName>ppt_w</p:attrName>
                                        </p:attrNameLst>
                                      </p:cBhvr>
                                      <p:tavLst>
                                        <p:tav tm="0" fmla="#ppt_w*sin(2.5*pi*$)">
                                          <p:val>
                                            <p:fltVal val="0"/>
                                          </p:val>
                                        </p:tav>
                                        <p:tav tm="100000">
                                          <p:val>
                                            <p:fltVal val="1"/>
                                          </p:val>
                                        </p:tav>
                                      </p:tavLst>
                                    </p:anim>
                                    <p:anim calcmode="lin" valueType="num">
                                      <p:cBhvr>
                                        <p:cTn id="91" dur="2000" fill="hold"/>
                                        <p:tgtEl>
                                          <p:spTgt spid="6"/>
                                        </p:tgtEl>
                                        <p:attrNameLst>
                                          <p:attrName>ppt_h</p:attrName>
                                        </p:attrNameLst>
                                      </p:cBhvr>
                                      <p:tavLst>
                                        <p:tav tm="0">
                                          <p:val>
                                            <p:strVal val="#ppt_h"/>
                                          </p:val>
                                        </p:tav>
                                        <p:tav tm="100000">
                                          <p:val>
                                            <p:strVal val="#ppt_h"/>
                                          </p:val>
                                        </p:tav>
                                      </p:tavLst>
                                    </p:anim>
                                  </p:childTnLst>
                                </p:cTn>
                              </p:par>
                              <p:par>
                                <p:cTn id="92" presetID="19" presetClass="entr" presetSubtype="10" fill="hold" grpId="1" nodeType="withEffect">
                                  <p:stCondLst>
                                    <p:cond delay="0"/>
                                  </p:stCondLst>
                                  <p:childTnLst>
                                    <p:set>
                                      <p:cBhvr>
                                        <p:cTn id="93" dur="1" fill="hold">
                                          <p:stCondLst>
                                            <p:cond delay="0"/>
                                          </p:stCondLst>
                                        </p:cTn>
                                        <p:tgtEl>
                                          <p:spTgt spid="10"/>
                                        </p:tgtEl>
                                        <p:attrNameLst>
                                          <p:attrName>style.visibility</p:attrName>
                                        </p:attrNameLst>
                                      </p:cBhvr>
                                      <p:to>
                                        <p:strVal val="visible"/>
                                      </p:to>
                                    </p:set>
                                    <p:anim calcmode="lin" valueType="num">
                                      <p:cBhvr>
                                        <p:cTn id="94" dur="2000" fill="hold"/>
                                        <p:tgtEl>
                                          <p:spTgt spid="10"/>
                                        </p:tgtEl>
                                        <p:attrNameLst>
                                          <p:attrName>ppt_w</p:attrName>
                                        </p:attrNameLst>
                                      </p:cBhvr>
                                      <p:tavLst>
                                        <p:tav tm="0" fmla="#ppt_w*sin(2.5*pi*$)">
                                          <p:val>
                                            <p:fltVal val="0"/>
                                          </p:val>
                                        </p:tav>
                                        <p:tav tm="100000">
                                          <p:val>
                                            <p:fltVal val="1"/>
                                          </p:val>
                                        </p:tav>
                                      </p:tavLst>
                                    </p:anim>
                                    <p:anim calcmode="lin" valueType="num">
                                      <p:cBhvr>
                                        <p:cTn id="95" dur="2000" fill="hold"/>
                                        <p:tgtEl>
                                          <p:spTgt spid="10"/>
                                        </p:tgtEl>
                                        <p:attrNameLst>
                                          <p:attrName>ppt_h</p:attrName>
                                        </p:attrNameLst>
                                      </p:cBhvr>
                                      <p:tavLst>
                                        <p:tav tm="0">
                                          <p:val>
                                            <p:strVal val="#ppt_h"/>
                                          </p:val>
                                        </p:tav>
                                        <p:tav tm="100000">
                                          <p:val>
                                            <p:strVal val="#ppt_h"/>
                                          </p:val>
                                        </p:tav>
                                      </p:tavLst>
                                    </p:anim>
                                  </p:childTnLst>
                                </p:cTn>
                              </p:par>
                              <p:par>
                                <p:cTn id="96" presetID="19" presetClass="entr" presetSubtype="10" fill="hold" grpId="1" nodeType="withEffect">
                                  <p:stCondLst>
                                    <p:cond delay="0"/>
                                  </p:stCondLst>
                                  <p:childTnLst>
                                    <p:set>
                                      <p:cBhvr>
                                        <p:cTn id="97" dur="1" fill="hold">
                                          <p:stCondLst>
                                            <p:cond delay="0"/>
                                          </p:stCondLst>
                                        </p:cTn>
                                        <p:tgtEl>
                                          <p:spTgt spid="14"/>
                                        </p:tgtEl>
                                        <p:attrNameLst>
                                          <p:attrName>style.visibility</p:attrName>
                                        </p:attrNameLst>
                                      </p:cBhvr>
                                      <p:to>
                                        <p:strVal val="visible"/>
                                      </p:to>
                                    </p:set>
                                    <p:anim calcmode="lin" valueType="num">
                                      <p:cBhvr>
                                        <p:cTn id="98" dur="2000" fill="hold"/>
                                        <p:tgtEl>
                                          <p:spTgt spid="14"/>
                                        </p:tgtEl>
                                        <p:attrNameLst>
                                          <p:attrName>ppt_w</p:attrName>
                                        </p:attrNameLst>
                                      </p:cBhvr>
                                      <p:tavLst>
                                        <p:tav tm="0" fmla="#ppt_w*sin(2.5*pi*$)">
                                          <p:val>
                                            <p:fltVal val="0"/>
                                          </p:val>
                                        </p:tav>
                                        <p:tav tm="100000">
                                          <p:val>
                                            <p:fltVal val="1"/>
                                          </p:val>
                                        </p:tav>
                                      </p:tavLst>
                                    </p:anim>
                                    <p:anim calcmode="lin" valueType="num">
                                      <p:cBhvr>
                                        <p:cTn id="99" dur="2000" fill="hold"/>
                                        <p:tgtEl>
                                          <p:spTgt spid="14"/>
                                        </p:tgtEl>
                                        <p:attrNameLst>
                                          <p:attrName>ppt_h</p:attrName>
                                        </p:attrNameLst>
                                      </p:cBhvr>
                                      <p:tavLst>
                                        <p:tav tm="0">
                                          <p:val>
                                            <p:strVal val="#ppt_h"/>
                                          </p:val>
                                        </p:tav>
                                        <p:tav tm="100000">
                                          <p:val>
                                            <p:strVal val="#ppt_h"/>
                                          </p:val>
                                        </p:tav>
                                      </p:tavLst>
                                    </p:anim>
                                  </p:childTnLst>
                                </p:cTn>
                              </p:par>
                              <p:par>
                                <p:cTn id="100" presetID="19" presetClass="entr" presetSubtype="10" fill="hold" grpId="1" nodeType="withEffect">
                                  <p:stCondLst>
                                    <p:cond delay="0"/>
                                  </p:stCondLst>
                                  <p:childTnLst>
                                    <p:set>
                                      <p:cBhvr>
                                        <p:cTn id="101" dur="1" fill="hold">
                                          <p:stCondLst>
                                            <p:cond delay="0"/>
                                          </p:stCondLst>
                                        </p:cTn>
                                        <p:tgtEl>
                                          <p:spTgt spid="18"/>
                                        </p:tgtEl>
                                        <p:attrNameLst>
                                          <p:attrName>style.visibility</p:attrName>
                                        </p:attrNameLst>
                                      </p:cBhvr>
                                      <p:to>
                                        <p:strVal val="visible"/>
                                      </p:to>
                                    </p:set>
                                    <p:anim calcmode="lin" valueType="num">
                                      <p:cBhvr>
                                        <p:cTn id="102" dur="2000" fill="hold"/>
                                        <p:tgtEl>
                                          <p:spTgt spid="18"/>
                                        </p:tgtEl>
                                        <p:attrNameLst>
                                          <p:attrName>ppt_w</p:attrName>
                                        </p:attrNameLst>
                                      </p:cBhvr>
                                      <p:tavLst>
                                        <p:tav tm="0" fmla="#ppt_w*sin(2.5*pi*$)">
                                          <p:val>
                                            <p:fltVal val="0"/>
                                          </p:val>
                                        </p:tav>
                                        <p:tav tm="100000">
                                          <p:val>
                                            <p:fltVal val="1"/>
                                          </p:val>
                                        </p:tav>
                                      </p:tavLst>
                                    </p:anim>
                                    <p:anim calcmode="lin" valueType="num">
                                      <p:cBhvr>
                                        <p:cTn id="103" dur="2000" fill="hold"/>
                                        <p:tgtEl>
                                          <p:spTgt spid="18"/>
                                        </p:tgtEl>
                                        <p:attrNameLst>
                                          <p:attrName>ppt_h</p:attrName>
                                        </p:attrNameLst>
                                      </p:cBhvr>
                                      <p:tavLst>
                                        <p:tav tm="0">
                                          <p:val>
                                            <p:strVal val="#ppt_h"/>
                                          </p:val>
                                        </p:tav>
                                        <p:tav tm="100000">
                                          <p:val>
                                            <p:strVal val="#ppt_h"/>
                                          </p:val>
                                        </p:tav>
                                      </p:tavLst>
                                    </p:anim>
                                  </p:childTnLst>
                                </p:cTn>
                              </p:par>
                              <p:par>
                                <p:cTn id="104" presetID="19" presetClass="entr" presetSubtype="5" fill="hold" grpId="1" nodeType="withEffect">
                                  <p:stCondLst>
                                    <p:cond delay="0"/>
                                  </p:stCondLst>
                                  <p:childTnLst>
                                    <p:set>
                                      <p:cBhvr>
                                        <p:cTn id="105" dur="1" fill="hold">
                                          <p:stCondLst>
                                            <p:cond delay="0"/>
                                          </p:stCondLst>
                                        </p:cTn>
                                        <p:tgtEl>
                                          <p:spTgt spid="3"/>
                                        </p:tgtEl>
                                        <p:attrNameLst>
                                          <p:attrName>style.visibility</p:attrName>
                                        </p:attrNameLst>
                                      </p:cBhvr>
                                      <p:to>
                                        <p:strVal val="visible"/>
                                      </p:to>
                                    </p:set>
                                    <p:anim calcmode="lin" valueType="num">
                                      <p:cBhvr>
                                        <p:cTn id="106" dur="2000" fill="hold"/>
                                        <p:tgtEl>
                                          <p:spTgt spid="3"/>
                                        </p:tgtEl>
                                        <p:attrNameLst>
                                          <p:attrName>ppt_w</p:attrName>
                                        </p:attrNameLst>
                                      </p:cBhvr>
                                      <p:tavLst>
                                        <p:tav tm="0">
                                          <p:val>
                                            <p:strVal val="#ppt_w"/>
                                          </p:val>
                                        </p:tav>
                                        <p:tav tm="100000">
                                          <p:val>
                                            <p:strVal val="#ppt_w"/>
                                          </p:val>
                                        </p:tav>
                                      </p:tavLst>
                                    </p:anim>
                                    <p:anim calcmode="lin" valueType="num">
                                      <p:cBhvr>
                                        <p:cTn id="107" dur="2000" fill="hold"/>
                                        <p:tgtEl>
                                          <p:spTgt spid="3"/>
                                        </p:tgtEl>
                                        <p:attrNameLst>
                                          <p:attrName>ppt_h</p:attrName>
                                        </p:attrNameLst>
                                      </p:cBhvr>
                                      <p:tavLst>
                                        <p:tav tm="0" fmla="#ppt_h*sin(2.5*pi*$)">
                                          <p:val>
                                            <p:fltVal val="0"/>
                                          </p:val>
                                        </p:tav>
                                        <p:tav tm="100000">
                                          <p:val>
                                            <p:fltVal val="1"/>
                                          </p:val>
                                        </p:tav>
                                      </p:tavLst>
                                    </p:anim>
                                  </p:childTnLst>
                                </p:cTn>
                              </p:par>
                              <p:par>
                                <p:cTn id="108" presetID="19" presetClass="entr" presetSubtype="5" fill="hold" grpId="1" nodeType="withEffect">
                                  <p:stCondLst>
                                    <p:cond delay="0"/>
                                  </p:stCondLst>
                                  <p:childTnLst>
                                    <p:set>
                                      <p:cBhvr>
                                        <p:cTn id="109" dur="1" fill="hold">
                                          <p:stCondLst>
                                            <p:cond delay="0"/>
                                          </p:stCondLst>
                                        </p:cTn>
                                        <p:tgtEl>
                                          <p:spTgt spid="7"/>
                                        </p:tgtEl>
                                        <p:attrNameLst>
                                          <p:attrName>style.visibility</p:attrName>
                                        </p:attrNameLst>
                                      </p:cBhvr>
                                      <p:to>
                                        <p:strVal val="visible"/>
                                      </p:to>
                                    </p:set>
                                    <p:anim calcmode="lin" valueType="num">
                                      <p:cBhvr>
                                        <p:cTn id="110" dur="2000" fill="hold"/>
                                        <p:tgtEl>
                                          <p:spTgt spid="7"/>
                                        </p:tgtEl>
                                        <p:attrNameLst>
                                          <p:attrName>ppt_w</p:attrName>
                                        </p:attrNameLst>
                                      </p:cBhvr>
                                      <p:tavLst>
                                        <p:tav tm="0">
                                          <p:val>
                                            <p:strVal val="#ppt_w"/>
                                          </p:val>
                                        </p:tav>
                                        <p:tav tm="100000">
                                          <p:val>
                                            <p:strVal val="#ppt_w"/>
                                          </p:val>
                                        </p:tav>
                                      </p:tavLst>
                                    </p:anim>
                                    <p:anim calcmode="lin" valueType="num">
                                      <p:cBhvr>
                                        <p:cTn id="111" dur="2000" fill="hold"/>
                                        <p:tgtEl>
                                          <p:spTgt spid="7"/>
                                        </p:tgtEl>
                                        <p:attrNameLst>
                                          <p:attrName>ppt_h</p:attrName>
                                        </p:attrNameLst>
                                      </p:cBhvr>
                                      <p:tavLst>
                                        <p:tav tm="0" fmla="#ppt_h*sin(2.5*pi*$)">
                                          <p:val>
                                            <p:fltVal val="0"/>
                                          </p:val>
                                        </p:tav>
                                        <p:tav tm="100000">
                                          <p:val>
                                            <p:fltVal val="1"/>
                                          </p:val>
                                        </p:tav>
                                      </p:tavLst>
                                    </p:anim>
                                  </p:childTnLst>
                                </p:cTn>
                              </p:par>
                              <p:par>
                                <p:cTn id="112" presetID="19" presetClass="entr" presetSubtype="5" fill="hold" grpId="1" nodeType="withEffect">
                                  <p:stCondLst>
                                    <p:cond delay="0"/>
                                  </p:stCondLst>
                                  <p:childTnLst>
                                    <p:set>
                                      <p:cBhvr>
                                        <p:cTn id="113" dur="1" fill="hold">
                                          <p:stCondLst>
                                            <p:cond delay="0"/>
                                          </p:stCondLst>
                                        </p:cTn>
                                        <p:tgtEl>
                                          <p:spTgt spid="11"/>
                                        </p:tgtEl>
                                        <p:attrNameLst>
                                          <p:attrName>style.visibility</p:attrName>
                                        </p:attrNameLst>
                                      </p:cBhvr>
                                      <p:to>
                                        <p:strVal val="visible"/>
                                      </p:to>
                                    </p:set>
                                    <p:anim calcmode="lin" valueType="num">
                                      <p:cBhvr>
                                        <p:cTn id="114" dur="2000" fill="hold"/>
                                        <p:tgtEl>
                                          <p:spTgt spid="11"/>
                                        </p:tgtEl>
                                        <p:attrNameLst>
                                          <p:attrName>ppt_w</p:attrName>
                                        </p:attrNameLst>
                                      </p:cBhvr>
                                      <p:tavLst>
                                        <p:tav tm="0">
                                          <p:val>
                                            <p:strVal val="#ppt_w"/>
                                          </p:val>
                                        </p:tav>
                                        <p:tav tm="100000">
                                          <p:val>
                                            <p:strVal val="#ppt_w"/>
                                          </p:val>
                                        </p:tav>
                                      </p:tavLst>
                                    </p:anim>
                                    <p:anim calcmode="lin" valueType="num">
                                      <p:cBhvr>
                                        <p:cTn id="115" dur="2000" fill="hold"/>
                                        <p:tgtEl>
                                          <p:spTgt spid="11"/>
                                        </p:tgtEl>
                                        <p:attrNameLst>
                                          <p:attrName>ppt_h</p:attrName>
                                        </p:attrNameLst>
                                      </p:cBhvr>
                                      <p:tavLst>
                                        <p:tav tm="0" fmla="#ppt_h*sin(2.5*pi*$)">
                                          <p:val>
                                            <p:fltVal val="0"/>
                                          </p:val>
                                        </p:tav>
                                        <p:tav tm="100000">
                                          <p:val>
                                            <p:fltVal val="1"/>
                                          </p:val>
                                        </p:tav>
                                      </p:tavLst>
                                    </p:anim>
                                  </p:childTnLst>
                                </p:cTn>
                              </p:par>
                              <p:par>
                                <p:cTn id="116" presetID="19" presetClass="entr" presetSubtype="5" fill="hold" grpId="1" nodeType="withEffect">
                                  <p:stCondLst>
                                    <p:cond delay="0"/>
                                  </p:stCondLst>
                                  <p:childTnLst>
                                    <p:set>
                                      <p:cBhvr>
                                        <p:cTn id="117" dur="1" fill="hold">
                                          <p:stCondLst>
                                            <p:cond delay="0"/>
                                          </p:stCondLst>
                                        </p:cTn>
                                        <p:tgtEl>
                                          <p:spTgt spid="15"/>
                                        </p:tgtEl>
                                        <p:attrNameLst>
                                          <p:attrName>style.visibility</p:attrName>
                                        </p:attrNameLst>
                                      </p:cBhvr>
                                      <p:to>
                                        <p:strVal val="visible"/>
                                      </p:to>
                                    </p:set>
                                    <p:anim calcmode="lin" valueType="num">
                                      <p:cBhvr>
                                        <p:cTn id="118" dur="2000" fill="hold"/>
                                        <p:tgtEl>
                                          <p:spTgt spid="15"/>
                                        </p:tgtEl>
                                        <p:attrNameLst>
                                          <p:attrName>ppt_w</p:attrName>
                                        </p:attrNameLst>
                                      </p:cBhvr>
                                      <p:tavLst>
                                        <p:tav tm="0">
                                          <p:val>
                                            <p:strVal val="#ppt_w"/>
                                          </p:val>
                                        </p:tav>
                                        <p:tav tm="100000">
                                          <p:val>
                                            <p:strVal val="#ppt_w"/>
                                          </p:val>
                                        </p:tav>
                                      </p:tavLst>
                                    </p:anim>
                                    <p:anim calcmode="lin" valueType="num">
                                      <p:cBhvr>
                                        <p:cTn id="119" dur="2000" fill="hold"/>
                                        <p:tgtEl>
                                          <p:spTgt spid="15"/>
                                        </p:tgtEl>
                                        <p:attrNameLst>
                                          <p:attrName>ppt_h</p:attrName>
                                        </p:attrNameLst>
                                      </p:cBhvr>
                                      <p:tavLst>
                                        <p:tav tm="0" fmla="#ppt_h*sin(2.5*pi*$)">
                                          <p:val>
                                            <p:fltVal val="0"/>
                                          </p:val>
                                        </p:tav>
                                        <p:tav tm="100000">
                                          <p:val>
                                            <p:fltVal val="1"/>
                                          </p:val>
                                        </p:tav>
                                      </p:tavLst>
                                    </p:anim>
                                  </p:childTnLst>
                                </p:cTn>
                              </p:par>
                              <p:par>
                                <p:cTn id="120" presetID="19" presetClass="entr" presetSubtype="5" fill="hold" grpId="1" nodeType="withEffect">
                                  <p:stCondLst>
                                    <p:cond delay="0"/>
                                  </p:stCondLst>
                                  <p:childTnLst>
                                    <p:set>
                                      <p:cBhvr>
                                        <p:cTn id="121" dur="1" fill="hold">
                                          <p:stCondLst>
                                            <p:cond delay="0"/>
                                          </p:stCondLst>
                                        </p:cTn>
                                        <p:tgtEl>
                                          <p:spTgt spid="4"/>
                                        </p:tgtEl>
                                        <p:attrNameLst>
                                          <p:attrName>style.visibility</p:attrName>
                                        </p:attrNameLst>
                                      </p:cBhvr>
                                      <p:to>
                                        <p:strVal val="visible"/>
                                      </p:to>
                                    </p:set>
                                    <p:anim calcmode="lin" valueType="num">
                                      <p:cBhvr>
                                        <p:cTn id="122" dur="2000" fill="hold"/>
                                        <p:tgtEl>
                                          <p:spTgt spid="4"/>
                                        </p:tgtEl>
                                        <p:attrNameLst>
                                          <p:attrName>ppt_w</p:attrName>
                                        </p:attrNameLst>
                                      </p:cBhvr>
                                      <p:tavLst>
                                        <p:tav tm="0">
                                          <p:val>
                                            <p:strVal val="#ppt_w"/>
                                          </p:val>
                                        </p:tav>
                                        <p:tav tm="100000">
                                          <p:val>
                                            <p:strVal val="#ppt_w"/>
                                          </p:val>
                                        </p:tav>
                                      </p:tavLst>
                                    </p:anim>
                                    <p:anim calcmode="lin" valueType="num">
                                      <p:cBhvr>
                                        <p:cTn id="123" dur="2000" fill="hold"/>
                                        <p:tgtEl>
                                          <p:spTgt spid="4"/>
                                        </p:tgtEl>
                                        <p:attrNameLst>
                                          <p:attrName>ppt_h</p:attrName>
                                        </p:attrNameLst>
                                      </p:cBhvr>
                                      <p:tavLst>
                                        <p:tav tm="0" fmla="#ppt_h*sin(2.5*pi*$)">
                                          <p:val>
                                            <p:fltVal val="0"/>
                                          </p:val>
                                        </p:tav>
                                        <p:tav tm="100000">
                                          <p:val>
                                            <p:fltVal val="1"/>
                                          </p:val>
                                        </p:tav>
                                      </p:tavLst>
                                    </p:anim>
                                  </p:childTnLst>
                                </p:cTn>
                              </p:par>
                              <p:par>
                                <p:cTn id="124" presetID="19" presetClass="entr" presetSubtype="5" fill="hold" grpId="1" nodeType="withEffect">
                                  <p:stCondLst>
                                    <p:cond delay="0"/>
                                  </p:stCondLst>
                                  <p:childTnLst>
                                    <p:set>
                                      <p:cBhvr>
                                        <p:cTn id="125" dur="1" fill="hold">
                                          <p:stCondLst>
                                            <p:cond delay="0"/>
                                          </p:stCondLst>
                                        </p:cTn>
                                        <p:tgtEl>
                                          <p:spTgt spid="8"/>
                                        </p:tgtEl>
                                        <p:attrNameLst>
                                          <p:attrName>style.visibility</p:attrName>
                                        </p:attrNameLst>
                                      </p:cBhvr>
                                      <p:to>
                                        <p:strVal val="visible"/>
                                      </p:to>
                                    </p:set>
                                    <p:anim calcmode="lin" valueType="num">
                                      <p:cBhvr>
                                        <p:cTn id="126" dur="2000" fill="hold"/>
                                        <p:tgtEl>
                                          <p:spTgt spid="8"/>
                                        </p:tgtEl>
                                        <p:attrNameLst>
                                          <p:attrName>ppt_w</p:attrName>
                                        </p:attrNameLst>
                                      </p:cBhvr>
                                      <p:tavLst>
                                        <p:tav tm="0">
                                          <p:val>
                                            <p:strVal val="#ppt_w"/>
                                          </p:val>
                                        </p:tav>
                                        <p:tav tm="100000">
                                          <p:val>
                                            <p:strVal val="#ppt_w"/>
                                          </p:val>
                                        </p:tav>
                                      </p:tavLst>
                                    </p:anim>
                                    <p:anim calcmode="lin" valueType="num">
                                      <p:cBhvr>
                                        <p:cTn id="127" dur="2000" fill="hold"/>
                                        <p:tgtEl>
                                          <p:spTgt spid="8"/>
                                        </p:tgtEl>
                                        <p:attrNameLst>
                                          <p:attrName>ppt_h</p:attrName>
                                        </p:attrNameLst>
                                      </p:cBhvr>
                                      <p:tavLst>
                                        <p:tav tm="0" fmla="#ppt_h*sin(2.5*pi*$)">
                                          <p:val>
                                            <p:fltVal val="0"/>
                                          </p:val>
                                        </p:tav>
                                        <p:tav tm="100000">
                                          <p:val>
                                            <p:fltVal val="1"/>
                                          </p:val>
                                        </p:tav>
                                      </p:tavLst>
                                    </p:anim>
                                  </p:childTnLst>
                                </p:cTn>
                              </p:par>
                              <p:par>
                                <p:cTn id="128" presetID="19" presetClass="entr" presetSubtype="5" fill="hold" grpId="1" nodeType="withEffect">
                                  <p:stCondLst>
                                    <p:cond delay="0"/>
                                  </p:stCondLst>
                                  <p:childTnLst>
                                    <p:set>
                                      <p:cBhvr>
                                        <p:cTn id="129" dur="1" fill="hold">
                                          <p:stCondLst>
                                            <p:cond delay="0"/>
                                          </p:stCondLst>
                                        </p:cTn>
                                        <p:tgtEl>
                                          <p:spTgt spid="12"/>
                                        </p:tgtEl>
                                        <p:attrNameLst>
                                          <p:attrName>style.visibility</p:attrName>
                                        </p:attrNameLst>
                                      </p:cBhvr>
                                      <p:to>
                                        <p:strVal val="visible"/>
                                      </p:to>
                                    </p:set>
                                    <p:anim calcmode="lin" valueType="num">
                                      <p:cBhvr>
                                        <p:cTn id="130" dur="2000" fill="hold"/>
                                        <p:tgtEl>
                                          <p:spTgt spid="12"/>
                                        </p:tgtEl>
                                        <p:attrNameLst>
                                          <p:attrName>ppt_w</p:attrName>
                                        </p:attrNameLst>
                                      </p:cBhvr>
                                      <p:tavLst>
                                        <p:tav tm="0">
                                          <p:val>
                                            <p:strVal val="#ppt_w"/>
                                          </p:val>
                                        </p:tav>
                                        <p:tav tm="100000">
                                          <p:val>
                                            <p:strVal val="#ppt_w"/>
                                          </p:val>
                                        </p:tav>
                                      </p:tavLst>
                                    </p:anim>
                                    <p:anim calcmode="lin" valueType="num">
                                      <p:cBhvr>
                                        <p:cTn id="131" dur="2000" fill="hold"/>
                                        <p:tgtEl>
                                          <p:spTgt spid="12"/>
                                        </p:tgtEl>
                                        <p:attrNameLst>
                                          <p:attrName>ppt_h</p:attrName>
                                        </p:attrNameLst>
                                      </p:cBhvr>
                                      <p:tavLst>
                                        <p:tav tm="0" fmla="#ppt_h*sin(2.5*pi*$)">
                                          <p:val>
                                            <p:fltVal val="0"/>
                                          </p:val>
                                        </p:tav>
                                        <p:tav tm="100000">
                                          <p:val>
                                            <p:fltVal val="1"/>
                                          </p:val>
                                        </p:tav>
                                      </p:tavLst>
                                    </p:anim>
                                  </p:childTnLst>
                                </p:cTn>
                              </p:par>
                              <p:par>
                                <p:cTn id="132" presetID="19" presetClass="entr" presetSubtype="5" fill="hold" grpId="1" nodeType="withEffect">
                                  <p:stCondLst>
                                    <p:cond delay="0"/>
                                  </p:stCondLst>
                                  <p:childTnLst>
                                    <p:set>
                                      <p:cBhvr>
                                        <p:cTn id="133" dur="1" fill="hold">
                                          <p:stCondLst>
                                            <p:cond delay="0"/>
                                          </p:stCondLst>
                                        </p:cTn>
                                        <p:tgtEl>
                                          <p:spTgt spid="16"/>
                                        </p:tgtEl>
                                        <p:attrNameLst>
                                          <p:attrName>style.visibility</p:attrName>
                                        </p:attrNameLst>
                                      </p:cBhvr>
                                      <p:to>
                                        <p:strVal val="visible"/>
                                      </p:to>
                                    </p:set>
                                    <p:anim calcmode="lin" valueType="num">
                                      <p:cBhvr>
                                        <p:cTn id="134" dur="2000" fill="hold"/>
                                        <p:tgtEl>
                                          <p:spTgt spid="16"/>
                                        </p:tgtEl>
                                        <p:attrNameLst>
                                          <p:attrName>ppt_w</p:attrName>
                                        </p:attrNameLst>
                                      </p:cBhvr>
                                      <p:tavLst>
                                        <p:tav tm="0">
                                          <p:val>
                                            <p:strVal val="#ppt_w"/>
                                          </p:val>
                                        </p:tav>
                                        <p:tav tm="100000">
                                          <p:val>
                                            <p:strVal val="#ppt_w"/>
                                          </p:val>
                                        </p:tav>
                                      </p:tavLst>
                                    </p:anim>
                                    <p:anim calcmode="lin" valueType="num">
                                      <p:cBhvr>
                                        <p:cTn id="135" dur="2000" fill="hold"/>
                                        <p:tgtEl>
                                          <p:spTgt spid="16"/>
                                        </p:tgtEl>
                                        <p:attrNameLst>
                                          <p:attrName>ppt_h</p:attrName>
                                        </p:attrNameLst>
                                      </p:cBhvr>
                                      <p:tavLst>
                                        <p:tav tm="0" fmla="#ppt_h*sin(2.5*pi*$)">
                                          <p:val>
                                            <p:fltVal val="0"/>
                                          </p:val>
                                        </p:tav>
                                        <p:tav tm="100000">
                                          <p:val>
                                            <p:fltVal val="1"/>
                                          </p:val>
                                        </p:tav>
                                      </p:tavLst>
                                    </p:anim>
                                  </p:childTnLst>
                                </p:cTn>
                              </p:par>
                            </p:childTnLst>
                          </p:cTn>
                        </p:par>
                        <p:par>
                          <p:cTn id="136" fill="hold">
                            <p:stCondLst>
                              <p:cond delay="2000"/>
                            </p:stCondLst>
                            <p:childTnLst>
                              <p:par>
                                <p:cTn id="137" presetID="2" presetClass="exit" presetSubtype="2" fill="hold" grpId="2" nodeType="afterEffect">
                                  <p:stCondLst>
                                    <p:cond delay="0"/>
                                  </p:stCondLst>
                                  <p:childTnLst>
                                    <p:anim calcmode="lin" valueType="num">
                                      <p:cBhvr additive="base">
                                        <p:cTn id="138" dur="2000"/>
                                        <p:tgtEl>
                                          <p:spTgt spid="5"/>
                                        </p:tgtEl>
                                        <p:attrNameLst>
                                          <p:attrName>ppt_x</p:attrName>
                                        </p:attrNameLst>
                                      </p:cBhvr>
                                      <p:tavLst>
                                        <p:tav tm="0">
                                          <p:val>
                                            <p:strVal val="ppt_x"/>
                                          </p:val>
                                        </p:tav>
                                        <p:tav tm="100000">
                                          <p:val>
                                            <p:strVal val="1+ppt_w/2"/>
                                          </p:val>
                                        </p:tav>
                                      </p:tavLst>
                                    </p:anim>
                                    <p:anim calcmode="lin" valueType="num">
                                      <p:cBhvr additive="base">
                                        <p:cTn id="139" dur="2000"/>
                                        <p:tgtEl>
                                          <p:spTgt spid="5"/>
                                        </p:tgtEl>
                                        <p:attrNameLst>
                                          <p:attrName>ppt_y</p:attrName>
                                        </p:attrNameLst>
                                      </p:cBhvr>
                                      <p:tavLst>
                                        <p:tav tm="0">
                                          <p:val>
                                            <p:strVal val="ppt_y"/>
                                          </p:val>
                                        </p:tav>
                                        <p:tav tm="100000">
                                          <p:val>
                                            <p:strVal val="ppt_y"/>
                                          </p:val>
                                        </p:tav>
                                      </p:tavLst>
                                    </p:anim>
                                    <p:set>
                                      <p:cBhvr>
                                        <p:cTn id="140" dur="1" fill="hold">
                                          <p:stCondLst>
                                            <p:cond delay="1999"/>
                                          </p:stCondLst>
                                        </p:cTn>
                                        <p:tgtEl>
                                          <p:spTgt spid="5"/>
                                        </p:tgtEl>
                                        <p:attrNameLst>
                                          <p:attrName>style.visibility</p:attrName>
                                        </p:attrNameLst>
                                      </p:cBhvr>
                                      <p:to>
                                        <p:strVal val="hidden"/>
                                      </p:to>
                                    </p:set>
                                  </p:childTnLst>
                                </p:cTn>
                              </p:par>
                              <p:par>
                                <p:cTn id="141" presetID="2" presetClass="exit" presetSubtype="2" fill="hold" grpId="2" nodeType="withEffect">
                                  <p:stCondLst>
                                    <p:cond delay="0"/>
                                  </p:stCondLst>
                                  <p:childTnLst>
                                    <p:anim calcmode="lin" valueType="num">
                                      <p:cBhvr additive="base">
                                        <p:cTn id="142" dur="2000"/>
                                        <p:tgtEl>
                                          <p:spTgt spid="9"/>
                                        </p:tgtEl>
                                        <p:attrNameLst>
                                          <p:attrName>ppt_x</p:attrName>
                                        </p:attrNameLst>
                                      </p:cBhvr>
                                      <p:tavLst>
                                        <p:tav tm="0">
                                          <p:val>
                                            <p:strVal val="ppt_x"/>
                                          </p:val>
                                        </p:tav>
                                        <p:tav tm="100000">
                                          <p:val>
                                            <p:strVal val="1+ppt_w/2"/>
                                          </p:val>
                                        </p:tav>
                                      </p:tavLst>
                                    </p:anim>
                                    <p:anim calcmode="lin" valueType="num">
                                      <p:cBhvr additive="base">
                                        <p:cTn id="143" dur="2000"/>
                                        <p:tgtEl>
                                          <p:spTgt spid="9"/>
                                        </p:tgtEl>
                                        <p:attrNameLst>
                                          <p:attrName>ppt_y</p:attrName>
                                        </p:attrNameLst>
                                      </p:cBhvr>
                                      <p:tavLst>
                                        <p:tav tm="0">
                                          <p:val>
                                            <p:strVal val="ppt_y"/>
                                          </p:val>
                                        </p:tav>
                                        <p:tav tm="100000">
                                          <p:val>
                                            <p:strVal val="ppt_y"/>
                                          </p:val>
                                        </p:tav>
                                      </p:tavLst>
                                    </p:anim>
                                    <p:set>
                                      <p:cBhvr>
                                        <p:cTn id="144" dur="1" fill="hold">
                                          <p:stCondLst>
                                            <p:cond delay="1999"/>
                                          </p:stCondLst>
                                        </p:cTn>
                                        <p:tgtEl>
                                          <p:spTgt spid="9"/>
                                        </p:tgtEl>
                                        <p:attrNameLst>
                                          <p:attrName>style.visibility</p:attrName>
                                        </p:attrNameLst>
                                      </p:cBhvr>
                                      <p:to>
                                        <p:strVal val="hidden"/>
                                      </p:to>
                                    </p:set>
                                  </p:childTnLst>
                                </p:cTn>
                              </p:par>
                              <p:par>
                                <p:cTn id="145" presetID="2" presetClass="exit" presetSubtype="2" fill="hold" grpId="2" nodeType="withEffect">
                                  <p:stCondLst>
                                    <p:cond delay="0"/>
                                  </p:stCondLst>
                                  <p:childTnLst>
                                    <p:anim calcmode="lin" valueType="num">
                                      <p:cBhvr additive="base">
                                        <p:cTn id="146" dur="2000"/>
                                        <p:tgtEl>
                                          <p:spTgt spid="13"/>
                                        </p:tgtEl>
                                        <p:attrNameLst>
                                          <p:attrName>ppt_x</p:attrName>
                                        </p:attrNameLst>
                                      </p:cBhvr>
                                      <p:tavLst>
                                        <p:tav tm="0">
                                          <p:val>
                                            <p:strVal val="ppt_x"/>
                                          </p:val>
                                        </p:tav>
                                        <p:tav tm="100000">
                                          <p:val>
                                            <p:strVal val="1+ppt_w/2"/>
                                          </p:val>
                                        </p:tav>
                                      </p:tavLst>
                                    </p:anim>
                                    <p:anim calcmode="lin" valueType="num">
                                      <p:cBhvr additive="base">
                                        <p:cTn id="147" dur="2000"/>
                                        <p:tgtEl>
                                          <p:spTgt spid="13"/>
                                        </p:tgtEl>
                                        <p:attrNameLst>
                                          <p:attrName>ppt_y</p:attrName>
                                        </p:attrNameLst>
                                      </p:cBhvr>
                                      <p:tavLst>
                                        <p:tav tm="0">
                                          <p:val>
                                            <p:strVal val="ppt_y"/>
                                          </p:val>
                                        </p:tav>
                                        <p:tav tm="100000">
                                          <p:val>
                                            <p:strVal val="ppt_y"/>
                                          </p:val>
                                        </p:tav>
                                      </p:tavLst>
                                    </p:anim>
                                    <p:set>
                                      <p:cBhvr>
                                        <p:cTn id="148" dur="1" fill="hold">
                                          <p:stCondLst>
                                            <p:cond delay="1999"/>
                                          </p:stCondLst>
                                        </p:cTn>
                                        <p:tgtEl>
                                          <p:spTgt spid="13"/>
                                        </p:tgtEl>
                                        <p:attrNameLst>
                                          <p:attrName>style.visibility</p:attrName>
                                        </p:attrNameLst>
                                      </p:cBhvr>
                                      <p:to>
                                        <p:strVal val="hidden"/>
                                      </p:to>
                                    </p:set>
                                  </p:childTnLst>
                                </p:cTn>
                              </p:par>
                              <p:par>
                                <p:cTn id="149" presetID="2" presetClass="exit" presetSubtype="2" fill="hold" grpId="2" nodeType="withEffect">
                                  <p:stCondLst>
                                    <p:cond delay="0"/>
                                  </p:stCondLst>
                                  <p:childTnLst>
                                    <p:anim calcmode="lin" valueType="num">
                                      <p:cBhvr additive="base">
                                        <p:cTn id="150" dur="2000"/>
                                        <p:tgtEl>
                                          <p:spTgt spid="17"/>
                                        </p:tgtEl>
                                        <p:attrNameLst>
                                          <p:attrName>ppt_x</p:attrName>
                                        </p:attrNameLst>
                                      </p:cBhvr>
                                      <p:tavLst>
                                        <p:tav tm="0">
                                          <p:val>
                                            <p:strVal val="ppt_x"/>
                                          </p:val>
                                        </p:tav>
                                        <p:tav tm="100000">
                                          <p:val>
                                            <p:strVal val="1+ppt_w/2"/>
                                          </p:val>
                                        </p:tav>
                                      </p:tavLst>
                                    </p:anim>
                                    <p:anim calcmode="lin" valueType="num">
                                      <p:cBhvr additive="base">
                                        <p:cTn id="151" dur="2000"/>
                                        <p:tgtEl>
                                          <p:spTgt spid="17"/>
                                        </p:tgtEl>
                                        <p:attrNameLst>
                                          <p:attrName>ppt_y</p:attrName>
                                        </p:attrNameLst>
                                      </p:cBhvr>
                                      <p:tavLst>
                                        <p:tav tm="0">
                                          <p:val>
                                            <p:strVal val="ppt_y"/>
                                          </p:val>
                                        </p:tav>
                                        <p:tav tm="100000">
                                          <p:val>
                                            <p:strVal val="ppt_y"/>
                                          </p:val>
                                        </p:tav>
                                      </p:tavLst>
                                    </p:anim>
                                    <p:set>
                                      <p:cBhvr>
                                        <p:cTn id="152" dur="1" fill="hold">
                                          <p:stCondLst>
                                            <p:cond delay="1999"/>
                                          </p:stCondLst>
                                        </p:cTn>
                                        <p:tgtEl>
                                          <p:spTgt spid="17"/>
                                        </p:tgtEl>
                                        <p:attrNameLst>
                                          <p:attrName>style.visibility</p:attrName>
                                        </p:attrNameLst>
                                      </p:cBhvr>
                                      <p:to>
                                        <p:strVal val="hidden"/>
                                      </p:to>
                                    </p:set>
                                  </p:childTnLst>
                                </p:cTn>
                              </p:par>
                              <p:par>
                                <p:cTn id="153" presetID="2" presetClass="exit" presetSubtype="8" fill="hold" grpId="2" nodeType="withEffect">
                                  <p:stCondLst>
                                    <p:cond delay="0"/>
                                  </p:stCondLst>
                                  <p:childTnLst>
                                    <p:anim calcmode="lin" valueType="num">
                                      <p:cBhvr additive="base">
                                        <p:cTn id="154" dur="2000"/>
                                        <p:tgtEl>
                                          <p:spTgt spid="6"/>
                                        </p:tgtEl>
                                        <p:attrNameLst>
                                          <p:attrName>ppt_x</p:attrName>
                                        </p:attrNameLst>
                                      </p:cBhvr>
                                      <p:tavLst>
                                        <p:tav tm="0">
                                          <p:val>
                                            <p:strVal val="ppt_x"/>
                                          </p:val>
                                        </p:tav>
                                        <p:tav tm="100000">
                                          <p:val>
                                            <p:strVal val="0-ppt_w/2"/>
                                          </p:val>
                                        </p:tav>
                                      </p:tavLst>
                                    </p:anim>
                                    <p:anim calcmode="lin" valueType="num">
                                      <p:cBhvr additive="base">
                                        <p:cTn id="155" dur="2000"/>
                                        <p:tgtEl>
                                          <p:spTgt spid="6"/>
                                        </p:tgtEl>
                                        <p:attrNameLst>
                                          <p:attrName>ppt_y</p:attrName>
                                        </p:attrNameLst>
                                      </p:cBhvr>
                                      <p:tavLst>
                                        <p:tav tm="0">
                                          <p:val>
                                            <p:strVal val="ppt_y"/>
                                          </p:val>
                                        </p:tav>
                                        <p:tav tm="100000">
                                          <p:val>
                                            <p:strVal val="ppt_y"/>
                                          </p:val>
                                        </p:tav>
                                      </p:tavLst>
                                    </p:anim>
                                    <p:set>
                                      <p:cBhvr>
                                        <p:cTn id="156" dur="1" fill="hold">
                                          <p:stCondLst>
                                            <p:cond delay="1999"/>
                                          </p:stCondLst>
                                        </p:cTn>
                                        <p:tgtEl>
                                          <p:spTgt spid="6"/>
                                        </p:tgtEl>
                                        <p:attrNameLst>
                                          <p:attrName>style.visibility</p:attrName>
                                        </p:attrNameLst>
                                      </p:cBhvr>
                                      <p:to>
                                        <p:strVal val="hidden"/>
                                      </p:to>
                                    </p:set>
                                  </p:childTnLst>
                                </p:cTn>
                              </p:par>
                              <p:par>
                                <p:cTn id="157" presetID="2" presetClass="exit" presetSubtype="8" fill="hold" grpId="2" nodeType="withEffect">
                                  <p:stCondLst>
                                    <p:cond delay="0"/>
                                  </p:stCondLst>
                                  <p:childTnLst>
                                    <p:anim calcmode="lin" valueType="num">
                                      <p:cBhvr additive="base">
                                        <p:cTn id="158" dur="2000"/>
                                        <p:tgtEl>
                                          <p:spTgt spid="10"/>
                                        </p:tgtEl>
                                        <p:attrNameLst>
                                          <p:attrName>ppt_x</p:attrName>
                                        </p:attrNameLst>
                                      </p:cBhvr>
                                      <p:tavLst>
                                        <p:tav tm="0">
                                          <p:val>
                                            <p:strVal val="ppt_x"/>
                                          </p:val>
                                        </p:tav>
                                        <p:tav tm="100000">
                                          <p:val>
                                            <p:strVal val="0-ppt_w/2"/>
                                          </p:val>
                                        </p:tav>
                                      </p:tavLst>
                                    </p:anim>
                                    <p:anim calcmode="lin" valueType="num">
                                      <p:cBhvr additive="base">
                                        <p:cTn id="159" dur="2000"/>
                                        <p:tgtEl>
                                          <p:spTgt spid="10"/>
                                        </p:tgtEl>
                                        <p:attrNameLst>
                                          <p:attrName>ppt_y</p:attrName>
                                        </p:attrNameLst>
                                      </p:cBhvr>
                                      <p:tavLst>
                                        <p:tav tm="0">
                                          <p:val>
                                            <p:strVal val="ppt_y"/>
                                          </p:val>
                                        </p:tav>
                                        <p:tav tm="100000">
                                          <p:val>
                                            <p:strVal val="ppt_y"/>
                                          </p:val>
                                        </p:tav>
                                      </p:tavLst>
                                    </p:anim>
                                    <p:set>
                                      <p:cBhvr>
                                        <p:cTn id="160" dur="1" fill="hold">
                                          <p:stCondLst>
                                            <p:cond delay="1999"/>
                                          </p:stCondLst>
                                        </p:cTn>
                                        <p:tgtEl>
                                          <p:spTgt spid="10"/>
                                        </p:tgtEl>
                                        <p:attrNameLst>
                                          <p:attrName>style.visibility</p:attrName>
                                        </p:attrNameLst>
                                      </p:cBhvr>
                                      <p:to>
                                        <p:strVal val="hidden"/>
                                      </p:to>
                                    </p:set>
                                  </p:childTnLst>
                                </p:cTn>
                              </p:par>
                              <p:par>
                                <p:cTn id="161" presetID="2" presetClass="exit" presetSubtype="8" fill="hold" grpId="2" nodeType="withEffect">
                                  <p:stCondLst>
                                    <p:cond delay="0"/>
                                  </p:stCondLst>
                                  <p:childTnLst>
                                    <p:anim calcmode="lin" valueType="num">
                                      <p:cBhvr additive="base">
                                        <p:cTn id="162" dur="2000"/>
                                        <p:tgtEl>
                                          <p:spTgt spid="14"/>
                                        </p:tgtEl>
                                        <p:attrNameLst>
                                          <p:attrName>ppt_x</p:attrName>
                                        </p:attrNameLst>
                                      </p:cBhvr>
                                      <p:tavLst>
                                        <p:tav tm="0">
                                          <p:val>
                                            <p:strVal val="ppt_x"/>
                                          </p:val>
                                        </p:tav>
                                        <p:tav tm="100000">
                                          <p:val>
                                            <p:strVal val="0-ppt_w/2"/>
                                          </p:val>
                                        </p:tav>
                                      </p:tavLst>
                                    </p:anim>
                                    <p:anim calcmode="lin" valueType="num">
                                      <p:cBhvr additive="base">
                                        <p:cTn id="163" dur="2000"/>
                                        <p:tgtEl>
                                          <p:spTgt spid="14"/>
                                        </p:tgtEl>
                                        <p:attrNameLst>
                                          <p:attrName>ppt_y</p:attrName>
                                        </p:attrNameLst>
                                      </p:cBhvr>
                                      <p:tavLst>
                                        <p:tav tm="0">
                                          <p:val>
                                            <p:strVal val="ppt_y"/>
                                          </p:val>
                                        </p:tav>
                                        <p:tav tm="100000">
                                          <p:val>
                                            <p:strVal val="ppt_y"/>
                                          </p:val>
                                        </p:tav>
                                      </p:tavLst>
                                    </p:anim>
                                    <p:set>
                                      <p:cBhvr>
                                        <p:cTn id="164" dur="1" fill="hold">
                                          <p:stCondLst>
                                            <p:cond delay="1999"/>
                                          </p:stCondLst>
                                        </p:cTn>
                                        <p:tgtEl>
                                          <p:spTgt spid="14"/>
                                        </p:tgtEl>
                                        <p:attrNameLst>
                                          <p:attrName>style.visibility</p:attrName>
                                        </p:attrNameLst>
                                      </p:cBhvr>
                                      <p:to>
                                        <p:strVal val="hidden"/>
                                      </p:to>
                                    </p:set>
                                  </p:childTnLst>
                                </p:cTn>
                              </p:par>
                              <p:par>
                                <p:cTn id="165" presetID="2" presetClass="exit" presetSubtype="8" fill="hold" grpId="2" nodeType="withEffect">
                                  <p:stCondLst>
                                    <p:cond delay="0"/>
                                  </p:stCondLst>
                                  <p:childTnLst>
                                    <p:anim calcmode="lin" valueType="num">
                                      <p:cBhvr additive="base">
                                        <p:cTn id="166" dur="2000"/>
                                        <p:tgtEl>
                                          <p:spTgt spid="18"/>
                                        </p:tgtEl>
                                        <p:attrNameLst>
                                          <p:attrName>ppt_x</p:attrName>
                                        </p:attrNameLst>
                                      </p:cBhvr>
                                      <p:tavLst>
                                        <p:tav tm="0">
                                          <p:val>
                                            <p:strVal val="ppt_x"/>
                                          </p:val>
                                        </p:tav>
                                        <p:tav tm="100000">
                                          <p:val>
                                            <p:strVal val="0-ppt_w/2"/>
                                          </p:val>
                                        </p:tav>
                                      </p:tavLst>
                                    </p:anim>
                                    <p:anim calcmode="lin" valueType="num">
                                      <p:cBhvr additive="base">
                                        <p:cTn id="167" dur="2000"/>
                                        <p:tgtEl>
                                          <p:spTgt spid="18"/>
                                        </p:tgtEl>
                                        <p:attrNameLst>
                                          <p:attrName>ppt_y</p:attrName>
                                        </p:attrNameLst>
                                      </p:cBhvr>
                                      <p:tavLst>
                                        <p:tav tm="0">
                                          <p:val>
                                            <p:strVal val="ppt_y"/>
                                          </p:val>
                                        </p:tav>
                                        <p:tav tm="100000">
                                          <p:val>
                                            <p:strVal val="ppt_y"/>
                                          </p:val>
                                        </p:tav>
                                      </p:tavLst>
                                    </p:anim>
                                    <p:set>
                                      <p:cBhvr>
                                        <p:cTn id="168" dur="1" fill="hold">
                                          <p:stCondLst>
                                            <p:cond delay="1999"/>
                                          </p:stCondLst>
                                        </p:cTn>
                                        <p:tgtEl>
                                          <p:spTgt spid="18"/>
                                        </p:tgtEl>
                                        <p:attrNameLst>
                                          <p:attrName>style.visibility</p:attrName>
                                        </p:attrNameLst>
                                      </p:cBhvr>
                                      <p:to>
                                        <p:strVal val="hidden"/>
                                      </p:to>
                                    </p:set>
                                  </p:childTnLst>
                                </p:cTn>
                              </p:par>
                              <p:par>
                                <p:cTn id="169" presetID="2" presetClass="exit" presetSubtype="1" fill="hold" grpId="2" nodeType="withEffect">
                                  <p:stCondLst>
                                    <p:cond delay="0"/>
                                  </p:stCondLst>
                                  <p:childTnLst>
                                    <p:anim calcmode="lin" valueType="num">
                                      <p:cBhvr additive="base">
                                        <p:cTn id="170" dur="2000"/>
                                        <p:tgtEl>
                                          <p:spTgt spid="4"/>
                                        </p:tgtEl>
                                        <p:attrNameLst>
                                          <p:attrName>ppt_x</p:attrName>
                                        </p:attrNameLst>
                                      </p:cBhvr>
                                      <p:tavLst>
                                        <p:tav tm="0">
                                          <p:val>
                                            <p:strVal val="ppt_x"/>
                                          </p:val>
                                        </p:tav>
                                        <p:tav tm="100000">
                                          <p:val>
                                            <p:strVal val="ppt_x"/>
                                          </p:val>
                                        </p:tav>
                                      </p:tavLst>
                                    </p:anim>
                                    <p:anim calcmode="lin" valueType="num">
                                      <p:cBhvr additive="base">
                                        <p:cTn id="171" dur="2000"/>
                                        <p:tgtEl>
                                          <p:spTgt spid="4"/>
                                        </p:tgtEl>
                                        <p:attrNameLst>
                                          <p:attrName>ppt_y</p:attrName>
                                        </p:attrNameLst>
                                      </p:cBhvr>
                                      <p:tavLst>
                                        <p:tav tm="0">
                                          <p:val>
                                            <p:strVal val="ppt_y"/>
                                          </p:val>
                                        </p:tav>
                                        <p:tav tm="100000">
                                          <p:val>
                                            <p:strVal val="0-ppt_h/2"/>
                                          </p:val>
                                        </p:tav>
                                      </p:tavLst>
                                    </p:anim>
                                    <p:set>
                                      <p:cBhvr>
                                        <p:cTn id="172" dur="1" fill="hold">
                                          <p:stCondLst>
                                            <p:cond delay="1999"/>
                                          </p:stCondLst>
                                        </p:cTn>
                                        <p:tgtEl>
                                          <p:spTgt spid="4"/>
                                        </p:tgtEl>
                                        <p:attrNameLst>
                                          <p:attrName>style.visibility</p:attrName>
                                        </p:attrNameLst>
                                      </p:cBhvr>
                                      <p:to>
                                        <p:strVal val="hidden"/>
                                      </p:to>
                                    </p:set>
                                  </p:childTnLst>
                                </p:cTn>
                              </p:par>
                              <p:par>
                                <p:cTn id="173" presetID="2" presetClass="exit" presetSubtype="1" fill="hold" grpId="2" nodeType="withEffect">
                                  <p:stCondLst>
                                    <p:cond delay="0"/>
                                  </p:stCondLst>
                                  <p:childTnLst>
                                    <p:anim calcmode="lin" valueType="num">
                                      <p:cBhvr additive="base">
                                        <p:cTn id="174" dur="2000"/>
                                        <p:tgtEl>
                                          <p:spTgt spid="8"/>
                                        </p:tgtEl>
                                        <p:attrNameLst>
                                          <p:attrName>ppt_x</p:attrName>
                                        </p:attrNameLst>
                                      </p:cBhvr>
                                      <p:tavLst>
                                        <p:tav tm="0">
                                          <p:val>
                                            <p:strVal val="ppt_x"/>
                                          </p:val>
                                        </p:tav>
                                        <p:tav tm="100000">
                                          <p:val>
                                            <p:strVal val="ppt_x"/>
                                          </p:val>
                                        </p:tav>
                                      </p:tavLst>
                                    </p:anim>
                                    <p:anim calcmode="lin" valueType="num">
                                      <p:cBhvr additive="base">
                                        <p:cTn id="175" dur="2000"/>
                                        <p:tgtEl>
                                          <p:spTgt spid="8"/>
                                        </p:tgtEl>
                                        <p:attrNameLst>
                                          <p:attrName>ppt_y</p:attrName>
                                        </p:attrNameLst>
                                      </p:cBhvr>
                                      <p:tavLst>
                                        <p:tav tm="0">
                                          <p:val>
                                            <p:strVal val="ppt_y"/>
                                          </p:val>
                                        </p:tav>
                                        <p:tav tm="100000">
                                          <p:val>
                                            <p:strVal val="0-ppt_h/2"/>
                                          </p:val>
                                        </p:tav>
                                      </p:tavLst>
                                    </p:anim>
                                    <p:set>
                                      <p:cBhvr>
                                        <p:cTn id="176" dur="1" fill="hold">
                                          <p:stCondLst>
                                            <p:cond delay="1999"/>
                                          </p:stCondLst>
                                        </p:cTn>
                                        <p:tgtEl>
                                          <p:spTgt spid="8"/>
                                        </p:tgtEl>
                                        <p:attrNameLst>
                                          <p:attrName>style.visibility</p:attrName>
                                        </p:attrNameLst>
                                      </p:cBhvr>
                                      <p:to>
                                        <p:strVal val="hidden"/>
                                      </p:to>
                                    </p:set>
                                  </p:childTnLst>
                                </p:cTn>
                              </p:par>
                              <p:par>
                                <p:cTn id="177" presetID="2" presetClass="exit" presetSubtype="1" fill="hold" grpId="2" nodeType="withEffect">
                                  <p:stCondLst>
                                    <p:cond delay="0"/>
                                  </p:stCondLst>
                                  <p:childTnLst>
                                    <p:anim calcmode="lin" valueType="num">
                                      <p:cBhvr additive="base">
                                        <p:cTn id="178" dur="2000"/>
                                        <p:tgtEl>
                                          <p:spTgt spid="12"/>
                                        </p:tgtEl>
                                        <p:attrNameLst>
                                          <p:attrName>ppt_x</p:attrName>
                                        </p:attrNameLst>
                                      </p:cBhvr>
                                      <p:tavLst>
                                        <p:tav tm="0">
                                          <p:val>
                                            <p:strVal val="ppt_x"/>
                                          </p:val>
                                        </p:tav>
                                        <p:tav tm="100000">
                                          <p:val>
                                            <p:strVal val="ppt_x"/>
                                          </p:val>
                                        </p:tav>
                                      </p:tavLst>
                                    </p:anim>
                                    <p:anim calcmode="lin" valueType="num">
                                      <p:cBhvr additive="base">
                                        <p:cTn id="179" dur="2000"/>
                                        <p:tgtEl>
                                          <p:spTgt spid="12"/>
                                        </p:tgtEl>
                                        <p:attrNameLst>
                                          <p:attrName>ppt_y</p:attrName>
                                        </p:attrNameLst>
                                      </p:cBhvr>
                                      <p:tavLst>
                                        <p:tav tm="0">
                                          <p:val>
                                            <p:strVal val="ppt_y"/>
                                          </p:val>
                                        </p:tav>
                                        <p:tav tm="100000">
                                          <p:val>
                                            <p:strVal val="0-ppt_h/2"/>
                                          </p:val>
                                        </p:tav>
                                      </p:tavLst>
                                    </p:anim>
                                    <p:set>
                                      <p:cBhvr>
                                        <p:cTn id="180" dur="1" fill="hold">
                                          <p:stCondLst>
                                            <p:cond delay="1999"/>
                                          </p:stCondLst>
                                        </p:cTn>
                                        <p:tgtEl>
                                          <p:spTgt spid="12"/>
                                        </p:tgtEl>
                                        <p:attrNameLst>
                                          <p:attrName>style.visibility</p:attrName>
                                        </p:attrNameLst>
                                      </p:cBhvr>
                                      <p:to>
                                        <p:strVal val="hidden"/>
                                      </p:to>
                                    </p:set>
                                  </p:childTnLst>
                                </p:cTn>
                              </p:par>
                              <p:par>
                                <p:cTn id="181" presetID="2" presetClass="exit" presetSubtype="1" fill="hold" grpId="2" nodeType="withEffect">
                                  <p:stCondLst>
                                    <p:cond delay="0"/>
                                  </p:stCondLst>
                                  <p:childTnLst>
                                    <p:anim calcmode="lin" valueType="num">
                                      <p:cBhvr additive="base">
                                        <p:cTn id="182" dur="2000"/>
                                        <p:tgtEl>
                                          <p:spTgt spid="16"/>
                                        </p:tgtEl>
                                        <p:attrNameLst>
                                          <p:attrName>ppt_x</p:attrName>
                                        </p:attrNameLst>
                                      </p:cBhvr>
                                      <p:tavLst>
                                        <p:tav tm="0">
                                          <p:val>
                                            <p:strVal val="ppt_x"/>
                                          </p:val>
                                        </p:tav>
                                        <p:tav tm="100000">
                                          <p:val>
                                            <p:strVal val="ppt_x"/>
                                          </p:val>
                                        </p:tav>
                                      </p:tavLst>
                                    </p:anim>
                                    <p:anim calcmode="lin" valueType="num">
                                      <p:cBhvr additive="base">
                                        <p:cTn id="183" dur="2000"/>
                                        <p:tgtEl>
                                          <p:spTgt spid="16"/>
                                        </p:tgtEl>
                                        <p:attrNameLst>
                                          <p:attrName>ppt_y</p:attrName>
                                        </p:attrNameLst>
                                      </p:cBhvr>
                                      <p:tavLst>
                                        <p:tav tm="0">
                                          <p:val>
                                            <p:strVal val="ppt_y"/>
                                          </p:val>
                                        </p:tav>
                                        <p:tav tm="100000">
                                          <p:val>
                                            <p:strVal val="0-ppt_h/2"/>
                                          </p:val>
                                        </p:tav>
                                      </p:tavLst>
                                    </p:anim>
                                    <p:set>
                                      <p:cBhvr>
                                        <p:cTn id="184" dur="1" fill="hold">
                                          <p:stCondLst>
                                            <p:cond delay="1999"/>
                                          </p:stCondLst>
                                        </p:cTn>
                                        <p:tgtEl>
                                          <p:spTgt spid="16"/>
                                        </p:tgtEl>
                                        <p:attrNameLst>
                                          <p:attrName>style.visibility</p:attrName>
                                        </p:attrNameLst>
                                      </p:cBhvr>
                                      <p:to>
                                        <p:strVal val="hidden"/>
                                      </p:to>
                                    </p:set>
                                  </p:childTnLst>
                                </p:cTn>
                              </p:par>
                              <p:par>
                                <p:cTn id="185" presetID="2" presetClass="exit" presetSubtype="4" fill="hold" grpId="2" nodeType="withEffect">
                                  <p:stCondLst>
                                    <p:cond delay="0"/>
                                  </p:stCondLst>
                                  <p:childTnLst>
                                    <p:anim calcmode="lin" valueType="num">
                                      <p:cBhvr additive="base">
                                        <p:cTn id="186" dur="2000"/>
                                        <p:tgtEl>
                                          <p:spTgt spid="3"/>
                                        </p:tgtEl>
                                        <p:attrNameLst>
                                          <p:attrName>ppt_x</p:attrName>
                                        </p:attrNameLst>
                                      </p:cBhvr>
                                      <p:tavLst>
                                        <p:tav tm="0">
                                          <p:val>
                                            <p:strVal val="ppt_x"/>
                                          </p:val>
                                        </p:tav>
                                        <p:tav tm="100000">
                                          <p:val>
                                            <p:strVal val="ppt_x"/>
                                          </p:val>
                                        </p:tav>
                                      </p:tavLst>
                                    </p:anim>
                                    <p:anim calcmode="lin" valueType="num">
                                      <p:cBhvr additive="base">
                                        <p:cTn id="187" dur="2000"/>
                                        <p:tgtEl>
                                          <p:spTgt spid="3"/>
                                        </p:tgtEl>
                                        <p:attrNameLst>
                                          <p:attrName>ppt_y</p:attrName>
                                        </p:attrNameLst>
                                      </p:cBhvr>
                                      <p:tavLst>
                                        <p:tav tm="0">
                                          <p:val>
                                            <p:strVal val="ppt_y"/>
                                          </p:val>
                                        </p:tav>
                                        <p:tav tm="100000">
                                          <p:val>
                                            <p:strVal val="1+ppt_h/2"/>
                                          </p:val>
                                        </p:tav>
                                      </p:tavLst>
                                    </p:anim>
                                    <p:set>
                                      <p:cBhvr>
                                        <p:cTn id="188" dur="1" fill="hold">
                                          <p:stCondLst>
                                            <p:cond delay="1999"/>
                                          </p:stCondLst>
                                        </p:cTn>
                                        <p:tgtEl>
                                          <p:spTgt spid="3"/>
                                        </p:tgtEl>
                                        <p:attrNameLst>
                                          <p:attrName>style.visibility</p:attrName>
                                        </p:attrNameLst>
                                      </p:cBhvr>
                                      <p:to>
                                        <p:strVal val="hidden"/>
                                      </p:to>
                                    </p:set>
                                  </p:childTnLst>
                                </p:cTn>
                              </p:par>
                              <p:par>
                                <p:cTn id="189" presetID="2" presetClass="exit" presetSubtype="4" fill="hold" grpId="2" nodeType="withEffect">
                                  <p:stCondLst>
                                    <p:cond delay="0"/>
                                  </p:stCondLst>
                                  <p:childTnLst>
                                    <p:anim calcmode="lin" valueType="num">
                                      <p:cBhvr additive="base">
                                        <p:cTn id="190" dur="2000"/>
                                        <p:tgtEl>
                                          <p:spTgt spid="7"/>
                                        </p:tgtEl>
                                        <p:attrNameLst>
                                          <p:attrName>ppt_x</p:attrName>
                                        </p:attrNameLst>
                                      </p:cBhvr>
                                      <p:tavLst>
                                        <p:tav tm="0">
                                          <p:val>
                                            <p:strVal val="ppt_x"/>
                                          </p:val>
                                        </p:tav>
                                        <p:tav tm="100000">
                                          <p:val>
                                            <p:strVal val="ppt_x"/>
                                          </p:val>
                                        </p:tav>
                                      </p:tavLst>
                                    </p:anim>
                                    <p:anim calcmode="lin" valueType="num">
                                      <p:cBhvr additive="base">
                                        <p:cTn id="191" dur="2000"/>
                                        <p:tgtEl>
                                          <p:spTgt spid="7"/>
                                        </p:tgtEl>
                                        <p:attrNameLst>
                                          <p:attrName>ppt_y</p:attrName>
                                        </p:attrNameLst>
                                      </p:cBhvr>
                                      <p:tavLst>
                                        <p:tav tm="0">
                                          <p:val>
                                            <p:strVal val="ppt_y"/>
                                          </p:val>
                                        </p:tav>
                                        <p:tav tm="100000">
                                          <p:val>
                                            <p:strVal val="1+ppt_h/2"/>
                                          </p:val>
                                        </p:tav>
                                      </p:tavLst>
                                    </p:anim>
                                    <p:set>
                                      <p:cBhvr>
                                        <p:cTn id="192" dur="1" fill="hold">
                                          <p:stCondLst>
                                            <p:cond delay="1999"/>
                                          </p:stCondLst>
                                        </p:cTn>
                                        <p:tgtEl>
                                          <p:spTgt spid="7"/>
                                        </p:tgtEl>
                                        <p:attrNameLst>
                                          <p:attrName>style.visibility</p:attrName>
                                        </p:attrNameLst>
                                      </p:cBhvr>
                                      <p:to>
                                        <p:strVal val="hidden"/>
                                      </p:to>
                                    </p:set>
                                  </p:childTnLst>
                                </p:cTn>
                              </p:par>
                              <p:par>
                                <p:cTn id="193" presetID="2" presetClass="exit" presetSubtype="4" fill="hold" grpId="2" nodeType="withEffect">
                                  <p:stCondLst>
                                    <p:cond delay="0"/>
                                  </p:stCondLst>
                                  <p:childTnLst>
                                    <p:anim calcmode="lin" valueType="num">
                                      <p:cBhvr additive="base">
                                        <p:cTn id="194" dur="2000"/>
                                        <p:tgtEl>
                                          <p:spTgt spid="11"/>
                                        </p:tgtEl>
                                        <p:attrNameLst>
                                          <p:attrName>ppt_x</p:attrName>
                                        </p:attrNameLst>
                                      </p:cBhvr>
                                      <p:tavLst>
                                        <p:tav tm="0">
                                          <p:val>
                                            <p:strVal val="ppt_x"/>
                                          </p:val>
                                        </p:tav>
                                        <p:tav tm="100000">
                                          <p:val>
                                            <p:strVal val="ppt_x"/>
                                          </p:val>
                                        </p:tav>
                                      </p:tavLst>
                                    </p:anim>
                                    <p:anim calcmode="lin" valueType="num">
                                      <p:cBhvr additive="base">
                                        <p:cTn id="195" dur="2000"/>
                                        <p:tgtEl>
                                          <p:spTgt spid="11"/>
                                        </p:tgtEl>
                                        <p:attrNameLst>
                                          <p:attrName>ppt_y</p:attrName>
                                        </p:attrNameLst>
                                      </p:cBhvr>
                                      <p:tavLst>
                                        <p:tav tm="0">
                                          <p:val>
                                            <p:strVal val="ppt_y"/>
                                          </p:val>
                                        </p:tav>
                                        <p:tav tm="100000">
                                          <p:val>
                                            <p:strVal val="1+ppt_h/2"/>
                                          </p:val>
                                        </p:tav>
                                      </p:tavLst>
                                    </p:anim>
                                    <p:set>
                                      <p:cBhvr>
                                        <p:cTn id="196" dur="1" fill="hold">
                                          <p:stCondLst>
                                            <p:cond delay="1999"/>
                                          </p:stCondLst>
                                        </p:cTn>
                                        <p:tgtEl>
                                          <p:spTgt spid="11"/>
                                        </p:tgtEl>
                                        <p:attrNameLst>
                                          <p:attrName>style.visibility</p:attrName>
                                        </p:attrNameLst>
                                      </p:cBhvr>
                                      <p:to>
                                        <p:strVal val="hidden"/>
                                      </p:to>
                                    </p:set>
                                  </p:childTnLst>
                                </p:cTn>
                              </p:par>
                              <p:par>
                                <p:cTn id="197" presetID="2" presetClass="exit" presetSubtype="4" fill="hold" grpId="2" nodeType="withEffect">
                                  <p:stCondLst>
                                    <p:cond delay="0"/>
                                  </p:stCondLst>
                                  <p:childTnLst>
                                    <p:anim calcmode="lin" valueType="num">
                                      <p:cBhvr additive="base">
                                        <p:cTn id="198" dur="2000"/>
                                        <p:tgtEl>
                                          <p:spTgt spid="15"/>
                                        </p:tgtEl>
                                        <p:attrNameLst>
                                          <p:attrName>ppt_x</p:attrName>
                                        </p:attrNameLst>
                                      </p:cBhvr>
                                      <p:tavLst>
                                        <p:tav tm="0">
                                          <p:val>
                                            <p:strVal val="ppt_x"/>
                                          </p:val>
                                        </p:tav>
                                        <p:tav tm="100000">
                                          <p:val>
                                            <p:strVal val="ppt_x"/>
                                          </p:val>
                                        </p:tav>
                                      </p:tavLst>
                                    </p:anim>
                                    <p:anim calcmode="lin" valueType="num">
                                      <p:cBhvr additive="base">
                                        <p:cTn id="199" dur="2000"/>
                                        <p:tgtEl>
                                          <p:spTgt spid="15"/>
                                        </p:tgtEl>
                                        <p:attrNameLst>
                                          <p:attrName>ppt_y</p:attrName>
                                        </p:attrNameLst>
                                      </p:cBhvr>
                                      <p:tavLst>
                                        <p:tav tm="0">
                                          <p:val>
                                            <p:strVal val="ppt_y"/>
                                          </p:val>
                                        </p:tav>
                                        <p:tav tm="100000">
                                          <p:val>
                                            <p:strVal val="1+ppt_h/2"/>
                                          </p:val>
                                        </p:tav>
                                      </p:tavLst>
                                    </p:anim>
                                    <p:set>
                                      <p:cBhvr>
                                        <p:cTn id="200" dur="1" fill="hold">
                                          <p:stCondLst>
                                            <p:cond delay="1999"/>
                                          </p:stCondLst>
                                        </p:cTn>
                                        <p:tgtEl>
                                          <p:spTgt spid="15"/>
                                        </p:tgtEl>
                                        <p:attrNameLst>
                                          <p:attrName>style.visibility</p:attrName>
                                        </p:attrNameLst>
                                      </p:cBhvr>
                                      <p:to>
                                        <p:strVal val="hidden"/>
                                      </p:to>
                                    </p:set>
                                  </p:childTnLst>
                                </p:cTn>
                              </p:par>
                              <p:par>
                                <p:cTn id="201" presetID="23" presetClass="entr" presetSubtype="272" fill="hold" nodeType="withEffect">
                                  <p:stCondLst>
                                    <p:cond delay="0"/>
                                  </p:stCondLst>
                                  <p:childTnLst>
                                    <p:set>
                                      <p:cBhvr>
                                        <p:cTn id="202" dur="1" fill="hold">
                                          <p:stCondLst>
                                            <p:cond delay="0"/>
                                          </p:stCondLst>
                                        </p:cTn>
                                        <p:tgtEl>
                                          <p:spTgt spid="2"/>
                                        </p:tgtEl>
                                        <p:attrNameLst>
                                          <p:attrName>style.visibility</p:attrName>
                                        </p:attrNameLst>
                                      </p:cBhvr>
                                      <p:to>
                                        <p:strVal val="visible"/>
                                      </p:to>
                                    </p:set>
                                    <p:anim calcmode="lin" valueType="num">
                                      <p:cBhvr>
                                        <p:cTn id="203" dur="2000" fill="hold"/>
                                        <p:tgtEl>
                                          <p:spTgt spid="2"/>
                                        </p:tgtEl>
                                        <p:attrNameLst>
                                          <p:attrName>ppt_w</p:attrName>
                                        </p:attrNameLst>
                                      </p:cBhvr>
                                      <p:tavLst>
                                        <p:tav tm="0">
                                          <p:val>
                                            <p:strVal val="2/3*#ppt_w"/>
                                          </p:val>
                                        </p:tav>
                                        <p:tav tm="100000">
                                          <p:val>
                                            <p:strVal val="#ppt_w"/>
                                          </p:val>
                                        </p:tav>
                                      </p:tavLst>
                                    </p:anim>
                                    <p:anim calcmode="lin" valueType="num">
                                      <p:cBhvr>
                                        <p:cTn id="204" dur="2000" fill="hold"/>
                                        <p:tgtEl>
                                          <p:spTgt spid="2"/>
                                        </p:tgtEl>
                                        <p:attrNameLst>
                                          <p:attrName>ppt_h</p:attrName>
                                        </p:attrNameLst>
                                      </p:cBhvr>
                                      <p:tavLst>
                                        <p:tav tm="0">
                                          <p:val>
                                            <p:strVal val="2/3*#ppt_h"/>
                                          </p:val>
                                        </p:tav>
                                        <p:tav tm="100000">
                                          <p:val>
                                            <p:strVal val="#ppt_h"/>
                                          </p:val>
                                        </p:tav>
                                      </p:tavLst>
                                    </p:anim>
                                  </p:childTnLst>
                                </p:cTn>
                              </p:par>
                              <p:par>
                                <p:cTn id="205" presetID="4" presetClass="entr" presetSubtype="32" fill="hold" nodeType="withEffect">
                                  <p:stCondLst>
                                    <p:cond delay="0"/>
                                  </p:stCondLst>
                                  <p:childTnLst>
                                    <p:set>
                                      <p:cBhvr>
                                        <p:cTn id="206" dur="1" fill="hold">
                                          <p:stCondLst>
                                            <p:cond delay="0"/>
                                          </p:stCondLst>
                                        </p:cTn>
                                        <p:tgtEl>
                                          <p:spTgt spid="2"/>
                                        </p:tgtEl>
                                        <p:attrNameLst>
                                          <p:attrName>style.visibility</p:attrName>
                                        </p:attrNameLst>
                                      </p:cBhvr>
                                      <p:to>
                                        <p:strVal val="visible"/>
                                      </p:to>
                                    </p:set>
                                    <p:animEffect transition="in" filter="box(out)">
                                      <p:cBhvr>
                                        <p:cTn id="207"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4" grpId="0" animBg="1"/>
      <p:bldP spid="4" grpId="1" animBg="1"/>
      <p:bldP spid="4" grpId="2" animBg="1"/>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P spid="17" grpId="1" animBg="1"/>
      <p:bldP spid="17" grpId="2" animBg="1"/>
      <p:bldP spid="18" grpId="0" animBg="1"/>
      <p:bldP spid="18" grpId="1" animBg="1"/>
      <p:bldP spid="18" grpId="2" animBg="1"/>
      <p:bldP spid="19"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e262848a6c806ac509f3b9c78886382.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Anillo"/>
          <p:cNvSpPr/>
          <p:nvPr/>
        </p:nvSpPr>
        <p:spPr>
          <a:xfrm>
            <a:off x="0" y="1071534"/>
            <a:ext cx="1285852" cy="3357586"/>
          </a:xfrm>
          <a:prstGeom prst="donut">
            <a:avLst>
              <a:gd name="adj" fmla="val 10287"/>
            </a:avLst>
          </a:prstGeom>
          <a:gradFill flip="none" rotWithShape="1">
            <a:gsLst>
              <a:gs pos="0">
                <a:schemeClr val="tx1"/>
              </a:gs>
              <a:gs pos="50000">
                <a:srgbClr val="982EDA">
                  <a:shade val="67500"/>
                  <a:satMod val="115000"/>
                </a:srgbClr>
              </a:gs>
              <a:gs pos="100000">
                <a:srgbClr val="982EDA">
                  <a:shade val="100000"/>
                  <a:satMod val="115000"/>
                </a:srgbClr>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 name="3 Anillo"/>
          <p:cNvSpPr/>
          <p:nvPr/>
        </p:nvSpPr>
        <p:spPr>
          <a:xfrm>
            <a:off x="357158" y="1071534"/>
            <a:ext cx="1285852" cy="3357586"/>
          </a:xfrm>
          <a:prstGeom prst="donut">
            <a:avLst>
              <a:gd name="adj" fmla="val 10287"/>
            </a:avLst>
          </a:prstGeom>
          <a:gradFill flip="none" rotWithShape="1">
            <a:gsLst>
              <a:gs pos="0">
                <a:schemeClr val="tx1"/>
              </a:gs>
              <a:gs pos="50000">
                <a:srgbClr val="982EDA">
                  <a:shade val="67500"/>
                  <a:satMod val="115000"/>
                </a:srgbClr>
              </a:gs>
              <a:gs pos="100000">
                <a:srgbClr val="982EDA">
                  <a:shade val="100000"/>
                  <a:satMod val="115000"/>
                </a:srgbClr>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 name="4 Anillo"/>
          <p:cNvSpPr/>
          <p:nvPr/>
        </p:nvSpPr>
        <p:spPr>
          <a:xfrm>
            <a:off x="785786" y="1071534"/>
            <a:ext cx="1285852" cy="3357586"/>
          </a:xfrm>
          <a:prstGeom prst="donut">
            <a:avLst>
              <a:gd name="adj" fmla="val 10287"/>
            </a:avLst>
          </a:prstGeom>
          <a:gradFill flip="none" rotWithShape="1">
            <a:gsLst>
              <a:gs pos="0">
                <a:schemeClr val="tx1"/>
              </a:gs>
              <a:gs pos="50000">
                <a:srgbClr val="982EDA">
                  <a:shade val="67500"/>
                  <a:satMod val="115000"/>
                </a:srgbClr>
              </a:gs>
              <a:gs pos="100000">
                <a:srgbClr val="982EDA">
                  <a:shade val="100000"/>
                  <a:satMod val="115000"/>
                </a:srgbClr>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Anillo"/>
          <p:cNvSpPr/>
          <p:nvPr/>
        </p:nvSpPr>
        <p:spPr>
          <a:xfrm>
            <a:off x="1214446" y="1071534"/>
            <a:ext cx="1285852" cy="3357586"/>
          </a:xfrm>
          <a:prstGeom prst="donut">
            <a:avLst>
              <a:gd name="adj" fmla="val 10287"/>
            </a:avLst>
          </a:prstGeom>
          <a:gradFill flip="none" rotWithShape="1">
            <a:gsLst>
              <a:gs pos="0">
                <a:schemeClr val="tx1"/>
              </a:gs>
              <a:gs pos="50000">
                <a:srgbClr val="982EDA">
                  <a:shade val="67500"/>
                  <a:satMod val="115000"/>
                </a:srgbClr>
              </a:gs>
              <a:gs pos="100000">
                <a:srgbClr val="982EDA">
                  <a:shade val="100000"/>
                  <a:satMod val="115000"/>
                </a:srgbClr>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Anillo"/>
          <p:cNvSpPr/>
          <p:nvPr/>
        </p:nvSpPr>
        <p:spPr>
          <a:xfrm>
            <a:off x="1571604" y="1071534"/>
            <a:ext cx="1285852" cy="3357586"/>
          </a:xfrm>
          <a:prstGeom prst="donut">
            <a:avLst>
              <a:gd name="adj" fmla="val 10287"/>
            </a:avLst>
          </a:prstGeom>
          <a:gradFill flip="none" rotWithShape="1">
            <a:gsLst>
              <a:gs pos="0">
                <a:schemeClr val="tx1"/>
              </a:gs>
              <a:gs pos="50000">
                <a:srgbClr val="982EDA">
                  <a:shade val="67500"/>
                  <a:satMod val="115000"/>
                </a:srgbClr>
              </a:gs>
              <a:gs pos="100000">
                <a:srgbClr val="982EDA">
                  <a:shade val="100000"/>
                  <a:satMod val="115000"/>
                </a:srgbClr>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Anillo"/>
          <p:cNvSpPr/>
          <p:nvPr/>
        </p:nvSpPr>
        <p:spPr>
          <a:xfrm>
            <a:off x="2000232" y="1071534"/>
            <a:ext cx="1285852" cy="3357586"/>
          </a:xfrm>
          <a:prstGeom prst="donut">
            <a:avLst>
              <a:gd name="adj" fmla="val 10287"/>
            </a:avLst>
          </a:prstGeom>
          <a:gradFill flip="none" rotWithShape="1">
            <a:gsLst>
              <a:gs pos="0">
                <a:schemeClr val="tx1"/>
              </a:gs>
              <a:gs pos="50000">
                <a:srgbClr val="982EDA">
                  <a:shade val="67500"/>
                  <a:satMod val="115000"/>
                </a:srgbClr>
              </a:gs>
              <a:gs pos="100000">
                <a:srgbClr val="982EDA">
                  <a:shade val="100000"/>
                  <a:satMod val="115000"/>
                </a:srgbClr>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Anillo"/>
          <p:cNvSpPr/>
          <p:nvPr/>
        </p:nvSpPr>
        <p:spPr>
          <a:xfrm>
            <a:off x="2428892" y="1071534"/>
            <a:ext cx="1285852" cy="3357586"/>
          </a:xfrm>
          <a:prstGeom prst="donut">
            <a:avLst>
              <a:gd name="adj" fmla="val 10287"/>
            </a:avLst>
          </a:prstGeom>
          <a:gradFill flip="none" rotWithShape="1">
            <a:gsLst>
              <a:gs pos="0">
                <a:schemeClr val="tx1"/>
              </a:gs>
              <a:gs pos="50000">
                <a:srgbClr val="982EDA">
                  <a:shade val="67500"/>
                  <a:satMod val="115000"/>
                </a:srgbClr>
              </a:gs>
              <a:gs pos="100000">
                <a:srgbClr val="982EDA">
                  <a:shade val="100000"/>
                  <a:satMod val="115000"/>
                </a:srgbClr>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Anillo"/>
          <p:cNvSpPr/>
          <p:nvPr/>
        </p:nvSpPr>
        <p:spPr>
          <a:xfrm>
            <a:off x="2786050" y="1071534"/>
            <a:ext cx="1285852" cy="3357586"/>
          </a:xfrm>
          <a:prstGeom prst="donut">
            <a:avLst>
              <a:gd name="adj" fmla="val 10287"/>
            </a:avLst>
          </a:prstGeom>
          <a:gradFill flip="none" rotWithShape="1">
            <a:gsLst>
              <a:gs pos="0">
                <a:schemeClr val="tx1"/>
              </a:gs>
              <a:gs pos="50000">
                <a:srgbClr val="982EDA">
                  <a:shade val="67500"/>
                  <a:satMod val="115000"/>
                </a:srgbClr>
              </a:gs>
              <a:gs pos="100000">
                <a:srgbClr val="982EDA">
                  <a:shade val="100000"/>
                  <a:satMod val="115000"/>
                </a:srgbClr>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Anillo"/>
          <p:cNvSpPr/>
          <p:nvPr/>
        </p:nvSpPr>
        <p:spPr>
          <a:xfrm>
            <a:off x="3214678" y="1071534"/>
            <a:ext cx="1285852" cy="3357586"/>
          </a:xfrm>
          <a:prstGeom prst="donut">
            <a:avLst>
              <a:gd name="adj" fmla="val 10287"/>
            </a:avLst>
          </a:prstGeom>
          <a:gradFill flip="none" rotWithShape="1">
            <a:gsLst>
              <a:gs pos="0">
                <a:schemeClr val="tx1"/>
              </a:gs>
              <a:gs pos="50000">
                <a:srgbClr val="982EDA">
                  <a:shade val="67500"/>
                  <a:satMod val="115000"/>
                </a:srgbClr>
              </a:gs>
              <a:gs pos="100000">
                <a:srgbClr val="982EDA">
                  <a:shade val="100000"/>
                  <a:satMod val="115000"/>
                </a:srgbClr>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Anillo"/>
          <p:cNvSpPr/>
          <p:nvPr/>
        </p:nvSpPr>
        <p:spPr>
          <a:xfrm>
            <a:off x="3643338" y="1071534"/>
            <a:ext cx="1285852" cy="3357586"/>
          </a:xfrm>
          <a:prstGeom prst="donut">
            <a:avLst>
              <a:gd name="adj" fmla="val 10287"/>
            </a:avLst>
          </a:prstGeom>
          <a:gradFill flip="none" rotWithShape="1">
            <a:gsLst>
              <a:gs pos="0">
                <a:schemeClr val="tx1"/>
              </a:gs>
              <a:gs pos="50000">
                <a:srgbClr val="982EDA">
                  <a:shade val="67500"/>
                  <a:satMod val="115000"/>
                </a:srgbClr>
              </a:gs>
              <a:gs pos="100000">
                <a:srgbClr val="982EDA">
                  <a:shade val="100000"/>
                  <a:satMod val="115000"/>
                </a:srgbClr>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Anillo"/>
          <p:cNvSpPr/>
          <p:nvPr/>
        </p:nvSpPr>
        <p:spPr>
          <a:xfrm>
            <a:off x="4000496" y="1071534"/>
            <a:ext cx="1285852" cy="3357586"/>
          </a:xfrm>
          <a:prstGeom prst="donut">
            <a:avLst>
              <a:gd name="adj" fmla="val 10287"/>
            </a:avLst>
          </a:prstGeom>
          <a:gradFill flip="none" rotWithShape="1">
            <a:gsLst>
              <a:gs pos="0">
                <a:schemeClr val="tx1"/>
              </a:gs>
              <a:gs pos="50000">
                <a:srgbClr val="982EDA">
                  <a:shade val="67500"/>
                  <a:satMod val="115000"/>
                </a:srgbClr>
              </a:gs>
              <a:gs pos="100000">
                <a:srgbClr val="982EDA">
                  <a:shade val="100000"/>
                  <a:satMod val="115000"/>
                </a:srgbClr>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Anillo"/>
          <p:cNvSpPr/>
          <p:nvPr/>
        </p:nvSpPr>
        <p:spPr>
          <a:xfrm>
            <a:off x="4429124" y="1071534"/>
            <a:ext cx="1285852" cy="3357586"/>
          </a:xfrm>
          <a:prstGeom prst="donut">
            <a:avLst>
              <a:gd name="adj" fmla="val 10287"/>
            </a:avLst>
          </a:prstGeom>
          <a:gradFill flip="none" rotWithShape="1">
            <a:gsLst>
              <a:gs pos="0">
                <a:schemeClr val="tx1"/>
              </a:gs>
              <a:gs pos="50000">
                <a:srgbClr val="982EDA">
                  <a:shade val="67500"/>
                  <a:satMod val="115000"/>
                </a:srgbClr>
              </a:gs>
              <a:gs pos="100000">
                <a:srgbClr val="982EDA">
                  <a:shade val="100000"/>
                  <a:satMod val="115000"/>
                </a:srgbClr>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Anillo"/>
          <p:cNvSpPr/>
          <p:nvPr/>
        </p:nvSpPr>
        <p:spPr>
          <a:xfrm>
            <a:off x="4857784" y="1071534"/>
            <a:ext cx="1285852" cy="3357586"/>
          </a:xfrm>
          <a:prstGeom prst="donut">
            <a:avLst>
              <a:gd name="adj" fmla="val 10287"/>
            </a:avLst>
          </a:prstGeom>
          <a:gradFill flip="none" rotWithShape="1">
            <a:gsLst>
              <a:gs pos="0">
                <a:schemeClr val="tx1"/>
              </a:gs>
              <a:gs pos="50000">
                <a:srgbClr val="982EDA">
                  <a:shade val="67500"/>
                  <a:satMod val="115000"/>
                </a:srgbClr>
              </a:gs>
              <a:gs pos="100000">
                <a:srgbClr val="982EDA">
                  <a:shade val="100000"/>
                  <a:satMod val="115000"/>
                </a:srgbClr>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Anillo"/>
          <p:cNvSpPr/>
          <p:nvPr/>
        </p:nvSpPr>
        <p:spPr>
          <a:xfrm>
            <a:off x="5214942" y="1071534"/>
            <a:ext cx="1285852" cy="3357586"/>
          </a:xfrm>
          <a:prstGeom prst="donut">
            <a:avLst>
              <a:gd name="adj" fmla="val 10287"/>
            </a:avLst>
          </a:prstGeom>
          <a:gradFill flip="none" rotWithShape="1">
            <a:gsLst>
              <a:gs pos="0">
                <a:schemeClr val="tx1"/>
              </a:gs>
              <a:gs pos="50000">
                <a:srgbClr val="982EDA">
                  <a:shade val="67500"/>
                  <a:satMod val="115000"/>
                </a:srgbClr>
              </a:gs>
              <a:gs pos="100000">
                <a:srgbClr val="982EDA">
                  <a:shade val="100000"/>
                  <a:satMod val="115000"/>
                </a:srgbClr>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Anillo"/>
          <p:cNvSpPr/>
          <p:nvPr/>
        </p:nvSpPr>
        <p:spPr>
          <a:xfrm>
            <a:off x="5643570" y="1071534"/>
            <a:ext cx="1285852" cy="3357586"/>
          </a:xfrm>
          <a:prstGeom prst="donut">
            <a:avLst>
              <a:gd name="adj" fmla="val 10287"/>
            </a:avLst>
          </a:prstGeom>
          <a:gradFill flip="none" rotWithShape="1">
            <a:gsLst>
              <a:gs pos="0">
                <a:schemeClr val="tx1"/>
              </a:gs>
              <a:gs pos="50000">
                <a:srgbClr val="982EDA">
                  <a:shade val="67500"/>
                  <a:satMod val="115000"/>
                </a:srgbClr>
              </a:gs>
              <a:gs pos="100000">
                <a:srgbClr val="982EDA">
                  <a:shade val="100000"/>
                  <a:satMod val="115000"/>
                </a:srgbClr>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8" name="17 Anillo"/>
          <p:cNvSpPr/>
          <p:nvPr/>
        </p:nvSpPr>
        <p:spPr>
          <a:xfrm>
            <a:off x="6072230" y="1071534"/>
            <a:ext cx="1285852" cy="3357586"/>
          </a:xfrm>
          <a:prstGeom prst="donut">
            <a:avLst>
              <a:gd name="adj" fmla="val 10287"/>
            </a:avLst>
          </a:prstGeom>
          <a:gradFill flip="none" rotWithShape="1">
            <a:gsLst>
              <a:gs pos="0">
                <a:schemeClr val="tx1"/>
              </a:gs>
              <a:gs pos="50000">
                <a:srgbClr val="982EDA">
                  <a:shade val="67500"/>
                  <a:satMod val="115000"/>
                </a:srgbClr>
              </a:gs>
              <a:gs pos="100000">
                <a:srgbClr val="982EDA">
                  <a:shade val="100000"/>
                  <a:satMod val="115000"/>
                </a:srgbClr>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9" name="18 Anillo"/>
          <p:cNvSpPr/>
          <p:nvPr/>
        </p:nvSpPr>
        <p:spPr>
          <a:xfrm>
            <a:off x="6429388" y="1071534"/>
            <a:ext cx="1285852" cy="3357586"/>
          </a:xfrm>
          <a:prstGeom prst="donut">
            <a:avLst>
              <a:gd name="adj" fmla="val 10287"/>
            </a:avLst>
          </a:prstGeom>
          <a:gradFill flip="none" rotWithShape="1">
            <a:gsLst>
              <a:gs pos="0">
                <a:schemeClr val="tx1"/>
              </a:gs>
              <a:gs pos="50000">
                <a:srgbClr val="982EDA">
                  <a:shade val="67500"/>
                  <a:satMod val="115000"/>
                </a:srgbClr>
              </a:gs>
              <a:gs pos="100000">
                <a:srgbClr val="982EDA">
                  <a:shade val="100000"/>
                  <a:satMod val="115000"/>
                </a:srgbClr>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0" name="19 Anillo"/>
          <p:cNvSpPr/>
          <p:nvPr/>
        </p:nvSpPr>
        <p:spPr>
          <a:xfrm>
            <a:off x="6858016" y="1071534"/>
            <a:ext cx="1285852" cy="3357586"/>
          </a:xfrm>
          <a:prstGeom prst="donut">
            <a:avLst>
              <a:gd name="adj" fmla="val 10287"/>
            </a:avLst>
          </a:prstGeom>
          <a:gradFill flip="none" rotWithShape="1">
            <a:gsLst>
              <a:gs pos="0">
                <a:schemeClr val="tx1"/>
              </a:gs>
              <a:gs pos="50000">
                <a:srgbClr val="982EDA">
                  <a:shade val="67500"/>
                  <a:satMod val="115000"/>
                </a:srgbClr>
              </a:gs>
              <a:gs pos="100000">
                <a:srgbClr val="982EDA">
                  <a:shade val="100000"/>
                  <a:satMod val="115000"/>
                </a:srgbClr>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1" name="20 Anillo"/>
          <p:cNvSpPr/>
          <p:nvPr/>
        </p:nvSpPr>
        <p:spPr>
          <a:xfrm>
            <a:off x="7286628" y="1071534"/>
            <a:ext cx="1285852" cy="3357586"/>
          </a:xfrm>
          <a:prstGeom prst="donut">
            <a:avLst>
              <a:gd name="adj" fmla="val 10287"/>
            </a:avLst>
          </a:prstGeom>
          <a:gradFill flip="none" rotWithShape="1">
            <a:gsLst>
              <a:gs pos="0">
                <a:schemeClr val="tx1"/>
              </a:gs>
              <a:gs pos="50000">
                <a:srgbClr val="982EDA">
                  <a:shade val="67500"/>
                  <a:satMod val="115000"/>
                </a:srgbClr>
              </a:gs>
              <a:gs pos="100000">
                <a:srgbClr val="982EDA">
                  <a:shade val="100000"/>
                  <a:satMod val="115000"/>
                </a:srgbClr>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2" name="21 Anillo"/>
          <p:cNvSpPr/>
          <p:nvPr/>
        </p:nvSpPr>
        <p:spPr>
          <a:xfrm>
            <a:off x="7715288" y="1071534"/>
            <a:ext cx="1285852" cy="3357586"/>
          </a:xfrm>
          <a:prstGeom prst="donut">
            <a:avLst>
              <a:gd name="adj" fmla="val 10287"/>
            </a:avLst>
          </a:prstGeom>
          <a:gradFill flip="none" rotWithShape="1">
            <a:gsLst>
              <a:gs pos="0">
                <a:schemeClr val="tx1"/>
              </a:gs>
              <a:gs pos="50000">
                <a:srgbClr val="982EDA">
                  <a:shade val="67500"/>
                  <a:satMod val="115000"/>
                </a:srgbClr>
              </a:gs>
              <a:gs pos="100000">
                <a:srgbClr val="982EDA">
                  <a:shade val="100000"/>
                  <a:satMod val="115000"/>
                </a:srgbClr>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3" name="22 Rectángulo"/>
          <p:cNvSpPr/>
          <p:nvPr/>
        </p:nvSpPr>
        <p:spPr>
          <a:xfrm>
            <a:off x="-357222" y="-428646"/>
            <a:ext cx="9929882" cy="6072230"/>
          </a:xfrm>
          <a:prstGeom prst="rect">
            <a:avLst/>
          </a:prstGeom>
          <a:gradFill flip="none" rotWithShape="1">
            <a:gsLst>
              <a:gs pos="0">
                <a:srgbClr val="982EDA"/>
              </a:gs>
              <a:gs pos="50000">
                <a:srgbClr val="744ED2">
                  <a:shade val="67500"/>
                  <a:satMod val="115000"/>
                </a:srgbClr>
              </a:gs>
              <a:gs pos="100000">
                <a:srgbClr val="744ED2">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3"/>
                                        </p:tgtEl>
                                        <p:attrNameLst>
                                          <p:attrName>style.opacity</p:attrName>
                                        </p:attrNameLst>
                                      </p:cBhvr>
                                      <p:to>
                                        <p:strVal val="0"/>
                                      </p:to>
                                    </p:set>
                                    <p:animEffect filter="image" prLst="opacity: 0">
                                      <p:cBhvr rctx="IE">
                                        <p:cTn id="7" dur="indefinite"/>
                                        <p:tgtEl>
                                          <p:spTgt spid="23"/>
                                        </p:tgtEl>
                                      </p:cBhvr>
                                    </p:animEffect>
                                  </p:childTnLst>
                                </p:cTn>
                              </p:par>
                              <p:par>
                                <p:cTn id="8" presetID="2" presetClass="entr" presetSubtype="8"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 calcmode="lin" valueType="num">
                                      <p:cBhvr additive="base">
                                        <p:cTn id="10" dur="3000" fill="hold"/>
                                        <p:tgtEl>
                                          <p:spTgt spid="3"/>
                                        </p:tgtEl>
                                        <p:attrNameLst>
                                          <p:attrName>ppt_x</p:attrName>
                                        </p:attrNameLst>
                                      </p:cBhvr>
                                      <p:tavLst>
                                        <p:tav tm="0">
                                          <p:val>
                                            <p:strVal val="0-#ppt_w/2"/>
                                          </p:val>
                                        </p:tav>
                                        <p:tav tm="100000">
                                          <p:val>
                                            <p:strVal val="#ppt_x"/>
                                          </p:val>
                                        </p:tav>
                                      </p:tavLst>
                                    </p:anim>
                                    <p:anim calcmode="lin" valueType="num">
                                      <p:cBhvr additive="base">
                                        <p:cTn id="11" dur="3000" fill="hold"/>
                                        <p:tgtEl>
                                          <p:spTgt spid="3"/>
                                        </p:tgtEl>
                                        <p:attrNameLst>
                                          <p:attrName>ppt_y</p:attrName>
                                        </p:attrNameLst>
                                      </p:cBhvr>
                                      <p:tavLst>
                                        <p:tav tm="0">
                                          <p:val>
                                            <p:strVal val="#ppt_y"/>
                                          </p:val>
                                        </p:tav>
                                        <p:tav tm="100000">
                                          <p:val>
                                            <p:strVal val="#ppt_y"/>
                                          </p:val>
                                        </p:tav>
                                      </p:tavLst>
                                    </p:anim>
                                  </p:childTnLst>
                                </p:cTn>
                              </p:par>
                              <p:par>
                                <p:cTn id="12" presetID="2" presetClass="entr" presetSubtype="8" fill="hold" grpId="0"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additive="base">
                                        <p:cTn id="14" dur="3000" fill="hold"/>
                                        <p:tgtEl>
                                          <p:spTgt spid="4"/>
                                        </p:tgtEl>
                                        <p:attrNameLst>
                                          <p:attrName>ppt_x</p:attrName>
                                        </p:attrNameLst>
                                      </p:cBhvr>
                                      <p:tavLst>
                                        <p:tav tm="0">
                                          <p:val>
                                            <p:strVal val="0-#ppt_w/2"/>
                                          </p:val>
                                        </p:tav>
                                        <p:tav tm="100000">
                                          <p:val>
                                            <p:strVal val="#ppt_x"/>
                                          </p:val>
                                        </p:tav>
                                      </p:tavLst>
                                    </p:anim>
                                    <p:anim calcmode="lin" valueType="num">
                                      <p:cBhvr additive="base">
                                        <p:cTn id="15" dur="3000" fill="hold"/>
                                        <p:tgtEl>
                                          <p:spTgt spid="4"/>
                                        </p:tgtEl>
                                        <p:attrNameLst>
                                          <p:attrName>ppt_y</p:attrName>
                                        </p:attrNameLst>
                                      </p:cBhvr>
                                      <p:tavLst>
                                        <p:tav tm="0">
                                          <p:val>
                                            <p:strVal val="#ppt_y"/>
                                          </p:val>
                                        </p:tav>
                                        <p:tav tm="100000">
                                          <p:val>
                                            <p:strVal val="#ppt_y"/>
                                          </p:val>
                                        </p:tav>
                                      </p:tavLst>
                                    </p:anim>
                                  </p:childTnLst>
                                </p:cTn>
                              </p:par>
                              <p:par>
                                <p:cTn id="16" presetID="2" presetClass="entr" presetSubtype="8" fill="hold" grpId="0" nodeType="with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additive="base">
                                        <p:cTn id="18" dur="3000" fill="hold"/>
                                        <p:tgtEl>
                                          <p:spTgt spid="5"/>
                                        </p:tgtEl>
                                        <p:attrNameLst>
                                          <p:attrName>ppt_x</p:attrName>
                                        </p:attrNameLst>
                                      </p:cBhvr>
                                      <p:tavLst>
                                        <p:tav tm="0">
                                          <p:val>
                                            <p:strVal val="0-#ppt_w/2"/>
                                          </p:val>
                                        </p:tav>
                                        <p:tav tm="100000">
                                          <p:val>
                                            <p:strVal val="#ppt_x"/>
                                          </p:val>
                                        </p:tav>
                                      </p:tavLst>
                                    </p:anim>
                                    <p:anim calcmode="lin" valueType="num">
                                      <p:cBhvr additive="base">
                                        <p:cTn id="19" dur="3000" fill="hold"/>
                                        <p:tgtEl>
                                          <p:spTgt spid="5"/>
                                        </p:tgtEl>
                                        <p:attrNameLst>
                                          <p:attrName>ppt_y</p:attrName>
                                        </p:attrNameLst>
                                      </p:cBhvr>
                                      <p:tavLst>
                                        <p:tav tm="0">
                                          <p:val>
                                            <p:strVal val="#ppt_y"/>
                                          </p:val>
                                        </p:tav>
                                        <p:tav tm="100000">
                                          <p:val>
                                            <p:strVal val="#ppt_y"/>
                                          </p:val>
                                        </p:tav>
                                      </p:tavLst>
                                    </p:anim>
                                  </p:childTnLst>
                                </p:cTn>
                              </p:par>
                              <p:par>
                                <p:cTn id="20" presetID="2" presetClass="entr" presetSubtype="8" fill="hold" grpId="0" nodeType="with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additive="base">
                                        <p:cTn id="22" dur="3000" fill="hold"/>
                                        <p:tgtEl>
                                          <p:spTgt spid="6"/>
                                        </p:tgtEl>
                                        <p:attrNameLst>
                                          <p:attrName>ppt_x</p:attrName>
                                        </p:attrNameLst>
                                      </p:cBhvr>
                                      <p:tavLst>
                                        <p:tav tm="0">
                                          <p:val>
                                            <p:strVal val="0-#ppt_w/2"/>
                                          </p:val>
                                        </p:tav>
                                        <p:tav tm="100000">
                                          <p:val>
                                            <p:strVal val="#ppt_x"/>
                                          </p:val>
                                        </p:tav>
                                      </p:tavLst>
                                    </p:anim>
                                    <p:anim calcmode="lin" valueType="num">
                                      <p:cBhvr additive="base">
                                        <p:cTn id="23" dur="3000" fill="hold"/>
                                        <p:tgtEl>
                                          <p:spTgt spid="6"/>
                                        </p:tgtEl>
                                        <p:attrNameLst>
                                          <p:attrName>ppt_y</p:attrName>
                                        </p:attrNameLst>
                                      </p:cBhvr>
                                      <p:tavLst>
                                        <p:tav tm="0">
                                          <p:val>
                                            <p:strVal val="#ppt_y"/>
                                          </p:val>
                                        </p:tav>
                                        <p:tav tm="100000">
                                          <p:val>
                                            <p:strVal val="#ppt_y"/>
                                          </p:val>
                                        </p:tav>
                                      </p:tavLst>
                                    </p:anim>
                                  </p:childTnLst>
                                </p:cTn>
                              </p:par>
                              <p:par>
                                <p:cTn id="24" presetID="2" presetClass="entr" presetSubtype="8" fill="hold" grpId="0" nodeType="withEffect">
                                  <p:stCondLst>
                                    <p:cond delay="0"/>
                                  </p:stCondLst>
                                  <p:childTnLst>
                                    <p:set>
                                      <p:cBhvr>
                                        <p:cTn id="25" dur="1" fill="hold">
                                          <p:stCondLst>
                                            <p:cond delay="0"/>
                                          </p:stCondLst>
                                        </p:cTn>
                                        <p:tgtEl>
                                          <p:spTgt spid="7"/>
                                        </p:tgtEl>
                                        <p:attrNameLst>
                                          <p:attrName>style.visibility</p:attrName>
                                        </p:attrNameLst>
                                      </p:cBhvr>
                                      <p:to>
                                        <p:strVal val="visible"/>
                                      </p:to>
                                    </p:set>
                                    <p:anim calcmode="lin" valueType="num">
                                      <p:cBhvr additive="base">
                                        <p:cTn id="26" dur="3000" fill="hold"/>
                                        <p:tgtEl>
                                          <p:spTgt spid="7"/>
                                        </p:tgtEl>
                                        <p:attrNameLst>
                                          <p:attrName>ppt_x</p:attrName>
                                        </p:attrNameLst>
                                      </p:cBhvr>
                                      <p:tavLst>
                                        <p:tav tm="0">
                                          <p:val>
                                            <p:strVal val="0-#ppt_w/2"/>
                                          </p:val>
                                        </p:tav>
                                        <p:tav tm="100000">
                                          <p:val>
                                            <p:strVal val="#ppt_x"/>
                                          </p:val>
                                        </p:tav>
                                      </p:tavLst>
                                    </p:anim>
                                    <p:anim calcmode="lin" valueType="num">
                                      <p:cBhvr additive="base">
                                        <p:cTn id="27" dur="3000" fill="hold"/>
                                        <p:tgtEl>
                                          <p:spTgt spid="7"/>
                                        </p:tgtEl>
                                        <p:attrNameLst>
                                          <p:attrName>ppt_y</p:attrName>
                                        </p:attrNameLst>
                                      </p:cBhvr>
                                      <p:tavLst>
                                        <p:tav tm="0">
                                          <p:val>
                                            <p:strVal val="#ppt_y"/>
                                          </p:val>
                                        </p:tav>
                                        <p:tav tm="100000">
                                          <p:val>
                                            <p:strVal val="#ppt_y"/>
                                          </p:val>
                                        </p:tav>
                                      </p:tavLst>
                                    </p:anim>
                                  </p:childTnLst>
                                </p:cTn>
                              </p:par>
                              <p:par>
                                <p:cTn id="28" presetID="2" presetClass="entr" presetSubtype="8" fill="hold" grpId="0" nodeType="withEffect">
                                  <p:stCondLst>
                                    <p:cond delay="0"/>
                                  </p:stCondLst>
                                  <p:childTnLst>
                                    <p:set>
                                      <p:cBhvr>
                                        <p:cTn id="29" dur="1" fill="hold">
                                          <p:stCondLst>
                                            <p:cond delay="0"/>
                                          </p:stCondLst>
                                        </p:cTn>
                                        <p:tgtEl>
                                          <p:spTgt spid="8"/>
                                        </p:tgtEl>
                                        <p:attrNameLst>
                                          <p:attrName>style.visibility</p:attrName>
                                        </p:attrNameLst>
                                      </p:cBhvr>
                                      <p:to>
                                        <p:strVal val="visible"/>
                                      </p:to>
                                    </p:set>
                                    <p:anim calcmode="lin" valueType="num">
                                      <p:cBhvr additive="base">
                                        <p:cTn id="30" dur="3000" fill="hold"/>
                                        <p:tgtEl>
                                          <p:spTgt spid="8"/>
                                        </p:tgtEl>
                                        <p:attrNameLst>
                                          <p:attrName>ppt_x</p:attrName>
                                        </p:attrNameLst>
                                      </p:cBhvr>
                                      <p:tavLst>
                                        <p:tav tm="0">
                                          <p:val>
                                            <p:strVal val="0-#ppt_w/2"/>
                                          </p:val>
                                        </p:tav>
                                        <p:tav tm="100000">
                                          <p:val>
                                            <p:strVal val="#ppt_x"/>
                                          </p:val>
                                        </p:tav>
                                      </p:tavLst>
                                    </p:anim>
                                    <p:anim calcmode="lin" valueType="num">
                                      <p:cBhvr additive="base">
                                        <p:cTn id="31" dur="3000" fill="hold"/>
                                        <p:tgtEl>
                                          <p:spTgt spid="8"/>
                                        </p:tgtEl>
                                        <p:attrNameLst>
                                          <p:attrName>ppt_y</p:attrName>
                                        </p:attrNameLst>
                                      </p:cBhvr>
                                      <p:tavLst>
                                        <p:tav tm="0">
                                          <p:val>
                                            <p:strVal val="#ppt_y"/>
                                          </p:val>
                                        </p:tav>
                                        <p:tav tm="100000">
                                          <p:val>
                                            <p:strVal val="#ppt_y"/>
                                          </p:val>
                                        </p:tav>
                                      </p:tavLst>
                                    </p:anim>
                                  </p:childTnLst>
                                </p:cTn>
                              </p:par>
                              <p:par>
                                <p:cTn id="32" presetID="2" presetClass="entr" presetSubtype="8" fill="hold" grpId="0" nodeType="withEffect">
                                  <p:stCondLst>
                                    <p:cond delay="0"/>
                                  </p:stCondLst>
                                  <p:childTnLst>
                                    <p:set>
                                      <p:cBhvr>
                                        <p:cTn id="33" dur="1" fill="hold">
                                          <p:stCondLst>
                                            <p:cond delay="0"/>
                                          </p:stCondLst>
                                        </p:cTn>
                                        <p:tgtEl>
                                          <p:spTgt spid="9"/>
                                        </p:tgtEl>
                                        <p:attrNameLst>
                                          <p:attrName>style.visibility</p:attrName>
                                        </p:attrNameLst>
                                      </p:cBhvr>
                                      <p:to>
                                        <p:strVal val="visible"/>
                                      </p:to>
                                    </p:set>
                                    <p:anim calcmode="lin" valueType="num">
                                      <p:cBhvr additive="base">
                                        <p:cTn id="34" dur="3000" fill="hold"/>
                                        <p:tgtEl>
                                          <p:spTgt spid="9"/>
                                        </p:tgtEl>
                                        <p:attrNameLst>
                                          <p:attrName>ppt_x</p:attrName>
                                        </p:attrNameLst>
                                      </p:cBhvr>
                                      <p:tavLst>
                                        <p:tav tm="0">
                                          <p:val>
                                            <p:strVal val="0-#ppt_w/2"/>
                                          </p:val>
                                        </p:tav>
                                        <p:tav tm="100000">
                                          <p:val>
                                            <p:strVal val="#ppt_x"/>
                                          </p:val>
                                        </p:tav>
                                      </p:tavLst>
                                    </p:anim>
                                    <p:anim calcmode="lin" valueType="num">
                                      <p:cBhvr additive="base">
                                        <p:cTn id="35" dur="3000" fill="hold"/>
                                        <p:tgtEl>
                                          <p:spTgt spid="9"/>
                                        </p:tgtEl>
                                        <p:attrNameLst>
                                          <p:attrName>ppt_y</p:attrName>
                                        </p:attrNameLst>
                                      </p:cBhvr>
                                      <p:tavLst>
                                        <p:tav tm="0">
                                          <p:val>
                                            <p:strVal val="#ppt_y"/>
                                          </p:val>
                                        </p:tav>
                                        <p:tav tm="100000">
                                          <p:val>
                                            <p:strVal val="#ppt_y"/>
                                          </p:val>
                                        </p:tav>
                                      </p:tavLst>
                                    </p:anim>
                                  </p:childTnLst>
                                </p:cTn>
                              </p:par>
                              <p:par>
                                <p:cTn id="36" presetID="2" presetClass="entr" presetSubtype="8" fill="hold" grpId="0" nodeType="withEffect">
                                  <p:stCondLst>
                                    <p:cond delay="0"/>
                                  </p:stCondLst>
                                  <p:childTnLst>
                                    <p:set>
                                      <p:cBhvr>
                                        <p:cTn id="37" dur="1" fill="hold">
                                          <p:stCondLst>
                                            <p:cond delay="0"/>
                                          </p:stCondLst>
                                        </p:cTn>
                                        <p:tgtEl>
                                          <p:spTgt spid="10"/>
                                        </p:tgtEl>
                                        <p:attrNameLst>
                                          <p:attrName>style.visibility</p:attrName>
                                        </p:attrNameLst>
                                      </p:cBhvr>
                                      <p:to>
                                        <p:strVal val="visible"/>
                                      </p:to>
                                    </p:set>
                                    <p:anim calcmode="lin" valueType="num">
                                      <p:cBhvr additive="base">
                                        <p:cTn id="38" dur="3000" fill="hold"/>
                                        <p:tgtEl>
                                          <p:spTgt spid="10"/>
                                        </p:tgtEl>
                                        <p:attrNameLst>
                                          <p:attrName>ppt_x</p:attrName>
                                        </p:attrNameLst>
                                      </p:cBhvr>
                                      <p:tavLst>
                                        <p:tav tm="0">
                                          <p:val>
                                            <p:strVal val="0-#ppt_w/2"/>
                                          </p:val>
                                        </p:tav>
                                        <p:tav tm="100000">
                                          <p:val>
                                            <p:strVal val="#ppt_x"/>
                                          </p:val>
                                        </p:tav>
                                      </p:tavLst>
                                    </p:anim>
                                    <p:anim calcmode="lin" valueType="num">
                                      <p:cBhvr additive="base">
                                        <p:cTn id="39" dur="3000" fill="hold"/>
                                        <p:tgtEl>
                                          <p:spTgt spid="10"/>
                                        </p:tgtEl>
                                        <p:attrNameLst>
                                          <p:attrName>ppt_y</p:attrName>
                                        </p:attrNameLst>
                                      </p:cBhvr>
                                      <p:tavLst>
                                        <p:tav tm="0">
                                          <p:val>
                                            <p:strVal val="#ppt_y"/>
                                          </p:val>
                                        </p:tav>
                                        <p:tav tm="100000">
                                          <p:val>
                                            <p:strVal val="#ppt_y"/>
                                          </p:val>
                                        </p:tav>
                                      </p:tavLst>
                                    </p:anim>
                                  </p:childTnLst>
                                </p:cTn>
                              </p:par>
                              <p:par>
                                <p:cTn id="40" presetID="2" presetClass="entr" presetSubtype="8" fill="hold" grpId="0" nodeType="withEffect">
                                  <p:stCondLst>
                                    <p:cond delay="0"/>
                                  </p:stCondLst>
                                  <p:childTnLst>
                                    <p:set>
                                      <p:cBhvr>
                                        <p:cTn id="41" dur="1" fill="hold">
                                          <p:stCondLst>
                                            <p:cond delay="0"/>
                                          </p:stCondLst>
                                        </p:cTn>
                                        <p:tgtEl>
                                          <p:spTgt spid="11"/>
                                        </p:tgtEl>
                                        <p:attrNameLst>
                                          <p:attrName>style.visibility</p:attrName>
                                        </p:attrNameLst>
                                      </p:cBhvr>
                                      <p:to>
                                        <p:strVal val="visible"/>
                                      </p:to>
                                    </p:set>
                                    <p:anim calcmode="lin" valueType="num">
                                      <p:cBhvr additive="base">
                                        <p:cTn id="42" dur="3000" fill="hold"/>
                                        <p:tgtEl>
                                          <p:spTgt spid="11"/>
                                        </p:tgtEl>
                                        <p:attrNameLst>
                                          <p:attrName>ppt_x</p:attrName>
                                        </p:attrNameLst>
                                      </p:cBhvr>
                                      <p:tavLst>
                                        <p:tav tm="0">
                                          <p:val>
                                            <p:strVal val="0-#ppt_w/2"/>
                                          </p:val>
                                        </p:tav>
                                        <p:tav tm="100000">
                                          <p:val>
                                            <p:strVal val="#ppt_x"/>
                                          </p:val>
                                        </p:tav>
                                      </p:tavLst>
                                    </p:anim>
                                    <p:anim calcmode="lin" valueType="num">
                                      <p:cBhvr additive="base">
                                        <p:cTn id="43" dur="3000" fill="hold"/>
                                        <p:tgtEl>
                                          <p:spTgt spid="11"/>
                                        </p:tgtEl>
                                        <p:attrNameLst>
                                          <p:attrName>ppt_y</p:attrName>
                                        </p:attrNameLst>
                                      </p:cBhvr>
                                      <p:tavLst>
                                        <p:tav tm="0">
                                          <p:val>
                                            <p:strVal val="#ppt_y"/>
                                          </p:val>
                                        </p:tav>
                                        <p:tav tm="100000">
                                          <p:val>
                                            <p:strVal val="#ppt_y"/>
                                          </p:val>
                                        </p:tav>
                                      </p:tavLst>
                                    </p:anim>
                                  </p:childTnLst>
                                </p:cTn>
                              </p:par>
                              <p:par>
                                <p:cTn id="44" presetID="2" presetClass="entr" presetSubtype="8" fill="hold" grpId="0" nodeType="withEffect">
                                  <p:stCondLst>
                                    <p:cond delay="0"/>
                                  </p:stCondLst>
                                  <p:childTnLst>
                                    <p:set>
                                      <p:cBhvr>
                                        <p:cTn id="45" dur="1" fill="hold">
                                          <p:stCondLst>
                                            <p:cond delay="0"/>
                                          </p:stCondLst>
                                        </p:cTn>
                                        <p:tgtEl>
                                          <p:spTgt spid="12"/>
                                        </p:tgtEl>
                                        <p:attrNameLst>
                                          <p:attrName>style.visibility</p:attrName>
                                        </p:attrNameLst>
                                      </p:cBhvr>
                                      <p:to>
                                        <p:strVal val="visible"/>
                                      </p:to>
                                    </p:set>
                                    <p:anim calcmode="lin" valueType="num">
                                      <p:cBhvr additive="base">
                                        <p:cTn id="46" dur="3000" fill="hold"/>
                                        <p:tgtEl>
                                          <p:spTgt spid="12"/>
                                        </p:tgtEl>
                                        <p:attrNameLst>
                                          <p:attrName>ppt_x</p:attrName>
                                        </p:attrNameLst>
                                      </p:cBhvr>
                                      <p:tavLst>
                                        <p:tav tm="0">
                                          <p:val>
                                            <p:strVal val="0-#ppt_w/2"/>
                                          </p:val>
                                        </p:tav>
                                        <p:tav tm="100000">
                                          <p:val>
                                            <p:strVal val="#ppt_x"/>
                                          </p:val>
                                        </p:tav>
                                      </p:tavLst>
                                    </p:anim>
                                    <p:anim calcmode="lin" valueType="num">
                                      <p:cBhvr additive="base">
                                        <p:cTn id="47" dur="3000" fill="hold"/>
                                        <p:tgtEl>
                                          <p:spTgt spid="12"/>
                                        </p:tgtEl>
                                        <p:attrNameLst>
                                          <p:attrName>ppt_y</p:attrName>
                                        </p:attrNameLst>
                                      </p:cBhvr>
                                      <p:tavLst>
                                        <p:tav tm="0">
                                          <p:val>
                                            <p:strVal val="#ppt_y"/>
                                          </p:val>
                                        </p:tav>
                                        <p:tav tm="100000">
                                          <p:val>
                                            <p:strVal val="#ppt_y"/>
                                          </p:val>
                                        </p:tav>
                                      </p:tavLst>
                                    </p:anim>
                                  </p:childTnLst>
                                </p:cTn>
                              </p:par>
                              <p:par>
                                <p:cTn id="48" presetID="2" presetClass="entr" presetSubtype="8" fill="hold" grpId="0" nodeType="withEffect">
                                  <p:stCondLst>
                                    <p:cond delay="0"/>
                                  </p:stCondLst>
                                  <p:childTnLst>
                                    <p:set>
                                      <p:cBhvr>
                                        <p:cTn id="49" dur="1" fill="hold">
                                          <p:stCondLst>
                                            <p:cond delay="0"/>
                                          </p:stCondLst>
                                        </p:cTn>
                                        <p:tgtEl>
                                          <p:spTgt spid="13"/>
                                        </p:tgtEl>
                                        <p:attrNameLst>
                                          <p:attrName>style.visibility</p:attrName>
                                        </p:attrNameLst>
                                      </p:cBhvr>
                                      <p:to>
                                        <p:strVal val="visible"/>
                                      </p:to>
                                    </p:set>
                                    <p:anim calcmode="lin" valueType="num">
                                      <p:cBhvr additive="base">
                                        <p:cTn id="50" dur="3000" fill="hold"/>
                                        <p:tgtEl>
                                          <p:spTgt spid="13"/>
                                        </p:tgtEl>
                                        <p:attrNameLst>
                                          <p:attrName>ppt_x</p:attrName>
                                        </p:attrNameLst>
                                      </p:cBhvr>
                                      <p:tavLst>
                                        <p:tav tm="0">
                                          <p:val>
                                            <p:strVal val="0-#ppt_w/2"/>
                                          </p:val>
                                        </p:tav>
                                        <p:tav tm="100000">
                                          <p:val>
                                            <p:strVal val="#ppt_x"/>
                                          </p:val>
                                        </p:tav>
                                      </p:tavLst>
                                    </p:anim>
                                    <p:anim calcmode="lin" valueType="num">
                                      <p:cBhvr additive="base">
                                        <p:cTn id="51" dur="3000" fill="hold"/>
                                        <p:tgtEl>
                                          <p:spTgt spid="13"/>
                                        </p:tgtEl>
                                        <p:attrNameLst>
                                          <p:attrName>ppt_y</p:attrName>
                                        </p:attrNameLst>
                                      </p:cBhvr>
                                      <p:tavLst>
                                        <p:tav tm="0">
                                          <p:val>
                                            <p:strVal val="#ppt_y"/>
                                          </p:val>
                                        </p:tav>
                                        <p:tav tm="100000">
                                          <p:val>
                                            <p:strVal val="#ppt_y"/>
                                          </p:val>
                                        </p:tav>
                                      </p:tavLst>
                                    </p:anim>
                                  </p:childTnLst>
                                </p:cTn>
                              </p:par>
                              <p:par>
                                <p:cTn id="52" presetID="2" presetClass="entr" presetSubtype="8" fill="hold" grpId="0" nodeType="withEffect">
                                  <p:stCondLst>
                                    <p:cond delay="0"/>
                                  </p:stCondLst>
                                  <p:childTnLst>
                                    <p:set>
                                      <p:cBhvr>
                                        <p:cTn id="53" dur="1" fill="hold">
                                          <p:stCondLst>
                                            <p:cond delay="0"/>
                                          </p:stCondLst>
                                        </p:cTn>
                                        <p:tgtEl>
                                          <p:spTgt spid="14"/>
                                        </p:tgtEl>
                                        <p:attrNameLst>
                                          <p:attrName>style.visibility</p:attrName>
                                        </p:attrNameLst>
                                      </p:cBhvr>
                                      <p:to>
                                        <p:strVal val="visible"/>
                                      </p:to>
                                    </p:set>
                                    <p:anim calcmode="lin" valueType="num">
                                      <p:cBhvr additive="base">
                                        <p:cTn id="54" dur="3000" fill="hold"/>
                                        <p:tgtEl>
                                          <p:spTgt spid="14"/>
                                        </p:tgtEl>
                                        <p:attrNameLst>
                                          <p:attrName>ppt_x</p:attrName>
                                        </p:attrNameLst>
                                      </p:cBhvr>
                                      <p:tavLst>
                                        <p:tav tm="0">
                                          <p:val>
                                            <p:strVal val="0-#ppt_w/2"/>
                                          </p:val>
                                        </p:tav>
                                        <p:tav tm="100000">
                                          <p:val>
                                            <p:strVal val="#ppt_x"/>
                                          </p:val>
                                        </p:tav>
                                      </p:tavLst>
                                    </p:anim>
                                    <p:anim calcmode="lin" valueType="num">
                                      <p:cBhvr additive="base">
                                        <p:cTn id="55" dur="3000" fill="hold"/>
                                        <p:tgtEl>
                                          <p:spTgt spid="14"/>
                                        </p:tgtEl>
                                        <p:attrNameLst>
                                          <p:attrName>ppt_y</p:attrName>
                                        </p:attrNameLst>
                                      </p:cBhvr>
                                      <p:tavLst>
                                        <p:tav tm="0">
                                          <p:val>
                                            <p:strVal val="#ppt_y"/>
                                          </p:val>
                                        </p:tav>
                                        <p:tav tm="100000">
                                          <p:val>
                                            <p:strVal val="#ppt_y"/>
                                          </p:val>
                                        </p:tav>
                                      </p:tavLst>
                                    </p:anim>
                                  </p:childTnLst>
                                </p:cTn>
                              </p:par>
                              <p:par>
                                <p:cTn id="56" presetID="2" presetClass="entr" presetSubtype="8" fill="hold" grpId="0" nodeType="withEffect">
                                  <p:stCondLst>
                                    <p:cond delay="0"/>
                                  </p:stCondLst>
                                  <p:childTnLst>
                                    <p:set>
                                      <p:cBhvr>
                                        <p:cTn id="57" dur="1" fill="hold">
                                          <p:stCondLst>
                                            <p:cond delay="0"/>
                                          </p:stCondLst>
                                        </p:cTn>
                                        <p:tgtEl>
                                          <p:spTgt spid="15"/>
                                        </p:tgtEl>
                                        <p:attrNameLst>
                                          <p:attrName>style.visibility</p:attrName>
                                        </p:attrNameLst>
                                      </p:cBhvr>
                                      <p:to>
                                        <p:strVal val="visible"/>
                                      </p:to>
                                    </p:set>
                                    <p:anim calcmode="lin" valueType="num">
                                      <p:cBhvr additive="base">
                                        <p:cTn id="58" dur="3000" fill="hold"/>
                                        <p:tgtEl>
                                          <p:spTgt spid="15"/>
                                        </p:tgtEl>
                                        <p:attrNameLst>
                                          <p:attrName>ppt_x</p:attrName>
                                        </p:attrNameLst>
                                      </p:cBhvr>
                                      <p:tavLst>
                                        <p:tav tm="0">
                                          <p:val>
                                            <p:strVal val="0-#ppt_w/2"/>
                                          </p:val>
                                        </p:tav>
                                        <p:tav tm="100000">
                                          <p:val>
                                            <p:strVal val="#ppt_x"/>
                                          </p:val>
                                        </p:tav>
                                      </p:tavLst>
                                    </p:anim>
                                    <p:anim calcmode="lin" valueType="num">
                                      <p:cBhvr additive="base">
                                        <p:cTn id="59" dur="3000" fill="hold"/>
                                        <p:tgtEl>
                                          <p:spTgt spid="15"/>
                                        </p:tgtEl>
                                        <p:attrNameLst>
                                          <p:attrName>ppt_y</p:attrName>
                                        </p:attrNameLst>
                                      </p:cBhvr>
                                      <p:tavLst>
                                        <p:tav tm="0">
                                          <p:val>
                                            <p:strVal val="#ppt_y"/>
                                          </p:val>
                                        </p:tav>
                                        <p:tav tm="100000">
                                          <p:val>
                                            <p:strVal val="#ppt_y"/>
                                          </p:val>
                                        </p:tav>
                                      </p:tavLst>
                                    </p:anim>
                                  </p:childTnLst>
                                </p:cTn>
                              </p:par>
                              <p:par>
                                <p:cTn id="60" presetID="2" presetClass="entr" presetSubtype="8" fill="hold" grpId="0" nodeType="withEffect">
                                  <p:stCondLst>
                                    <p:cond delay="0"/>
                                  </p:stCondLst>
                                  <p:childTnLst>
                                    <p:set>
                                      <p:cBhvr>
                                        <p:cTn id="61" dur="1" fill="hold">
                                          <p:stCondLst>
                                            <p:cond delay="0"/>
                                          </p:stCondLst>
                                        </p:cTn>
                                        <p:tgtEl>
                                          <p:spTgt spid="16"/>
                                        </p:tgtEl>
                                        <p:attrNameLst>
                                          <p:attrName>style.visibility</p:attrName>
                                        </p:attrNameLst>
                                      </p:cBhvr>
                                      <p:to>
                                        <p:strVal val="visible"/>
                                      </p:to>
                                    </p:set>
                                    <p:anim calcmode="lin" valueType="num">
                                      <p:cBhvr additive="base">
                                        <p:cTn id="62" dur="3000" fill="hold"/>
                                        <p:tgtEl>
                                          <p:spTgt spid="16"/>
                                        </p:tgtEl>
                                        <p:attrNameLst>
                                          <p:attrName>ppt_x</p:attrName>
                                        </p:attrNameLst>
                                      </p:cBhvr>
                                      <p:tavLst>
                                        <p:tav tm="0">
                                          <p:val>
                                            <p:strVal val="0-#ppt_w/2"/>
                                          </p:val>
                                        </p:tav>
                                        <p:tav tm="100000">
                                          <p:val>
                                            <p:strVal val="#ppt_x"/>
                                          </p:val>
                                        </p:tav>
                                      </p:tavLst>
                                    </p:anim>
                                    <p:anim calcmode="lin" valueType="num">
                                      <p:cBhvr additive="base">
                                        <p:cTn id="63" dur="3000" fill="hold"/>
                                        <p:tgtEl>
                                          <p:spTgt spid="16"/>
                                        </p:tgtEl>
                                        <p:attrNameLst>
                                          <p:attrName>ppt_y</p:attrName>
                                        </p:attrNameLst>
                                      </p:cBhvr>
                                      <p:tavLst>
                                        <p:tav tm="0">
                                          <p:val>
                                            <p:strVal val="#ppt_y"/>
                                          </p:val>
                                        </p:tav>
                                        <p:tav tm="100000">
                                          <p:val>
                                            <p:strVal val="#ppt_y"/>
                                          </p:val>
                                        </p:tav>
                                      </p:tavLst>
                                    </p:anim>
                                  </p:childTnLst>
                                </p:cTn>
                              </p:par>
                              <p:par>
                                <p:cTn id="64" presetID="2" presetClass="entr" presetSubtype="8" fill="hold" grpId="0" nodeType="withEffect">
                                  <p:stCondLst>
                                    <p:cond delay="0"/>
                                  </p:stCondLst>
                                  <p:childTnLst>
                                    <p:set>
                                      <p:cBhvr>
                                        <p:cTn id="65" dur="1" fill="hold">
                                          <p:stCondLst>
                                            <p:cond delay="0"/>
                                          </p:stCondLst>
                                        </p:cTn>
                                        <p:tgtEl>
                                          <p:spTgt spid="17"/>
                                        </p:tgtEl>
                                        <p:attrNameLst>
                                          <p:attrName>style.visibility</p:attrName>
                                        </p:attrNameLst>
                                      </p:cBhvr>
                                      <p:to>
                                        <p:strVal val="visible"/>
                                      </p:to>
                                    </p:set>
                                    <p:anim calcmode="lin" valueType="num">
                                      <p:cBhvr additive="base">
                                        <p:cTn id="66" dur="3000" fill="hold"/>
                                        <p:tgtEl>
                                          <p:spTgt spid="17"/>
                                        </p:tgtEl>
                                        <p:attrNameLst>
                                          <p:attrName>ppt_x</p:attrName>
                                        </p:attrNameLst>
                                      </p:cBhvr>
                                      <p:tavLst>
                                        <p:tav tm="0">
                                          <p:val>
                                            <p:strVal val="0-#ppt_w/2"/>
                                          </p:val>
                                        </p:tav>
                                        <p:tav tm="100000">
                                          <p:val>
                                            <p:strVal val="#ppt_x"/>
                                          </p:val>
                                        </p:tav>
                                      </p:tavLst>
                                    </p:anim>
                                    <p:anim calcmode="lin" valueType="num">
                                      <p:cBhvr additive="base">
                                        <p:cTn id="67" dur="3000" fill="hold"/>
                                        <p:tgtEl>
                                          <p:spTgt spid="17"/>
                                        </p:tgtEl>
                                        <p:attrNameLst>
                                          <p:attrName>ppt_y</p:attrName>
                                        </p:attrNameLst>
                                      </p:cBhvr>
                                      <p:tavLst>
                                        <p:tav tm="0">
                                          <p:val>
                                            <p:strVal val="#ppt_y"/>
                                          </p:val>
                                        </p:tav>
                                        <p:tav tm="100000">
                                          <p:val>
                                            <p:strVal val="#ppt_y"/>
                                          </p:val>
                                        </p:tav>
                                      </p:tavLst>
                                    </p:anim>
                                  </p:childTnLst>
                                </p:cTn>
                              </p:par>
                              <p:par>
                                <p:cTn id="68" presetID="2" presetClass="entr" presetSubtype="8" fill="hold" grpId="0" nodeType="withEffect">
                                  <p:stCondLst>
                                    <p:cond delay="0"/>
                                  </p:stCondLst>
                                  <p:childTnLst>
                                    <p:set>
                                      <p:cBhvr>
                                        <p:cTn id="69" dur="1" fill="hold">
                                          <p:stCondLst>
                                            <p:cond delay="0"/>
                                          </p:stCondLst>
                                        </p:cTn>
                                        <p:tgtEl>
                                          <p:spTgt spid="18"/>
                                        </p:tgtEl>
                                        <p:attrNameLst>
                                          <p:attrName>style.visibility</p:attrName>
                                        </p:attrNameLst>
                                      </p:cBhvr>
                                      <p:to>
                                        <p:strVal val="visible"/>
                                      </p:to>
                                    </p:set>
                                    <p:anim calcmode="lin" valueType="num">
                                      <p:cBhvr additive="base">
                                        <p:cTn id="70" dur="3000" fill="hold"/>
                                        <p:tgtEl>
                                          <p:spTgt spid="18"/>
                                        </p:tgtEl>
                                        <p:attrNameLst>
                                          <p:attrName>ppt_x</p:attrName>
                                        </p:attrNameLst>
                                      </p:cBhvr>
                                      <p:tavLst>
                                        <p:tav tm="0">
                                          <p:val>
                                            <p:strVal val="0-#ppt_w/2"/>
                                          </p:val>
                                        </p:tav>
                                        <p:tav tm="100000">
                                          <p:val>
                                            <p:strVal val="#ppt_x"/>
                                          </p:val>
                                        </p:tav>
                                      </p:tavLst>
                                    </p:anim>
                                    <p:anim calcmode="lin" valueType="num">
                                      <p:cBhvr additive="base">
                                        <p:cTn id="71" dur="3000" fill="hold"/>
                                        <p:tgtEl>
                                          <p:spTgt spid="18"/>
                                        </p:tgtEl>
                                        <p:attrNameLst>
                                          <p:attrName>ppt_y</p:attrName>
                                        </p:attrNameLst>
                                      </p:cBhvr>
                                      <p:tavLst>
                                        <p:tav tm="0">
                                          <p:val>
                                            <p:strVal val="#ppt_y"/>
                                          </p:val>
                                        </p:tav>
                                        <p:tav tm="100000">
                                          <p:val>
                                            <p:strVal val="#ppt_y"/>
                                          </p:val>
                                        </p:tav>
                                      </p:tavLst>
                                    </p:anim>
                                  </p:childTnLst>
                                </p:cTn>
                              </p:par>
                              <p:par>
                                <p:cTn id="72" presetID="2" presetClass="entr" presetSubtype="8" fill="hold" grpId="0" nodeType="withEffect">
                                  <p:stCondLst>
                                    <p:cond delay="0"/>
                                  </p:stCondLst>
                                  <p:childTnLst>
                                    <p:set>
                                      <p:cBhvr>
                                        <p:cTn id="73" dur="1" fill="hold">
                                          <p:stCondLst>
                                            <p:cond delay="0"/>
                                          </p:stCondLst>
                                        </p:cTn>
                                        <p:tgtEl>
                                          <p:spTgt spid="19"/>
                                        </p:tgtEl>
                                        <p:attrNameLst>
                                          <p:attrName>style.visibility</p:attrName>
                                        </p:attrNameLst>
                                      </p:cBhvr>
                                      <p:to>
                                        <p:strVal val="visible"/>
                                      </p:to>
                                    </p:set>
                                    <p:anim calcmode="lin" valueType="num">
                                      <p:cBhvr additive="base">
                                        <p:cTn id="74" dur="3000" fill="hold"/>
                                        <p:tgtEl>
                                          <p:spTgt spid="19"/>
                                        </p:tgtEl>
                                        <p:attrNameLst>
                                          <p:attrName>ppt_x</p:attrName>
                                        </p:attrNameLst>
                                      </p:cBhvr>
                                      <p:tavLst>
                                        <p:tav tm="0">
                                          <p:val>
                                            <p:strVal val="0-#ppt_w/2"/>
                                          </p:val>
                                        </p:tav>
                                        <p:tav tm="100000">
                                          <p:val>
                                            <p:strVal val="#ppt_x"/>
                                          </p:val>
                                        </p:tav>
                                      </p:tavLst>
                                    </p:anim>
                                    <p:anim calcmode="lin" valueType="num">
                                      <p:cBhvr additive="base">
                                        <p:cTn id="75" dur="3000" fill="hold"/>
                                        <p:tgtEl>
                                          <p:spTgt spid="19"/>
                                        </p:tgtEl>
                                        <p:attrNameLst>
                                          <p:attrName>ppt_y</p:attrName>
                                        </p:attrNameLst>
                                      </p:cBhvr>
                                      <p:tavLst>
                                        <p:tav tm="0">
                                          <p:val>
                                            <p:strVal val="#ppt_y"/>
                                          </p:val>
                                        </p:tav>
                                        <p:tav tm="100000">
                                          <p:val>
                                            <p:strVal val="#ppt_y"/>
                                          </p:val>
                                        </p:tav>
                                      </p:tavLst>
                                    </p:anim>
                                  </p:childTnLst>
                                </p:cTn>
                              </p:par>
                              <p:par>
                                <p:cTn id="76" presetID="2" presetClass="entr" presetSubtype="8" fill="hold" grpId="0" nodeType="withEffect">
                                  <p:stCondLst>
                                    <p:cond delay="0"/>
                                  </p:stCondLst>
                                  <p:childTnLst>
                                    <p:set>
                                      <p:cBhvr>
                                        <p:cTn id="77" dur="1" fill="hold">
                                          <p:stCondLst>
                                            <p:cond delay="0"/>
                                          </p:stCondLst>
                                        </p:cTn>
                                        <p:tgtEl>
                                          <p:spTgt spid="20"/>
                                        </p:tgtEl>
                                        <p:attrNameLst>
                                          <p:attrName>style.visibility</p:attrName>
                                        </p:attrNameLst>
                                      </p:cBhvr>
                                      <p:to>
                                        <p:strVal val="visible"/>
                                      </p:to>
                                    </p:set>
                                    <p:anim calcmode="lin" valueType="num">
                                      <p:cBhvr additive="base">
                                        <p:cTn id="78" dur="3000" fill="hold"/>
                                        <p:tgtEl>
                                          <p:spTgt spid="20"/>
                                        </p:tgtEl>
                                        <p:attrNameLst>
                                          <p:attrName>ppt_x</p:attrName>
                                        </p:attrNameLst>
                                      </p:cBhvr>
                                      <p:tavLst>
                                        <p:tav tm="0">
                                          <p:val>
                                            <p:strVal val="0-#ppt_w/2"/>
                                          </p:val>
                                        </p:tav>
                                        <p:tav tm="100000">
                                          <p:val>
                                            <p:strVal val="#ppt_x"/>
                                          </p:val>
                                        </p:tav>
                                      </p:tavLst>
                                    </p:anim>
                                    <p:anim calcmode="lin" valueType="num">
                                      <p:cBhvr additive="base">
                                        <p:cTn id="79" dur="3000" fill="hold"/>
                                        <p:tgtEl>
                                          <p:spTgt spid="20"/>
                                        </p:tgtEl>
                                        <p:attrNameLst>
                                          <p:attrName>ppt_y</p:attrName>
                                        </p:attrNameLst>
                                      </p:cBhvr>
                                      <p:tavLst>
                                        <p:tav tm="0">
                                          <p:val>
                                            <p:strVal val="#ppt_y"/>
                                          </p:val>
                                        </p:tav>
                                        <p:tav tm="100000">
                                          <p:val>
                                            <p:strVal val="#ppt_y"/>
                                          </p:val>
                                        </p:tav>
                                      </p:tavLst>
                                    </p:anim>
                                  </p:childTnLst>
                                </p:cTn>
                              </p:par>
                              <p:par>
                                <p:cTn id="80" presetID="2" presetClass="entr" presetSubtype="8" fill="hold" grpId="0" nodeType="withEffect">
                                  <p:stCondLst>
                                    <p:cond delay="0"/>
                                  </p:stCondLst>
                                  <p:childTnLst>
                                    <p:set>
                                      <p:cBhvr>
                                        <p:cTn id="81" dur="1" fill="hold">
                                          <p:stCondLst>
                                            <p:cond delay="0"/>
                                          </p:stCondLst>
                                        </p:cTn>
                                        <p:tgtEl>
                                          <p:spTgt spid="21"/>
                                        </p:tgtEl>
                                        <p:attrNameLst>
                                          <p:attrName>style.visibility</p:attrName>
                                        </p:attrNameLst>
                                      </p:cBhvr>
                                      <p:to>
                                        <p:strVal val="visible"/>
                                      </p:to>
                                    </p:set>
                                    <p:anim calcmode="lin" valueType="num">
                                      <p:cBhvr additive="base">
                                        <p:cTn id="82" dur="3000" fill="hold"/>
                                        <p:tgtEl>
                                          <p:spTgt spid="21"/>
                                        </p:tgtEl>
                                        <p:attrNameLst>
                                          <p:attrName>ppt_x</p:attrName>
                                        </p:attrNameLst>
                                      </p:cBhvr>
                                      <p:tavLst>
                                        <p:tav tm="0">
                                          <p:val>
                                            <p:strVal val="0-#ppt_w/2"/>
                                          </p:val>
                                        </p:tav>
                                        <p:tav tm="100000">
                                          <p:val>
                                            <p:strVal val="#ppt_x"/>
                                          </p:val>
                                        </p:tav>
                                      </p:tavLst>
                                    </p:anim>
                                    <p:anim calcmode="lin" valueType="num">
                                      <p:cBhvr additive="base">
                                        <p:cTn id="83" dur="3000" fill="hold"/>
                                        <p:tgtEl>
                                          <p:spTgt spid="21"/>
                                        </p:tgtEl>
                                        <p:attrNameLst>
                                          <p:attrName>ppt_y</p:attrName>
                                        </p:attrNameLst>
                                      </p:cBhvr>
                                      <p:tavLst>
                                        <p:tav tm="0">
                                          <p:val>
                                            <p:strVal val="#ppt_y"/>
                                          </p:val>
                                        </p:tav>
                                        <p:tav tm="100000">
                                          <p:val>
                                            <p:strVal val="#ppt_y"/>
                                          </p:val>
                                        </p:tav>
                                      </p:tavLst>
                                    </p:anim>
                                  </p:childTnLst>
                                </p:cTn>
                              </p:par>
                              <p:par>
                                <p:cTn id="84" presetID="2" presetClass="entr" presetSubtype="8" fill="hold" grpId="0" nodeType="withEffect">
                                  <p:stCondLst>
                                    <p:cond delay="0"/>
                                  </p:stCondLst>
                                  <p:childTnLst>
                                    <p:set>
                                      <p:cBhvr>
                                        <p:cTn id="85" dur="1" fill="hold">
                                          <p:stCondLst>
                                            <p:cond delay="0"/>
                                          </p:stCondLst>
                                        </p:cTn>
                                        <p:tgtEl>
                                          <p:spTgt spid="22"/>
                                        </p:tgtEl>
                                        <p:attrNameLst>
                                          <p:attrName>style.visibility</p:attrName>
                                        </p:attrNameLst>
                                      </p:cBhvr>
                                      <p:to>
                                        <p:strVal val="visible"/>
                                      </p:to>
                                    </p:set>
                                    <p:anim calcmode="lin" valueType="num">
                                      <p:cBhvr additive="base">
                                        <p:cTn id="86" dur="3000" fill="hold"/>
                                        <p:tgtEl>
                                          <p:spTgt spid="22"/>
                                        </p:tgtEl>
                                        <p:attrNameLst>
                                          <p:attrName>ppt_x</p:attrName>
                                        </p:attrNameLst>
                                      </p:cBhvr>
                                      <p:tavLst>
                                        <p:tav tm="0">
                                          <p:val>
                                            <p:strVal val="0-#ppt_w/2"/>
                                          </p:val>
                                        </p:tav>
                                        <p:tav tm="100000">
                                          <p:val>
                                            <p:strVal val="#ppt_x"/>
                                          </p:val>
                                        </p:tav>
                                      </p:tavLst>
                                    </p:anim>
                                    <p:anim calcmode="lin" valueType="num">
                                      <p:cBhvr additive="base">
                                        <p:cTn id="87" dur="3000" fill="hold"/>
                                        <p:tgtEl>
                                          <p:spTgt spid="22"/>
                                        </p:tgtEl>
                                        <p:attrNameLst>
                                          <p:attrName>ppt_y</p:attrName>
                                        </p:attrNameLst>
                                      </p:cBhvr>
                                      <p:tavLst>
                                        <p:tav tm="0">
                                          <p:val>
                                            <p:strVal val="#ppt_y"/>
                                          </p:val>
                                        </p:tav>
                                        <p:tav tm="100000">
                                          <p:val>
                                            <p:strVal val="#ppt_y"/>
                                          </p:val>
                                        </p:tav>
                                      </p:tavLst>
                                    </p:anim>
                                  </p:childTnLst>
                                </p:cTn>
                              </p:par>
                              <p:par>
                                <p:cTn id="88" presetID="8" presetClass="emph" presetSubtype="0" fill="hold" grpId="1" nodeType="withEffect">
                                  <p:stCondLst>
                                    <p:cond delay="0"/>
                                  </p:stCondLst>
                                  <p:childTnLst>
                                    <p:animRot by="21600000">
                                      <p:cBhvr>
                                        <p:cTn id="89" dur="3000" fill="hold"/>
                                        <p:tgtEl>
                                          <p:spTgt spid="3"/>
                                        </p:tgtEl>
                                        <p:attrNameLst>
                                          <p:attrName>r</p:attrName>
                                        </p:attrNameLst>
                                      </p:cBhvr>
                                    </p:animRot>
                                  </p:childTnLst>
                                </p:cTn>
                              </p:par>
                              <p:par>
                                <p:cTn id="90" presetID="8" presetClass="emph" presetSubtype="0" fill="hold" grpId="1" nodeType="withEffect">
                                  <p:stCondLst>
                                    <p:cond delay="0"/>
                                  </p:stCondLst>
                                  <p:childTnLst>
                                    <p:animRot by="-21600000">
                                      <p:cBhvr>
                                        <p:cTn id="91" dur="3000" fill="hold"/>
                                        <p:tgtEl>
                                          <p:spTgt spid="4"/>
                                        </p:tgtEl>
                                        <p:attrNameLst>
                                          <p:attrName>r</p:attrName>
                                        </p:attrNameLst>
                                      </p:cBhvr>
                                    </p:animRot>
                                  </p:childTnLst>
                                </p:cTn>
                              </p:par>
                              <p:par>
                                <p:cTn id="92" presetID="8" presetClass="emph" presetSubtype="0" fill="hold" grpId="1" nodeType="withEffect">
                                  <p:stCondLst>
                                    <p:cond delay="0"/>
                                  </p:stCondLst>
                                  <p:childTnLst>
                                    <p:animRot by="21600000">
                                      <p:cBhvr>
                                        <p:cTn id="93" dur="3000" fill="hold"/>
                                        <p:tgtEl>
                                          <p:spTgt spid="5"/>
                                        </p:tgtEl>
                                        <p:attrNameLst>
                                          <p:attrName>r</p:attrName>
                                        </p:attrNameLst>
                                      </p:cBhvr>
                                    </p:animRot>
                                  </p:childTnLst>
                                </p:cTn>
                              </p:par>
                              <p:par>
                                <p:cTn id="94" presetID="8" presetClass="emph" presetSubtype="0" fill="hold" grpId="1" nodeType="withEffect">
                                  <p:stCondLst>
                                    <p:cond delay="0"/>
                                  </p:stCondLst>
                                  <p:childTnLst>
                                    <p:animRot by="-21600000">
                                      <p:cBhvr>
                                        <p:cTn id="95" dur="3000" fill="hold"/>
                                        <p:tgtEl>
                                          <p:spTgt spid="6"/>
                                        </p:tgtEl>
                                        <p:attrNameLst>
                                          <p:attrName>r</p:attrName>
                                        </p:attrNameLst>
                                      </p:cBhvr>
                                    </p:animRot>
                                  </p:childTnLst>
                                </p:cTn>
                              </p:par>
                              <p:par>
                                <p:cTn id="96" presetID="8" presetClass="emph" presetSubtype="0" fill="hold" grpId="1" nodeType="withEffect">
                                  <p:stCondLst>
                                    <p:cond delay="0"/>
                                  </p:stCondLst>
                                  <p:childTnLst>
                                    <p:animRot by="21600000">
                                      <p:cBhvr>
                                        <p:cTn id="97" dur="3000" fill="hold"/>
                                        <p:tgtEl>
                                          <p:spTgt spid="7"/>
                                        </p:tgtEl>
                                        <p:attrNameLst>
                                          <p:attrName>r</p:attrName>
                                        </p:attrNameLst>
                                      </p:cBhvr>
                                    </p:animRot>
                                  </p:childTnLst>
                                </p:cTn>
                              </p:par>
                              <p:par>
                                <p:cTn id="98" presetID="8" presetClass="emph" presetSubtype="0" fill="hold" grpId="1" nodeType="withEffect">
                                  <p:stCondLst>
                                    <p:cond delay="0"/>
                                  </p:stCondLst>
                                  <p:childTnLst>
                                    <p:animRot by="-21600000">
                                      <p:cBhvr>
                                        <p:cTn id="99" dur="3000" fill="hold"/>
                                        <p:tgtEl>
                                          <p:spTgt spid="8"/>
                                        </p:tgtEl>
                                        <p:attrNameLst>
                                          <p:attrName>r</p:attrName>
                                        </p:attrNameLst>
                                      </p:cBhvr>
                                    </p:animRot>
                                  </p:childTnLst>
                                </p:cTn>
                              </p:par>
                              <p:par>
                                <p:cTn id="100" presetID="8" presetClass="emph" presetSubtype="0" fill="hold" grpId="1" nodeType="withEffect">
                                  <p:stCondLst>
                                    <p:cond delay="0"/>
                                  </p:stCondLst>
                                  <p:childTnLst>
                                    <p:animRot by="21600000">
                                      <p:cBhvr>
                                        <p:cTn id="101" dur="3000" fill="hold"/>
                                        <p:tgtEl>
                                          <p:spTgt spid="9"/>
                                        </p:tgtEl>
                                        <p:attrNameLst>
                                          <p:attrName>r</p:attrName>
                                        </p:attrNameLst>
                                      </p:cBhvr>
                                    </p:animRot>
                                  </p:childTnLst>
                                </p:cTn>
                              </p:par>
                              <p:par>
                                <p:cTn id="102" presetID="8" presetClass="emph" presetSubtype="0" fill="hold" grpId="1" nodeType="withEffect">
                                  <p:stCondLst>
                                    <p:cond delay="0"/>
                                  </p:stCondLst>
                                  <p:childTnLst>
                                    <p:animRot by="-21600000">
                                      <p:cBhvr>
                                        <p:cTn id="103" dur="3000" fill="hold"/>
                                        <p:tgtEl>
                                          <p:spTgt spid="10"/>
                                        </p:tgtEl>
                                        <p:attrNameLst>
                                          <p:attrName>r</p:attrName>
                                        </p:attrNameLst>
                                      </p:cBhvr>
                                    </p:animRot>
                                  </p:childTnLst>
                                </p:cTn>
                              </p:par>
                              <p:par>
                                <p:cTn id="104" presetID="8" presetClass="emph" presetSubtype="0" fill="hold" grpId="1" nodeType="withEffect">
                                  <p:stCondLst>
                                    <p:cond delay="0"/>
                                  </p:stCondLst>
                                  <p:childTnLst>
                                    <p:animRot by="21600000">
                                      <p:cBhvr>
                                        <p:cTn id="105" dur="3000" fill="hold"/>
                                        <p:tgtEl>
                                          <p:spTgt spid="11"/>
                                        </p:tgtEl>
                                        <p:attrNameLst>
                                          <p:attrName>r</p:attrName>
                                        </p:attrNameLst>
                                      </p:cBhvr>
                                    </p:animRot>
                                  </p:childTnLst>
                                </p:cTn>
                              </p:par>
                              <p:par>
                                <p:cTn id="106" presetID="8" presetClass="emph" presetSubtype="0" fill="hold" grpId="1" nodeType="withEffect">
                                  <p:stCondLst>
                                    <p:cond delay="0"/>
                                  </p:stCondLst>
                                  <p:childTnLst>
                                    <p:animRot by="-21600000">
                                      <p:cBhvr>
                                        <p:cTn id="107" dur="3000" fill="hold"/>
                                        <p:tgtEl>
                                          <p:spTgt spid="12"/>
                                        </p:tgtEl>
                                        <p:attrNameLst>
                                          <p:attrName>r</p:attrName>
                                        </p:attrNameLst>
                                      </p:cBhvr>
                                    </p:animRot>
                                  </p:childTnLst>
                                </p:cTn>
                              </p:par>
                              <p:par>
                                <p:cTn id="108" presetID="8" presetClass="emph" presetSubtype="0" fill="hold" grpId="1" nodeType="withEffect">
                                  <p:stCondLst>
                                    <p:cond delay="0"/>
                                  </p:stCondLst>
                                  <p:childTnLst>
                                    <p:animRot by="21600000">
                                      <p:cBhvr>
                                        <p:cTn id="109" dur="3000" fill="hold"/>
                                        <p:tgtEl>
                                          <p:spTgt spid="13"/>
                                        </p:tgtEl>
                                        <p:attrNameLst>
                                          <p:attrName>r</p:attrName>
                                        </p:attrNameLst>
                                      </p:cBhvr>
                                    </p:animRot>
                                  </p:childTnLst>
                                </p:cTn>
                              </p:par>
                              <p:par>
                                <p:cTn id="110" presetID="8" presetClass="emph" presetSubtype="0" fill="hold" grpId="1" nodeType="withEffect">
                                  <p:stCondLst>
                                    <p:cond delay="0"/>
                                  </p:stCondLst>
                                  <p:childTnLst>
                                    <p:animRot by="-21600000">
                                      <p:cBhvr>
                                        <p:cTn id="111" dur="3000" fill="hold"/>
                                        <p:tgtEl>
                                          <p:spTgt spid="14"/>
                                        </p:tgtEl>
                                        <p:attrNameLst>
                                          <p:attrName>r</p:attrName>
                                        </p:attrNameLst>
                                      </p:cBhvr>
                                    </p:animRot>
                                  </p:childTnLst>
                                </p:cTn>
                              </p:par>
                              <p:par>
                                <p:cTn id="112" presetID="8" presetClass="emph" presetSubtype="0" fill="hold" grpId="1" nodeType="withEffect">
                                  <p:stCondLst>
                                    <p:cond delay="0"/>
                                  </p:stCondLst>
                                  <p:childTnLst>
                                    <p:animRot by="21600000">
                                      <p:cBhvr>
                                        <p:cTn id="113" dur="3000" fill="hold"/>
                                        <p:tgtEl>
                                          <p:spTgt spid="15"/>
                                        </p:tgtEl>
                                        <p:attrNameLst>
                                          <p:attrName>r</p:attrName>
                                        </p:attrNameLst>
                                      </p:cBhvr>
                                    </p:animRot>
                                  </p:childTnLst>
                                </p:cTn>
                              </p:par>
                              <p:par>
                                <p:cTn id="114" presetID="8" presetClass="emph" presetSubtype="0" fill="hold" grpId="1" nodeType="withEffect">
                                  <p:stCondLst>
                                    <p:cond delay="0"/>
                                  </p:stCondLst>
                                  <p:childTnLst>
                                    <p:animRot by="-21600000">
                                      <p:cBhvr>
                                        <p:cTn id="115" dur="3000" fill="hold"/>
                                        <p:tgtEl>
                                          <p:spTgt spid="16"/>
                                        </p:tgtEl>
                                        <p:attrNameLst>
                                          <p:attrName>r</p:attrName>
                                        </p:attrNameLst>
                                      </p:cBhvr>
                                    </p:animRot>
                                  </p:childTnLst>
                                </p:cTn>
                              </p:par>
                              <p:par>
                                <p:cTn id="116" presetID="8" presetClass="emph" presetSubtype="0" fill="hold" grpId="1" nodeType="withEffect">
                                  <p:stCondLst>
                                    <p:cond delay="0"/>
                                  </p:stCondLst>
                                  <p:childTnLst>
                                    <p:animRot by="21600000">
                                      <p:cBhvr>
                                        <p:cTn id="117" dur="3000" fill="hold"/>
                                        <p:tgtEl>
                                          <p:spTgt spid="17"/>
                                        </p:tgtEl>
                                        <p:attrNameLst>
                                          <p:attrName>r</p:attrName>
                                        </p:attrNameLst>
                                      </p:cBhvr>
                                    </p:animRot>
                                  </p:childTnLst>
                                </p:cTn>
                              </p:par>
                              <p:par>
                                <p:cTn id="118" presetID="8" presetClass="emph" presetSubtype="0" fill="hold" grpId="1" nodeType="withEffect">
                                  <p:stCondLst>
                                    <p:cond delay="0"/>
                                  </p:stCondLst>
                                  <p:childTnLst>
                                    <p:animRot by="-21600000">
                                      <p:cBhvr>
                                        <p:cTn id="119" dur="3000" fill="hold"/>
                                        <p:tgtEl>
                                          <p:spTgt spid="18"/>
                                        </p:tgtEl>
                                        <p:attrNameLst>
                                          <p:attrName>r</p:attrName>
                                        </p:attrNameLst>
                                      </p:cBhvr>
                                    </p:animRot>
                                  </p:childTnLst>
                                </p:cTn>
                              </p:par>
                              <p:par>
                                <p:cTn id="120" presetID="8" presetClass="emph" presetSubtype="0" fill="hold" grpId="1" nodeType="withEffect">
                                  <p:stCondLst>
                                    <p:cond delay="0"/>
                                  </p:stCondLst>
                                  <p:childTnLst>
                                    <p:animRot by="21600000">
                                      <p:cBhvr>
                                        <p:cTn id="121" dur="3000" fill="hold"/>
                                        <p:tgtEl>
                                          <p:spTgt spid="19"/>
                                        </p:tgtEl>
                                        <p:attrNameLst>
                                          <p:attrName>r</p:attrName>
                                        </p:attrNameLst>
                                      </p:cBhvr>
                                    </p:animRot>
                                  </p:childTnLst>
                                </p:cTn>
                              </p:par>
                              <p:par>
                                <p:cTn id="122" presetID="8" presetClass="emph" presetSubtype="0" fill="hold" grpId="1" nodeType="withEffect">
                                  <p:stCondLst>
                                    <p:cond delay="0"/>
                                  </p:stCondLst>
                                  <p:childTnLst>
                                    <p:animRot by="-21600000">
                                      <p:cBhvr>
                                        <p:cTn id="123" dur="3000" fill="hold"/>
                                        <p:tgtEl>
                                          <p:spTgt spid="20"/>
                                        </p:tgtEl>
                                        <p:attrNameLst>
                                          <p:attrName>r</p:attrName>
                                        </p:attrNameLst>
                                      </p:cBhvr>
                                    </p:animRot>
                                  </p:childTnLst>
                                </p:cTn>
                              </p:par>
                              <p:par>
                                <p:cTn id="124" presetID="8" presetClass="emph" presetSubtype="0" fill="hold" grpId="1" nodeType="withEffect">
                                  <p:stCondLst>
                                    <p:cond delay="0"/>
                                  </p:stCondLst>
                                  <p:childTnLst>
                                    <p:animRot by="21600000">
                                      <p:cBhvr>
                                        <p:cTn id="125" dur="3000" fill="hold"/>
                                        <p:tgtEl>
                                          <p:spTgt spid="21"/>
                                        </p:tgtEl>
                                        <p:attrNameLst>
                                          <p:attrName>r</p:attrName>
                                        </p:attrNameLst>
                                      </p:cBhvr>
                                    </p:animRot>
                                  </p:childTnLst>
                                </p:cTn>
                              </p:par>
                              <p:par>
                                <p:cTn id="126" presetID="8" presetClass="emph" presetSubtype="0" fill="hold" grpId="1" nodeType="withEffect">
                                  <p:stCondLst>
                                    <p:cond delay="0"/>
                                  </p:stCondLst>
                                  <p:childTnLst>
                                    <p:animRot by="-21600000">
                                      <p:cBhvr>
                                        <p:cTn id="127" dur="3000" fill="hold"/>
                                        <p:tgtEl>
                                          <p:spTgt spid="22"/>
                                        </p:tgtEl>
                                        <p:attrNameLst>
                                          <p:attrName>r</p:attrName>
                                        </p:attrNameLst>
                                      </p:cBhvr>
                                    </p:animRot>
                                  </p:childTnLst>
                                </p:cTn>
                              </p:par>
                              <p:par>
                                <p:cTn id="128" presetID="3" presetClass="entr" presetSubtype="10" fill="hold" grpId="5" nodeType="withEffect">
                                  <p:stCondLst>
                                    <p:cond delay="0"/>
                                  </p:stCondLst>
                                  <p:childTnLst>
                                    <p:set>
                                      <p:cBhvr>
                                        <p:cTn id="129" dur="1" fill="hold">
                                          <p:stCondLst>
                                            <p:cond delay="0"/>
                                          </p:stCondLst>
                                        </p:cTn>
                                        <p:tgtEl>
                                          <p:spTgt spid="3"/>
                                        </p:tgtEl>
                                        <p:attrNameLst>
                                          <p:attrName>style.visibility</p:attrName>
                                        </p:attrNameLst>
                                      </p:cBhvr>
                                      <p:to>
                                        <p:strVal val="visible"/>
                                      </p:to>
                                    </p:set>
                                    <p:animEffect transition="in" filter="blinds(horizontal)">
                                      <p:cBhvr>
                                        <p:cTn id="130" dur="3000"/>
                                        <p:tgtEl>
                                          <p:spTgt spid="3"/>
                                        </p:tgtEl>
                                      </p:cBhvr>
                                    </p:animEffect>
                                  </p:childTnLst>
                                </p:cTn>
                              </p:par>
                              <p:par>
                                <p:cTn id="131" presetID="3" presetClass="entr" presetSubtype="10" fill="hold" grpId="5" nodeType="withEffect">
                                  <p:stCondLst>
                                    <p:cond delay="0"/>
                                  </p:stCondLst>
                                  <p:childTnLst>
                                    <p:set>
                                      <p:cBhvr>
                                        <p:cTn id="132" dur="1" fill="hold">
                                          <p:stCondLst>
                                            <p:cond delay="0"/>
                                          </p:stCondLst>
                                        </p:cTn>
                                        <p:tgtEl>
                                          <p:spTgt spid="4"/>
                                        </p:tgtEl>
                                        <p:attrNameLst>
                                          <p:attrName>style.visibility</p:attrName>
                                        </p:attrNameLst>
                                      </p:cBhvr>
                                      <p:to>
                                        <p:strVal val="visible"/>
                                      </p:to>
                                    </p:set>
                                    <p:animEffect transition="in" filter="blinds(horizontal)">
                                      <p:cBhvr>
                                        <p:cTn id="133" dur="3000"/>
                                        <p:tgtEl>
                                          <p:spTgt spid="4"/>
                                        </p:tgtEl>
                                      </p:cBhvr>
                                    </p:animEffect>
                                  </p:childTnLst>
                                </p:cTn>
                              </p:par>
                              <p:par>
                                <p:cTn id="134" presetID="3" presetClass="entr" presetSubtype="10" fill="hold" grpId="5" nodeType="withEffect">
                                  <p:stCondLst>
                                    <p:cond delay="0"/>
                                  </p:stCondLst>
                                  <p:childTnLst>
                                    <p:set>
                                      <p:cBhvr>
                                        <p:cTn id="135" dur="1" fill="hold">
                                          <p:stCondLst>
                                            <p:cond delay="0"/>
                                          </p:stCondLst>
                                        </p:cTn>
                                        <p:tgtEl>
                                          <p:spTgt spid="5"/>
                                        </p:tgtEl>
                                        <p:attrNameLst>
                                          <p:attrName>style.visibility</p:attrName>
                                        </p:attrNameLst>
                                      </p:cBhvr>
                                      <p:to>
                                        <p:strVal val="visible"/>
                                      </p:to>
                                    </p:set>
                                    <p:animEffect transition="in" filter="blinds(horizontal)">
                                      <p:cBhvr>
                                        <p:cTn id="136" dur="3000"/>
                                        <p:tgtEl>
                                          <p:spTgt spid="5"/>
                                        </p:tgtEl>
                                      </p:cBhvr>
                                    </p:animEffect>
                                  </p:childTnLst>
                                </p:cTn>
                              </p:par>
                              <p:par>
                                <p:cTn id="137" presetID="3" presetClass="entr" presetSubtype="10" fill="hold" grpId="5" nodeType="withEffect">
                                  <p:stCondLst>
                                    <p:cond delay="0"/>
                                  </p:stCondLst>
                                  <p:childTnLst>
                                    <p:set>
                                      <p:cBhvr>
                                        <p:cTn id="138" dur="1" fill="hold">
                                          <p:stCondLst>
                                            <p:cond delay="0"/>
                                          </p:stCondLst>
                                        </p:cTn>
                                        <p:tgtEl>
                                          <p:spTgt spid="6"/>
                                        </p:tgtEl>
                                        <p:attrNameLst>
                                          <p:attrName>style.visibility</p:attrName>
                                        </p:attrNameLst>
                                      </p:cBhvr>
                                      <p:to>
                                        <p:strVal val="visible"/>
                                      </p:to>
                                    </p:set>
                                    <p:animEffect transition="in" filter="blinds(horizontal)">
                                      <p:cBhvr>
                                        <p:cTn id="139" dur="3000"/>
                                        <p:tgtEl>
                                          <p:spTgt spid="6"/>
                                        </p:tgtEl>
                                      </p:cBhvr>
                                    </p:animEffect>
                                  </p:childTnLst>
                                </p:cTn>
                              </p:par>
                              <p:par>
                                <p:cTn id="140" presetID="3" presetClass="entr" presetSubtype="10" fill="hold" grpId="5" nodeType="withEffect">
                                  <p:stCondLst>
                                    <p:cond delay="0"/>
                                  </p:stCondLst>
                                  <p:childTnLst>
                                    <p:set>
                                      <p:cBhvr>
                                        <p:cTn id="141" dur="1" fill="hold">
                                          <p:stCondLst>
                                            <p:cond delay="0"/>
                                          </p:stCondLst>
                                        </p:cTn>
                                        <p:tgtEl>
                                          <p:spTgt spid="7"/>
                                        </p:tgtEl>
                                        <p:attrNameLst>
                                          <p:attrName>style.visibility</p:attrName>
                                        </p:attrNameLst>
                                      </p:cBhvr>
                                      <p:to>
                                        <p:strVal val="visible"/>
                                      </p:to>
                                    </p:set>
                                    <p:animEffect transition="in" filter="blinds(horizontal)">
                                      <p:cBhvr>
                                        <p:cTn id="142" dur="3000"/>
                                        <p:tgtEl>
                                          <p:spTgt spid="7"/>
                                        </p:tgtEl>
                                      </p:cBhvr>
                                    </p:animEffect>
                                  </p:childTnLst>
                                </p:cTn>
                              </p:par>
                              <p:par>
                                <p:cTn id="143" presetID="3" presetClass="entr" presetSubtype="10" fill="hold" grpId="5" nodeType="withEffect">
                                  <p:stCondLst>
                                    <p:cond delay="0"/>
                                  </p:stCondLst>
                                  <p:childTnLst>
                                    <p:set>
                                      <p:cBhvr>
                                        <p:cTn id="144" dur="1" fill="hold">
                                          <p:stCondLst>
                                            <p:cond delay="0"/>
                                          </p:stCondLst>
                                        </p:cTn>
                                        <p:tgtEl>
                                          <p:spTgt spid="8"/>
                                        </p:tgtEl>
                                        <p:attrNameLst>
                                          <p:attrName>style.visibility</p:attrName>
                                        </p:attrNameLst>
                                      </p:cBhvr>
                                      <p:to>
                                        <p:strVal val="visible"/>
                                      </p:to>
                                    </p:set>
                                    <p:animEffect transition="in" filter="blinds(horizontal)">
                                      <p:cBhvr>
                                        <p:cTn id="145" dur="3000"/>
                                        <p:tgtEl>
                                          <p:spTgt spid="8"/>
                                        </p:tgtEl>
                                      </p:cBhvr>
                                    </p:animEffect>
                                  </p:childTnLst>
                                </p:cTn>
                              </p:par>
                              <p:par>
                                <p:cTn id="146" presetID="3" presetClass="entr" presetSubtype="10" fill="hold" grpId="5" nodeType="withEffect">
                                  <p:stCondLst>
                                    <p:cond delay="0"/>
                                  </p:stCondLst>
                                  <p:childTnLst>
                                    <p:set>
                                      <p:cBhvr>
                                        <p:cTn id="147" dur="1" fill="hold">
                                          <p:stCondLst>
                                            <p:cond delay="0"/>
                                          </p:stCondLst>
                                        </p:cTn>
                                        <p:tgtEl>
                                          <p:spTgt spid="9"/>
                                        </p:tgtEl>
                                        <p:attrNameLst>
                                          <p:attrName>style.visibility</p:attrName>
                                        </p:attrNameLst>
                                      </p:cBhvr>
                                      <p:to>
                                        <p:strVal val="visible"/>
                                      </p:to>
                                    </p:set>
                                    <p:animEffect transition="in" filter="blinds(horizontal)">
                                      <p:cBhvr>
                                        <p:cTn id="148" dur="3000"/>
                                        <p:tgtEl>
                                          <p:spTgt spid="9"/>
                                        </p:tgtEl>
                                      </p:cBhvr>
                                    </p:animEffect>
                                  </p:childTnLst>
                                </p:cTn>
                              </p:par>
                              <p:par>
                                <p:cTn id="149" presetID="3" presetClass="entr" presetSubtype="10" fill="hold" grpId="5" nodeType="withEffect">
                                  <p:stCondLst>
                                    <p:cond delay="0"/>
                                  </p:stCondLst>
                                  <p:childTnLst>
                                    <p:set>
                                      <p:cBhvr>
                                        <p:cTn id="150" dur="1" fill="hold">
                                          <p:stCondLst>
                                            <p:cond delay="0"/>
                                          </p:stCondLst>
                                        </p:cTn>
                                        <p:tgtEl>
                                          <p:spTgt spid="10"/>
                                        </p:tgtEl>
                                        <p:attrNameLst>
                                          <p:attrName>style.visibility</p:attrName>
                                        </p:attrNameLst>
                                      </p:cBhvr>
                                      <p:to>
                                        <p:strVal val="visible"/>
                                      </p:to>
                                    </p:set>
                                    <p:animEffect transition="in" filter="blinds(horizontal)">
                                      <p:cBhvr>
                                        <p:cTn id="151" dur="3000"/>
                                        <p:tgtEl>
                                          <p:spTgt spid="10"/>
                                        </p:tgtEl>
                                      </p:cBhvr>
                                    </p:animEffect>
                                  </p:childTnLst>
                                </p:cTn>
                              </p:par>
                              <p:par>
                                <p:cTn id="152" presetID="3" presetClass="entr" presetSubtype="10" fill="hold" grpId="5" nodeType="withEffect">
                                  <p:stCondLst>
                                    <p:cond delay="0"/>
                                  </p:stCondLst>
                                  <p:childTnLst>
                                    <p:set>
                                      <p:cBhvr>
                                        <p:cTn id="153" dur="1" fill="hold">
                                          <p:stCondLst>
                                            <p:cond delay="0"/>
                                          </p:stCondLst>
                                        </p:cTn>
                                        <p:tgtEl>
                                          <p:spTgt spid="11"/>
                                        </p:tgtEl>
                                        <p:attrNameLst>
                                          <p:attrName>style.visibility</p:attrName>
                                        </p:attrNameLst>
                                      </p:cBhvr>
                                      <p:to>
                                        <p:strVal val="visible"/>
                                      </p:to>
                                    </p:set>
                                    <p:animEffect transition="in" filter="blinds(horizontal)">
                                      <p:cBhvr>
                                        <p:cTn id="154" dur="3000"/>
                                        <p:tgtEl>
                                          <p:spTgt spid="11"/>
                                        </p:tgtEl>
                                      </p:cBhvr>
                                    </p:animEffect>
                                  </p:childTnLst>
                                </p:cTn>
                              </p:par>
                              <p:par>
                                <p:cTn id="155" presetID="3" presetClass="entr" presetSubtype="10" fill="hold" grpId="5" nodeType="withEffect">
                                  <p:stCondLst>
                                    <p:cond delay="0"/>
                                  </p:stCondLst>
                                  <p:childTnLst>
                                    <p:set>
                                      <p:cBhvr>
                                        <p:cTn id="156" dur="1" fill="hold">
                                          <p:stCondLst>
                                            <p:cond delay="0"/>
                                          </p:stCondLst>
                                        </p:cTn>
                                        <p:tgtEl>
                                          <p:spTgt spid="12"/>
                                        </p:tgtEl>
                                        <p:attrNameLst>
                                          <p:attrName>style.visibility</p:attrName>
                                        </p:attrNameLst>
                                      </p:cBhvr>
                                      <p:to>
                                        <p:strVal val="visible"/>
                                      </p:to>
                                    </p:set>
                                    <p:animEffect transition="in" filter="blinds(horizontal)">
                                      <p:cBhvr>
                                        <p:cTn id="157" dur="3000"/>
                                        <p:tgtEl>
                                          <p:spTgt spid="12"/>
                                        </p:tgtEl>
                                      </p:cBhvr>
                                    </p:animEffect>
                                  </p:childTnLst>
                                </p:cTn>
                              </p:par>
                              <p:par>
                                <p:cTn id="158" presetID="3" presetClass="entr" presetSubtype="10" fill="hold" grpId="5" nodeType="withEffect">
                                  <p:stCondLst>
                                    <p:cond delay="0"/>
                                  </p:stCondLst>
                                  <p:childTnLst>
                                    <p:set>
                                      <p:cBhvr>
                                        <p:cTn id="159" dur="1" fill="hold">
                                          <p:stCondLst>
                                            <p:cond delay="0"/>
                                          </p:stCondLst>
                                        </p:cTn>
                                        <p:tgtEl>
                                          <p:spTgt spid="13"/>
                                        </p:tgtEl>
                                        <p:attrNameLst>
                                          <p:attrName>style.visibility</p:attrName>
                                        </p:attrNameLst>
                                      </p:cBhvr>
                                      <p:to>
                                        <p:strVal val="visible"/>
                                      </p:to>
                                    </p:set>
                                    <p:animEffect transition="in" filter="blinds(horizontal)">
                                      <p:cBhvr>
                                        <p:cTn id="160" dur="3000"/>
                                        <p:tgtEl>
                                          <p:spTgt spid="13"/>
                                        </p:tgtEl>
                                      </p:cBhvr>
                                    </p:animEffect>
                                  </p:childTnLst>
                                </p:cTn>
                              </p:par>
                              <p:par>
                                <p:cTn id="161" presetID="3" presetClass="entr" presetSubtype="10" fill="hold" grpId="5" nodeType="withEffect">
                                  <p:stCondLst>
                                    <p:cond delay="0"/>
                                  </p:stCondLst>
                                  <p:childTnLst>
                                    <p:set>
                                      <p:cBhvr>
                                        <p:cTn id="162" dur="1" fill="hold">
                                          <p:stCondLst>
                                            <p:cond delay="0"/>
                                          </p:stCondLst>
                                        </p:cTn>
                                        <p:tgtEl>
                                          <p:spTgt spid="14"/>
                                        </p:tgtEl>
                                        <p:attrNameLst>
                                          <p:attrName>style.visibility</p:attrName>
                                        </p:attrNameLst>
                                      </p:cBhvr>
                                      <p:to>
                                        <p:strVal val="visible"/>
                                      </p:to>
                                    </p:set>
                                    <p:animEffect transition="in" filter="blinds(horizontal)">
                                      <p:cBhvr>
                                        <p:cTn id="163" dur="3000"/>
                                        <p:tgtEl>
                                          <p:spTgt spid="14"/>
                                        </p:tgtEl>
                                      </p:cBhvr>
                                    </p:animEffect>
                                  </p:childTnLst>
                                </p:cTn>
                              </p:par>
                              <p:par>
                                <p:cTn id="164" presetID="3" presetClass="entr" presetSubtype="10" fill="hold" grpId="5" nodeType="withEffect">
                                  <p:stCondLst>
                                    <p:cond delay="0"/>
                                  </p:stCondLst>
                                  <p:childTnLst>
                                    <p:set>
                                      <p:cBhvr>
                                        <p:cTn id="165" dur="1" fill="hold">
                                          <p:stCondLst>
                                            <p:cond delay="0"/>
                                          </p:stCondLst>
                                        </p:cTn>
                                        <p:tgtEl>
                                          <p:spTgt spid="15"/>
                                        </p:tgtEl>
                                        <p:attrNameLst>
                                          <p:attrName>style.visibility</p:attrName>
                                        </p:attrNameLst>
                                      </p:cBhvr>
                                      <p:to>
                                        <p:strVal val="visible"/>
                                      </p:to>
                                    </p:set>
                                    <p:animEffect transition="in" filter="blinds(horizontal)">
                                      <p:cBhvr>
                                        <p:cTn id="166" dur="3000"/>
                                        <p:tgtEl>
                                          <p:spTgt spid="15"/>
                                        </p:tgtEl>
                                      </p:cBhvr>
                                    </p:animEffect>
                                  </p:childTnLst>
                                </p:cTn>
                              </p:par>
                              <p:par>
                                <p:cTn id="167" presetID="3" presetClass="entr" presetSubtype="10" fill="hold" grpId="5" nodeType="withEffect">
                                  <p:stCondLst>
                                    <p:cond delay="0"/>
                                  </p:stCondLst>
                                  <p:childTnLst>
                                    <p:set>
                                      <p:cBhvr>
                                        <p:cTn id="168" dur="1" fill="hold">
                                          <p:stCondLst>
                                            <p:cond delay="0"/>
                                          </p:stCondLst>
                                        </p:cTn>
                                        <p:tgtEl>
                                          <p:spTgt spid="16"/>
                                        </p:tgtEl>
                                        <p:attrNameLst>
                                          <p:attrName>style.visibility</p:attrName>
                                        </p:attrNameLst>
                                      </p:cBhvr>
                                      <p:to>
                                        <p:strVal val="visible"/>
                                      </p:to>
                                    </p:set>
                                    <p:animEffect transition="in" filter="blinds(horizontal)">
                                      <p:cBhvr>
                                        <p:cTn id="169" dur="3000"/>
                                        <p:tgtEl>
                                          <p:spTgt spid="16"/>
                                        </p:tgtEl>
                                      </p:cBhvr>
                                    </p:animEffect>
                                  </p:childTnLst>
                                </p:cTn>
                              </p:par>
                              <p:par>
                                <p:cTn id="170" presetID="3" presetClass="entr" presetSubtype="10" fill="hold" grpId="5" nodeType="withEffect">
                                  <p:stCondLst>
                                    <p:cond delay="0"/>
                                  </p:stCondLst>
                                  <p:childTnLst>
                                    <p:set>
                                      <p:cBhvr>
                                        <p:cTn id="171" dur="1" fill="hold">
                                          <p:stCondLst>
                                            <p:cond delay="0"/>
                                          </p:stCondLst>
                                        </p:cTn>
                                        <p:tgtEl>
                                          <p:spTgt spid="17"/>
                                        </p:tgtEl>
                                        <p:attrNameLst>
                                          <p:attrName>style.visibility</p:attrName>
                                        </p:attrNameLst>
                                      </p:cBhvr>
                                      <p:to>
                                        <p:strVal val="visible"/>
                                      </p:to>
                                    </p:set>
                                    <p:animEffect transition="in" filter="blinds(horizontal)">
                                      <p:cBhvr>
                                        <p:cTn id="172" dur="3000"/>
                                        <p:tgtEl>
                                          <p:spTgt spid="17"/>
                                        </p:tgtEl>
                                      </p:cBhvr>
                                    </p:animEffect>
                                  </p:childTnLst>
                                </p:cTn>
                              </p:par>
                              <p:par>
                                <p:cTn id="173" presetID="3" presetClass="entr" presetSubtype="10" fill="hold" grpId="5" nodeType="withEffect">
                                  <p:stCondLst>
                                    <p:cond delay="0"/>
                                  </p:stCondLst>
                                  <p:childTnLst>
                                    <p:set>
                                      <p:cBhvr>
                                        <p:cTn id="174" dur="1" fill="hold">
                                          <p:stCondLst>
                                            <p:cond delay="0"/>
                                          </p:stCondLst>
                                        </p:cTn>
                                        <p:tgtEl>
                                          <p:spTgt spid="18"/>
                                        </p:tgtEl>
                                        <p:attrNameLst>
                                          <p:attrName>style.visibility</p:attrName>
                                        </p:attrNameLst>
                                      </p:cBhvr>
                                      <p:to>
                                        <p:strVal val="visible"/>
                                      </p:to>
                                    </p:set>
                                    <p:animEffect transition="in" filter="blinds(horizontal)">
                                      <p:cBhvr>
                                        <p:cTn id="175" dur="3000"/>
                                        <p:tgtEl>
                                          <p:spTgt spid="18"/>
                                        </p:tgtEl>
                                      </p:cBhvr>
                                    </p:animEffect>
                                  </p:childTnLst>
                                </p:cTn>
                              </p:par>
                              <p:par>
                                <p:cTn id="176" presetID="3" presetClass="entr" presetSubtype="10" fill="hold" grpId="5" nodeType="withEffect">
                                  <p:stCondLst>
                                    <p:cond delay="0"/>
                                  </p:stCondLst>
                                  <p:childTnLst>
                                    <p:set>
                                      <p:cBhvr>
                                        <p:cTn id="177" dur="1" fill="hold">
                                          <p:stCondLst>
                                            <p:cond delay="0"/>
                                          </p:stCondLst>
                                        </p:cTn>
                                        <p:tgtEl>
                                          <p:spTgt spid="19"/>
                                        </p:tgtEl>
                                        <p:attrNameLst>
                                          <p:attrName>style.visibility</p:attrName>
                                        </p:attrNameLst>
                                      </p:cBhvr>
                                      <p:to>
                                        <p:strVal val="visible"/>
                                      </p:to>
                                    </p:set>
                                    <p:animEffect transition="in" filter="blinds(horizontal)">
                                      <p:cBhvr>
                                        <p:cTn id="178" dur="3000"/>
                                        <p:tgtEl>
                                          <p:spTgt spid="19"/>
                                        </p:tgtEl>
                                      </p:cBhvr>
                                    </p:animEffect>
                                  </p:childTnLst>
                                </p:cTn>
                              </p:par>
                              <p:par>
                                <p:cTn id="179" presetID="3" presetClass="entr" presetSubtype="10" fill="hold" grpId="5" nodeType="withEffect">
                                  <p:stCondLst>
                                    <p:cond delay="0"/>
                                  </p:stCondLst>
                                  <p:childTnLst>
                                    <p:set>
                                      <p:cBhvr>
                                        <p:cTn id="180" dur="1" fill="hold">
                                          <p:stCondLst>
                                            <p:cond delay="0"/>
                                          </p:stCondLst>
                                        </p:cTn>
                                        <p:tgtEl>
                                          <p:spTgt spid="20"/>
                                        </p:tgtEl>
                                        <p:attrNameLst>
                                          <p:attrName>style.visibility</p:attrName>
                                        </p:attrNameLst>
                                      </p:cBhvr>
                                      <p:to>
                                        <p:strVal val="visible"/>
                                      </p:to>
                                    </p:set>
                                    <p:animEffect transition="in" filter="blinds(horizontal)">
                                      <p:cBhvr>
                                        <p:cTn id="181" dur="3000"/>
                                        <p:tgtEl>
                                          <p:spTgt spid="20"/>
                                        </p:tgtEl>
                                      </p:cBhvr>
                                    </p:animEffect>
                                  </p:childTnLst>
                                </p:cTn>
                              </p:par>
                              <p:par>
                                <p:cTn id="182" presetID="3" presetClass="entr" presetSubtype="10" fill="hold" grpId="5" nodeType="withEffect">
                                  <p:stCondLst>
                                    <p:cond delay="0"/>
                                  </p:stCondLst>
                                  <p:childTnLst>
                                    <p:set>
                                      <p:cBhvr>
                                        <p:cTn id="183" dur="1" fill="hold">
                                          <p:stCondLst>
                                            <p:cond delay="0"/>
                                          </p:stCondLst>
                                        </p:cTn>
                                        <p:tgtEl>
                                          <p:spTgt spid="21"/>
                                        </p:tgtEl>
                                        <p:attrNameLst>
                                          <p:attrName>style.visibility</p:attrName>
                                        </p:attrNameLst>
                                      </p:cBhvr>
                                      <p:to>
                                        <p:strVal val="visible"/>
                                      </p:to>
                                    </p:set>
                                    <p:animEffect transition="in" filter="blinds(horizontal)">
                                      <p:cBhvr>
                                        <p:cTn id="184" dur="3000"/>
                                        <p:tgtEl>
                                          <p:spTgt spid="21"/>
                                        </p:tgtEl>
                                      </p:cBhvr>
                                    </p:animEffect>
                                  </p:childTnLst>
                                </p:cTn>
                              </p:par>
                              <p:par>
                                <p:cTn id="185" presetID="3" presetClass="entr" presetSubtype="10" fill="hold" grpId="5" nodeType="withEffect">
                                  <p:stCondLst>
                                    <p:cond delay="0"/>
                                  </p:stCondLst>
                                  <p:childTnLst>
                                    <p:set>
                                      <p:cBhvr>
                                        <p:cTn id="186" dur="1" fill="hold">
                                          <p:stCondLst>
                                            <p:cond delay="0"/>
                                          </p:stCondLst>
                                        </p:cTn>
                                        <p:tgtEl>
                                          <p:spTgt spid="22"/>
                                        </p:tgtEl>
                                        <p:attrNameLst>
                                          <p:attrName>style.visibility</p:attrName>
                                        </p:attrNameLst>
                                      </p:cBhvr>
                                      <p:to>
                                        <p:strVal val="visible"/>
                                      </p:to>
                                    </p:set>
                                    <p:animEffect transition="in" filter="blinds(horizontal)">
                                      <p:cBhvr>
                                        <p:cTn id="187" dur="3000"/>
                                        <p:tgtEl>
                                          <p:spTgt spid="22"/>
                                        </p:tgtEl>
                                      </p:cBhvr>
                                    </p:animEffect>
                                  </p:childTnLst>
                                </p:cTn>
                              </p:par>
                            </p:childTnLst>
                          </p:cTn>
                        </p:par>
                        <p:par>
                          <p:cTn id="188" fill="hold">
                            <p:stCondLst>
                              <p:cond delay="3000"/>
                            </p:stCondLst>
                            <p:childTnLst>
                              <p:par>
                                <p:cTn id="189" presetID="2" presetClass="exit" presetSubtype="8" fill="hold" grpId="2" nodeType="afterEffect">
                                  <p:stCondLst>
                                    <p:cond delay="0"/>
                                  </p:stCondLst>
                                  <p:childTnLst>
                                    <p:anim calcmode="lin" valueType="num">
                                      <p:cBhvr additive="base">
                                        <p:cTn id="190" dur="3000"/>
                                        <p:tgtEl>
                                          <p:spTgt spid="3"/>
                                        </p:tgtEl>
                                        <p:attrNameLst>
                                          <p:attrName>ppt_x</p:attrName>
                                        </p:attrNameLst>
                                      </p:cBhvr>
                                      <p:tavLst>
                                        <p:tav tm="0">
                                          <p:val>
                                            <p:strVal val="ppt_x"/>
                                          </p:val>
                                        </p:tav>
                                        <p:tav tm="100000">
                                          <p:val>
                                            <p:strVal val="0-ppt_w/2"/>
                                          </p:val>
                                        </p:tav>
                                      </p:tavLst>
                                    </p:anim>
                                    <p:anim calcmode="lin" valueType="num">
                                      <p:cBhvr additive="base">
                                        <p:cTn id="191" dur="3000"/>
                                        <p:tgtEl>
                                          <p:spTgt spid="3"/>
                                        </p:tgtEl>
                                        <p:attrNameLst>
                                          <p:attrName>ppt_y</p:attrName>
                                        </p:attrNameLst>
                                      </p:cBhvr>
                                      <p:tavLst>
                                        <p:tav tm="0">
                                          <p:val>
                                            <p:strVal val="ppt_y"/>
                                          </p:val>
                                        </p:tav>
                                        <p:tav tm="100000">
                                          <p:val>
                                            <p:strVal val="ppt_y"/>
                                          </p:val>
                                        </p:tav>
                                      </p:tavLst>
                                    </p:anim>
                                    <p:set>
                                      <p:cBhvr>
                                        <p:cTn id="192" dur="1" fill="hold">
                                          <p:stCondLst>
                                            <p:cond delay="2999"/>
                                          </p:stCondLst>
                                        </p:cTn>
                                        <p:tgtEl>
                                          <p:spTgt spid="3"/>
                                        </p:tgtEl>
                                        <p:attrNameLst>
                                          <p:attrName>style.visibility</p:attrName>
                                        </p:attrNameLst>
                                      </p:cBhvr>
                                      <p:to>
                                        <p:strVal val="hidden"/>
                                      </p:to>
                                    </p:set>
                                  </p:childTnLst>
                                </p:cTn>
                              </p:par>
                              <p:par>
                                <p:cTn id="193" presetID="2" presetClass="exit" presetSubtype="8" fill="hold" grpId="2" nodeType="withEffect">
                                  <p:stCondLst>
                                    <p:cond delay="0"/>
                                  </p:stCondLst>
                                  <p:childTnLst>
                                    <p:anim calcmode="lin" valueType="num">
                                      <p:cBhvr additive="base">
                                        <p:cTn id="194" dur="3000"/>
                                        <p:tgtEl>
                                          <p:spTgt spid="4"/>
                                        </p:tgtEl>
                                        <p:attrNameLst>
                                          <p:attrName>ppt_x</p:attrName>
                                        </p:attrNameLst>
                                      </p:cBhvr>
                                      <p:tavLst>
                                        <p:tav tm="0">
                                          <p:val>
                                            <p:strVal val="ppt_x"/>
                                          </p:val>
                                        </p:tav>
                                        <p:tav tm="100000">
                                          <p:val>
                                            <p:strVal val="0-ppt_w/2"/>
                                          </p:val>
                                        </p:tav>
                                      </p:tavLst>
                                    </p:anim>
                                    <p:anim calcmode="lin" valueType="num">
                                      <p:cBhvr additive="base">
                                        <p:cTn id="195" dur="3000"/>
                                        <p:tgtEl>
                                          <p:spTgt spid="4"/>
                                        </p:tgtEl>
                                        <p:attrNameLst>
                                          <p:attrName>ppt_y</p:attrName>
                                        </p:attrNameLst>
                                      </p:cBhvr>
                                      <p:tavLst>
                                        <p:tav tm="0">
                                          <p:val>
                                            <p:strVal val="ppt_y"/>
                                          </p:val>
                                        </p:tav>
                                        <p:tav tm="100000">
                                          <p:val>
                                            <p:strVal val="ppt_y"/>
                                          </p:val>
                                        </p:tav>
                                      </p:tavLst>
                                    </p:anim>
                                    <p:set>
                                      <p:cBhvr>
                                        <p:cTn id="196" dur="1" fill="hold">
                                          <p:stCondLst>
                                            <p:cond delay="2999"/>
                                          </p:stCondLst>
                                        </p:cTn>
                                        <p:tgtEl>
                                          <p:spTgt spid="4"/>
                                        </p:tgtEl>
                                        <p:attrNameLst>
                                          <p:attrName>style.visibility</p:attrName>
                                        </p:attrNameLst>
                                      </p:cBhvr>
                                      <p:to>
                                        <p:strVal val="hidden"/>
                                      </p:to>
                                    </p:set>
                                  </p:childTnLst>
                                </p:cTn>
                              </p:par>
                              <p:par>
                                <p:cTn id="197" presetID="2" presetClass="exit" presetSubtype="8" fill="hold" grpId="2" nodeType="withEffect">
                                  <p:stCondLst>
                                    <p:cond delay="0"/>
                                  </p:stCondLst>
                                  <p:childTnLst>
                                    <p:anim calcmode="lin" valueType="num">
                                      <p:cBhvr additive="base">
                                        <p:cTn id="198" dur="3000"/>
                                        <p:tgtEl>
                                          <p:spTgt spid="5"/>
                                        </p:tgtEl>
                                        <p:attrNameLst>
                                          <p:attrName>ppt_x</p:attrName>
                                        </p:attrNameLst>
                                      </p:cBhvr>
                                      <p:tavLst>
                                        <p:tav tm="0">
                                          <p:val>
                                            <p:strVal val="ppt_x"/>
                                          </p:val>
                                        </p:tav>
                                        <p:tav tm="100000">
                                          <p:val>
                                            <p:strVal val="0-ppt_w/2"/>
                                          </p:val>
                                        </p:tav>
                                      </p:tavLst>
                                    </p:anim>
                                    <p:anim calcmode="lin" valueType="num">
                                      <p:cBhvr additive="base">
                                        <p:cTn id="199" dur="3000"/>
                                        <p:tgtEl>
                                          <p:spTgt spid="5"/>
                                        </p:tgtEl>
                                        <p:attrNameLst>
                                          <p:attrName>ppt_y</p:attrName>
                                        </p:attrNameLst>
                                      </p:cBhvr>
                                      <p:tavLst>
                                        <p:tav tm="0">
                                          <p:val>
                                            <p:strVal val="ppt_y"/>
                                          </p:val>
                                        </p:tav>
                                        <p:tav tm="100000">
                                          <p:val>
                                            <p:strVal val="ppt_y"/>
                                          </p:val>
                                        </p:tav>
                                      </p:tavLst>
                                    </p:anim>
                                    <p:set>
                                      <p:cBhvr>
                                        <p:cTn id="200" dur="1" fill="hold">
                                          <p:stCondLst>
                                            <p:cond delay="2999"/>
                                          </p:stCondLst>
                                        </p:cTn>
                                        <p:tgtEl>
                                          <p:spTgt spid="5"/>
                                        </p:tgtEl>
                                        <p:attrNameLst>
                                          <p:attrName>style.visibility</p:attrName>
                                        </p:attrNameLst>
                                      </p:cBhvr>
                                      <p:to>
                                        <p:strVal val="hidden"/>
                                      </p:to>
                                    </p:set>
                                  </p:childTnLst>
                                </p:cTn>
                              </p:par>
                              <p:par>
                                <p:cTn id="201" presetID="2" presetClass="exit" presetSubtype="8" fill="hold" grpId="2" nodeType="withEffect">
                                  <p:stCondLst>
                                    <p:cond delay="0"/>
                                  </p:stCondLst>
                                  <p:childTnLst>
                                    <p:anim calcmode="lin" valueType="num">
                                      <p:cBhvr additive="base">
                                        <p:cTn id="202" dur="3000"/>
                                        <p:tgtEl>
                                          <p:spTgt spid="6"/>
                                        </p:tgtEl>
                                        <p:attrNameLst>
                                          <p:attrName>ppt_x</p:attrName>
                                        </p:attrNameLst>
                                      </p:cBhvr>
                                      <p:tavLst>
                                        <p:tav tm="0">
                                          <p:val>
                                            <p:strVal val="ppt_x"/>
                                          </p:val>
                                        </p:tav>
                                        <p:tav tm="100000">
                                          <p:val>
                                            <p:strVal val="0-ppt_w/2"/>
                                          </p:val>
                                        </p:tav>
                                      </p:tavLst>
                                    </p:anim>
                                    <p:anim calcmode="lin" valueType="num">
                                      <p:cBhvr additive="base">
                                        <p:cTn id="203" dur="3000"/>
                                        <p:tgtEl>
                                          <p:spTgt spid="6"/>
                                        </p:tgtEl>
                                        <p:attrNameLst>
                                          <p:attrName>ppt_y</p:attrName>
                                        </p:attrNameLst>
                                      </p:cBhvr>
                                      <p:tavLst>
                                        <p:tav tm="0">
                                          <p:val>
                                            <p:strVal val="ppt_y"/>
                                          </p:val>
                                        </p:tav>
                                        <p:tav tm="100000">
                                          <p:val>
                                            <p:strVal val="ppt_y"/>
                                          </p:val>
                                        </p:tav>
                                      </p:tavLst>
                                    </p:anim>
                                    <p:set>
                                      <p:cBhvr>
                                        <p:cTn id="204" dur="1" fill="hold">
                                          <p:stCondLst>
                                            <p:cond delay="2999"/>
                                          </p:stCondLst>
                                        </p:cTn>
                                        <p:tgtEl>
                                          <p:spTgt spid="6"/>
                                        </p:tgtEl>
                                        <p:attrNameLst>
                                          <p:attrName>style.visibility</p:attrName>
                                        </p:attrNameLst>
                                      </p:cBhvr>
                                      <p:to>
                                        <p:strVal val="hidden"/>
                                      </p:to>
                                    </p:set>
                                  </p:childTnLst>
                                </p:cTn>
                              </p:par>
                              <p:par>
                                <p:cTn id="205" presetID="2" presetClass="exit" presetSubtype="8" fill="hold" grpId="2" nodeType="withEffect">
                                  <p:stCondLst>
                                    <p:cond delay="0"/>
                                  </p:stCondLst>
                                  <p:childTnLst>
                                    <p:anim calcmode="lin" valueType="num">
                                      <p:cBhvr additive="base">
                                        <p:cTn id="206" dur="3000"/>
                                        <p:tgtEl>
                                          <p:spTgt spid="7"/>
                                        </p:tgtEl>
                                        <p:attrNameLst>
                                          <p:attrName>ppt_x</p:attrName>
                                        </p:attrNameLst>
                                      </p:cBhvr>
                                      <p:tavLst>
                                        <p:tav tm="0">
                                          <p:val>
                                            <p:strVal val="ppt_x"/>
                                          </p:val>
                                        </p:tav>
                                        <p:tav tm="100000">
                                          <p:val>
                                            <p:strVal val="0-ppt_w/2"/>
                                          </p:val>
                                        </p:tav>
                                      </p:tavLst>
                                    </p:anim>
                                    <p:anim calcmode="lin" valueType="num">
                                      <p:cBhvr additive="base">
                                        <p:cTn id="207" dur="3000"/>
                                        <p:tgtEl>
                                          <p:spTgt spid="7"/>
                                        </p:tgtEl>
                                        <p:attrNameLst>
                                          <p:attrName>ppt_y</p:attrName>
                                        </p:attrNameLst>
                                      </p:cBhvr>
                                      <p:tavLst>
                                        <p:tav tm="0">
                                          <p:val>
                                            <p:strVal val="ppt_y"/>
                                          </p:val>
                                        </p:tav>
                                        <p:tav tm="100000">
                                          <p:val>
                                            <p:strVal val="ppt_y"/>
                                          </p:val>
                                        </p:tav>
                                      </p:tavLst>
                                    </p:anim>
                                    <p:set>
                                      <p:cBhvr>
                                        <p:cTn id="208" dur="1" fill="hold">
                                          <p:stCondLst>
                                            <p:cond delay="2999"/>
                                          </p:stCondLst>
                                        </p:cTn>
                                        <p:tgtEl>
                                          <p:spTgt spid="7"/>
                                        </p:tgtEl>
                                        <p:attrNameLst>
                                          <p:attrName>style.visibility</p:attrName>
                                        </p:attrNameLst>
                                      </p:cBhvr>
                                      <p:to>
                                        <p:strVal val="hidden"/>
                                      </p:to>
                                    </p:set>
                                  </p:childTnLst>
                                </p:cTn>
                              </p:par>
                              <p:par>
                                <p:cTn id="209" presetID="2" presetClass="exit" presetSubtype="8" fill="hold" grpId="2" nodeType="withEffect">
                                  <p:stCondLst>
                                    <p:cond delay="0"/>
                                  </p:stCondLst>
                                  <p:childTnLst>
                                    <p:anim calcmode="lin" valueType="num">
                                      <p:cBhvr additive="base">
                                        <p:cTn id="210" dur="3000"/>
                                        <p:tgtEl>
                                          <p:spTgt spid="8"/>
                                        </p:tgtEl>
                                        <p:attrNameLst>
                                          <p:attrName>ppt_x</p:attrName>
                                        </p:attrNameLst>
                                      </p:cBhvr>
                                      <p:tavLst>
                                        <p:tav tm="0">
                                          <p:val>
                                            <p:strVal val="ppt_x"/>
                                          </p:val>
                                        </p:tav>
                                        <p:tav tm="100000">
                                          <p:val>
                                            <p:strVal val="0-ppt_w/2"/>
                                          </p:val>
                                        </p:tav>
                                      </p:tavLst>
                                    </p:anim>
                                    <p:anim calcmode="lin" valueType="num">
                                      <p:cBhvr additive="base">
                                        <p:cTn id="211" dur="3000"/>
                                        <p:tgtEl>
                                          <p:spTgt spid="8"/>
                                        </p:tgtEl>
                                        <p:attrNameLst>
                                          <p:attrName>ppt_y</p:attrName>
                                        </p:attrNameLst>
                                      </p:cBhvr>
                                      <p:tavLst>
                                        <p:tav tm="0">
                                          <p:val>
                                            <p:strVal val="ppt_y"/>
                                          </p:val>
                                        </p:tav>
                                        <p:tav tm="100000">
                                          <p:val>
                                            <p:strVal val="ppt_y"/>
                                          </p:val>
                                        </p:tav>
                                      </p:tavLst>
                                    </p:anim>
                                    <p:set>
                                      <p:cBhvr>
                                        <p:cTn id="212" dur="1" fill="hold">
                                          <p:stCondLst>
                                            <p:cond delay="2999"/>
                                          </p:stCondLst>
                                        </p:cTn>
                                        <p:tgtEl>
                                          <p:spTgt spid="8"/>
                                        </p:tgtEl>
                                        <p:attrNameLst>
                                          <p:attrName>style.visibility</p:attrName>
                                        </p:attrNameLst>
                                      </p:cBhvr>
                                      <p:to>
                                        <p:strVal val="hidden"/>
                                      </p:to>
                                    </p:set>
                                  </p:childTnLst>
                                </p:cTn>
                              </p:par>
                              <p:par>
                                <p:cTn id="213" presetID="2" presetClass="exit" presetSubtype="8" fill="hold" grpId="2" nodeType="withEffect">
                                  <p:stCondLst>
                                    <p:cond delay="0"/>
                                  </p:stCondLst>
                                  <p:childTnLst>
                                    <p:anim calcmode="lin" valueType="num">
                                      <p:cBhvr additive="base">
                                        <p:cTn id="214" dur="3000"/>
                                        <p:tgtEl>
                                          <p:spTgt spid="9"/>
                                        </p:tgtEl>
                                        <p:attrNameLst>
                                          <p:attrName>ppt_x</p:attrName>
                                        </p:attrNameLst>
                                      </p:cBhvr>
                                      <p:tavLst>
                                        <p:tav tm="0">
                                          <p:val>
                                            <p:strVal val="ppt_x"/>
                                          </p:val>
                                        </p:tav>
                                        <p:tav tm="100000">
                                          <p:val>
                                            <p:strVal val="0-ppt_w/2"/>
                                          </p:val>
                                        </p:tav>
                                      </p:tavLst>
                                    </p:anim>
                                    <p:anim calcmode="lin" valueType="num">
                                      <p:cBhvr additive="base">
                                        <p:cTn id="215" dur="3000"/>
                                        <p:tgtEl>
                                          <p:spTgt spid="9"/>
                                        </p:tgtEl>
                                        <p:attrNameLst>
                                          <p:attrName>ppt_y</p:attrName>
                                        </p:attrNameLst>
                                      </p:cBhvr>
                                      <p:tavLst>
                                        <p:tav tm="0">
                                          <p:val>
                                            <p:strVal val="ppt_y"/>
                                          </p:val>
                                        </p:tav>
                                        <p:tav tm="100000">
                                          <p:val>
                                            <p:strVal val="ppt_y"/>
                                          </p:val>
                                        </p:tav>
                                      </p:tavLst>
                                    </p:anim>
                                    <p:set>
                                      <p:cBhvr>
                                        <p:cTn id="216" dur="1" fill="hold">
                                          <p:stCondLst>
                                            <p:cond delay="2999"/>
                                          </p:stCondLst>
                                        </p:cTn>
                                        <p:tgtEl>
                                          <p:spTgt spid="9"/>
                                        </p:tgtEl>
                                        <p:attrNameLst>
                                          <p:attrName>style.visibility</p:attrName>
                                        </p:attrNameLst>
                                      </p:cBhvr>
                                      <p:to>
                                        <p:strVal val="hidden"/>
                                      </p:to>
                                    </p:set>
                                  </p:childTnLst>
                                </p:cTn>
                              </p:par>
                              <p:par>
                                <p:cTn id="217" presetID="2" presetClass="exit" presetSubtype="8" fill="hold" grpId="2" nodeType="withEffect">
                                  <p:stCondLst>
                                    <p:cond delay="0"/>
                                  </p:stCondLst>
                                  <p:childTnLst>
                                    <p:anim calcmode="lin" valueType="num">
                                      <p:cBhvr additive="base">
                                        <p:cTn id="218" dur="3000"/>
                                        <p:tgtEl>
                                          <p:spTgt spid="10"/>
                                        </p:tgtEl>
                                        <p:attrNameLst>
                                          <p:attrName>ppt_x</p:attrName>
                                        </p:attrNameLst>
                                      </p:cBhvr>
                                      <p:tavLst>
                                        <p:tav tm="0">
                                          <p:val>
                                            <p:strVal val="ppt_x"/>
                                          </p:val>
                                        </p:tav>
                                        <p:tav tm="100000">
                                          <p:val>
                                            <p:strVal val="0-ppt_w/2"/>
                                          </p:val>
                                        </p:tav>
                                      </p:tavLst>
                                    </p:anim>
                                    <p:anim calcmode="lin" valueType="num">
                                      <p:cBhvr additive="base">
                                        <p:cTn id="219" dur="3000"/>
                                        <p:tgtEl>
                                          <p:spTgt spid="10"/>
                                        </p:tgtEl>
                                        <p:attrNameLst>
                                          <p:attrName>ppt_y</p:attrName>
                                        </p:attrNameLst>
                                      </p:cBhvr>
                                      <p:tavLst>
                                        <p:tav tm="0">
                                          <p:val>
                                            <p:strVal val="ppt_y"/>
                                          </p:val>
                                        </p:tav>
                                        <p:tav tm="100000">
                                          <p:val>
                                            <p:strVal val="ppt_y"/>
                                          </p:val>
                                        </p:tav>
                                      </p:tavLst>
                                    </p:anim>
                                    <p:set>
                                      <p:cBhvr>
                                        <p:cTn id="220" dur="1" fill="hold">
                                          <p:stCondLst>
                                            <p:cond delay="2999"/>
                                          </p:stCondLst>
                                        </p:cTn>
                                        <p:tgtEl>
                                          <p:spTgt spid="10"/>
                                        </p:tgtEl>
                                        <p:attrNameLst>
                                          <p:attrName>style.visibility</p:attrName>
                                        </p:attrNameLst>
                                      </p:cBhvr>
                                      <p:to>
                                        <p:strVal val="hidden"/>
                                      </p:to>
                                    </p:set>
                                  </p:childTnLst>
                                </p:cTn>
                              </p:par>
                              <p:par>
                                <p:cTn id="221" presetID="2" presetClass="exit" presetSubtype="8" fill="hold" grpId="2" nodeType="withEffect">
                                  <p:stCondLst>
                                    <p:cond delay="0"/>
                                  </p:stCondLst>
                                  <p:childTnLst>
                                    <p:anim calcmode="lin" valueType="num">
                                      <p:cBhvr additive="base">
                                        <p:cTn id="222" dur="3000"/>
                                        <p:tgtEl>
                                          <p:spTgt spid="11"/>
                                        </p:tgtEl>
                                        <p:attrNameLst>
                                          <p:attrName>ppt_x</p:attrName>
                                        </p:attrNameLst>
                                      </p:cBhvr>
                                      <p:tavLst>
                                        <p:tav tm="0">
                                          <p:val>
                                            <p:strVal val="ppt_x"/>
                                          </p:val>
                                        </p:tav>
                                        <p:tav tm="100000">
                                          <p:val>
                                            <p:strVal val="0-ppt_w/2"/>
                                          </p:val>
                                        </p:tav>
                                      </p:tavLst>
                                    </p:anim>
                                    <p:anim calcmode="lin" valueType="num">
                                      <p:cBhvr additive="base">
                                        <p:cTn id="223" dur="3000"/>
                                        <p:tgtEl>
                                          <p:spTgt spid="11"/>
                                        </p:tgtEl>
                                        <p:attrNameLst>
                                          <p:attrName>ppt_y</p:attrName>
                                        </p:attrNameLst>
                                      </p:cBhvr>
                                      <p:tavLst>
                                        <p:tav tm="0">
                                          <p:val>
                                            <p:strVal val="ppt_y"/>
                                          </p:val>
                                        </p:tav>
                                        <p:tav tm="100000">
                                          <p:val>
                                            <p:strVal val="ppt_y"/>
                                          </p:val>
                                        </p:tav>
                                      </p:tavLst>
                                    </p:anim>
                                    <p:set>
                                      <p:cBhvr>
                                        <p:cTn id="224" dur="1" fill="hold">
                                          <p:stCondLst>
                                            <p:cond delay="2999"/>
                                          </p:stCondLst>
                                        </p:cTn>
                                        <p:tgtEl>
                                          <p:spTgt spid="11"/>
                                        </p:tgtEl>
                                        <p:attrNameLst>
                                          <p:attrName>style.visibility</p:attrName>
                                        </p:attrNameLst>
                                      </p:cBhvr>
                                      <p:to>
                                        <p:strVal val="hidden"/>
                                      </p:to>
                                    </p:set>
                                  </p:childTnLst>
                                </p:cTn>
                              </p:par>
                              <p:par>
                                <p:cTn id="225" presetID="2" presetClass="exit" presetSubtype="8" fill="hold" grpId="2" nodeType="withEffect">
                                  <p:stCondLst>
                                    <p:cond delay="0"/>
                                  </p:stCondLst>
                                  <p:childTnLst>
                                    <p:anim calcmode="lin" valueType="num">
                                      <p:cBhvr additive="base">
                                        <p:cTn id="226" dur="3000"/>
                                        <p:tgtEl>
                                          <p:spTgt spid="12"/>
                                        </p:tgtEl>
                                        <p:attrNameLst>
                                          <p:attrName>ppt_x</p:attrName>
                                        </p:attrNameLst>
                                      </p:cBhvr>
                                      <p:tavLst>
                                        <p:tav tm="0">
                                          <p:val>
                                            <p:strVal val="ppt_x"/>
                                          </p:val>
                                        </p:tav>
                                        <p:tav tm="100000">
                                          <p:val>
                                            <p:strVal val="0-ppt_w/2"/>
                                          </p:val>
                                        </p:tav>
                                      </p:tavLst>
                                    </p:anim>
                                    <p:anim calcmode="lin" valueType="num">
                                      <p:cBhvr additive="base">
                                        <p:cTn id="227" dur="3000"/>
                                        <p:tgtEl>
                                          <p:spTgt spid="12"/>
                                        </p:tgtEl>
                                        <p:attrNameLst>
                                          <p:attrName>ppt_y</p:attrName>
                                        </p:attrNameLst>
                                      </p:cBhvr>
                                      <p:tavLst>
                                        <p:tav tm="0">
                                          <p:val>
                                            <p:strVal val="ppt_y"/>
                                          </p:val>
                                        </p:tav>
                                        <p:tav tm="100000">
                                          <p:val>
                                            <p:strVal val="ppt_y"/>
                                          </p:val>
                                        </p:tav>
                                      </p:tavLst>
                                    </p:anim>
                                    <p:set>
                                      <p:cBhvr>
                                        <p:cTn id="228" dur="1" fill="hold">
                                          <p:stCondLst>
                                            <p:cond delay="2999"/>
                                          </p:stCondLst>
                                        </p:cTn>
                                        <p:tgtEl>
                                          <p:spTgt spid="12"/>
                                        </p:tgtEl>
                                        <p:attrNameLst>
                                          <p:attrName>style.visibility</p:attrName>
                                        </p:attrNameLst>
                                      </p:cBhvr>
                                      <p:to>
                                        <p:strVal val="hidden"/>
                                      </p:to>
                                    </p:set>
                                  </p:childTnLst>
                                </p:cTn>
                              </p:par>
                              <p:par>
                                <p:cTn id="229" presetID="2" presetClass="exit" presetSubtype="8" fill="hold" grpId="2" nodeType="withEffect">
                                  <p:stCondLst>
                                    <p:cond delay="0"/>
                                  </p:stCondLst>
                                  <p:childTnLst>
                                    <p:anim calcmode="lin" valueType="num">
                                      <p:cBhvr additive="base">
                                        <p:cTn id="230" dur="3000"/>
                                        <p:tgtEl>
                                          <p:spTgt spid="13"/>
                                        </p:tgtEl>
                                        <p:attrNameLst>
                                          <p:attrName>ppt_x</p:attrName>
                                        </p:attrNameLst>
                                      </p:cBhvr>
                                      <p:tavLst>
                                        <p:tav tm="0">
                                          <p:val>
                                            <p:strVal val="ppt_x"/>
                                          </p:val>
                                        </p:tav>
                                        <p:tav tm="100000">
                                          <p:val>
                                            <p:strVal val="0-ppt_w/2"/>
                                          </p:val>
                                        </p:tav>
                                      </p:tavLst>
                                    </p:anim>
                                    <p:anim calcmode="lin" valueType="num">
                                      <p:cBhvr additive="base">
                                        <p:cTn id="231" dur="3000"/>
                                        <p:tgtEl>
                                          <p:spTgt spid="13"/>
                                        </p:tgtEl>
                                        <p:attrNameLst>
                                          <p:attrName>ppt_y</p:attrName>
                                        </p:attrNameLst>
                                      </p:cBhvr>
                                      <p:tavLst>
                                        <p:tav tm="0">
                                          <p:val>
                                            <p:strVal val="ppt_y"/>
                                          </p:val>
                                        </p:tav>
                                        <p:tav tm="100000">
                                          <p:val>
                                            <p:strVal val="ppt_y"/>
                                          </p:val>
                                        </p:tav>
                                      </p:tavLst>
                                    </p:anim>
                                    <p:set>
                                      <p:cBhvr>
                                        <p:cTn id="232" dur="1" fill="hold">
                                          <p:stCondLst>
                                            <p:cond delay="2999"/>
                                          </p:stCondLst>
                                        </p:cTn>
                                        <p:tgtEl>
                                          <p:spTgt spid="13"/>
                                        </p:tgtEl>
                                        <p:attrNameLst>
                                          <p:attrName>style.visibility</p:attrName>
                                        </p:attrNameLst>
                                      </p:cBhvr>
                                      <p:to>
                                        <p:strVal val="hidden"/>
                                      </p:to>
                                    </p:set>
                                  </p:childTnLst>
                                </p:cTn>
                              </p:par>
                              <p:par>
                                <p:cTn id="233" presetID="2" presetClass="exit" presetSubtype="8" fill="hold" grpId="2" nodeType="withEffect">
                                  <p:stCondLst>
                                    <p:cond delay="0"/>
                                  </p:stCondLst>
                                  <p:childTnLst>
                                    <p:anim calcmode="lin" valueType="num">
                                      <p:cBhvr additive="base">
                                        <p:cTn id="234" dur="3000"/>
                                        <p:tgtEl>
                                          <p:spTgt spid="14"/>
                                        </p:tgtEl>
                                        <p:attrNameLst>
                                          <p:attrName>ppt_x</p:attrName>
                                        </p:attrNameLst>
                                      </p:cBhvr>
                                      <p:tavLst>
                                        <p:tav tm="0">
                                          <p:val>
                                            <p:strVal val="ppt_x"/>
                                          </p:val>
                                        </p:tav>
                                        <p:tav tm="100000">
                                          <p:val>
                                            <p:strVal val="0-ppt_w/2"/>
                                          </p:val>
                                        </p:tav>
                                      </p:tavLst>
                                    </p:anim>
                                    <p:anim calcmode="lin" valueType="num">
                                      <p:cBhvr additive="base">
                                        <p:cTn id="235" dur="3000"/>
                                        <p:tgtEl>
                                          <p:spTgt spid="14"/>
                                        </p:tgtEl>
                                        <p:attrNameLst>
                                          <p:attrName>ppt_y</p:attrName>
                                        </p:attrNameLst>
                                      </p:cBhvr>
                                      <p:tavLst>
                                        <p:tav tm="0">
                                          <p:val>
                                            <p:strVal val="ppt_y"/>
                                          </p:val>
                                        </p:tav>
                                        <p:tav tm="100000">
                                          <p:val>
                                            <p:strVal val="ppt_y"/>
                                          </p:val>
                                        </p:tav>
                                      </p:tavLst>
                                    </p:anim>
                                    <p:set>
                                      <p:cBhvr>
                                        <p:cTn id="236" dur="1" fill="hold">
                                          <p:stCondLst>
                                            <p:cond delay="2999"/>
                                          </p:stCondLst>
                                        </p:cTn>
                                        <p:tgtEl>
                                          <p:spTgt spid="14"/>
                                        </p:tgtEl>
                                        <p:attrNameLst>
                                          <p:attrName>style.visibility</p:attrName>
                                        </p:attrNameLst>
                                      </p:cBhvr>
                                      <p:to>
                                        <p:strVal val="hidden"/>
                                      </p:to>
                                    </p:set>
                                  </p:childTnLst>
                                </p:cTn>
                              </p:par>
                              <p:par>
                                <p:cTn id="237" presetID="2" presetClass="exit" presetSubtype="8" fill="hold" grpId="2" nodeType="withEffect">
                                  <p:stCondLst>
                                    <p:cond delay="0"/>
                                  </p:stCondLst>
                                  <p:childTnLst>
                                    <p:anim calcmode="lin" valueType="num">
                                      <p:cBhvr additive="base">
                                        <p:cTn id="238" dur="3000"/>
                                        <p:tgtEl>
                                          <p:spTgt spid="15"/>
                                        </p:tgtEl>
                                        <p:attrNameLst>
                                          <p:attrName>ppt_x</p:attrName>
                                        </p:attrNameLst>
                                      </p:cBhvr>
                                      <p:tavLst>
                                        <p:tav tm="0">
                                          <p:val>
                                            <p:strVal val="ppt_x"/>
                                          </p:val>
                                        </p:tav>
                                        <p:tav tm="100000">
                                          <p:val>
                                            <p:strVal val="0-ppt_w/2"/>
                                          </p:val>
                                        </p:tav>
                                      </p:tavLst>
                                    </p:anim>
                                    <p:anim calcmode="lin" valueType="num">
                                      <p:cBhvr additive="base">
                                        <p:cTn id="239" dur="3000"/>
                                        <p:tgtEl>
                                          <p:spTgt spid="15"/>
                                        </p:tgtEl>
                                        <p:attrNameLst>
                                          <p:attrName>ppt_y</p:attrName>
                                        </p:attrNameLst>
                                      </p:cBhvr>
                                      <p:tavLst>
                                        <p:tav tm="0">
                                          <p:val>
                                            <p:strVal val="ppt_y"/>
                                          </p:val>
                                        </p:tav>
                                        <p:tav tm="100000">
                                          <p:val>
                                            <p:strVal val="ppt_y"/>
                                          </p:val>
                                        </p:tav>
                                      </p:tavLst>
                                    </p:anim>
                                    <p:set>
                                      <p:cBhvr>
                                        <p:cTn id="240" dur="1" fill="hold">
                                          <p:stCondLst>
                                            <p:cond delay="2999"/>
                                          </p:stCondLst>
                                        </p:cTn>
                                        <p:tgtEl>
                                          <p:spTgt spid="15"/>
                                        </p:tgtEl>
                                        <p:attrNameLst>
                                          <p:attrName>style.visibility</p:attrName>
                                        </p:attrNameLst>
                                      </p:cBhvr>
                                      <p:to>
                                        <p:strVal val="hidden"/>
                                      </p:to>
                                    </p:set>
                                  </p:childTnLst>
                                </p:cTn>
                              </p:par>
                              <p:par>
                                <p:cTn id="241" presetID="2" presetClass="exit" presetSubtype="8" fill="hold" grpId="2" nodeType="withEffect">
                                  <p:stCondLst>
                                    <p:cond delay="0"/>
                                  </p:stCondLst>
                                  <p:childTnLst>
                                    <p:anim calcmode="lin" valueType="num">
                                      <p:cBhvr additive="base">
                                        <p:cTn id="242" dur="3000"/>
                                        <p:tgtEl>
                                          <p:spTgt spid="16"/>
                                        </p:tgtEl>
                                        <p:attrNameLst>
                                          <p:attrName>ppt_x</p:attrName>
                                        </p:attrNameLst>
                                      </p:cBhvr>
                                      <p:tavLst>
                                        <p:tav tm="0">
                                          <p:val>
                                            <p:strVal val="ppt_x"/>
                                          </p:val>
                                        </p:tav>
                                        <p:tav tm="100000">
                                          <p:val>
                                            <p:strVal val="0-ppt_w/2"/>
                                          </p:val>
                                        </p:tav>
                                      </p:tavLst>
                                    </p:anim>
                                    <p:anim calcmode="lin" valueType="num">
                                      <p:cBhvr additive="base">
                                        <p:cTn id="243" dur="3000"/>
                                        <p:tgtEl>
                                          <p:spTgt spid="16"/>
                                        </p:tgtEl>
                                        <p:attrNameLst>
                                          <p:attrName>ppt_y</p:attrName>
                                        </p:attrNameLst>
                                      </p:cBhvr>
                                      <p:tavLst>
                                        <p:tav tm="0">
                                          <p:val>
                                            <p:strVal val="ppt_y"/>
                                          </p:val>
                                        </p:tav>
                                        <p:tav tm="100000">
                                          <p:val>
                                            <p:strVal val="ppt_y"/>
                                          </p:val>
                                        </p:tav>
                                      </p:tavLst>
                                    </p:anim>
                                    <p:set>
                                      <p:cBhvr>
                                        <p:cTn id="244" dur="1" fill="hold">
                                          <p:stCondLst>
                                            <p:cond delay="2999"/>
                                          </p:stCondLst>
                                        </p:cTn>
                                        <p:tgtEl>
                                          <p:spTgt spid="16"/>
                                        </p:tgtEl>
                                        <p:attrNameLst>
                                          <p:attrName>style.visibility</p:attrName>
                                        </p:attrNameLst>
                                      </p:cBhvr>
                                      <p:to>
                                        <p:strVal val="hidden"/>
                                      </p:to>
                                    </p:set>
                                  </p:childTnLst>
                                </p:cTn>
                              </p:par>
                              <p:par>
                                <p:cTn id="245" presetID="2" presetClass="exit" presetSubtype="8" fill="hold" grpId="2" nodeType="withEffect">
                                  <p:stCondLst>
                                    <p:cond delay="0"/>
                                  </p:stCondLst>
                                  <p:childTnLst>
                                    <p:anim calcmode="lin" valueType="num">
                                      <p:cBhvr additive="base">
                                        <p:cTn id="246" dur="3000"/>
                                        <p:tgtEl>
                                          <p:spTgt spid="17"/>
                                        </p:tgtEl>
                                        <p:attrNameLst>
                                          <p:attrName>ppt_x</p:attrName>
                                        </p:attrNameLst>
                                      </p:cBhvr>
                                      <p:tavLst>
                                        <p:tav tm="0">
                                          <p:val>
                                            <p:strVal val="ppt_x"/>
                                          </p:val>
                                        </p:tav>
                                        <p:tav tm="100000">
                                          <p:val>
                                            <p:strVal val="0-ppt_w/2"/>
                                          </p:val>
                                        </p:tav>
                                      </p:tavLst>
                                    </p:anim>
                                    <p:anim calcmode="lin" valueType="num">
                                      <p:cBhvr additive="base">
                                        <p:cTn id="247" dur="3000"/>
                                        <p:tgtEl>
                                          <p:spTgt spid="17"/>
                                        </p:tgtEl>
                                        <p:attrNameLst>
                                          <p:attrName>ppt_y</p:attrName>
                                        </p:attrNameLst>
                                      </p:cBhvr>
                                      <p:tavLst>
                                        <p:tav tm="0">
                                          <p:val>
                                            <p:strVal val="ppt_y"/>
                                          </p:val>
                                        </p:tav>
                                        <p:tav tm="100000">
                                          <p:val>
                                            <p:strVal val="ppt_y"/>
                                          </p:val>
                                        </p:tav>
                                      </p:tavLst>
                                    </p:anim>
                                    <p:set>
                                      <p:cBhvr>
                                        <p:cTn id="248" dur="1" fill="hold">
                                          <p:stCondLst>
                                            <p:cond delay="2999"/>
                                          </p:stCondLst>
                                        </p:cTn>
                                        <p:tgtEl>
                                          <p:spTgt spid="17"/>
                                        </p:tgtEl>
                                        <p:attrNameLst>
                                          <p:attrName>style.visibility</p:attrName>
                                        </p:attrNameLst>
                                      </p:cBhvr>
                                      <p:to>
                                        <p:strVal val="hidden"/>
                                      </p:to>
                                    </p:set>
                                  </p:childTnLst>
                                </p:cTn>
                              </p:par>
                              <p:par>
                                <p:cTn id="249" presetID="2" presetClass="exit" presetSubtype="8" fill="hold" grpId="2" nodeType="withEffect">
                                  <p:stCondLst>
                                    <p:cond delay="0"/>
                                  </p:stCondLst>
                                  <p:childTnLst>
                                    <p:anim calcmode="lin" valueType="num">
                                      <p:cBhvr additive="base">
                                        <p:cTn id="250" dur="3000"/>
                                        <p:tgtEl>
                                          <p:spTgt spid="18"/>
                                        </p:tgtEl>
                                        <p:attrNameLst>
                                          <p:attrName>ppt_x</p:attrName>
                                        </p:attrNameLst>
                                      </p:cBhvr>
                                      <p:tavLst>
                                        <p:tav tm="0">
                                          <p:val>
                                            <p:strVal val="ppt_x"/>
                                          </p:val>
                                        </p:tav>
                                        <p:tav tm="100000">
                                          <p:val>
                                            <p:strVal val="0-ppt_w/2"/>
                                          </p:val>
                                        </p:tav>
                                      </p:tavLst>
                                    </p:anim>
                                    <p:anim calcmode="lin" valueType="num">
                                      <p:cBhvr additive="base">
                                        <p:cTn id="251" dur="3000"/>
                                        <p:tgtEl>
                                          <p:spTgt spid="18"/>
                                        </p:tgtEl>
                                        <p:attrNameLst>
                                          <p:attrName>ppt_y</p:attrName>
                                        </p:attrNameLst>
                                      </p:cBhvr>
                                      <p:tavLst>
                                        <p:tav tm="0">
                                          <p:val>
                                            <p:strVal val="ppt_y"/>
                                          </p:val>
                                        </p:tav>
                                        <p:tav tm="100000">
                                          <p:val>
                                            <p:strVal val="ppt_y"/>
                                          </p:val>
                                        </p:tav>
                                      </p:tavLst>
                                    </p:anim>
                                    <p:set>
                                      <p:cBhvr>
                                        <p:cTn id="252" dur="1" fill="hold">
                                          <p:stCondLst>
                                            <p:cond delay="2999"/>
                                          </p:stCondLst>
                                        </p:cTn>
                                        <p:tgtEl>
                                          <p:spTgt spid="18"/>
                                        </p:tgtEl>
                                        <p:attrNameLst>
                                          <p:attrName>style.visibility</p:attrName>
                                        </p:attrNameLst>
                                      </p:cBhvr>
                                      <p:to>
                                        <p:strVal val="hidden"/>
                                      </p:to>
                                    </p:set>
                                  </p:childTnLst>
                                </p:cTn>
                              </p:par>
                              <p:par>
                                <p:cTn id="253" presetID="2" presetClass="exit" presetSubtype="8" fill="hold" grpId="2" nodeType="withEffect">
                                  <p:stCondLst>
                                    <p:cond delay="0"/>
                                  </p:stCondLst>
                                  <p:childTnLst>
                                    <p:anim calcmode="lin" valueType="num">
                                      <p:cBhvr additive="base">
                                        <p:cTn id="254" dur="3000"/>
                                        <p:tgtEl>
                                          <p:spTgt spid="19"/>
                                        </p:tgtEl>
                                        <p:attrNameLst>
                                          <p:attrName>ppt_x</p:attrName>
                                        </p:attrNameLst>
                                      </p:cBhvr>
                                      <p:tavLst>
                                        <p:tav tm="0">
                                          <p:val>
                                            <p:strVal val="ppt_x"/>
                                          </p:val>
                                        </p:tav>
                                        <p:tav tm="100000">
                                          <p:val>
                                            <p:strVal val="0-ppt_w/2"/>
                                          </p:val>
                                        </p:tav>
                                      </p:tavLst>
                                    </p:anim>
                                    <p:anim calcmode="lin" valueType="num">
                                      <p:cBhvr additive="base">
                                        <p:cTn id="255" dur="3000"/>
                                        <p:tgtEl>
                                          <p:spTgt spid="19"/>
                                        </p:tgtEl>
                                        <p:attrNameLst>
                                          <p:attrName>ppt_y</p:attrName>
                                        </p:attrNameLst>
                                      </p:cBhvr>
                                      <p:tavLst>
                                        <p:tav tm="0">
                                          <p:val>
                                            <p:strVal val="ppt_y"/>
                                          </p:val>
                                        </p:tav>
                                        <p:tav tm="100000">
                                          <p:val>
                                            <p:strVal val="ppt_y"/>
                                          </p:val>
                                        </p:tav>
                                      </p:tavLst>
                                    </p:anim>
                                    <p:set>
                                      <p:cBhvr>
                                        <p:cTn id="256" dur="1" fill="hold">
                                          <p:stCondLst>
                                            <p:cond delay="2999"/>
                                          </p:stCondLst>
                                        </p:cTn>
                                        <p:tgtEl>
                                          <p:spTgt spid="19"/>
                                        </p:tgtEl>
                                        <p:attrNameLst>
                                          <p:attrName>style.visibility</p:attrName>
                                        </p:attrNameLst>
                                      </p:cBhvr>
                                      <p:to>
                                        <p:strVal val="hidden"/>
                                      </p:to>
                                    </p:set>
                                  </p:childTnLst>
                                </p:cTn>
                              </p:par>
                              <p:par>
                                <p:cTn id="257" presetID="2" presetClass="exit" presetSubtype="8" fill="hold" grpId="2" nodeType="withEffect">
                                  <p:stCondLst>
                                    <p:cond delay="0"/>
                                  </p:stCondLst>
                                  <p:childTnLst>
                                    <p:anim calcmode="lin" valueType="num">
                                      <p:cBhvr additive="base">
                                        <p:cTn id="258" dur="3000"/>
                                        <p:tgtEl>
                                          <p:spTgt spid="20"/>
                                        </p:tgtEl>
                                        <p:attrNameLst>
                                          <p:attrName>ppt_x</p:attrName>
                                        </p:attrNameLst>
                                      </p:cBhvr>
                                      <p:tavLst>
                                        <p:tav tm="0">
                                          <p:val>
                                            <p:strVal val="ppt_x"/>
                                          </p:val>
                                        </p:tav>
                                        <p:tav tm="100000">
                                          <p:val>
                                            <p:strVal val="0-ppt_w/2"/>
                                          </p:val>
                                        </p:tav>
                                      </p:tavLst>
                                    </p:anim>
                                    <p:anim calcmode="lin" valueType="num">
                                      <p:cBhvr additive="base">
                                        <p:cTn id="259" dur="3000"/>
                                        <p:tgtEl>
                                          <p:spTgt spid="20"/>
                                        </p:tgtEl>
                                        <p:attrNameLst>
                                          <p:attrName>ppt_y</p:attrName>
                                        </p:attrNameLst>
                                      </p:cBhvr>
                                      <p:tavLst>
                                        <p:tav tm="0">
                                          <p:val>
                                            <p:strVal val="ppt_y"/>
                                          </p:val>
                                        </p:tav>
                                        <p:tav tm="100000">
                                          <p:val>
                                            <p:strVal val="ppt_y"/>
                                          </p:val>
                                        </p:tav>
                                      </p:tavLst>
                                    </p:anim>
                                    <p:set>
                                      <p:cBhvr>
                                        <p:cTn id="260" dur="1" fill="hold">
                                          <p:stCondLst>
                                            <p:cond delay="2999"/>
                                          </p:stCondLst>
                                        </p:cTn>
                                        <p:tgtEl>
                                          <p:spTgt spid="20"/>
                                        </p:tgtEl>
                                        <p:attrNameLst>
                                          <p:attrName>style.visibility</p:attrName>
                                        </p:attrNameLst>
                                      </p:cBhvr>
                                      <p:to>
                                        <p:strVal val="hidden"/>
                                      </p:to>
                                    </p:set>
                                  </p:childTnLst>
                                </p:cTn>
                              </p:par>
                              <p:par>
                                <p:cTn id="261" presetID="2" presetClass="exit" presetSubtype="8" fill="hold" grpId="2" nodeType="withEffect">
                                  <p:stCondLst>
                                    <p:cond delay="0"/>
                                  </p:stCondLst>
                                  <p:childTnLst>
                                    <p:anim calcmode="lin" valueType="num">
                                      <p:cBhvr additive="base">
                                        <p:cTn id="262" dur="3000"/>
                                        <p:tgtEl>
                                          <p:spTgt spid="21"/>
                                        </p:tgtEl>
                                        <p:attrNameLst>
                                          <p:attrName>ppt_x</p:attrName>
                                        </p:attrNameLst>
                                      </p:cBhvr>
                                      <p:tavLst>
                                        <p:tav tm="0">
                                          <p:val>
                                            <p:strVal val="ppt_x"/>
                                          </p:val>
                                        </p:tav>
                                        <p:tav tm="100000">
                                          <p:val>
                                            <p:strVal val="0-ppt_w/2"/>
                                          </p:val>
                                        </p:tav>
                                      </p:tavLst>
                                    </p:anim>
                                    <p:anim calcmode="lin" valueType="num">
                                      <p:cBhvr additive="base">
                                        <p:cTn id="263" dur="3000"/>
                                        <p:tgtEl>
                                          <p:spTgt spid="21"/>
                                        </p:tgtEl>
                                        <p:attrNameLst>
                                          <p:attrName>ppt_y</p:attrName>
                                        </p:attrNameLst>
                                      </p:cBhvr>
                                      <p:tavLst>
                                        <p:tav tm="0">
                                          <p:val>
                                            <p:strVal val="ppt_y"/>
                                          </p:val>
                                        </p:tav>
                                        <p:tav tm="100000">
                                          <p:val>
                                            <p:strVal val="ppt_y"/>
                                          </p:val>
                                        </p:tav>
                                      </p:tavLst>
                                    </p:anim>
                                    <p:set>
                                      <p:cBhvr>
                                        <p:cTn id="264" dur="1" fill="hold">
                                          <p:stCondLst>
                                            <p:cond delay="2999"/>
                                          </p:stCondLst>
                                        </p:cTn>
                                        <p:tgtEl>
                                          <p:spTgt spid="21"/>
                                        </p:tgtEl>
                                        <p:attrNameLst>
                                          <p:attrName>style.visibility</p:attrName>
                                        </p:attrNameLst>
                                      </p:cBhvr>
                                      <p:to>
                                        <p:strVal val="hidden"/>
                                      </p:to>
                                    </p:set>
                                  </p:childTnLst>
                                </p:cTn>
                              </p:par>
                              <p:par>
                                <p:cTn id="265" presetID="2" presetClass="exit" presetSubtype="8" fill="hold" grpId="2" nodeType="withEffect">
                                  <p:stCondLst>
                                    <p:cond delay="0"/>
                                  </p:stCondLst>
                                  <p:childTnLst>
                                    <p:anim calcmode="lin" valueType="num">
                                      <p:cBhvr additive="base">
                                        <p:cTn id="266" dur="3000"/>
                                        <p:tgtEl>
                                          <p:spTgt spid="22"/>
                                        </p:tgtEl>
                                        <p:attrNameLst>
                                          <p:attrName>ppt_x</p:attrName>
                                        </p:attrNameLst>
                                      </p:cBhvr>
                                      <p:tavLst>
                                        <p:tav tm="0">
                                          <p:val>
                                            <p:strVal val="ppt_x"/>
                                          </p:val>
                                        </p:tav>
                                        <p:tav tm="100000">
                                          <p:val>
                                            <p:strVal val="0-ppt_w/2"/>
                                          </p:val>
                                        </p:tav>
                                      </p:tavLst>
                                    </p:anim>
                                    <p:anim calcmode="lin" valueType="num">
                                      <p:cBhvr additive="base">
                                        <p:cTn id="267" dur="3000"/>
                                        <p:tgtEl>
                                          <p:spTgt spid="22"/>
                                        </p:tgtEl>
                                        <p:attrNameLst>
                                          <p:attrName>ppt_y</p:attrName>
                                        </p:attrNameLst>
                                      </p:cBhvr>
                                      <p:tavLst>
                                        <p:tav tm="0">
                                          <p:val>
                                            <p:strVal val="ppt_y"/>
                                          </p:val>
                                        </p:tav>
                                        <p:tav tm="100000">
                                          <p:val>
                                            <p:strVal val="ppt_y"/>
                                          </p:val>
                                        </p:tav>
                                      </p:tavLst>
                                    </p:anim>
                                    <p:set>
                                      <p:cBhvr>
                                        <p:cTn id="268" dur="1" fill="hold">
                                          <p:stCondLst>
                                            <p:cond delay="2999"/>
                                          </p:stCondLst>
                                        </p:cTn>
                                        <p:tgtEl>
                                          <p:spTgt spid="22"/>
                                        </p:tgtEl>
                                        <p:attrNameLst>
                                          <p:attrName>style.visibility</p:attrName>
                                        </p:attrNameLst>
                                      </p:cBhvr>
                                      <p:to>
                                        <p:strVal val="hidden"/>
                                      </p:to>
                                    </p:set>
                                  </p:childTnLst>
                                </p:cTn>
                              </p:par>
                              <p:par>
                                <p:cTn id="269" presetID="8" presetClass="emph" presetSubtype="0" fill="hold" grpId="3" nodeType="withEffect">
                                  <p:stCondLst>
                                    <p:cond delay="0"/>
                                  </p:stCondLst>
                                  <p:childTnLst>
                                    <p:animRot by="21600000">
                                      <p:cBhvr>
                                        <p:cTn id="270" dur="3000" fill="hold"/>
                                        <p:tgtEl>
                                          <p:spTgt spid="3"/>
                                        </p:tgtEl>
                                        <p:attrNameLst>
                                          <p:attrName>r</p:attrName>
                                        </p:attrNameLst>
                                      </p:cBhvr>
                                    </p:animRot>
                                  </p:childTnLst>
                                </p:cTn>
                              </p:par>
                              <p:par>
                                <p:cTn id="271" presetID="8" presetClass="emph" presetSubtype="0" fill="hold" grpId="3" nodeType="withEffect">
                                  <p:stCondLst>
                                    <p:cond delay="0"/>
                                  </p:stCondLst>
                                  <p:childTnLst>
                                    <p:animRot by="-21600000">
                                      <p:cBhvr>
                                        <p:cTn id="272" dur="3000" fill="hold"/>
                                        <p:tgtEl>
                                          <p:spTgt spid="4"/>
                                        </p:tgtEl>
                                        <p:attrNameLst>
                                          <p:attrName>r</p:attrName>
                                        </p:attrNameLst>
                                      </p:cBhvr>
                                    </p:animRot>
                                  </p:childTnLst>
                                </p:cTn>
                              </p:par>
                              <p:par>
                                <p:cTn id="273" presetID="8" presetClass="emph" presetSubtype="0" fill="hold" grpId="3" nodeType="withEffect">
                                  <p:stCondLst>
                                    <p:cond delay="0"/>
                                  </p:stCondLst>
                                  <p:childTnLst>
                                    <p:animRot by="21600000">
                                      <p:cBhvr>
                                        <p:cTn id="274" dur="3000" fill="hold"/>
                                        <p:tgtEl>
                                          <p:spTgt spid="5"/>
                                        </p:tgtEl>
                                        <p:attrNameLst>
                                          <p:attrName>r</p:attrName>
                                        </p:attrNameLst>
                                      </p:cBhvr>
                                    </p:animRot>
                                  </p:childTnLst>
                                </p:cTn>
                              </p:par>
                              <p:par>
                                <p:cTn id="275" presetID="8" presetClass="emph" presetSubtype="0" fill="hold" grpId="3" nodeType="withEffect">
                                  <p:stCondLst>
                                    <p:cond delay="0"/>
                                  </p:stCondLst>
                                  <p:childTnLst>
                                    <p:animRot by="-21600000">
                                      <p:cBhvr>
                                        <p:cTn id="276" dur="3000" fill="hold"/>
                                        <p:tgtEl>
                                          <p:spTgt spid="6"/>
                                        </p:tgtEl>
                                        <p:attrNameLst>
                                          <p:attrName>r</p:attrName>
                                        </p:attrNameLst>
                                      </p:cBhvr>
                                    </p:animRot>
                                  </p:childTnLst>
                                </p:cTn>
                              </p:par>
                              <p:par>
                                <p:cTn id="277" presetID="8" presetClass="emph" presetSubtype="0" fill="hold" grpId="3" nodeType="withEffect">
                                  <p:stCondLst>
                                    <p:cond delay="0"/>
                                  </p:stCondLst>
                                  <p:childTnLst>
                                    <p:animRot by="21600000">
                                      <p:cBhvr>
                                        <p:cTn id="278" dur="3000" fill="hold"/>
                                        <p:tgtEl>
                                          <p:spTgt spid="7"/>
                                        </p:tgtEl>
                                        <p:attrNameLst>
                                          <p:attrName>r</p:attrName>
                                        </p:attrNameLst>
                                      </p:cBhvr>
                                    </p:animRot>
                                  </p:childTnLst>
                                </p:cTn>
                              </p:par>
                              <p:par>
                                <p:cTn id="279" presetID="8" presetClass="emph" presetSubtype="0" fill="hold" grpId="3" nodeType="withEffect">
                                  <p:stCondLst>
                                    <p:cond delay="0"/>
                                  </p:stCondLst>
                                  <p:childTnLst>
                                    <p:animRot by="-21600000">
                                      <p:cBhvr>
                                        <p:cTn id="280" dur="3000" fill="hold"/>
                                        <p:tgtEl>
                                          <p:spTgt spid="8"/>
                                        </p:tgtEl>
                                        <p:attrNameLst>
                                          <p:attrName>r</p:attrName>
                                        </p:attrNameLst>
                                      </p:cBhvr>
                                    </p:animRot>
                                  </p:childTnLst>
                                </p:cTn>
                              </p:par>
                              <p:par>
                                <p:cTn id="281" presetID="8" presetClass="emph" presetSubtype="0" fill="hold" grpId="3" nodeType="withEffect">
                                  <p:stCondLst>
                                    <p:cond delay="0"/>
                                  </p:stCondLst>
                                  <p:childTnLst>
                                    <p:animRot by="21600000">
                                      <p:cBhvr>
                                        <p:cTn id="282" dur="3000" fill="hold"/>
                                        <p:tgtEl>
                                          <p:spTgt spid="9"/>
                                        </p:tgtEl>
                                        <p:attrNameLst>
                                          <p:attrName>r</p:attrName>
                                        </p:attrNameLst>
                                      </p:cBhvr>
                                    </p:animRot>
                                  </p:childTnLst>
                                </p:cTn>
                              </p:par>
                              <p:par>
                                <p:cTn id="283" presetID="8" presetClass="emph" presetSubtype="0" fill="hold" grpId="3" nodeType="withEffect">
                                  <p:stCondLst>
                                    <p:cond delay="0"/>
                                  </p:stCondLst>
                                  <p:childTnLst>
                                    <p:animRot by="-21600000">
                                      <p:cBhvr>
                                        <p:cTn id="284" dur="3000" fill="hold"/>
                                        <p:tgtEl>
                                          <p:spTgt spid="10"/>
                                        </p:tgtEl>
                                        <p:attrNameLst>
                                          <p:attrName>r</p:attrName>
                                        </p:attrNameLst>
                                      </p:cBhvr>
                                    </p:animRot>
                                  </p:childTnLst>
                                </p:cTn>
                              </p:par>
                              <p:par>
                                <p:cTn id="285" presetID="8" presetClass="emph" presetSubtype="0" fill="hold" grpId="3" nodeType="withEffect">
                                  <p:stCondLst>
                                    <p:cond delay="0"/>
                                  </p:stCondLst>
                                  <p:childTnLst>
                                    <p:animRot by="21600000">
                                      <p:cBhvr>
                                        <p:cTn id="286" dur="3000" fill="hold"/>
                                        <p:tgtEl>
                                          <p:spTgt spid="11"/>
                                        </p:tgtEl>
                                        <p:attrNameLst>
                                          <p:attrName>r</p:attrName>
                                        </p:attrNameLst>
                                      </p:cBhvr>
                                    </p:animRot>
                                  </p:childTnLst>
                                </p:cTn>
                              </p:par>
                              <p:par>
                                <p:cTn id="287" presetID="8" presetClass="emph" presetSubtype="0" fill="hold" grpId="3" nodeType="withEffect">
                                  <p:stCondLst>
                                    <p:cond delay="0"/>
                                  </p:stCondLst>
                                  <p:childTnLst>
                                    <p:animRot by="-21600000">
                                      <p:cBhvr>
                                        <p:cTn id="288" dur="3000" fill="hold"/>
                                        <p:tgtEl>
                                          <p:spTgt spid="12"/>
                                        </p:tgtEl>
                                        <p:attrNameLst>
                                          <p:attrName>r</p:attrName>
                                        </p:attrNameLst>
                                      </p:cBhvr>
                                    </p:animRot>
                                  </p:childTnLst>
                                </p:cTn>
                              </p:par>
                              <p:par>
                                <p:cTn id="289" presetID="8" presetClass="emph" presetSubtype="0" fill="hold" grpId="3" nodeType="withEffect">
                                  <p:stCondLst>
                                    <p:cond delay="0"/>
                                  </p:stCondLst>
                                  <p:childTnLst>
                                    <p:animRot by="21600000">
                                      <p:cBhvr>
                                        <p:cTn id="290" dur="3000" fill="hold"/>
                                        <p:tgtEl>
                                          <p:spTgt spid="13"/>
                                        </p:tgtEl>
                                        <p:attrNameLst>
                                          <p:attrName>r</p:attrName>
                                        </p:attrNameLst>
                                      </p:cBhvr>
                                    </p:animRot>
                                  </p:childTnLst>
                                </p:cTn>
                              </p:par>
                              <p:par>
                                <p:cTn id="291" presetID="8" presetClass="emph" presetSubtype="0" fill="hold" grpId="3" nodeType="withEffect">
                                  <p:stCondLst>
                                    <p:cond delay="0"/>
                                  </p:stCondLst>
                                  <p:childTnLst>
                                    <p:animRot by="-21600000">
                                      <p:cBhvr>
                                        <p:cTn id="292" dur="3000" fill="hold"/>
                                        <p:tgtEl>
                                          <p:spTgt spid="14"/>
                                        </p:tgtEl>
                                        <p:attrNameLst>
                                          <p:attrName>r</p:attrName>
                                        </p:attrNameLst>
                                      </p:cBhvr>
                                    </p:animRot>
                                  </p:childTnLst>
                                </p:cTn>
                              </p:par>
                              <p:par>
                                <p:cTn id="293" presetID="8" presetClass="emph" presetSubtype="0" fill="hold" grpId="3" nodeType="withEffect">
                                  <p:stCondLst>
                                    <p:cond delay="0"/>
                                  </p:stCondLst>
                                  <p:childTnLst>
                                    <p:animRot by="21600000">
                                      <p:cBhvr>
                                        <p:cTn id="294" dur="3000" fill="hold"/>
                                        <p:tgtEl>
                                          <p:spTgt spid="15"/>
                                        </p:tgtEl>
                                        <p:attrNameLst>
                                          <p:attrName>r</p:attrName>
                                        </p:attrNameLst>
                                      </p:cBhvr>
                                    </p:animRot>
                                  </p:childTnLst>
                                </p:cTn>
                              </p:par>
                              <p:par>
                                <p:cTn id="295" presetID="8" presetClass="emph" presetSubtype="0" fill="hold" grpId="3" nodeType="withEffect">
                                  <p:stCondLst>
                                    <p:cond delay="0"/>
                                  </p:stCondLst>
                                  <p:childTnLst>
                                    <p:animRot by="-21600000">
                                      <p:cBhvr>
                                        <p:cTn id="296" dur="3000" fill="hold"/>
                                        <p:tgtEl>
                                          <p:spTgt spid="16"/>
                                        </p:tgtEl>
                                        <p:attrNameLst>
                                          <p:attrName>r</p:attrName>
                                        </p:attrNameLst>
                                      </p:cBhvr>
                                    </p:animRot>
                                  </p:childTnLst>
                                </p:cTn>
                              </p:par>
                              <p:par>
                                <p:cTn id="297" presetID="8" presetClass="emph" presetSubtype="0" fill="hold" grpId="3" nodeType="withEffect">
                                  <p:stCondLst>
                                    <p:cond delay="0"/>
                                  </p:stCondLst>
                                  <p:childTnLst>
                                    <p:animRot by="21600000">
                                      <p:cBhvr>
                                        <p:cTn id="298" dur="3000" fill="hold"/>
                                        <p:tgtEl>
                                          <p:spTgt spid="17"/>
                                        </p:tgtEl>
                                        <p:attrNameLst>
                                          <p:attrName>r</p:attrName>
                                        </p:attrNameLst>
                                      </p:cBhvr>
                                    </p:animRot>
                                  </p:childTnLst>
                                </p:cTn>
                              </p:par>
                              <p:par>
                                <p:cTn id="299" presetID="8" presetClass="emph" presetSubtype="0" fill="hold" grpId="3" nodeType="withEffect">
                                  <p:stCondLst>
                                    <p:cond delay="0"/>
                                  </p:stCondLst>
                                  <p:childTnLst>
                                    <p:animRot by="-21600000">
                                      <p:cBhvr>
                                        <p:cTn id="300" dur="3000" fill="hold"/>
                                        <p:tgtEl>
                                          <p:spTgt spid="18"/>
                                        </p:tgtEl>
                                        <p:attrNameLst>
                                          <p:attrName>r</p:attrName>
                                        </p:attrNameLst>
                                      </p:cBhvr>
                                    </p:animRot>
                                  </p:childTnLst>
                                </p:cTn>
                              </p:par>
                              <p:par>
                                <p:cTn id="301" presetID="8" presetClass="emph" presetSubtype="0" fill="hold" grpId="3" nodeType="withEffect">
                                  <p:stCondLst>
                                    <p:cond delay="0"/>
                                  </p:stCondLst>
                                  <p:childTnLst>
                                    <p:animRot by="21600000">
                                      <p:cBhvr>
                                        <p:cTn id="302" dur="3000" fill="hold"/>
                                        <p:tgtEl>
                                          <p:spTgt spid="19"/>
                                        </p:tgtEl>
                                        <p:attrNameLst>
                                          <p:attrName>r</p:attrName>
                                        </p:attrNameLst>
                                      </p:cBhvr>
                                    </p:animRot>
                                  </p:childTnLst>
                                </p:cTn>
                              </p:par>
                              <p:par>
                                <p:cTn id="303" presetID="8" presetClass="emph" presetSubtype="0" fill="hold" grpId="3" nodeType="withEffect">
                                  <p:stCondLst>
                                    <p:cond delay="0"/>
                                  </p:stCondLst>
                                  <p:childTnLst>
                                    <p:animRot by="-21600000">
                                      <p:cBhvr>
                                        <p:cTn id="304" dur="3000" fill="hold"/>
                                        <p:tgtEl>
                                          <p:spTgt spid="20"/>
                                        </p:tgtEl>
                                        <p:attrNameLst>
                                          <p:attrName>r</p:attrName>
                                        </p:attrNameLst>
                                      </p:cBhvr>
                                    </p:animRot>
                                  </p:childTnLst>
                                </p:cTn>
                              </p:par>
                              <p:par>
                                <p:cTn id="305" presetID="8" presetClass="emph" presetSubtype="0" fill="hold" grpId="3" nodeType="withEffect">
                                  <p:stCondLst>
                                    <p:cond delay="0"/>
                                  </p:stCondLst>
                                  <p:childTnLst>
                                    <p:animRot by="21600000">
                                      <p:cBhvr>
                                        <p:cTn id="306" dur="3000" fill="hold"/>
                                        <p:tgtEl>
                                          <p:spTgt spid="21"/>
                                        </p:tgtEl>
                                        <p:attrNameLst>
                                          <p:attrName>r</p:attrName>
                                        </p:attrNameLst>
                                      </p:cBhvr>
                                    </p:animRot>
                                  </p:childTnLst>
                                </p:cTn>
                              </p:par>
                              <p:par>
                                <p:cTn id="307" presetID="8" presetClass="emph" presetSubtype="0" fill="hold" grpId="3" nodeType="withEffect">
                                  <p:stCondLst>
                                    <p:cond delay="0"/>
                                  </p:stCondLst>
                                  <p:childTnLst>
                                    <p:animRot by="-21600000">
                                      <p:cBhvr>
                                        <p:cTn id="308" dur="3000" fill="hold"/>
                                        <p:tgtEl>
                                          <p:spTgt spid="22"/>
                                        </p:tgtEl>
                                        <p:attrNameLst>
                                          <p:attrName>r</p:attrName>
                                        </p:attrNameLst>
                                      </p:cBhvr>
                                    </p:animRot>
                                  </p:childTnLst>
                                </p:cTn>
                              </p:par>
                              <p:par>
                                <p:cTn id="309" presetID="3" presetClass="exit" presetSubtype="10" fill="hold" grpId="4" nodeType="withEffect">
                                  <p:stCondLst>
                                    <p:cond delay="0"/>
                                  </p:stCondLst>
                                  <p:childTnLst>
                                    <p:animEffect transition="out" filter="blinds(horizontal)">
                                      <p:cBhvr>
                                        <p:cTn id="310" dur="3000"/>
                                        <p:tgtEl>
                                          <p:spTgt spid="3"/>
                                        </p:tgtEl>
                                      </p:cBhvr>
                                    </p:animEffect>
                                    <p:set>
                                      <p:cBhvr>
                                        <p:cTn id="311" dur="1" fill="hold">
                                          <p:stCondLst>
                                            <p:cond delay="2999"/>
                                          </p:stCondLst>
                                        </p:cTn>
                                        <p:tgtEl>
                                          <p:spTgt spid="3"/>
                                        </p:tgtEl>
                                        <p:attrNameLst>
                                          <p:attrName>style.visibility</p:attrName>
                                        </p:attrNameLst>
                                      </p:cBhvr>
                                      <p:to>
                                        <p:strVal val="hidden"/>
                                      </p:to>
                                    </p:set>
                                  </p:childTnLst>
                                </p:cTn>
                              </p:par>
                              <p:par>
                                <p:cTn id="312" presetID="3" presetClass="exit" presetSubtype="10" fill="hold" grpId="4" nodeType="withEffect">
                                  <p:stCondLst>
                                    <p:cond delay="0"/>
                                  </p:stCondLst>
                                  <p:childTnLst>
                                    <p:animEffect transition="out" filter="blinds(horizontal)">
                                      <p:cBhvr>
                                        <p:cTn id="313" dur="3000"/>
                                        <p:tgtEl>
                                          <p:spTgt spid="4"/>
                                        </p:tgtEl>
                                      </p:cBhvr>
                                    </p:animEffect>
                                    <p:set>
                                      <p:cBhvr>
                                        <p:cTn id="314" dur="1" fill="hold">
                                          <p:stCondLst>
                                            <p:cond delay="2999"/>
                                          </p:stCondLst>
                                        </p:cTn>
                                        <p:tgtEl>
                                          <p:spTgt spid="4"/>
                                        </p:tgtEl>
                                        <p:attrNameLst>
                                          <p:attrName>style.visibility</p:attrName>
                                        </p:attrNameLst>
                                      </p:cBhvr>
                                      <p:to>
                                        <p:strVal val="hidden"/>
                                      </p:to>
                                    </p:set>
                                  </p:childTnLst>
                                </p:cTn>
                              </p:par>
                              <p:par>
                                <p:cTn id="315" presetID="3" presetClass="exit" presetSubtype="10" fill="hold" grpId="4" nodeType="withEffect">
                                  <p:stCondLst>
                                    <p:cond delay="0"/>
                                  </p:stCondLst>
                                  <p:childTnLst>
                                    <p:animEffect transition="out" filter="blinds(horizontal)">
                                      <p:cBhvr>
                                        <p:cTn id="316" dur="3000"/>
                                        <p:tgtEl>
                                          <p:spTgt spid="5"/>
                                        </p:tgtEl>
                                      </p:cBhvr>
                                    </p:animEffect>
                                    <p:set>
                                      <p:cBhvr>
                                        <p:cTn id="317" dur="1" fill="hold">
                                          <p:stCondLst>
                                            <p:cond delay="2999"/>
                                          </p:stCondLst>
                                        </p:cTn>
                                        <p:tgtEl>
                                          <p:spTgt spid="5"/>
                                        </p:tgtEl>
                                        <p:attrNameLst>
                                          <p:attrName>style.visibility</p:attrName>
                                        </p:attrNameLst>
                                      </p:cBhvr>
                                      <p:to>
                                        <p:strVal val="hidden"/>
                                      </p:to>
                                    </p:set>
                                  </p:childTnLst>
                                </p:cTn>
                              </p:par>
                              <p:par>
                                <p:cTn id="318" presetID="3" presetClass="exit" presetSubtype="10" fill="hold" grpId="4" nodeType="withEffect">
                                  <p:stCondLst>
                                    <p:cond delay="0"/>
                                  </p:stCondLst>
                                  <p:childTnLst>
                                    <p:animEffect transition="out" filter="blinds(horizontal)">
                                      <p:cBhvr>
                                        <p:cTn id="319" dur="3000"/>
                                        <p:tgtEl>
                                          <p:spTgt spid="6"/>
                                        </p:tgtEl>
                                      </p:cBhvr>
                                    </p:animEffect>
                                    <p:set>
                                      <p:cBhvr>
                                        <p:cTn id="320" dur="1" fill="hold">
                                          <p:stCondLst>
                                            <p:cond delay="2999"/>
                                          </p:stCondLst>
                                        </p:cTn>
                                        <p:tgtEl>
                                          <p:spTgt spid="6"/>
                                        </p:tgtEl>
                                        <p:attrNameLst>
                                          <p:attrName>style.visibility</p:attrName>
                                        </p:attrNameLst>
                                      </p:cBhvr>
                                      <p:to>
                                        <p:strVal val="hidden"/>
                                      </p:to>
                                    </p:set>
                                  </p:childTnLst>
                                </p:cTn>
                              </p:par>
                              <p:par>
                                <p:cTn id="321" presetID="3" presetClass="exit" presetSubtype="10" fill="hold" grpId="4" nodeType="withEffect">
                                  <p:stCondLst>
                                    <p:cond delay="0"/>
                                  </p:stCondLst>
                                  <p:childTnLst>
                                    <p:animEffect transition="out" filter="blinds(horizontal)">
                                      <p:cBhvr>
                                        <p:cTn id="322" dur="3000"/>
                                        <p:tgtEl>
                                          <p:spTgt spid="7"/>
                                        </p:tgtEl>
                                      </p:cBhvr>
                                    </p:animEffect>
                                    <p:set>
                                      <p:cBhvr>
                                        <p:cTn id="323" dur="1" fill="hold">
                                          <p:stCondLst>
                                            <p:cond delay="2999"/>
                                          </p:stCondLst>
                                        </p:cTn>
                                        <p:tgtEl>
                                          <p:spTgt spid="7"/>
                                        </p:tgtEl>
                                        <p:attrNameLst>
                                          <p:attrName>style.visibility</p:attrName>
                                        </p:attrNameLst>
                                      </p:cBhvr>
                                      <p:to>
                                        <p:strVal val="hidden"/>
                                      </p:to>
                                    </p:set>
                                  </p:childTnLst>
                                </p:cTn>
                              </p:par>
                              <p:par>
                                <p:cTn id="324" presetID="3" presetClass="exit" presetSubtype="10" fill="hold" grpId="4" nodeType="withEffect">
                                  <p:stCondLst>
                                    <p:cond delay="0"/>
                                  </p:stCondLst>
                                  <p:childTnLst>
                                    <p:animEffect transition="out" filter="blinds(horizontal)">
                                      <p:cBhvr>
                                        <p:cTn id="325" dur="3000"/>
                                        <p:tgtEl>
                                          <p:spTgt spid="8"/>
                                        </p:tgtEl>
                                      </p:cBhvr>
                                    </p:animEffect>
                                    <p:set>
                                      <p:cBhvr>
                                        <p:cTn id="326" dur="1" fill="hold">
                                          <p:stCondLst>
                                            <p:cond delay="2999"/>
                                          </p:stCondLst>
                                        </p:cTn>
                                        <p:tgtEl>
                                          <p:spTgt spid="8"/>
                                        </p:tgtEl>
                                        <p:attrNameLst>
                                          <p:attrName>style.visibility</p:attrName>
                                        </p:attrNameLst>
                                      </p:cBhvr>
                                      <p:to>
                                        <p:strVal val="hidden"/>
                                      </p:to>
                                    </p:set>
                                  </p:childTnLst>
                                </p:cTn>
                              </p:par>
                              <p:par>
                                <p:cTn id="327" presetID="3" presetClass="exit" presetSubtype="10" fill="hold" grpId="4" nodeType="withEffect">
                                  <p:stCondLst>
                                    <p:cond delay="0"/>
                                  </p:stCondLst>
                                  <p:childTnLst>
                                    <p:animEffect transition="out" filter="blinds(horizontal)">
                                      <p:cBhvr>
                                        <p:cTn id="328" dur="3000"/>
                                        <p:tgtEl>
                                          <p:spTgt spid="9"/>
                                        </p:tgtEl>
                                      </p:cBhvr>
                                    </p:animEffect>
                                    <p:set>
                                      <p:cBhvr>
                                        <p:cTn id="329" dur="1" fill="hold">
                                          <p:stCondLst>
                                            <p:cond delay="2999"/>
                                          </p:stCondLst>
                                        </p:cTn>
                                        <p:tgtEl>
                                          <p:spTgt spid="9"/>
                                        </p:tgtEl>
                                        <p:attrNameLst>
                                          <p:attrName>style.visibility</p:attrName>
                                        </p:attrNameLst>
                                      </p:cBhvr>
                                      <p:to>
                                        <p:strVal val="hidden"/>
                                      </p:to>
                                    </p:set>
                                  </p:childTnLst>
                                </p:cTn>
                              </p:par>
                              <p:par>
                                <p:cTn id="330" presetID="3" presetClass="exit" presetSubtype="10" fill="hold" grpId="4" nodeType="withEffect">
                                  <p:stCondLst>
                                    <p:cond delay="0"/>
                                  </p:stCondLst>
                                  <p:childTnLst>
                                    <p:animEffect transition="out" filter="blinds(horizontal)">
                                      <p:cBhvr>
                                        <p:cTn id="331" dur="3000"/>
                                        <p:tgtEl>
                                          <p:spTgt spid="10"/>
                                        </p:tgtEl>
                                      </p:cBhvr>
                                    </p:animEffect>
                                    <p:set>
                                      <p:cBhvr>
                                        <p:cTn id="332" dur="1" fill="hold">
                                          <p:stCondLst>
                                            <p:cond delay="2999"/>
                                          </p:stCondLst>
                                        </p:cTn>
                                        <p:tgtEl>
                                          <p:spTgt spid="10"/>
                                        </p:tgtEl>
                                        <p:attrNameLst>
                                          <p:attrName>style.visibility</p:attrName>
                                        </p:attrNameLst>
                                      </p:cBhvr>
                                      <p:to>
                                        <p:strVal val="hidden"/>
                                      </p:to>
                                    </p:set>
                                  </p:childTnLst>
                                </p:cTn>
                              </p:par>
                              <p:par>
                                <p:cTn id="333" presetID="3" presetClass="exit" presetSubtype="10" fill="hold" grpId="4" nodeType="withEffect">
                                  <p:stCondLst>
                                    <p:cond delay="0"/>
                                  </p:stCondLst>
                                  <p:childTnLst>
                                    <p:animEffect transition="out" filter="blinds(horizontal)">
                                      <p:cBhvr>
                                        <p:cTn id="334" dur="3000"/>
                                        <p:tgtEl>
                                          <p:spTgt spid="11"/>
                                        </p:tgtEl>
                                      </p:cBhvr>
                                    </p:animEffect>
                                    <p:set>
                                      <p:cBhvr>
                                        <p:cTn id="335" dur="1" fill="hold">
                                          <p:stCondLst>
                                            <p:cond delay="2999"/>
                                          </p:stCondLst>
                                        </p:cTn>
                                        <p:tgtEl>
                                          <p:spTgt spid="11"/>
                                        </p:tgtEl>
                                        <p:attrNameLst>
                                          <p:attrName>style.visibility</p:attrName>
                                        </p:attrNameLst>
                                      </p:cBhvr>
                                      <p:to>
                                        <p:strVal val="hidden"/>
                                      </p:to>
                                    </p:set>
                                  </p:childTnLst>
                                </p:cTn>
                              </p:par>
                              <p:par>
                                <p:cTn id="336" presetID="3" presetClass="exit" presetSubtype="10" fill="hold" grpId="4" nodeType="withEffect">
                                  <p:stCondLst>
                                    <p:cond delay="0"/>
                                  </p:stCondLst>
                                  <p:childTnLst>
                                    <p:animEffect transition="out" filter="blinds(horizontal)">
                                      <p:cBhvr>
                                        <p:cTn id="337" dur="3000"/>
                                        <p:tgtEl>
                                          <p:spTgt spid="12"/>
                                        </p:tgtEl>
                                      </p:cBhvr>
                                    </p:animEffect>
                                    <p:set>
                                      <p:cBhvr>
                                        <p:cTn id="338" dur="1" fill="hold">
                                          <p:stCondLst>
                                            <p:cond delay="2999"/>
                                          </p:stCondLst>
                                        </p:cTn>
                                        <p:tgtEl>
                                          <p:spTgt spid="12"/>
                                        </p:tgtEl>
                                        <p:attrNameLst>
                                          <p:attrName>style.visibility</p:attrName>
                                        </p:attrNameLst>
                                      </p:cBhvr>
                                      <p:to>
                                        <p:strVal val="hidden"/>
                                      </p:to>
                                    </p:set>
                                  </p:childTnLst>
                                </p:cTn>
                              </p:par>
                              <p:par>
                                <p:cTn id="339" presetID="3" presetClass="exit" presetSubtype="10" fill="hold" grpId="4" nodeType="withEffect">
                                  <p:stCondLst>
                                    <p:cond delay="0"/>
                                  </p:stCondLst>
                                  <p:childTnLst>
                                    <p:animEffect transition="out" filter="blinds(horizontal)">
                                      <p:cBhvr>
                                        <p:cTn id="340" dur="3000"/>
                                        <p:tgtEl>
                                          <p:spTgt spid="13"/>
                                        </p:tgtEl>
                                      </p:cBhvr>
                                    </p:animEffect>
                                    <p:set>
                                      <p:cBhvr>
                                        <p:cTn id="341" dur="1" fill="hold">
                                          <p:stCondLst>
                                            <p:cond delay="2999"/>
                                          </p:stCondLst>
                                        </p:cTn>
                                        <p:tgtEl>
                                          <p:spTgt spid="13"/>
                                        </p:tgtEl>
                                        <p:attrNameLst>
                                          <p:attrName>style.visibility</p:attrName>
                                        </p:attrNameLst>
                                      </p:cBhvr>
                                      <p:to>
                                        <p:strVal val="hidden"/>
                                      </p:to>
                                    </p:set>
                                  </p:childTnLst>
                                </p:cTn>
                              </p:par>
                              <p:par>
                                <p:cTn id="342" presetID="3" presetClass="exit" presetSubtype="10" fill="hold" grpId="4" nodeType="withEffect">
                                  <p:stCondLst>
                                    <p:cond delay="0"/>
                                  </p:stCondLst>
                                  <p:childTnLst>
                                    <p:animEffect transition="out" filter="blinds(horizontal)">
                                      <p:cBhvr>
                                        <p:cTn id="343" dur="3000"/>
                                        <p:tgtEl>
                                          <p:spTgt spid="14"/>
                                        </p:tgtEl>
                                      </p:cBhvr>
                                    </p:animEffect>
                                    <p:set>
                                      <p:cBhvr>
                                        <p:cTn id="344" dur="1" fill="hold">
                                          <p:stCondLst>
                                            <p:cond delay="2999"/>
                                          </p:stCondLst>
                                        </p:cTn>
                                        <p:tgtEl>
                                          <p:spTgt spid="14"/>
                                        </p:tgtEl>
                                        <p:attrNameLst>
                                          <p:attrName>style.visibility</p:attrName>
                                        </p:attrNameLst>
                                      </p:cBhvr>
                                      <p:to>
                                        <p:strVal val="hidden"/>
                                      </p:to>
                                    </p:set>
                                  </p:childTnLst>
                                </p:cTn>
                              </p:par>
                              <p:par>
                                <p:cTn id="345" presetID="3" presetClass="exit" presetSubtype="10" fill="hold" grpId="4" nodeType="withEffect">
                                  <p:stCondLst>
                                    <p:cond delay="0"/>
                                  </p:stCondLst>
                                  <p:childTnLst>
                                    <p:animEffect transition="out" filter="blinds(horizontal)">
                                      <p:cBhvr>
                                        <p:cTn id="346" dur="3000"/>
                                        <p:tgtEl>
                                          <p:spTgt spid="15"/>
                                        </p:tgtEl>
                                      </p:cBhvr>
                                    </p:animEffect>
                                    <p:set>
                                      <p:cBhvr>
                                        <p:cTn id="347" dur="1" fill="hold">
                                          <p:stCondLst>
                                            <p:cond delay="2999"/>
                                          </p:stCondLst>
                                        </p:cTn>
                                        <p:tgtEl>
                                          <p:spTgt spid="15"/>
                                        </p:tgtEl>
                                        <p:attrNameLst>
                                          <p:attrName>style.visibility</p:attrName>
                                        </p:attrNameLst>
                                      </p:cBhvr>
                                      <p:to>
                                        <p:strVal val="hidden"/>
                                      </p:to>
                                    </p:set>
                                  </p:childTnLst>
                                </p:cTn>
                              </p:par>
                              <p:par>
                                <p:cTn id="348" presetID="3" presetClass="exit" presetSubtype="10" fill="hold" grpId="4" nodeType="withEffect">
                                  <p:stCondLst>
                                    <p:cond delay="0"/>
                                  </p:stCondLst>
                                  <p:childTnLst>
                                    <p:animEffect transition="out" filter="blinds(horizontal)">
                                      <p:cBhvr>
                                        <p:cTn id="349" dur="3000"/>
                                        <p:tgtEl>
                                          <p:spTgt spid="16"/>
                                        </p:tgtEl>
                                      </p:cBhvr>
                                    </p:animEffect>
                                    <p:set>
                                      <p:cBhvr>
                                        <p:cTn id="350" dur="1" fill="hold">
                                          <p:stCondLst>
                                            <p:cond delay="2999"/>
                                          </p:stCondLst>
                                        </p:cTn>
                                        <p:tgtEl>
                                          <p:spTgt spid="16"/>
                                        </p:tgtEl>
                                        <p:attrNameLst>
                                          <p:attrName>style.visibility</p:attrName>
                                        </p:attrNameLst>
                                      </p:cBhvr>
                                      <p:to>
                                        <p:strVal val="hidden"/>
                                      </p:to>
                                    </p:set>
                                  </p:childTnLst>
                                </p:cTn>
                              </p:par>
                              <p:par>
                                <p:cTn id="351" presetID="3" presetClass="exit" presetSubtype="10" fill="hold" grpId="4" nodeType="withEffect">
                                  <p:stCondLst>
                                    <p:cond delay="0"/>
                                  </p:stCondLst>
                                  <p:childTnLst>
                                    <p:animEffect transition="out" filter="blinds(horizontal)">
                                      <p:cBhvr>
                                        <p:cTn id="352" dur="3000"/>
                                        <p:tgtEl>
                                          <p:spTgt spid="17"/>
                                        </p:tgtEl>
                                      </p:cBhvr>
                                    </p:animEffect>
                                    <p:set>
                                      <p:cBhvr>
                                        <p:cTn id="353" dur="1" fill="hold">
                                          <p:stCondLst>
                                            <p:cond delay="2999"/>
                                          </p:stCondLst>
                                        </p:cTn>
                                        <p:tgtEl>
                                          <p:spTgt spid="17"/>
                                        </p:tgtEl>
                                        <p:attrNameLst>
                                          <p:attrName>style.visibility</p:attrName>
                                        </p:attrNameLst>
                                      </p:cBhvr>
                                      <p:to>
                                        <p:strVal val="hidden"/>
                                      </p:to>
                                    </p:set>
                                  </p:childTnLst>
                                </p:cTn>
                              </p:par>
                              <p:par>
                                <p:cTn id="354" presetID="3" presetClass="exit" presetSubtype="10" fill="hold" grpId="4" nodeType="withEffect">
                                  <p:stCondLst>
                                    <p:cond delay="0"/>
                                  </p:stCondLst>
                                  <p:childTnLst>
                                    <p:animEffect transition="out" filter="blinds(horizontal)">
                                      <p:cBhvr>
                                        <p:cTn id="355" dur="3000"/>
                                        <p:tgtEl>
                                          <p:spTgt spid="18"/>
                                        </p:tgtEl>
                                      </p:cBhvr>
                                    </p:animEffect>
                                    <p:set>
                                      <p:cBhvr>
                                        <p:cTn id="356" dur="1" fill="hold">
                                          <p:stCondLst>
                                            <p:cond delay="2999"/>
                                          </p:stCondLst>
                                        </p:cTn>
                                        <p:tgtEl>
                                          <p:spTgt spid="18"/>
                                        </p:tgtEl>
                                        <p:attrNameLst>
                                          <p:attrName>style.visibility</p:attrName>
                                        </p:attrNameLst>
                                      </p:cBhvr>
                                      <p:to>
                                        <p:strVal val="hidden"/>
                                      </p:to>
                                    </p:set>
                                  </p:childTnLst>
                                </p:cTn>
                              </p:par>
                              <p:par>
                                <p:cTn id="357" presetID="3" presetClass="exit" presetSubtype="10" fill="hold" grpId="4" nodeType="withEffect">
                                  <p:stCondLst>
                                    <p:cond delay="0"/>
                                  </p:stCondLst>
                                  <p:childTnLst>
                                    <p:animEffect transition="out" filter="blinds(horizontal)">
                                      <p:cBhvr>
                                        <p:cTn id="358" dur="3000"/>
                                        <p:tgtEl>
                                          <p:spTgt spid="19"/>
                                        </p:tgtEl>
                                      </p:cBhvr>
                                    </p:animEffect>
                                    <p:set>
                                      <p:cBhvr>
                                        <p:cTn id="359" dur="1" fill="hold">
                                          <p:stCondLst>
                                            <p:cond delay="2999"/>
                                          </p:stCondLst>
                                        </p:cTn>
                                        <p:tgtEl>
                                          <p:spTgt spid="19"/>
                                        </p:tgtEl>
                                        <p:attrNameLst>
                                          <p:attrName>style.visibility</p:attrName>
                                        </p:attrNameLst>
                                      </p:cBhvr>
                                      <p:to>
                                        <p:strVal val="hidden"/>
                                      </p:to>
                                    </p:set>
                                  </p:childTnLst>
                                </p:cTn>
                              </p:par>
                              <p:par>
                                <p:cTn id="360" presetID="3" presetClass="exit" presetSubtype="10" fill="hold" grpId="4" nodeType="withEffect">
                                  <p:stCondLst>
                                    <p:cond delay="0"/>
                                  </p:stCondLst>
                                  <p:childTnLst>
                                    <p:animEffect transition="out" filter="blinds(horizontal)">
                                      <p:cBhvr>
                                        <p:cTn id="361" dur="3000"/>
                                        <p:tgtEl>
                                          <p:spTgt spid="20"/>
                                        </p:tgtEl>
                                      </p:cBhvr>
                                    </p:animEffect>
                                    <p:set>
                                      <p:cBhvr>
                                        <p:cTn id="362" dur="1" fill="hold">
                                          <p:stCondLst>
                                            <p:cond delay="2999"/>
                                          </p:stCondLst>
                                        </p:cTn>
                                        <p:tgtEl>
                                          <p:spTgt spid="20"/>
                                        </p:tgtEl>
                                        <p:attrNameLst>
                                          <p:attrName>style.visibility</p:attrName>
                                        </p:attrNameLst>
                                      </p:cBhvr>
                                      <p:to>
                                        <p:strVal val="hidden"/>
                                      </p:to>
                                    </p:set>
                                  </p:childTnLst>
                                </p:cTn>
                              </p:par>
                              <p:par>
                                <p:cTn id="363" presetID="3" presetClass="exit" presetSubtype="10" fill="hold" grpId="4" nodeType="withEffect">
                                  <p:stCondLst>
                                    <p:cond delay="0"/>
                                  </p:stCondLst>
                                  <p:childTnLst>
                                    <p:animEffect transition="out" filter="blinds(horizontal)">
                                      <p:cBhvr>
                                        <p:cTn id="364" dur="3000"/>
                                        <p:tgtEl>
                                          <p:spTgt spid="21"/>
                                        </p:tgtEl>
                                      </p:cBhvr>
                                    </p:animEffect>
                                    <p:set>
                                      <p:cBhvr>
                                        <p:cTn id="365" dur="1" fill="hold">
                                          <p:stCondLst>
                                            <p:cond delay="2999"/>
                                          </p:stCondLst>
                                        </p:cTn>
                                        <p:tgtEl>
                                          <p:spTgt spid="21"/>
                                        </p:tgtEl>
                                        <p:attrNameLst>
                                          <p:attrName>style.visibility</p:attrName>
                                        </p:attrNameLst>
                                      </p:cBhvr>
                                      <p:to>
                                        <p:strVal val="hidden"/>
                                      </p:to>
                                    </p:set>
                                  </p:childTnLst>
                                </p:cTn>
                              </p:par>
                              <p:par>
                                <p:cTn id="366" presetID="3" presetClass="exit" presetSubtype="10" fill="hold" grpId="4" nodeType="withEffect">
                                  <p:stCondLst>
                                    <p:cond delay="0"/>
                                  </p:stCondLst>
                                  <p:childTnLst>
                                    <p:animEffect transition="out" filter="blinds(horizontal)">
                                      <p:cBhvr>
                                        <p:cTn id="367" dur="3000"/>
                                        <p:tgtEl>
                                          <p:spTgt spid="22"/>
                                        </p:tgtEl>
                                      </p:cBhvr>
                                    </p:animEffect>
                                    <p:set>
                                      <p:cBhvr>
                                        <p:cTn id="368" dur="1" fill="hold">
                                          <p:stCondLst>
                                            <p:cond delay="2999"/>
                                          </p:stCondLst>
                                        </p:cTn>
                                        <p:tgtEl>
                                          <p:spTgt spid="22"/>
                                        </p:tgtEl>
                                        <p:attrNameLst>
                                          <p:attrName>style.visibility</p:attrName>
                                        </p:attrNameLst>
                                      </p:cBhvr>
                                      <p:to>
                                        <p:strVal val="hidden"/>
                                      </p:to>
                                    </p:set>
                                  </p:childTnLst>
                                </p:cTn>
                              </p:par>
                              <p:par>
                                <p:cTn id="369" presetID="17" presetClass="entr" presetSubtype="2" fill="hold" nodeType="withEffect">
                                  <p:stCondLst>
                                    <p:cond delay="0"/>
                                  </p:stCondLst>
                                  <p:childTnLst>
                                    <p:set>
                                      <p:cBhvr>
                                        <p:cTn id="370" dur="1" fill="hold">
                                          <p:stCondLst>
                                            <p:cond delay="0"/>
                                          </p:stCondLst>
                                        </p:cTn>
                                        <p:tgtEl>
                                          <p:spTgt spid="2"/>
                                        </p:tgtEl>
                                        <p:attrNameLst>
                                          <p:attrName>style.visibility</p:attrName>
                                        </p:attrNameLst>
                                      </p:cBhvr>
                                      <p:to>
                                        <p:strVal val="visible"/>
                                      </p:to>
                                    </p:set>
                                    <p:anim calcmode="lin" valueType="num">
                                      <p:cBhvr>
                                        <p:cTn id="371" dur="3000" fill="hold"/>
                                        <p:tgtEl>
                                          <p:spTgt spid="2"/>
                                        </p:tgtEl>
                                        <p:attrNameLst>
                                          <p:attrName>ppt_x</p:attrName>
                                        </p:attrNameLst>
                                      </p:cBhvr>
                                      <p:tavLst>
                                        <p:tav tm="0">
                                          <p:val>
                                            <p:strVal val="#ppt_x+#ppt_w/2"/>
                                          </p:val>
                                        </p:tav>
                                        <p:tav tm="100000">
                                          <p:val>
                                            <p:strVal val="#ppt_x"/>
                                          </p:val>
                                        </p:tav>
                                      </p:tavLst>
                                    </p:anim>
                                    <p:anim calcmode="lin" valueType="num">
                                      <p:cBhvr>
                                        <p:cTn id="372" dur="3000" fill="hold"/>
                                        <p:tgtEl>
                                          <p:spTgt spid="2"/>
                                        </p:tgtEl>
                                        <p:attrNameLst>
                                          <p:attrName>ppt_y</p:attrName>
                                        </p:attrNameLst>
                                      </p:cBhvr>
                                      <p:tavLst>
                                        <p:tav tm="0">
                                          <p:val>
                                            <p:strVal val="#ppt_y"/>
                                          </p:val>
                                        </p:tav>
                                        <p:tav tm="100000">
                                          <p:val>
                                            <p:strVal val="#ppt_y"/>
                                          </p:val>
                                        </p:tav>
                                      </p:tavLst>
                                    </p:anim>
                                    <p:anim calcmode="lin" valueType="num">
                                      <p:cBhvr>
                                        <p:cTn id="373" dur="3000" fill="hold"/>
                                        <p:tgtEl>
                                          <p:spTgt spid="2"/>
                                        </p:tgtEl>
                                        <p:attrNameLst>
                                          <p:attrName>ppt_w</p:attrName>
                                        </p:attrNameLst>
                                      </p:cBhvr>
                                      <p:tavLst>
                                        <p:tav tm="0">
                                          <p:val>
                                            <p:fltVal val="0"/>
                                          </p:val>
                                        </p:tav>
                                        <p:tav tm="100000">
                                          <p:val>
                                            <p:strVal val="#ppt_w"/>
                                          </p:val>
                                        </p:tav>
                                      </p:tavLst>
                                    </p:anim>
                                    <p:anim calcmode="lin" valueType="num">
                                      <p:cBhvr>
                                        <p:cTn id="374" dur="3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3" grpId="4" animBg="1"/>
      <p:bldP spid="3" grpId="5" animBg="1"/>
      <p:bldP spid="4" grpId="0" animBg="1"/>
      <p:bldP spid="4" grpId="1" animBg="1"/>
      <p:bldP spid="4" grpId="2" animBg="1"/>
      <p:bldP spid="4" grpId="3" animBg="1"/>
      <p:bldP spid="4" grpId="4" animBg="1"/>
      <p:bldP spid="4" grpId="5" animBg="1"/>
      <p:bldP spid="5" grpId="0" animBg="1"/>
      <p:bldP spid="5" grpId="1" animBg="1"/>
      <p:bldP spid="5" grpId="2" animBg="1"/>
      <p:bldP spid="5" grpId="3" animBg="1"/>
      <p:bldP spid="5" grpId="4" animBg="1"/>
      <p:bldP spid="5" grpId="5" animBg="1"/>
      <p:bldP spid="6" grpId="0" animBg="1"/>
      <p:bldP spid="6" grpId="1" animBg="1"/>
      <p:bldP spid="6" grpId="2" animBg="1"/>
      <p:bldP spid="6" grpId="3" animBg="1"/>
      <p:bldP spid="6" grpId="4" animBg="1"/>
      <p:bldP spid="6" grpId="5" animBg="1"/>
      <p:bldP spid="7" grpId="0" animBg="1"/>
      <p:bldP spid="7" grpId="1" animBg="1"/>
      <p:bldP spid="7" grpId="2" animBg="1"/>
      <p:bldP spid="7" grpId="3" animBg="1"/>
      <p:bldP spid="7" grpId="4" animBg="1"/>
      <p:bldP spid="7" grpId="5" animBg="1"/>
      <p:bldP spid="8" grpId="0" animBg="1"/>
      <p:bldP spid="8" grpId="1" animBg="1"/>
      <p:bldP spid="8" grpId="2" animBg="1"/>
      <p:bldP spid="8" grpId="3" animBg="1"/>
      <p:bldP spid="8" grpId="4" animBg="1"/>
      <p:bldP spid="8" grpId="5" animBg="1"/>
      <p:bldP spid="9" grpId="0" animBg="1"/>
      <p:bldP spid="9" grpId="1" animBg="1"/>
      <p:bldP spid="9" grpId="2" animBg="1"/>
      <p:bldP spid="9" grpId="3" animBg="1"/>
      <p:bldP spid="9" grpId="4" animBg="1"/>
      <p:bldP spid="9" grpId="5" animBg="1"/>
      <p:bldP spid="10" grpId="0" animBg="1"/>
      <p:bldP spid="10" grpId="1" animBg="1"/>
      <p:bldP spid="10" grpId="2" animBg="1"/>
      <p:bldP spid="10" grpId="3" animBg="1"/>
      <p:bldP spid="10" grpId="4" animBg="1"/>
      <p:bldP spid="10" grpId="5" animBg="1"/>
      <p:bldP spid="11" grpId="0" animBg="1"/>
      <p:bldP spid="11" grpId="1" animBg="1"/>
      <p:bldP spid="11" grpId="2" animBg="1"/>
      <p:bldP spid="11" grpId="3" animBg="1"/>
      <p:bldP spid="11" grpId="4" animBg="1"/>
      <p:bldP spid="11" grpId="5" animBg="1"/>
      <p:bldP spid="12" grpId="0" animBg="1"/>
      <p:bldP spid="12" grpId="1" animBg="1"/>
      <p:bldP spid="12" grpId="2" animBg="1"/>
      <p:bldP spid="12" grpId="3" animBg="1"/>
      <p:bldP spid="12" grpId="4" animBg="1"/>
      <p:bldP spid="12" grpId="5" animBg="1"/>
      <p:bldP spid="13" grpId="0" animBg="1"/>
      <p:bldP spid="13" grpId="1" animBg="1"/>
      <p:bldP spid="13" grpId="2" animBg="1"/>
      <p:bldP spid="13" grpId="3" animBg="1"/>
      <p:bldP spid="13" grpId="4" animBg="1"/>
      <p:bldP spid="13" grpId="5" animBg="1"/>
      <p:bldP spid="14" grpId="0" animBg="1"/>
      <p:bldP spid="14" grpId="1" animBg="1"/>
      <p:bldP spid="14" grpId="2" animBg="1"/>
      <p:bldP spid="14" grpId="3" animBg="1"/>
      <p:bldP spid="14" grpId="4" animBg="1"/>
      <p:bldP spid="14" grpId="5" animBg="1"/>
      <p:bldP spid="15" grpId="0" animBg="1"/>
      <p:bldP spid="15" grpId="1" animBg="1"/>
      <p:bldP spid="15" grpId="2" animBg="1"/>
      <p:bldP spid="15" grpId="3" animBg="1"/>
      <p:bldP spid="15" grpId="4" animBg="1"/>
      <p:bldP spid="15" grpId="5" animBg="1"/>
      <p:bldP spid="16" grpId="0" animBg="1"/>
      <p:bldP spid="16" grpId="1" animBg="1"/>
      <p:bldP spid="16" grpId="2" animBg="1"/>
      <p:bldP spid="16" grpId="3" animBg="1"/>
      <p:bldP spid="16" grpId="4" animBg="1"/>
      <p:bldP spid="16" grpId="5" animBg="1"/>
      <p:bldP spid="17" grpId="0" animBg="1"/>
      <p:bldP spid="17" grpId="1" animBg="1"/>
      <p:bldP spid="17" grpId="2" animBg="1"/>
      <p:bldP spid="17" grpId="3" animBg="1"/>
      <p:bldP spid="17" grpId="4" animBg="1"/>
      <p:bldP spid="17" grpId="5" animBg="1"/>
      <p:bldP spid="18" grpId="0" animBg="1"/>
      <p:bldP spid="18" grpId="1" animBg="1"/>
      <p:bldP spid="18" grpId="2" animBg="1"/>
      <p:bldP spid="18" grpId="3" animBg="1"/>
      <p:bldP spid="18" grpId="4" animBg="1"/>
      <p:bldP spid="18" grpId="5" animBg="1"/>
      <p:bldP spid="19" grpId="0" animBg="1"/>
      <p:bldP spid="19" grpId="1" animBg="1"/>
      <p:bldP spid="19" grpId="2" animBg="1"/>
      <p:bldP spid="19" grpId="3" animBg="1"/>
      <p:bldP spid="19" grpId="4" animBg="1"/>
      <p:bldP spid="19" grpId="5" animBg="1"/>
      <p:bldP spid="20" grpId="0" animBg="1"/>
      <p:bldP spid="20" grpId="1" animBg="1"/>
      <p:bldP spid="20" grpId="2" animBg="1"/>
      <p:bldP spid="20" grpId="3" animBg="1"/>
      <p:bldP spid="20" grpId="4" animBg="1"/>
      <p:bldP spid="20" grpId="5" animBg="1"/>
      <p:bldP spid="21" grpId="0" animBg="1"/>
      <p:bldP spid="21" grpId="1" animBg="1"/>
      <p:bldP spid="21" grpId="2" animBg="1"/>
      <p:bldP spid="21" grpId="3" animBg="1"/>
      <p:bldP spid="21" grpId="4" animBg="1"/>
      <p:bldP spid="21" grpId="5" animBg="1"/>
      <p:bldP spid="22" grpId="0" animBg="1"/>
      <p:bldP spid="22" grpId="1" animBg="1"/>
      <p:bldP spid="22" grpId="2" animBg="1"/>
      <p:bldP spid="22" grpId="3" animBg="1"/>
      <p:bldP spid="22" grpId="4" animBg="1"/>
      <p:bldP spid="22" grpId="5" animBg="1"/>
      <p:bldP spid="23"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b7a4f430e5049b4d5033e027c8d9e179.jpg"/>
          <p:cNvPicPr>
            <a:picLocks noChangeAspect="1"/>
          </p:cNvPicPr>
          <p:nvPr/>
        </p:nvPicPr>
        <p:blipFill>
          <a:blip r:embed="rId2"/>
          <a:stretch>
            <a:fillRect/>
          </a:stretch>
        </p:blipFill>
        <p:spPr>
          <a:xfrm>
            <a:off x="0" y="0"/>
            <a:ext cx="9148465" cy="5143500"/>
          </a:xfrm>
          <a:prstGeom prst="rect">
            <a:avLst/>
          </a:prstGeom>
        </p:spPr>
      </p:pic>
      <p:sp>
        <p:nvSpPr>
          <p:cNvPr id="4" name="3 Rectángulo"/>
          <p:cNvSpPr/>
          <p:nvPr/>
        </p:nvSpPr>
        <p:spPr>
          <a:xfrm rot="2096237">
            <a:off x="-118782" y="429844"/>
            <a:ext cx="1536524" cy="112349"/>
          </a:xfrm>
          <a:prstGeom prst="rect">
            <a:avLst/>
          </a:prstGeom>
          <a:blipFill dpi="0" rotWithShape="1">
            <a:blip r:embed="rId3">
              <a:duotone>
                <a:schemeClr val="accent4">
                  <a:shade val="45000"/>
                  <a:satMod val="135000"/>
                </a:schemeClr>
                <a:prstClr val="white"/>
              </a:duotone>
              <a:lum contrast="40000"/>
            </a:blip>
            <a:srcRect/>
            <a:tile tx="0" ty="0" sx="100000" sy="100000" flip="none" algn="tl"/>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Rectángulo"/>
          <p:cNvSpPr/>
          <p:nvPr/>
        </p:nvSpPr>
        <p:spPr>
          <a:xfrm rot="19845283">
            <a:off x="-74613" y="1226489"/>
            <a:ext cx="1536524" cy="95435"/>
          </a:xfrm>
          <a:prstGeom prst="rect">
            <a:avLst/>
          </a:prstGeom>
          <a:blipFill dpi="0" rotWithShape="1">
            <a:blip r:embed="rId3">
              <a:duotone>
                <a:schemeClr val="accent4">
                  <a:shade val="45000"/>
                  <a:satMod val="135000"/>
                </a:schemeClr>
                <a:prstClr val="white"/>
              </a:duotone>
              <a:lum contrast="40000"/>
            </a:blip>
            <a:srcRect/>
            <a:tile tx="0" ty="0" sx="100000" sy="100000" flip="none" algn="tl"/>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rot="2096237">
            <a:off x="-118783" y="2144357"/>
            <a:ext cx="1536524" cy="112349"/>
          </a:xfrm>
          <a:prstGeom prst="rect">
            <a:avLst/>
          </a:prstGeom>
          <a:blipFill dpi="0" rotWithShape="1">
            <a:blip r:embed="rId3">
              <a:duotone>
                <a:schemeClr val="accent4">
                  <a:shade val="45000"/>
                  <a:satMod val="135000"/>
                </a:schemeClr>
                <a:prstClr val="white"/>
              </a:duotone>
              <a:lum contrast="40000"/>
            </a:blip>
            <a:srcRect/>
            <a:tile tx="0" ty="0" sx="100000" sy="100000" flip="none" algn="tl"/>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rot="19845283">
            <a:off x="-74614" y="2941002"/>
            <a:ext cx="1536524" cy="95435"/>
          </a:xfrm>
          <a:prstGeom prst="rect">
            <a:avLst/>
          </a:prstGeom>
          <a:blipFill dpi="0" rotWithShape="1">
            <a:blip r:embed="rId3">
              <a:duotone>
                <a:schemeClr val="accent4">
                  <a:shade val="45000"/>
                  <a:satMod val="135000"/>
                </a:schemeClr>
                <a:prstClr val="white"/>
              </a:duotone>
              <a:lum contrast="40000"/>
            </a:blip>
            <a:srcRect/>
            <a:tile tx="0" ty="0" sx="100000" sy="100000" flip="none" algn="tl"/>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rot="2096237">
            <a:off x="-106286" y="3882168"/>
            <a:ext cx="1536524" cy="112349"/>
          </a:xfrm>
          <a:prstGeom prst="rect">
            <a:avLst/>
          </a:prstGeom>
          <a:blipFill dpi="0" rotWithShape="1">
            <a:blip r:embed="rId3">
              <a:duotone>
                <a:schemeClr val="accent4">
                  <a:shade val="45000"/>
                  <a:satMod val="135000"/>
                </a:schemeClr>
                <a:prstClr val="white"/>
              </a:duotone>
              <a:lum contrast="40000"/>
            </a:blip>
            <a:srcRect/>
            <a:tile tx="0" ty="0" sx="100000" sy="100000" flip="none" algn="tl"/>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rot="19845283">
            <a:off x="-62117" y="4678813"/>
            <a:ext cx="1536524" cy="95435"/>
          </a:xfrm>
          <a:prstGeom prst="rect">
            <a:avLst/>
          </a:prstGeom>
          <a:blipFill dpi="0" rotWithShape="1">
            <a:blip r:embed="rId3">
              <a:duotone>
                <a:schemeClr val="accent4">
                  <a:shade val="45000"/>
                  <a:satMod val="135000"/>
                </a:schemeClr>
                <a:prstClr val="white"/>
              </a:duotone>
              <a:lum contrast="40000"/>
            </a:blip>
            <a:srcRect/>
            <a:tile tx="0" ty="0" sx="100000" sy="100000" flip="none" algn="tl"/>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rot="2096237">
            <a:off x="7713762" y="4601308"/>
            <a:ext cx="1536524" cy="112349"/>
          </a:xfrm>
          <a:prstGeom prst="rect">
            <a:avLst/>
          </a:prstGeom>
          <a:blipFill dpi="0" rotWithShape="1">
            <a:blip r:embed="rId3">
              <a:duotone>
                <a:schemeClr val="accent4">
                  <a:shade val="45000"/>
                  <a:satMod val="135000"/>
                </a:schemeClr>
                <a:prstClr val="white"/>
              </a:duotone>
              <a:lum contrast="40000"/>
            </a:blip>
            <a:srcRect/>
            <a:tile tx="0" ty="0" sx="100000" sy="100000" flip="none" algn="tl"/>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rot="19845283">
            <a:off x="7682090" y="3798257"/>
            <a:ext cx="1536524" cy="95435"/>
          </a:xfrm>
          <a:prstGeom prst="rect">
            <a:avLst/>
          </a:prstGeom>
          <a:blipFill dpi="0" rotWithShape="1">
            <a:blip r:embed="rId3">
              <a:duotone>
                <a:schemeClr val="accent4">
                  <a:shade val="45000"/>
                  <a:satMod val="135000"/>
                </a:schemeClr>
                <a:prstClr val="white"/>
              </a:duotone>
              <a:lum contrast="40000"/>
            </a:blip>
            <a:srcRect/>
            <a:tile tx="0" ty="0" sx="100000" sy="100000" flip="none" algn="tl"/>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rot="2096237">
            <a:off x="7713761" y="1172303"/>
            <a:ext cx="1536524" cy="112349"/>
          </a:xfrm>
          <a:prstGeom prst="rect">
            <a:avLst/>
          </a:prstGeom>
          <a:blipFill dpi="0" rotWithShape="1">
            <a:blip r:embed="rId3">
              <a:duotone>
                <a:schemeClr val="accent4">
                  <a:shade val="45000"/>
                  <a:satMod val="135000"/>
                </a:schemeClr>
                <a:prstClr val="white"/>
              </a:duotone>
              <a:lum contrast="40000"/>
            </a:blip>
            <a:srcRect/>
            <a:tile tx="0" ty="0" sx="100000" sy="100000" flip="none" algn="tl"/>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rot="19845283">
            <a:off x="7682089" y="369252"/>
            <a:ext cx="1536524" cy="95435"/>
          </a:xfrm>
          <a:prstGeom prst="rect">
            <a:avLst/>
          </a:prstGeom>
          <a:blipFill dpi="0" rotWithShape="1">
            <a:blip r:embed="rId3">
              <a:duotone>
                <a:schemeClr val="accent4">
                  <a:shade val="45000"/>
                  <a:satMod val="135000"/>
                </a:schemeClr>
                <a:prstClr val="white"/>
              </a:duotone>
              <a:lum contrast="40000"/>
            </a:blip>
            <a:srcRect/>
            <a:tile tx="0" ty="0" sx="100000" sy="100000" flip="none" algn="tl"/>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rot="2096237">
            <a:off x="7713762" y="2886796"/>
            <a:ext cx="1536524" cy="112349"/>
          </a:xfrm>
          <a:prstGeom prst="rect">
            <a:avLst/>
          </a:prstGeom>
          <a:blipFill dpi="0" rotWithShape="1">
            <a:blip r:embed="rId3">
              <a:duotone>
                <a:schemeClr val="accent4">
                  <a:shade val="45000"/>
                  <a:satMod val="135000"/>
                </a:schemeClr>
                <a:prstClr val="white"/>
              </a:duotone>
              <a:lum contrast="40000"/>
            </a:blip>
            <a:srcRect/>
            <a:tile tx="0" ty="0" sx="100000" sy="100000" flip="none" algn="tl"/>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rot="19845283">
            <a:off x="7682090" y="2083745"/>
            <a:ext cx="1536524" cy="95435"/>
          </a:xfrm>
          <a:prstGeom prst="rect">
            <a:avLst/>
          </a:prstGeom>
          <a:blipFill dpi="0" rotWithShape="1">
            <a:blip r:embed="rId3">
              <a:duotone>
                <a:schemeClr val="accent4">
                  <a:shade val="45000"/>
                  <a:satMod val="135000"/>
                </a:schemeClr>
                <a:prstClr val="white"/>
              </a:duotone>
              <a:lum contrast="40000"/>
            </a:blip>
            <a:srcRect/>
            <a:tile tx="0" ty="0" sx="100000" sy="100000" flip="none" algn="tl"/>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rot="2096237">
            <a:off x="952756" y="429844"/>
            <a:ext cx="1536524" cy="112349"/>
          </a:xfrm>
          <a:prstGeom prst="rect">
            <a:avLst/>
          </a:prstGeom>
          <a:blipFill dpi="0" rotWithShape="1">
            <a:blip r:embed="rId3">
              <a:duotone>
                <a:schemeClr val="accent4">
                  <a:shade val="45000"/>
                  <a:satMod val="135000"/>
                </a:schemeClr>
                <a:prstClr val="white"/>
              </a:duotone>
              <a:lum contrast="40000"/>
            </a:blip>
            <a:srcRect/>
            <a:tile tx="0" ty="0" sx="100000" sy="100000" flip="none" algn="tl"/>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rot="19845283">
            <a:off x="996925" y="1226489"/>
            <a:ext cx="1536524" cy="95435"/>
          </a:xfrm>
          <a:prstGeom prst="rect">
            <a:avLst/>
          </a:prstGeom>
          <a:blipFill dpi="0" rotWithShape="1">
            <a:blip r:embed="rId3">
              <a:duotone>
                <a:schemeClr val="accent4">
                  <a:shade val="45000"/>
                  <a:satMod val="135000"/>
                </a:schemeClr>
                <a:prstClr val="white"/>
              </a:duotone>
              <a:lum contrast="40000"/>
            </a:blip>
            <a:srcRect/>
            <a:tile tx="0" ty="0" sx="100000" sy="100000" flip="none" algn="tl"/>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rot="2096237">
            <a:off x="952755" y="2144357"/>
            <a:ext cx="1536524" cy="112349"/>
          </a:xfrm>
          <a:prstGeom prst="rect">
            <a:avLst/>
          </a:prstGeom>
          <a:blipFill dpi="0" rotWithShape="1">
            <a:blip r:embed="rId3">
              <a:duotone>
                <a:schemeClr val="accent4">
                  <a:shade val="45000"/>
                  <a:satMod val="135000"/>
                </a:schemeClr>
                <a:prstClr val="white"/>
              </a:duotone>
              <a:lum contrast="40000"/>
            </a:blip>
            <a:srcRect/>
            <a:tile tx="0" ty="0" sx="100000" sy="100000" flip="none" algn="tl"/>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rot="19845283">
            <a:off x="996924" y="2941002"/>
            <a:ext cx="1536524" cy="95435"/>
          </a:xfrm>
          <a:prstGeom prst="rect">
            <a:avLst/>
          </a:prstGeom>
          <a:blipFill dpi="0" rotWithShape="1">
            <a:blip r:embed="rId3">
              <a:duotone>
                <a:schemeClr val="accent4">
                  <a:shade val="45000"/>
                  <a:satMod val="135000"/>
                </a:schemeClr>
                <a:prstClr val="white"/>
              </a:duotone>
              <a:lum contrast="40000"/>
            </a:blip>
            <a:srcRect/>
            <a:tile tx="0" ty="0" sx="100000" sy="100000" flip="none" algn="tl"/>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rot="2096237">
            <a:off x="965252" y="3882168"/>
            <a:ext cx="1536524" cy="112349"/>
          </a:xfrm>
          <a:prstGeom prst="rect">
            <a:avLst/>
          </a:prstGeom>
          <a:blipFill dpi="0" rotWithShape="1">
            <a:blip r:embed="rId3">
              <a:duotone>
                <a:schemeClr val="accent4">
                  <a:shade val="45000"/>
                  <a:satMod val="135000"/>
                </a:schemeClr>
                <a:prstClr val="white"/>
              </a:duotone>
              <a:lum contrast="40000"/>
            </a:blip>
            <a:srcRect/>
            <a:tile tx="0" ty="0" sx="100000" sy="100000" flip="none" algn="tl"/>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rot="19845283">
            <a:off x="1009421" y="4678813"/>
            <a:ext cx="1536524" cy="95435"/>
          </a:xfrm>
          <a:prstGeom prst="rect">
            <a:avLst/>
          </a:prstGeom>
          <a:blipFill dpi="0" rotWithShape="1">
            <a:blip r:embed="rId3">
              <a:duotone>
                <a:schemeClr val="accent4">
                  <a:shade val="45000"/>
                  <a:satMod val="135000"/>
                </a:schemeClr>
                <a:prstClr val="white"/>
              </a:duotone>
              <a:lum contrast="40000"/>
            </a:blip>
            <a:srcRect/>
            <a:tile tx="0" ty="0" sx="100000" sy="100000" flip="none" algn="tl"/>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ectángulo"/>
          <p:cNvSpPr/>
          <p:nvPr/>
        </p:nvSpPr>
        <p:spPr>
          <a:xfrm rot="2096237">
            <a:off x="6537415" y="4601307"/>
            <a:ext cx="1536524" cy="112349"/>
          </a:xfrm>
          <a:prstGeom prst="rect">
            <a:avLst/>
          </a:prstGeom>
          <a:blipFill dpi="0" rotWithShape="1">
            <a:blip r:embed="rId3">
              <a:duotone>
                <a:schemeClr val="accent4">
                  <a:shade val="45000"/>
                  <a:satMod val="135000"/>
                </a:schemeClr>
                <a:prstClr val="white"/>
              </a:duotone>
              <a:lum contrast="40000"/>
            </a:blip>
            <a:srcRect/>
            <a:tile tx="0" ty="0" sx="100000" sy="100000" flip="none" algn="tl"/>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Rectángulo"/>
          <p:cNvSpPr/>
          <p:nvPr/>
        </p:nvSpPr>
        <p:spPr>
          <a:xfrm rot="19845283">
            <a:off x="6505743" y="3798256"/>
            <a:ext cx="1536524" cy="95435"/>
          </a:xfrm>
          <a:prstGeom prst="rect">
            <a:avLst/>
          </a:prstGeom>
          <a:blipFill dpi="0" rotWithShape="1">
            <a:blip r:embed="rId3">
              <a:duotone>
                <a:schemeClr val="accent4">
                  <a:shade val="45000"/>
                  <a:satMod val="135000"/>
                </a:schemeClr>
                <a:prstClr val="white"/>
              </a:duotone>
              <a:lum contrast="40000"/>
            </a:blip>
            <a:srcRect/>
            <a:tile tx="0" ty="0" sx="100000" sy="100000" flip="none" algn="tl"/>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Rectángulo"/>
          <p:cNvSpPr/>
          <p:nvPr/>
        </p:nvSpPr>
        <p:spPr>
          <a:xfrm rot="2096237">
            <a:off x="6537414" y="1172302"/>
            <a:ext cx="1536524" cy="112349"/>
          </a:xfrm>
          <a:prstGeom prst="rect">
            <a:avLst/>
          </a:prstGeom>
          <a:blipFill dpi="0" rotWithShape="1">
            <a:blip r:embed="rId3">
              <a:duotone>
                <a:schemeClr val="accent4">
                  <a:shade val="45000"/>
                  <a:satMod val="135000"/>
                </a:schemeClr>
                <a:prstClr val="white"/>
              </a:duotone>
              <a:lum contrast="40000"/>
            </a:blip>
            <a:srcRect/>
            <a:tile tx="0" ty="0" sx="100000" sy="100000" flip="none" algn="tl"/>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Rectángulo"/>
          <p:cNvSpPr/>
          <p:nvPr/>
        </p:nvSpPr>
        <p:spPr>
          <a:xfrm rot="19845283">
            <a:off x="6505742" y="369251"/>
            <a:ext cx="1536524" cy="95435"/>
          </a:xfrm>
          <a:prstGeom prst="rect">
            <a:avLst/>
          </a:prstGeom>
          <a:blipFill dpi="0" rotWithShape="1">
            <a:blip r:embed="rId3">
              <a:duotone>
                <a:schemeClr val="accent4">
                  <a:shade val="45000"/>
                  <a:satMod val="135000"/>
                </a:schemeClr>
                <a:prstClr val="white"/>
              </a:duotone>
              <a:lum contrast="40000"/>
            </a:blip>
            <a:srcRect/>
            <a:tile tx="0" ty="0" sx="100000" sy="100000" flip="none" algn="tl"/>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Rectángulo"/>
          <p:cNvSpPr/>
          <p:nvPr/>
        </p:nvSpPr>
        <p:spPr>
          <a:xfrm rot="2096237">
            <a:off x="6537415" y="2886795"/>
            <a:ext cx="1536524" cy="112349"/>
          </a:xfrm>
          <a:prstGeom prst="rect">
            <a:avLst/>
          </a:prstGeom>
          <a:blipFill dpi="0" rotWithShape="1">
            <a:blip r:embed="rId3">
              <a:duotone>
                <a:schemeClr val="accent4">
                  <a:shade val="45000"/>
                  <a:satMod val="135000"/>
                </a:schemeClr>
                <a:prstClr val="white"/>
              </a:duotone>
              <a:lum contrast="40000"/>
            </a:blip>
            <a:srcRect/>
            <a:tile tx="0" ty="0" sx="100000" sy="100000" flip="none" algn="tl"/>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Rectángulo"/>
          <p:cNvSpPr/>
          <p:nvPr/>
        </p:nvSpPr>
        <p:spPr>
          <a:xfrm rot="19845283">
            <a:off x="6505743" y="2083744"/>
            <a:ext cx="1536524" cy="95435"/>
          </a:xfrm>
          <a:prstGeom prst="rect">
            <a:avLst/>
          </a:prstGeom>
          <a:blipFill dpi="0" rotWithShape="1">
            <a:blip r:embed="rId3">
              <a:duotone>
                <a:schemeClr val="accent4">
                  <a:shade val="45000"/>
                  <a:satMod val="135000"/>
                </a:schemeClr>
                <a:prstClr val="white"/>
              </a:duotone>
              <a:lum contrast="40000"/>
            </a:blip>
            <a:srcRect/>
            <a:tile tx="0" ty="0" sx="100000" sy="100000" flip="none" algn="tl"/>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Rectángulo"/>
          <p:cNvSpPr/>
          <p:nvPr/>
        </p:nvSpPr>
        <p:spPr>
          <a:xfrm rot="2096237">
            <a:off x="5251531" y="4601307"/>
            <a:ext cx="1536524" cy="112349"/>
          </a:xfrm>
          <a:prstGeom prst="rect">
            <a:avLst/>
          </a:prstGeom>
          <a:blipFill dpi="0" rotWithShape="1">
            <a:blip r:embed="rId3">
              <a:duotone>
                <a:schemeClr val="accent4">
                  <a:shade val="45000"/>
                  <a:satMod val="135000"/>
                </a:schemeClr>
                <a:prstClr val="white"/>
              </a:duotone>
              <a:lum contrast="40000"/>
            </a:blip>
            <a:srcRect/>
            <a:tile tx="0" ty="0" sx="100000" sy="100000" flip="none" algn="tl"/>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Rectángulo"/>
          <p:cNvSpPr/>
          <p:nvPr/>
        </p:nvSpPr>
        <p:spPr>
          <a:xfrm rot="19845283">
            <a:off x="5219859" y="3798256"/>
            <a:ext cx="1536524" cy="95435"/>
          </a:xfrm>
          <a:prstGeom prst="rect">
            <a:avLst/>
          </a:prstGeom>
          <a:blipFill dpi="0" rotWithShape="1">
            <a:blip r:embed="rId3">
              <a:duotone>
                <a:schemeClr val="accent4">
                  <a:shade val="45000"/>
                  <a:satMod val="135000"/>
                </a:schemeClr>
                <a:prstClr val="white"/>
              </a:duotone>
              <a:lum contrast="40000"/>
            </a:blip>
            <a:srcRect/>
            <a:tile tx="0" ty="0" sx="100000" sy="100000" flip="none" algn="tl"/>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Rectángulo"/>
          <p:cNvSpPr/>
          <p:nvPr/>
        </p:nvSpPr>
        <p:spPr>
          <a:xfrm rot="2096237">
            <a:off x="5251530" y="1172302"/>
            <a:ext cx="1536524" cy="112349"/>
          </a:xfrm>
          <a:prstGeom prst="rect">
            <a:avLst/>
          </a:prstGeom>
          <a:blipFill dpi="0" rotWithShape="1">
            <a:blip r:embed="rId3">
              <a:duotone>
                <a:schemeClr val="accent4">
                  <a:shade val="45000"/>
                  <a:satMod val="135000"/>
                </a:schemeClr>
                <a:prstClr val="white"/>
              </a:duotone>
              <a:lum contrast="40000"/>
            </a:blip>
            <a:srcRect/>
            <a:tile tx="0" ty="0" sx="100000" sy="100000" flip="none" algn="tl"/>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Rectángulo"/>
          <p:cNvSpPr/>
          <p:nvPr/>
        </p:nvSpPr>
        <p:spPr>
          <a:xfrm rot="19845283">
            <a:off x="5219858" y="369251"/>
            <a:ext cx="1536524" cy="95435"/>
          </a:xfrm>
          <a:prstGeom prst="rect">
            <a:avLst/>
          </a:prstGeom>
          <a:blipFill dpi="0" rotWithShape="1">
            <a:blip r:embed="rId3">
              <a:duotone>
                <a:schemeClr val="accent4">
                  <a:shade val="45000"/>
                  <a:satMod val="135000"/>
                </a:schemeClr>
                <a:prstClr val="white"/>
              </a:duotone>
              <a:lum contrast="40000"/>
            </a:blip>
            <a:srcRect/>
            <a:tile tx="0" ty="0" sx="100000" sy="100000" flip="none" algn="tl"/>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Rectángulo"/>
          <p:cNvSpPr/>
          <p:nvPr/>
        </p:nvSpPr>
        <p:spPr>
          <a:xfrm rot="2096237">
            <a:off x="5251531" y="2886795"/>
            <a:ext cx="1536524" cy="112349"/>
          </a:xfrm>
          <a:prstGeom prst="rect">
            <a:avLst/>
          </a:prstGeom>
          <a:blipFill dpi="0" rotWithShape="1">
            <a:blip r:embed="rId3">
              <a:duotone>
                <a:schemeClr val="accent4">
                  <a:shade val="45000"/>
                  <a:satMod val="135000"/>
                </a:schemeClr>
                <a:prstClr val="white"/>
              </a:duotone>
              <a:lum contrast="40000"/>
            </a:blip>
            <a:srcRect/>
            <a:tile tx="0" ty="0" sx="100000" sy="100000" flip="none" algn="tl"/>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Rectángulo"/>
          <p:cNvSpPr/>
          <p:nvPr/>
        </p:nvSpPr>
        <p:spPr>
          <a:xfrm rot="19845283">
            <a:off x="5219859" y="2083744"/>
            <a:ext cx="1536524" cy="95435"/>
          </a:xfrm>
          <a:prstGeom prst="rect">
            <a:avLst/>
          </a:prstGeom>
          <a:blipFill dpi="0" rotWithShape="1">
            <a:blip r:embed="rId3">
              <a:duotone>
                <a:schemeClr val="accent4">
                  <a:shade val="45000"/>
                  <a:satMod val="135000"/>
                </a:schemeClr>
                <a:prstClr val="white"/>
              </a:duotone>
              <a:lum contrast="40000"/>
            </a:blip>
            <a:srcRect/>
            <a:tile tx="0" ty="0" sx="100000" sy="100000" flip="none" algn="tl"/>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Rectángulo"/>
          <p:cNvSpPr/>
          <p:nvPr/>
        </p:nvSpPr>
        <p:spPr>
          <a:xfrm rot="2096237">
            <a:off x="2452953" y="429844"/>
            <a:ext cx="1536524" cy="112349"/>
          </a:xfrm>
          <a:prstGeom prst="rect">
            <a:avLst/>
          </a:prstGeom>
          <a:blipFill dpi="0" rotWithShape="1">
            <a:blip r:embed="rId3">
              <a:duotone>
                <a:schemeClr val="accent4">
                  <a:shade val="45000"/>
                  <a:satMod val="135000"/>
                </a:schemeClr>
                <a:prstClr val="white"/>
              </a:duotone>
              <a:lum contrast="40000"/>
            </a:blip>
            <a:srcRect/>
            <a:tile tx="0" ty="0" sx="100000" sy="100000" flip="none" algn="tl"/>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Rectángulo"/>
          <p:cNvSpPr/>
          <p:nvPr/>
        </p:nvSpPr>
        <p:spPr>
          <a:xfrm rot="19845283">
            <a:off x="2497122" y="1226489"/>
            <a:ext cx="1536524" cy="95435"/>
          </a:xfrm>
          <a:prstGeom prst="rect">
            <a:avLst/>
          </a:prstGeom>
          <a:blipFill dpi="0" rotWithShape="1">
            <a:blip r:embed="rId3">
              <a:duotone>
                <a:schemeClr val="accent4">
                  <a:shade val="45000"/>
                  <a:satMod val="135000"/>
                </a:schemeClr>
                <a:prstClr val="white"/>
              </a:duotone>
              <a:lum contrast="40000"/>
            </a:blip>
            <a:srcRect/>
            <a:tile tx="0" ty="0" sx="100000" sy="100000" flip="none" algn="tl"/>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35 Rectángulo"/>
          <p:cNvSpPr/>
          <p:nvPr/>
        </p:nvSpPr>
        <p:spPr>
          <a:xfrm rot="2096237">
            <a:off x="2452952" y="2144357"/>
            <a:ext cx="1536524" cy="112349"/>
          </a:xfrm>
          <a:prstGeom prst="rect">
            <a:avLst/>
          </a:prstGeom>
          <a:blipFill dpi="0" rotWithShape="1">
            <a:blip r:embed="rId3">
              <a:duotone>
                <a:schemeClr val="accent4">
                  <a:shade val="45000"/>
                  <a:satMod val="135000"/>
                </a:schemeClr>
                <a:prstClr val="white"/>
              </a:duotone>
              <a:lum contrast="40000"/>
            </a:blip>
            <a:srcRect/>
            <a:tile tx="0" ty="0" sx="100000" sy="100000" flip="none" algn="tl"/>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 name="36 Rectángulo"/>
          <p:cNvSpPr/>
          <p:nvPr/>
        </p:nvSpPr>
        <p:spPr>
          <a:xfrm rot="19845283">
            <a:off x="2497121" y="2941002"/>
            <a:ext cx="1536524" cy="95435"/>
          </a:xfrm>
          <a:prstGeom prst="rect">
            <a:avLst/>
          </a:prstGeom>
          <a:blipFill dpi="0" rotWithShape="1">
            <a:blip r:embed="rId3">
              <a:duotone>
                <a:schemeClr val="accent4">
                  <a:shade val="45000"/>
                  <a:satMod val="135000"/>
                </a:schemeClr>
                <a:prstClr val="white"/>
              </a:duotone>
              <a:lum contrast="40000"/>
            </a:blip>
            <a:srcRect/>
            <a:tile tx="0" ty="0" sx="100000" sy="100000" flip="none" algn="tl"/>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8" name="37 Rectángulo"/>
          <p:cNvSpPr/>
          <p:nvPr/>
        </p:nvSpPr>
        <p:spPr>
          <a:xfrm rot="2096237">
            <a:off x="2465449" y="3882168"/>
            <a:ext cx="1536524" cy="112349"/>
          </a:xfrm>
          <a:prstGeom prst="rect">
            <a:avLst/>
          </a:prstGeom>
          <a:blipFill dpi="0" rotWithShape="1">
            <a:blip r:embed="rId3">
              <a:duotone>
                <a:schemeClr val="accent4">
                  <a:shade val="45000"/>
                  <a:satMod val="135000"/>
                </a:schemeClr>
                <a:prstClr val="white"/>
              </a:duotone>
              <a:lum contrast="40000"/>
            </a:blip>
            <a:srcRect/>
            <a:tile tx="0" ty="0" sx="100000" sy="100000" flip="none" algn="tl"/>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9" name="38 Rectángulo"/>
          <p:cNvSpPr/>
          <p:nvPr/>
        </p:nvSpPr>
        <p:spPr>
          <a:xfrm rot="19845283">
            <a:off x="2509618" y="4678813"/>
            <a:ext cx="1536524" cy="95435"/>
          </a:xfrm>
          <a:prstGeom prst="rect">
            <a:avLst/>
          </a:prstGeom>
          <a:blipFill dpi="0" rotWithShape="1">
            <a:blip r:embed="rId3">
              <a:duotone>
                <a:schemeClr val="accent4">
                  <a:shade val="45000"/>
                  <a:satMod val="135000"/>
                </a:schemeClr>
                <a:prstClr val="white"/>
              </a:duotone>
              <a:lum contrast="40000"/>
            </a:blip>
            <a:srcRect/>
            <a:tile tx="0" ty="0" sx="100000" sy="100000" flip="none" algn="tl"/>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0" name="39 Rectángulo"/>
          <p:cNvSpPr/>
          <p:nvPr/>
        </p:nvSpPr>
        <p:spPr>
          <a:xfrm>
            <a:off x="-357222" y="-428646"/>
            <a:ext cx="9929882" cy="6072230"/>
          </a:xfrm>
          <a:prstGeom prst="rect">
            <a:avLst/>
          </a:prstGeom>
          <a:gradFill flip="none" rotWithShape="1">
            <a:gsLst>
              <a:gs pos="0">
                <a:srgbClr val="982EDA"/>
              </a:gs>
              <a:gs pos="50000">
                <a:srgbClr val="744ED2">
                  <a:shade val="67500"/>
                  <a:satMod val="115000"/>
                </a:srgbClr>
              </a:gs>
              <a:gs pos="100000">
                <a:srgbClr val="744ED2">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40"/>
                                        </p:tgtEl>
                                        <p:attrNameLst>
                                          <p:attrName>style.opacity</p:attrName>
                                        </p:attrNameLst>
                                      </p:cBhvr>
                                      <p:to>
                                        <p:strVal val="0"/>
                                      </p:to>
                                    </p:set>
                                    <p:animEffect filter="image" prLst="opacity: 0">
                                      <p:cBhvr rctx="IE">
                                        <p:cTn id="7" dur="indefinite"/>
                                        <p:tgtEl>
                                          <p:spTgt spid="40"/>
                                        </p:tgtEl>
                                      </p:cBhvr>
                                    </p:animEffect>
                                  </p:childTnLst>
                                </p:cTn>
                              </p:par>
                              <p:par>
                                <p:cTn id="8" presetID="2" presetClass="entr" presetSubtype="6"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additive="base">
                                        <p:cTn id="10" dur="3000" fill="hold"/>
                                        <p:tgtEl>
                                          <p:spTgt spid="4"/>
                                        </p:tgtEl>
                                        <p:attrNameLst>
                                          <p:attrName>ppt_x</p:attrName>
                                        </p:attrNameLst>
                                      </p:cBhvr>
                                      <p:tavLst>
                                        <p:tav tm="0">
                                          <p:val>
                                            <p:strVal val="1+#ppt_w/2"/>
                                          </p:val>
                                        </p:tav>
                                        <p:tav tm="100000">
                                          <p:val>
                                            <p:strVal val="#ppt_x"/>
                                          </p:val>
                                        </p:tav>
                                      </p:tavLst>
                                    </p:anim>
                                    <p:anim calcmode="lin" valueType="num">
                                      <p:cBhvr additive="base">
                                        <p:cTn id="11" dur="3000" fill="hold"/>
                                        <p:tgtEl>
                                          <p:spTgt spid="4"/>
                                        </p:tgtEl>
                                        <p:attrNameLst>
                                          <p:attrName>ppt_y</p:attrName>
                                        </p:attrNameLst>
                                      </p:cBhvr>
                                      <p:tavLst>
                                        <p:tav tm="0">
                                          <p:val>
                                            <p:strVal val="1+#ppt_h/2"/>
                                          </p:val>
                                        </p:tav>
                                        <p:tav tm="100000">
                                          <p:val>
                                            <p:strVal val="#ppt_y"/>
                                          </p:val>
                                        </p:tav>
                                      </p:tavLst>
                                    </p:anim>
                                  </p:childTnLst>
                                </p:cTn>
                              </p:par>
                              <p:par>
                                <p:cTn id="12" presetID="2" presetClass="entr" presetSubtype="6" fill="hold" grpId="0" nodeType="withEffect">
                                  <p:stCondLst>
                                    <p:cond delay="0"/>
                                  </p:stCondLst>
                                  <p:childTnLst>
                                    <p:set>
                                      <p:cBhvr>
                                        <p:cTn id="13" dur="1" fill="hold">
                                          <p:stCondLst>
                                            <p:cond delay="0"/>
                                          </p:stCondLst>
                                        </p:cTn>
                                        <p:tgtEl>
                                          <p:spTgt spid="16"/>
                                        </p:tgtEl>
                                        <p:attrNameLst>
                                          <p:attrName>style.visibility</p:attrName>
                                        </p:attrNameLst>
                                      </p:cBhvr>
                                      <p:to>
                                        <p:strVal val="visible"/>
                                      </p:to>
                                    </p:set>
                                    <p:anim calcmode="lin" valueType="num">
                                      <p:cBhvr additive="base">
                                        <p:cTn id="14" dur="3000" fill="hold"/>
                                        <p:tgtEl>
                                          <p:spTgt spid="16"/>
                                        </p:tgtEl>
                                        <p:attrNameLst>
                                          <p:attrName>ppt_x</p:attrName>
                                        </p:attrNameLst>
                                      </p:cBhvr>
                                      <p:tavLst>
                                        <p:tav tm="0">
                                          <p:val>
                                            <p:strVal val="1+#ppt_w/2"/>
                                          </p:val>
                                        </p:tav>
                                        <p:tav tm="100000">
                                          <p:val>
                                            <p:strVal val="#ppt_x"/>
                                          </p:val>
                                        </p:tav>
                                      </p:tavLst>
                                    </p:anim>
                                    <p:anim calcmode="lin" valueType="num">
                                      <p:cBhvr additive="base">
                                        <p:cTn id="15" dur="3000" fill="hold"/>
                                        <p:tgtEl>
                                          <p:spTgt spid="16"/>
                                        </p:tgtEl>
                                        <p:attrNameLst>
                                          <p:attrName>ppt_y</p:attrName>
                                        </p:attrNameLst>
                                      </p:cBhvr>
                                      <p:tavLst>
                                        <p:tav tm="0">
                                          <p:val>
                                            <p:strVal val="1+#ppt_h/2"/>
                                          </p:val>
                                        </p:tav>
                                        <p:tav tm="100000">
                                          <p:val>
                                            <p:strVal val="#ppt_y"/>
                                          </p:val>
                                        </p:tav>
                                      </p:tavLst>
                                    </p:anim>
                                  </p:childTnLst>
                                </p:cTn>
                              </p:par>
                              <p:par>
                                <p:cTn id="16" presetID="2" presetClass="entr" presetSubtype="6" fill="hold" grpId="0" nodeType="withEffect">
                                  <p:stCondLst>
                                    <p:cond delay="0"/>
                                  </p:stCondLst>
                                  <p:childTnLst>
                                    <p:set>
                                      <p:cBhvr>
                                        <p:cTn id="17" dur="1" fill="hold">
                                          <p:stCondLst>
                                            <p:cond delay="0"/>
                                          </p:stCondLst>
                                        </p:cTn>
                                        <p:tgtEl>
                                          <p:spTgt spid="34"/>
                                        </p:tgtEl>
                                        <p:attrNameLst>
                                          <p:attrName>style.visibility</p:attrName>
                                        </p:attrNameLst>
                                      </p:cBhvr>
                                      <p:to>
                                        <p:strVal val="visible"/>
                                      </p:to>
                                    </p:set>
                                    <p:anim calcmode="lin" valueType="num">
                                      <p:cBhvr additive="base">
                                        <p:cTn id="18" dur="3000" fill="hold"/>
                                        <p:tgtEl>
                                          <p:spTgt spid="34"/>
                                        </p:tgtEl>
                                        <p:attrNameLst>
                                          <p:attrName>ppt_x</p:attrName>
                                        </p:attrNameLst>
                                      </p:cBhvr>
                                      <p:tavLst>
                                        <p:tav tm="0">
                                          <p:val>
                                            <p:strVal val="1+#ppt_w/2"/>
                                          </p:val>
                                        </p:tav>
                                        <p:tav tm="100000">
                                          <p:val>
                                            <p:strVal val="#ppt_x"/>
                                          </p:val>
                                        </p:tav>
                                      </p:tavLst>
                                    </p:anim>
                                    <p:anim calcmode="lin" valueType="num">
                                      <p:cBhvr additive="base">
                                        <p:cTn id="19" dur="3000" fill="hold"/>
                                        <p:tgtEl>
                                          <p:spTgt spid="34"/>
                                        </p:tgtEl>
                                        <p:attrNameLst>
                                          <p:attrName>ppt_y</p:attrName>
                                        </p:attrNameLst>
                                      </p:cBhvr>
                                      <p:tavLst>
                                        <p:tav tm="0">
                                          <p:val>
                                            <p:strVal val="1+#ppt_h/2"/>
                                          </p:val>
                                        </p:tav>
                                        <p:tav tm="100000">
                                          <p:val>
                                            <p:strVal val="#ppt_y"/>
                                          </p:val>
                                        </p:tav>
                                      </p:tavLst>
                                    </p:anim>
                                  </p:childTnLst>
                                </p:cTn>
                              </p:par>
                              <p:par>
                                <p:cTn id="20" presetID="2" presetClass="entr" presetSubtype="6" fill="hold" grpId="0" nodeType="with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additive="base">
                                        <p:cTn id="22" dur="3000" fill="hold"/>
                                        <p:tgtEl>
                                          <p:spTgt spid="6"/>
                                        </p:tgtEl>
                                        <p:attrNameLst>
                                          <p:attrName>ppt_x</p:attrName>
                                        </p:attrNameLst>
                                      </p:cBhvr>
                                      <p:tavLst>
                                        <p:tav tm="0">
                                          <p:val>
                                            <p:strVal val="1+#ppt_w/2"/>
                                          </p:val>
                                        </p:tav>
                                        <p:tav tm="100000">
                                          <p:val>
                                            <p:strVal val="#ppt_x"/>
                                          </p:val>
                                        </p:tav>
                                      </p:tavLst>
                                    </p:anim>
                                    <p:anim calcmode="lin" valueType="num">
                                      <p:cBhvr additive="base">
                                        <p:cTn id="23" dur="3000" fill="hold"/>
                                        <p:tgtEl>
                                          <p:spTgt spid="6"/>
                                        </p:tgtEl>
                                        <p:attrNameLst>
                                          <p:attrName>ppt_y</p:attrName>
                                        </p:attrNameLst>
                                      </p:cBhvr>
                                      <p:tavLst>
                                        <p:tav tm="0">
                                          <p:val>
                                            <p:strVal val="1+#ppt_h/2"/>
                                          </p:val>
                                        </p:tav>
                                        <p:tav tm="100000">
                                          <p:val>
                                            <p:strVal val="#ppt_y"/>
                                          </p:val>
                                        </p:tav>
                                      </p:tavLst>
                                    </p:anim>
                                  </p:childTnLst>
                                </p:cTn>
                              </p:par>
                              <p:par>
                                <p:cTn id="24" presetID="2" presetClass="entr" presetSubtype="6" fill="hold" grpId="0" nodeType="withEffect">
                                  <p:stCondLst>
                                    <p:cond delay="0"/>
                                  </p:stCondLst>
                                  <p:childTnLst>
                                    <p:set>
                                      <p:cBhvr>
                                        <p:cTn id="25" dur="1" fill="hold">
                                          <p:stCondLst>
                                            <p:cond delay="0"/>
                                          </p:stCondLst>
                                        </p:cTn>
                                        <p:tgtEl>
                                          <p:spTgt spid="18"/>
                                        </p:tgtEl>
                                        <p:attrNameLst>
                                          <p:attrName>style.visibility</p:attrName>
                                        </p:attrNameLst>
                                      </p:cBhvr>
                                      <p:to>
                                        <p:strVal val="visible"/>
                                      </p:to>
                                    </p:set>
                                    <p:anim calcmode="lin" valueType="num">
                                      <p:cBhvr additive="base">
                                        <p:cTn id="26" dur="3000" fill="hold"/>
                                        <p:tgtEl>
                                          <p:spTgt spid="18"/>
                                        </p:tgtEl>
                                        <p:attrNameLst>
                                          <p:attrName>ppt_x</p:attrName>
                                        </p:attrNameLst>
                                      </p:cBhvr>
                                      <p:tavLst>
                                        <p:tav tm="0">
                                          <p:val>
                                            <p:strVal val="1+#ppt_w/2"/>
                                          </p:val>
                                        </p:tav>
                                        <p:tav tm="100000">
                                          <p:val>
                                            <p:strVal val="#ppt_x"/>
                                          </p:val>
                                        </p:tav>
                                      </p:tavLst>
                                    </p:anim>
                                    <p:anim calcmode="lin" valueType="num">
                                      <p:cBhvr additive="base">
                                        <p:cTn id="27" dur="3000" fill="hold"/>
                                        <p:tgtEl>
                                          <p:spTgt spid="18"/>
                                        </p:tgtEl>
                                        <p:attrNameLst>
                                          <p:attrName>ppt_y</p:attrName>
                                        </p:attrNameLst>
                                      </p:cBhvr>
                                      <p:tavLst>
                                        <p:tav tm="0">
                                          <p:val>
                                            <p:strVal val="1+#ppt_h/2"/>
                                          </p:val>
                                        </p:tav>
                                        <p:tav tm="100000">
                                          <p:val>
                                            <p:strVal val="#ppt_y"/>
                                          </p:val>
                                        </p:tav>
                                      </p:tavLst>
                                    </p:anim>
                                  </p:childTnLst>
                                </p:cTn>
                              </p:par>
                              <p:par>
                                <p:cTn id="28" presetID="2" presetClass="entr" presetSubtype="6" fill="hold" grpId="0" nodeType="withEffect">
                                  <p:stCondLst>
                                    <p:cond delay="0"/>
                                  </p:stCondLst>
                                  <p:childTnLst>
                                    <p:set>
                                      <p:cBhvr>
                                        <p:cTn id="29" dur="1" fill="hold">
                                          <p:stCondLst>
                                            <p:cond delay="0"/>
                                          </p:stCondLst>
                                        </p:cTn>
                                        <p:tgtEl>
                                          <p:spTgt spid="36"/>
                                        </p:tgtEl>
                                        <p:attrNameLst>
                                          <p:attrName>style.visibility</p:attrName>
                                        </p:attrNameLst>
                                      </p:cBhvr>
                                      <p:to>
                                        <p:strVal val="visible"/>
                                      </p:to>
                                    </p:set>
                                    <p:anim calcmode="lin" valueType="num">
                                      <p:cBhvr additive="base">
                                        <p:cTn id="30" dur="3000" fill="hold"/>
                                        <p:tgtEl>
                                          <p:spTgt spid="36"/>
                                        </p:tgtEl>
                                        <p:attrNameLst>
                                          <p:attrName>ppt_x</p:attrName>
                                        </p:attrNameLst>
                                      </p:cBhvr>
                                      <p:tavLst>
                                        <p:tav tm="0">
                                          <p:val>
                                            <p:strVal val="1+#ppt_w/2"/>
                                          </p:val>
                                        </p:tav>
                                        <p:tav tm="100000">
                                          <p:val>
                                            <p:strVal val="#ppt_x"/>
                                          </p:val>
                                        </p:tav>
                                      </p:tavLst>
                                    </p:anim>
                                    <p:anim calcmode="lin" valueType="num">
                                      <p:cBhvr additive="base">
                                        <p:cTn id="31" dur="3000" fill="hold"/>
                                        <p:tgtEl>
                                          <p:spTgt spid="36"/>
                                        </p:tgtEl>
                                        <p:attrNameLst>
                                          <p:attrName>ppt_y</p:attrName>
                                        </p:attrNameLst>
                                      </p:cBhvr>
                                      <p:tavLst>
                                        <p:tav tm="0">
                                          <p:val>
                                            <p:strVal val="1+#ppt_h/2"/>
                                          </p:val>
                                        </p:tav>
                                        <p:tav tm="100000">
                                          <p:val>
                                            <p:strVal val="#ppt_y"/>
                                          </p:val>
                                        </p:tav>
                                      </p:tavLst>
                                    </p:anim>
                                  </p:childTnLst>
                                </p:cTn>
                              </p:par>
                              <p:par>
                                <p:cTn id="32" presetID="2" presetClass="entr" presetSubtype="6" fill="hold" grpId="0" nodeType="withEffect">
                                  <p:stCondLst>
                                    <p:cond delay="0"/>
                                  </p:stCondLst>
                                  <p:childTnLst>
                                    <p:set>
                                      <p:cBhvr>
                                        <p:cTn id="33" dur="1" fill="hold">
                                          <p:stCondLst>
                                            <p:cond delay="0"/>
                                          </p:stCondLst>
                                        </p:cTn>
                                        <p:tgtEl>
                                          <p:spTgt spid="8"/>
                                        </p:tgtEl>
                                        <p:attrNameLst>
                                          <p:attrName>style.visibility</p:attrName>
                                        </p:attrNameLst>
                                      </p:cBhvr>
                                      <p:to>
                                        <p:strVal val="visible"/>
                                      </p:to>
                                    </p:set>
                                    <p:anim calcmode="lin" valueType="num">
                                      <p:cBhvr additive="base">
                                        <p:cTn id="34" dur="3000" fill="hold"/>
                                        <p:tgtEl>
                                          <p:spTgt spid="8"/>
                                        </p:tgtEl>
                                        <p:attrNameLst>
                                          <p:attrName>ppt_x</p:attrName>
                                        </p:attrNameLst>
                                      </p:cBhvr>
                                      <p:tavLst>
                                        <p:tav tm="0">
                                          <p:val>
                                            <p:strVal val="1+#ppt_w/2"/>
                                          </p:val>
                                        </p:tav>
                                        <p:tav tm="100000">
                                          <p:val>
                                            <p:strVal val="#ppt_x"/>
                                          </p:val>
                                        </p:tav>
                                      </p:tavLst>
                                    </p:anim>
                                    <p:anim calcmode="lin" valueType="num">
                                      <p:cBhvr additive="base">
                                        <p:cTn id="35" dur="3000" fill="hold"/>
                                        <p:tgtEl>
                                          <p:spTgt spid="8"/>
                                        </p:tgtEl>
                                        <p:attrNameLst>
                                          <p:attrName>ppt_y</p:attrName>
                                        </p:attrNameLst>
                                      </p:cBhvr>
                                      <p:tavLst>
                                        <p:tav tm="0">
                                          <p:val>
                                            <p:strVal val="1+#ppt_h/2"/>
                                          </p:val>
                                        </p:tav>
                                        <p:tav tm="100000">
                                          <p:val>
                                            <p:strVal val="#ppt_y"/>
                                          </p:val>
                                        </p:tav>
                                      </p:tavLst>
                                    </p:anim>
                                  </p:childTnLst>
                                </p:cTn>
                              </p:par>
                              <p:par>
                                <p:cTn id="36" presetID="2" presetClass="entr" presetSubtype="6" fill="hold" grpId="0" nodeType="withEffect">
                                  <p:stCondLst>
                                    <p:cond delay="0"/>
                                  </p:stCondLst>
                                  <p:childTnLst>
                                    <p:set>
                                      <p:cBhvr>
                                        <p:cTn id="37" dur="1" fill="hold">
                                          <p:stCondLst>
                                            <p:cond delay="0"/>
                                          </p:stCondLst>
                                        </p:cTn>
                                        <p:tgtEl>
                                          <p:spTgt spid="20"/>
                                        </p:tgtEl>
                                        <p:attrNameLst>
                                          <p:attrName>style.visibility</p:attrName>
                                        </p:attrNameLst>
                                      </p:cBhvr>
                                      <p:to>
                                        <p:strVal val="visible"/>
                                      </p:to>
                                    </p:set>
                                    <p:anim calcmode="lin" valueType="num">
                                      <p:cBhvr additive="base">
                                        <p:cTn id="38" dur="3000" fill="hold"/>
                                        <p:tgtEl>
                                          <p:spTgt spid="20"/>
                                        </p:tgtEl>
                                        <p:attrNameLst>
                                          <p:attrName>ppt_x</p:attrName>
                                        </p:attrNameLst>
                                      </p:cBhvr>
                                      <p:tavLst>
                                        <p:tav tm="0">
                                          <p:val>
                                            <p:strVal val="1+#ppt_w/2"/>
                                          </p:val>
                                        </p:tav>
                                        <p:tav tm="100000">
                                          <p:val>
                                            <p:strVal val="#ppt_x"/>
                                          </p:val>
                                        </p:tav>
                                      </p:tavLst>
                                    </p:anim>
                                    <p:anim calcmode="lin" valueType="num">
                                      <p:cBhvr additive="base">
                                        <p:cTn id="39" dur="3000" fill="hold"/>
                                        <p:tgtEl>
                                          <p:spTgt spid="20"/>
                                        </p:tgtEl>
                                        <p:attrNameLst>
                                          <p:attrName>ppt_y</p:attrName>
                                        </p:attrNameLst>
                                      </p:cBhvr>
                                      <p:tavLst>
                                        <p:tav tm="0">
                                          <p:val>
                                            <p:strVal val="1+#ppt_h/2"/>
                                          </p:val>
                                        </p:tav>
                                        <p:tav tm="100000">
                                          <p:val>
                                            <p:strVal val="#ppt_y"/>
                                          </p:val>
                                        </p:tav>
                                      </p:tavLst>
                                    </p:anim>
                                  </p:childTnLst>
                                </p:cTn>
                              </p:par>
                              <p:par>
                                <p:cTn id="40" presetID="2" presetClass="entr" presetSubtype="6" fill="hold" grpId="0" nodeType="withEffect">
                                  <p:stCondLst>
                                    <p:cond delay="0"/>
                                  </p:stCondLst>
                                  <p:childTnLst>
                                    <p:set>
                                      <p:cBhvr>
                                        <p:cTn id="41" dur="1" fill="hold">
                                          <p:stCondLst>
                                            <p:cond delay="0"/>
                                          </p:stCondLst>
                                        </p:cTn>
                                        <p:tgtEl>
                                          <p:spTgt spid="38"/>
                                        </p:tgtEl>
                                        <p:attrNameLst>
                                          <p:attrName>style.visibility</p:attrName>
                                        </p:attrNameLst>
                                      </p:cBhvr>
                                      <p:to>
                                        <p:strVal val="visible"/>
                                      </p:to>
                                    </p:set>
                                    <p:anim calcmode="lin" valueType="num">
                                      <p:cBhvr additive="base">
                                        <p:cTn id="42" dur="3000" fill="hold"/>
                                        <p:tgtEl>
                                          <p:spTgt spid="38"/>
                                        </p:tgtEl>
                                        <p:attrNameLst>
                                          <p:attrName>ppt_x</p:attrName>
                                        </p:attrNameLst>
                                      </p:cBhvr>
                                      <p:tavLst>
                                        <p:tav tm="0">
                                          <p:val>
                                            <p:strVal val="1+#ppt_w/2"/>
                                          </p:val>
                                        </p:tav>
                                        <p:tav tm="100000">
                                          <p:val>
                                            <p:strVal val="#ppt_x"/>
                                          </p:val>
                                        </p:tav>
                                      </p:tavLst>
                                    </p:anim>
                                    <p:anim calcmode="lin" valueType="num">
                                      <p:cBhvr additive="base">
                                        <p:cTn id="43" dur="3000" fill="hold"/>
                                        <p:tgtEl>
                                          <p:spTgt spid="38"/>
                                        </p:tgtEl>
                                        <p:attrNameLst>
                                          <p:attrName>ppt_y</p:attrName>
                                        </p:attrNameLst>
                                      </p:cBhvr>
                                      <p:tavLst>
                                        <p:tav tm="0">
                                          <p:val>
                                            <p:strVal val="1+#ppt_h/2"/>
                                          </p:val>
                                        </p:tav>
                                        <p:tav tm="100000">
                                          <p:val>
                                            <p:strVal val="#ppt_y"/>
                                          </p:val>
                                        </p:tav>
                                      </p:tavLst>
                                    </p:anim>
                                  </p:childTnLst>
                                </p:cTn>
                              </p:par>
                              <p:par>
                                <p:cTn id="44" presetID="2" presetClass="entr" presetSubtype="12" fill="hold" grpId="0" nodeType="withEffect">
                                  <p:stCondLst>
                                    <p:cond delay="0"/>
                                  </p:stCondLst>
                                  <p:childTnLst>
                                    <p:set>
                                      <p:cBhvr>
                                        <p:cTn id="45" dur="1" fill="hold">
                                          <p:stCondLst>
                                            <p:cond delay="0"/>
                                          </p:stCondLst>
                                        </p:cTn>
                                        <p:tgtEl>
                                          <p:spTgt spid="13"/>
                                        </p:tgtEl>
                                        <p:attrNameLst>
                                          <p:attrName>style.visibility</p:attrName>
                                        </p:attrNameLst>
                                      </p:cBhvr>
                                      <p:to>
                                        <p:strVal val="visible"/>
                                      </p:to>
                                    </p:set>
                                    <p:anim calcmode="lin" valueType="num">
                                      <p:cBhvr additive="base">
                                        <p:cTn id="46" dur="3000" fill="hold"/>
                                        <p:tgtEl>
                                          <p:spTgt spid="13"/>
                                        </p:tgtEl>
                                        <p:attrNameLst>
                                          <p:attrName>ppt_x</p:attrName>
                                        </p:attrNameLst>
                                      </p:cBhvr>
                                      <p:tavLst>
                                        <p:tav tm="0">
                                          <p:val>
                                            <p:strVal val="0-#ppt_w/2"/>
                                          </p:val>
                                        </p:tav>
                                        <p:tav tm="100000">
                                          <p:val>
                                            <p:strVal val="#ppt_x"/>
                                          </p:val>
                                        </p:tav>
                                      </p:tavLst>
                                    </p:anim>
                                    <p:anim calcmode="lin" valueType="num">
                                      <p:cBhvr additive="base">
                                        <p:cTn id="47" dur="3000" fill="hold"/>
                                        <p:tgtEl>
                                          <p:spTgt spid="13"/>
                                        </p:tgtEl>
                                        <p:attrNameLst>
                                          <p:attrName>ppt_y</p:attrName>
                                        </p:attrNameLst>
                                      </p:cBhvr>
                                      <p:tavLst>
                                        <p:tav tm="0">
                                          <p:val>
                                            <p:strVal val="1+#ppt_h/2"/>
                                          </p:val>
                                        </p:tav>
                                        <p:tav tm="100000">
                                          <p:val>
                                            <p:strVal val="#ppt_y"/>
                                          </p:val>
                                        </p:tav>
                                      </p:tavLst>
                                    </p:anim>
                                  </p:childTnLst>
                                </p:cTn>
                              </p:par>
                              <p:par>
                                <p:cTn id="48" presetID="2" presetClass="entr" presetSubtype="12" fill="hold" grpId="0" nodeType="withEffect">
                                  <p:stCondLst>
                                    <p:cond delay="0"/>
                                  </p:stCondLst>
                                  <p:childTnLst>
                                    <p:set>
                                      <p:cBhvr>
                                        <p:cTn id="49" dur="1" fill="hold">
                                          <p:stCondLst>
                                            <p:cond delay="0"/>
                                          </p:stCondLst>
                                        </p:cTn>
                                        <p:tgtEl>
                                          <p:spTgt spid="25"/>
                                        </p:tgtEl>
                                        <p:attrNameLst>
                                          <p:attrName>style.visibility</p:attrName>
                                        </p:attrNameLst>
                                      </p:cBhvr>
                                      <p:to>
                                        <p:strVal val="visible"/>
                                      </p:to>
                                    </p:set>
                                    <p:anim calcmode="lin" valueType="num">
                                      <p:cBhvr additive="base">
                                        <p:cTn id="50" dur="3000" fill="hold"/>
                                        <p:tgtEl>
                                          <p:spTgt spid="25"/>
                                        </p:tgtEl>
                                        <p:attrNameLst>
                                          <p:attrName>ppt_x</p:attrName>
                                        </p:attrNameLst>
                                      </p:cBhvr>
                                      <p:tavLst>
                                        <p:tav tm="0">
                                          <p:val>
                                            <p:strVal val="0-#ppt_w/2"/>
                                          </p:val>
                                        </p:tav>
                                        <p:tav tm="100000">
                                          <p:val>
                                            <p:strVal val="#ppt_x"/>
                                          </p:val>
                                        </p:tav>
                                      </p:tavLst>
                                    </p:anim>
                                    <p:anim calcmode="lin" valueType="num">
                                      <p:cBhvr additive="base">
                                        <p:cTn id="51" dur="3000" fill="hold"/>
                                        <p:tgtEl>
                                          <p:spTgt spid="25"/>
                                        </p:tgtEl>
                                        <p:attrNameLst>
                                          <p:attrName>ppt_y</p:attrName>
                                        </p:attrNameLst>
                                      </p:cBhvr>
                                      <p:tavLst>
                                        <p:tav tm="0">
                                          <p:val>
                                            <p:strVal val="1+#ppt_h/2"/>
                                          </p:val>
                                        </p:tav>
                                        <p:tav tm="100000">
                                          <p:val>
                                            <p:strVal val="#ppt_y"/>
                                          </p:val>
                                        </p:tav>
                                      </p:tavLst>
                                    </p:anim>
                                  </p:childTnLst>
                                </p:cTn>
                              </p:par>
                              <p:par>
                                <p:cTn id="52" presetID="2" presetClass="entr" presetSubtype="12" fill="hold" grpId="0" nodeType="withEffect">
                                  <p:stCondLst>
                                    <p:cond delay="0"/>
                                  </p:stCondLst>
                                  <p:childTnLst>
                                    <p:set>
                                      <p:cBhvr>
                                        <p:cTn id="53" dur="1" fill="hold">
                                          <p:stCondLst>
                                            <p:cond delay="0"/>
                                          </p:stCondLst>
                                        </p:cTn>
                                        <p:tgtEl>
                                          <p:spTgt spid="31"/>
                                        </p:tgtEl>
                                        <p:attrNameLst>
                                          <p:attrName>style.visibility</p:attrName>
                                        </p:attrNameLst>
                                      </p:cBhvr>
                                      <p:to>
                                        <p:strVal val="visible"/>
                                      </p:to>
                                    </p:set>
                                    <p:anim calcmode="lin" valueType="num">
                                      <p:cBhvr additive="base">
                                        <p:cTn id="54" dur="3000" fill="hold"/>
                                        <p:tgtEl>
                                          <p:spTgt spid="31"/>
                                        </p:tgtEl>
                                        <p:attrNameLst>
                                          <p:attrName>ppt_x</p:attrName>
                                        </p:attrNameLst>
                                      </p:cBhvr>
                                      <p:tavLst>
                                        <p:tav tm="0">
                                          <p:val>
                                            <p:strVal val="0-#ppt_w/2"/>
                                          </p:val>
                                        </p:tav>
                                        <p:tav tm="100000">
                                          <p:val>
                                            <p:strVal val="#ppt_x"/>
                                          </p:val>
                                        </p:tav>
                                      </p:tavLst>
                                    </p:anim>
                                    <p:anim calcmode="lin" valueType="num">
                                      <p:cBhvr additive="base">
                                        <p:cTn id="55" dur="3000" fill="hold"/>
                                        <p:tgtEl>
                                          <p:spTgt spid="31"/>
                                        </p:tgtEl>
                                        <p:attrNameLst>
                                          <p:attrName>ppt_y</p:attrName>
                                        </p:attrNameLst>
                                      </p:cBhvr>
                                      <p:tavLst>
                                        <p:tav tm="0">
                                          <p:val>
                                            <p:strVal val="1+#ppt_h/2"/>
                                          </p:val>
                                        </p:tav>
                                        <p:tav tm="100000">
                                          <p:val>
                                            <p:strVal val="#ppt_y"/>
                                          </p:val>
                                        </p:tav>
                                      </p:tavLst>
                                    </p:anim>
                                  </p:childTnLst>
                                </p:cTn>
                              </p:par>
                              <p:par>
                                <p:cTn id="56" presetID="2" presetClass="entr" presetSubtype="12" fill="hold" grpId="0" nodeType="withEffect">
                                  <p:stCondLst>
                                    <p:cond delay="0"/>
                                  </p:stCondLst>
                                  <p:childTnLst>
                                    <p:set>
                                      <p:cBhvr>
                                        <p:cTn id="57" dur="1" fill="hold">
                                          <p:stCondLst>
                                            <p:cond delay="0"/>
                                          </p:stCondLst>
                                        </p:cTn>
                                        <p:tgtEl>
                                          <p:spTgt spid="15"/>
                                        </p:tgtEl>
                                        <p:attrNameLst>
                                          <p:attrName>style.visibility</p:attrName>
                                        </p:attrNameLst>
                                      </p:cBhvr>
                                      <p:to>
                                        <p:strVal val="visible"/>
                                      </p:to>
                                    </p:set>
                                    <p:anim calcmode="lin" valueType="num">
                                      <p:cBhvr additive="base">
                                        <p:cTn id="58" dur="3000" fill="hold"/>
                                        <p:tgtEl>
                                          <p:spTgt spid="15"/>
                                        </p:tgtEl>
                                        <p:attrNameLst>
                                          <p:attrName>ppt_x</p:attrName>
                                        </p:attrNameLst>
                                      </p:cBhvr>
                                      <p:tavLst>
                                        <p:tav tm="0">
                                          <p:val>
                                            <p:strVal val="0-#ppt_w/2"/>
                                          </p:val>
                                        </p:tav>
                                        <p:tav tm="100000">
                                          <p:val>
                                            <p:strVal val="#ppt_x"/>
                                          </p:val>
                                        </p:tav>
                                      </p:tavLst>
                                    </p:anim>
                                    <p:anim calcmode="lin" valueType="num">
                                      <p:cBhvr additive="base">
                                        <p:cTn id="59" dur="3000" fill="hold"/>
                                        <p:tgtEl>
                                          <p:spTgt spid="15"/>
                                        </p:tgtEl>
                                        <p:attrNameLst>
                                          <p:attrName>ppt_y</p:attrName>
                                        </p:attrNameLst>
                                      </p:cBhvr>
                                      <p:tavLst>
                                        <p:tav tm="0">
                                          <p:val>
                                            <p:strVal val="1+#ppt_h/2"/>
                                          </p:val>
                                        </p:tav>
                                        <p:tav tm="100000">
                                          <p:val>
                                            <p:strVal val="#ppt_y"/>
                                          </p:val>
                                        </p:tav>
                                      </p:tavLst>
                                    </p:anim>
                                  </p:childTnLst>
                                </p:cTn>
                              </p:par>
                              <p:par>
                                <p:cTn id="60" presetID="2" presetClass="entr" presetSubtype="12" fill="hold" grpId="0" nodeType="withEffect">
                                  <p:stCondLst>
                                    <p:cond delay="0"/>
                                  </p:stCondLst>
                                  <p:childTnLst>
                                    <p:set>
                                      <p:cBhvr>
                                        <p:cTn id="61" dur="1" fill="hold">
                                          <p:stCondLst>
                                            <p:cond delay="0"/>
                                          </p:stCondLst>
                                        </p:cTn>
                                        <p:tgtEl>
                                          <p:spTgt spid="27"/>
                                        </p:tgtEl>
                                        <p:attrNameLst>
                                          <p:attrName>style.visibility</p:attrName>
                                        </p:attrNameLst>
                                      </p:cBhvr>
                                      <p:to>
                                        <p:strVal val="visible"/>
                                      </p:to>
                                    </p:set>
                                    <p:anim calcmode="lin" valueType="num">
                                      <p:cBhvr additive="base">
                                        <p:cTn id="62" dur="3000" fill="hold"/>
                                        <p:tgtEl>
                                          <p:spTgt spid="27"/>
                                        </p:tgtEl>
                                        <p:attrNameLst>
                                          <p:attrName>ppt_x</p:attrName>
                                        </p:attrNameLst>
                                      </p:cBhvr>
                                      <p:tavLst>
                                        <p:tav tm="0">
                                          <p:val>
                                            <p:strVal val="0-#ppt_w/2"/>
                                          </p:val>
                                        </p:tav>
                                        <p:tav tm="100000">
                                          <p:val>
                                            <p:strVal val="#ppt_x"/>
                                          </p:val>
                                        </p:tav>
                                      </p:tavLst>
                                    </p:anim>
                                    <p:anim calcmode="lin" valueType="num">
                                      <p:cBhvr additive="base">
                                        <p:cTn id="63" dur="3000" fill="hold"/>
                                        <p:tgtEl>
                                          <p:spTgt spid="27"/>
                                        </p:tgtEl>
                                        <p:attrNameLst>
                                          <p:attrName>ppt_y</p:attrName>
                                        </p:attrNameLst>
                                      </p:cBhvr>
                                      <p:tavLst>
                                        <p:tav tm="0">
                                          <p:val>
                                            <p:strVal val="1+#ppt_h/2"/>
                                          </p:val>
                                        </p:tav>
                                        <p:tav tm="100000">
                                          <p:val>
                                            <p:strVal val="#ppt_y"/>
                                          </p:val>
                                        </p:tav>
                                      </p:tavLst>
                                    </p:anim>
                                  </p:childTnLst>
                                </p:cTn>
                              </p:par>
                              <p:par>
                                <p:cTn id="64" presetID="2" presetClass="entr" presetSubtype="12" fill="hold" grpId="0" nodeType="withEffect">
                                  <p:stCondLst>
                                    <p:cond delay="0"/>
                                  </p:stCondLst>
                                  <p:childTnLst>
                                    <p:set>
                                      <p:cBhvr>
                                        <p:cTn id="65" dur="1" fill="hold">
                                          <p:stCondLst>
                                            <p:cond delay="0"/>
                                          </p:stCondLst>
                                        </p:cTn>
                                        <p:tgtEl>
                                          <p:spTgt spid="33"/>
                                        </p:tgtEl>
                                        <p:attrNameLst>
                                          <p:attrName>style.visibility</p:attrName>
                                        </p:attrNameLst>
                                      </p:cBhvr>
                                      <p:to>
                                        <p:strVal val="visible"/>
                                      </p:to>
                                    </p:set>
                                    <p:anim calcmode="lin" valueType="num">
                                      <p:cBhvr additive="base">
                                        <p:cTn id="66" dur="3000" fill="hold"/>
                                        <p:tgtEl>
                                          <p:spTgt spid="33"/>
                                        </p:tgtEl>
                                        <p:attrNameLst>
                                          <p:attrName>ppt_x</p:attrName>
                                        </p:attrNameLst>
                                      </p:cBhvr>
                                      <p:tavLst>
                                        <p:tav tm="0">
                                          <p:val>
                                            <p:strVal val="0-#ppt_w/2"/>
                                          </p:val>
                                        </p:tav>
                                        <p:tav tm="100000">
                                          <p:val>
                                            <p:strVal val="#ppt_x"/>
                                          </p:val>
                                        </p:tav>
                                      </p:tavLst>
                                    </p:anim>
                                    <p:anim calcmode="lin" valueType="num">
                                      <p:cBhvr additive="base">
                                        <p:cTn id="67" dur="3000" fill="hold"/>
                                        <p:tgtEl>
                                          <p:spTgt spid="33"/>
                                        </p:tgtEl>
                                        <p:attrNameLst>
                                          <p:attrName>ppt_y</p:attrName>
                                        </p:attrNameLst>
                                      </p:cBhvr>
                                      <p:tavLst>
                                        <p:tav tm="0">
                                          <p:val>
                                            <p:strVal val="1+#ppt_h/2"/>
                                          </p:val>
                                        </p:tav>
                                        <p:tav tm="100000">
                                          <p:val>
                                            <p:strVal val="#ppt_y"/>
                                          </p:val>
                                        </p:tav>
                                      </p:tavLst>
                                    </p:anim>
                                  </p:childTnLst>
                                </p:cTn>
                              </p:par>
                              <p:par>
                                <p:cTn id="68" presetID="2" presetClass="entr" presetSubtype="12" fill="hold" grpId="0" nodeType="withEffect">
                                  <p:stCondLst>
                                    <p:cond delay="0"/>
                                  </p:stCondLst>
                                  <p:childTnLst>
                                    <p:set>
                                      <p:cBhvr>
                                        <p:cTn id="69" dur="1" fill="hold">
                                          <p:stCondLst>
                                            <p:cond delay="0"/>
                                          </p:stCondLst>
                                        </p:cTn>
                                        <p:tgtEl>
                                          <p:spTgt spid="11"/>
                                        </p:tgtEl>
                                        <p:attrNameLst>
                                          <p:attrName>style.visibility</p:attrName>
                                        </p:attrNameLst>
                                      </p:cBhvr>
                                      <p:to>
                                        <p:strVal val="visible"/>
                                      </p:to>
                                    </p:set>
                                    <p:anim calcmode="lin" valueType="num">
                                      <p:cBhvr additive="base">
                                        <p:cTn id="70" dur="3000" fill="hold"/>
                                        <p:tgtEl>
                                          <p:spTgt spid="11"/>
                                        </p:tgtEl>
                                        <p:attrNameLst>
                                          <p:attrName>ppt_x</p:attrName>
                                        </p:attrNameLst>
                                      </p:cBhvr>
                                      <p:tavLst>
                                        <p:tav tm="0">
                                          <p:val>
                                            <p:strVal val="0-#ppt_w/2"/>
                                          </p:val>
                                        </p:tav>
                                        <p:tav tm="100000">
                                          <p:val>
                                            <p:strVal val="#ppt_x"/>
                                          </p:val>
                                        </p:tav>
                                      </p:tavLst>
                                    </p:anim>
                                    <p:anim calcmode="lin" valueType="num">
                                      <p:cBhvr additive="base">
                                        <p:cTn id="71" dur="3000" fill="hold"/>
                                        <p:tgtEl>
                                          <p:spTgt spid="11"/>
                                        </p:tgtEl>
                                        <p:attrNameLst>
                                          <p:attrName>ppt_y</p:attrName>
                                        </p:attrNameLst>
                                      </p:cBhvr>
                                      <p:tavLst>
                                        <p:tav tm="0">
                                          <p:val>
                                            <p:strVal val="1+#ppt_h/2"/>
                                          </p:val>
                                        </p:tav>
                                        <p:tav tm="100000">
                                          <p:val>
                                            <p:strVal val="#ppt_y"/>
                                          </p:val>
                                        </p:tav>
                                      </p:tavLst>
                                    </p:anim>
                                  </p:childTnLst>
                                </p:cTn>
                              </p:par>
                              <p:par>
                                <p:cTn id="72" presetID="2" presetClass="entr" presetSubtype="12" fill="hold" grpId="0" nodeType="withEffect">
                                  <p:stCondLst>
                                    <p:cond delay="0"/>
                                  </p:stCondLst>
                                  <p:childTnLst>
                                    <p:set>
                                      <p:cBhvr>
                                        <p:cTn id="73" dur="1" fill="hold">
                                          <p:stCondLst>
                                            <p:cond delay="0"/>
                                          </p:stCondLst>
                                        </p:cTn>
                                        <p:tgtEl>
                                          <p:spTgt spid="23"/>
                                        </p:tgtEl>
                                        <p:attrNameLst>
                                          <p:attrName>style.visibility</p:attrName>
                                        </p:attrNameLst>
                                      </p:cBhvr>
                                      <p:to>
                                        <p:strVal val="visible"/>
                                      </p:to>
                                    </p:set>
                                    <p:anim calcmode="lin" valueType="num">
                                      <p:cBhvr additive="base">
                                        <p:cTn id="74" dur="3000" fill="hold"/>
                                        <p:tgtEl>
                                          <p:spTgt spid="23"/>
                                        </p:tgtEl>
                                        <p:attrNameLst>
                                          <p:attrName>ppt_x</p:attrName>
                                        </p:attrNameLst>
                                      </p:cBhvr>
                                      <p:tavLst>
                                        <p:tav tm="0">
                                          <p:val>
                                            <p:strVal val="0-#ppt_w/2"/>
                                          </p:val>
                                        </p:tav>
                                        <p:tav tm="100000">
                                          <p:val>
                                            <p:strVal val="#ppt_x"/>
                                          </p:val>
                                        </p:tav>
                                      </p:tavLst>
                                    </p:anim>
                                    <p:anim calcmode="lin" valueType="num">
                                      <p:cBhvr additive="base">
                                        <p:cTn id="75" dur="3000" fill="hold"/>
                                        <p:tgtEl>
                                          <p:spTgt spid="23"/>
                                        </p:tgtEl>
                                        <p:attrNameLst>
                                          <p:attrName>ppt_y</p:attrName>
                                        </p:attrNameLst>
                                      </p:cBhvr>
                                      <p:tavLst>
                                        <p:tav tm="0">
                                          <p:val>
                                            <p:strVal val="1+#ppt_h/2"/>
                                          </p:val>
                                        </p:tav>
                                        <p:tav tm="100000">
                                          <p:val>
                                            <p:strVal val="#ppt_y"/>
                                          </p:val>
                                        </p:tav>
                                      </p:tavLst>
                                    </p:anim>
                                  </p:childTnLst>
                                </p:cTn>
                              </p:par>
                              <p:par>
                                <p:cTn id="76" presetID="2" presetClass="entr" presetSubtype="12" fill="hold" grpId="0" nodeType="withEffect">
                                  <p:stCondLst>
                                    <p:cond delay="0"/>
                                  </p:stCondLst>
                                  <p:childTnLst>
                                    <p:set>
                                      <p:cBhvr>
                                        <p:cTn id="77" dur="1" fill="hold">
                                          <p:stCondLst>
                                            <p:cond delay="0"/>
                                          </p:stCondLst>
                                        </p:cTn>
                                        <p:tgtEl>
                                          <p:spTgt spid="29"/>
                                        </p:tgtEl>
                                        <p:attrNameLst>
                                          <p:attrName>style.visibility</p:attrName>
                                        </p:attrNameLst>
                                      </p:cBhvr>
                                      <p:to>
                                        <p:strVal val="visible"/>
                                      </p:to>
                                    </p:set>
                                    <p:anim calcmode="lin" valueType="num">
                                      <p:cBhvr additive="base">
                                        <p:cTn id="78" dur="3000" fill="hold"/>
                                        <p:tgtEl>
                                          <p:spTgt spid="29"/>
                                        </p:tgtEl>
                                        <p:attrNameLst>
                                          <p:attrName>ppt_x</p:attrName>
                                        </p:attrNameLst>
                                      </p:cBhvr>
                                      <p:tavLst>
                                        <p:tav tm="0">
                                          <p:val>
                                            <p:strVal val="0-#ppt_w/2"/>
                                          </p:val>
                                        </p:tav>
                                        <p:tav tm="100000">
                                          <p:val>
                                            <p:strVal val="#ppt_x"/>
                                          </p:val>
                                        </p:tav>
                                      </p:tavLst>
                                    </p:anim>
                                    <p:anim calcmode="lin" valueType="num">
                                      <p:cBhvr additive="base">
                                        <p:cTn id="79" dur="3000" fill="hold"/>
                                        <p:tgtEl>
                                          <p:spTgt spid="29"/>
                                        </p:tgtEl>
                                        <p:attrNameLst>
                                          <p:attrName>ppt_y</p:attrName>
                                        </p:attrNameLst>
                                      </p:cBhvr>
                                      <p:tavLst>
                                        <p:tav tm="0">
                                          <p:val>
                                            <p:strVal val="1+#ppt_h/2"/>
                                          </p:val>
                                        </p:tav>
                                        <p:tav tm="100000">
                                          <p:val>
                                            <p:strVal val="#ppt_y"/>
                                          </p:val>
                                        </p:tav>
                                      </p:tavLst>
                                    </p:anim>
                                  </p:childTnLst>
                                </p:cTn>
                              </p:par>
                              <p:par>
                                <p:cTn id="80" presetID="2" presetClass="entr" presetSubtype="12" fill="hold" grpId="0" nodeType="withEffect">
                                  <p:stCondLst>
                                    <p:cond delay="0"/>
                                  </p:stCondLst>
                                  <p:childTnLst>
                                    <p:set>
                                      <p:cBhvr>
                                        <p:cTn id="81" dur="1" fill="hold">
                                          <p:stCondLst>
                                            <p:cond delay="0"/>
                                          </p:stCondLst>
                                        </p:cTn>
                                        <p:tgtEl>
                                          <p:spTgt spid="5"/>
                                        </p:tgtEl>
                                        <p:attrNameLst>
                                          <p:attrName>style.visibility</p:attrName>
                                        </p:attrNameLst>
                                      </p:cBhvr>
                                      <p:to>
                                        <p:strVal val="visible"/>
                                      </p:to>
                                    </p:set>
                                    <p:anim calcmode="lin" valueType="num">
                                      <p:cBhvr additive="base">
                                        <p:cTn id="82" dur="3000" fill="hold"/>
                                        <p:tgtEl>
                                          <p:spTgt spid="5"/>
                                        </p:tgtEl>
                                        <p:attrNameLst>
                                          <p:attrName>ppt_x</p:attrName>
                                        </p:attrNameLst>
                                      </p:cBhvr>
                                      <p:tavLst>
                                        <p:tav tm="0">
                                          <p:val>
                                            <p:strVal val="0-#ppt_w/2"/>
                                          </p:val>
                                        </p:tav>
                                        <p:tav tm="100000">
                                          <p:val>
                                            <p:strVal val="#ppt_x"/>
                                          </p:val>
                                        </p:tav>
                                      </p:tavLst>
                                    </p:anim>
                                    <p:anim calcmode="lin" valueType="num">
                                      <p:cBhvr additive="base">
                                        <p:cTn id="83" dur="3000" fill="hold"/>
                                        <p:tgtEl>
                                          <p:spTgt spid="5"/>
                                        </p:tgtEl>
                                        <p:attrNameLst>
                                          <p:attrName>ppt_y</p:attrName>
                                        </p:attrNameLst>
                                      </p:cBhvr>
                                      <p:tavLst>
                                        <p:tav tm="0">
                                          <p:val>
                                            <p:strVal val="1+#ppt_h/2"/>
                                          </p:val>
                                        </p:tav>
                                        <p:tav tm="100000">
                                          <p:val>
                                            <p:strVal val="#ppt_y"/>
                                          </p:val>
                                        </p:tav>
                                      </p:tavLst>
                                    </p:anim>
                                  </p:childTnLst>
                                </p:cTn>
                              </p:par>
                              <p:par>
                                <p:cTn id="84" presetID="2" presetClass="entr" presetSubtype="12" fill="hold" grpId="0" nodeType="withEffect">
                                  <p:stCondLst>
                                    <p:cond delay="0"/>
                                  </p:stCondLst>
                                  <p:childTnLst>
                                    <p:set>
                                      <p:cBhvr>
                                        <p:cTn id="85" dur="1" fill="hold">
                                          <p:stCondLst>
                                            <p:cond delay="0"/>
                                          </p:stCondLst>
                                        </p:cTn>
                                        <p:tgtEl>
                                          <p:spTgt spid="17"/>
                                        </p:tgtEl>
                                        <p:attrNameLst>
                                          <p:attrName>style.visibility</p:attrName>
                                        </p:attrNameLst>
                                      </p:cBhvr>
                                      <p:to>
                                        <p:strVal val="visible"/>
                                      </p:to>
                                    </p:set>
                                    <p:anim calcmode="lin" valueType="num">
                                      <p:cBhvr additive="base">
                                        <p:cTn id="86" dur="3000" fill="hold"/>
                                        <p:tgtEl>
                                          <p:spTgt spid="17"/>
                                        </p:tgtEl>
                                        <p:attrNameLst>
                                          <p:attrName>ppt_x</p:attrName>
                                        </p:attrNameLst>
                                      </p:cBhvr>
                                      <p:tavLst>
                                        <p:tav tm="0">
                                          <p:val>
                                            <p:strVal val="0-#ppt_w/2"/>
                                          </p:val>
                                        </p:tav>
                                        <p:tav tm="100000">
                                          <p:val>
                                            <p:strVal val="#ppt_x"/>
                                          </p:val>
                                        </p:tav>
                                      </p:tavLst>
                                    </p:anim>
                                    <p:anim calcmode="lin" valueType="num">
                                      <p:cBhvr additive="base">
                                        <p:cTn id="87" dur="3000" fill="hold"/>
                                        <p:tgtEl>
                                          <p:spTgt spid="17"/>
                                        </p:tgtEl>
                                        <p:attrNameLst>
                                          <p:attrName>ppt_y</p:attrName>
                                        </p:attrNameLst>
                                      </p:cBhvr>
                                      <p:tavLst>
                                        <p:tav tm="0">
                                          <p:val>
                                            <p:strVal val="1+#ppt_h/2"/>
                                          </p:val>
                                        </p:tav>
                                        <p:tav tm="100000">
                                          <p:val>
                                            <p:strVal val="#ppt_y"/>
                                          </p:val>
                                        </p:tav>
                                      </p:tavLst>
                                    </p:anim>
                                  </p:childTnLst>
                                </p:cTn>
                              </p:par>
                              <p:par>
                                <p:cTn id="88" presetID="2" presetClass="entr" presetSubtype="12" fill="hold" grpId="0" nodeType="withEffect">
                                  <p:stCondLst>
                                    <p:cond delay="0"/>
                                  </p:stCondLst>
                                  <p:childTnLst>
                                    <p:set>
                                      <p:cBhvr>
                                        <p:cTn id="89" dur="1" fill="hold">
                                          <p:stCondLst>
                                            <p:cond delay="0"/>
                                          </p:stCondLst>
                                        </p:cTn>
                                        <p:tgtEl>
                                          <p:spTgt spid="35"/>
                                        </p:tgtEl>
                                        <p:attrNameLst>
                                          <p:attrName>style.visibility</p:attrName>
                                        </p:attrNameLst>
                                      </p:cBhvr>
                                      <p:to>
                                        <p:strVal val="visible"/>
                                      </p:to>
                                    </p:set>
                                    <p:anim calcmode="lin" valueType="num">
                                      <p:cBhvr additive="base">
                                        <p:cTn id="90" dur="3000" fill="hold"/>
                                        <p:tgtEl>
                                          <p:spTgt spid="35"/>
                                        </p:tgtEl>
                                        <p:attrNameLst>
                                          <p:attrName>ppt_x</p:attrName>
                                        </p:attrNameLst>
                                      </p:cBhvr>
                                      <p:tavLst>
                                        <p:tav tm="0">
                                          <p:val>
                                            <p:strVal val="0-#ppt_w/2"/>
                                          </p:val>
                                        </p:tav>
                                        <p:tav tm="100000">
                                          <p:val>
                                            <p:strVal val="#ppt_x"/>
                                          </p:val>
                                        </p:tav>
                                      </p:tavLst>
                                    </p:anim>
                                    <p:anim calcmode="lin" valueType="num">
                                      <p:cBhvr additive="base">
                                        <p:cTn id="91" dur="3000" fill="hold"/>
                                        <p:tgtEl>
                                          <p:spTgt spid="35"/>
                                        </p:tgtEl>
                                        <p:attrNameLst>
                                          <p:attrName>ppt_y</p:attrName>
                                        </p:attrNameLst>
                                      </p:cBhvr>
                                      <p:tavLst>
                                        <p:tav tm="0">
                                          <p:val>
                                            <p:strVal val="1+#ppt_h/2"/>
                                          </p:val>
                                        </p:tav>
                                        <p:tav tm="100000">
                                          <p:val>
                                            <p:strVal val="#ppt_y"/>
                                          </p:val>
                                        </p:tav>
                                      </p:tavLst>
                                    </p:anim>
                                  </p:childTnLst>
                                </p:cTn>
                              </p:par>
                              <p:par>
                                <p:cTn id="92" presetID="2" presetClass="entr" presetSubtype="12" fill="hold" grpId="0" nodeType="withEffect">
                                  <p:stCondLst>
                                    <p:cond delay="0"/>
                                  </p:stCondLst>
                                  <p:childTnLst>
                                    <p:set>
                                      <p:cBhvr>
                                        <p:cTn id="93" dur="1" fill="hold">
                                          <p:stCondLst>
                                            <p:cond delay="0"/>
                                          </p:stCondLst>
                                        </p:cTn>
                                        <p:tgtEl>
                                          <p:spTgt spid="7"/>
                                        </p:tgtEl>
                                        <p:attrNameLst>
                                          <p:attrName>style.visibility</p:attrName>
                                        </p:attrNameLst>
                                      </p:cBhvr>
                                      <p:to>
                                        <p:strVal val="visible"/>
                                      </p:to>
                                    </p:set>
                                    <p:anim calcmode="lin" valueType="num">
                                      <p:cBhvr additive="base">
                                        <p:cTn id="94" dur="3000" fill="hold"/>
                                        <p:tgtEl>
                                          <p:spTgt spid="7"/>
                                        </p:tgtEl>
                                        <p:attrNameLst>
                                          <p:attrName>ppt_x</p:attrName>
                                        </p:attrNameLst>
                                      </p:cBhvr>
                                      <p:tavLst>
                                        <p:tav tm="0">
                                          <p:val>
                                            <p:strVal val="0-#ppt_w/2"/>
                                          </p:val>
                                        </p:tav>
                                        <p:tav tm="100000">
                                          <p:val>
                                            <p:strVal val="#ppt_x"/>
                                          </p:val>
                                        </p:tav>
                                      </p:tavLst>
                                    </p:anim>
                                    <p:anim calcmode="lin" valueType="num">
                                      <p:cBhvr additive="base">
                                        <p:cTn id="95" dur="3000" fill="hold"/>
                                        <p:tgtEl>
                                          <p:spTgt spid="7"/>
                                        </p:tgtEl>
                                        <p:attrNameLst>
                                          <p:attrName>ppt_y</p:attrName>
                                        </p:attrNameLst>
                                      </p:cBhvr>
                                      <p:tavLst>
                                        <p:tav tm="0">
                                          <p:val>
                                            <p:strVal val="1+#ppt_h/2"/>
                                          </p:val>
                                        </p:tav>
                                        <p:tav tm="100000">
                                          <p:val>
                                            <p:strVal val="#ppt_y"/>
                                          </p:val>
                                        </p:tav>
                                      </p:tavLst>
                                    </p:anim>
                                  </p:childTnLst>
                                </p:cTn>
                              </p:par>
                              <p:par>
                                <p:cTn id="96" presetID="2" presetClass="entr" presetSubtype="12" fill="hold" grpId="0" nodeType="withEffect">
                                  <p:stCondLst>
                                    <p:cond delay="0"/>
                                  </p:stCondLst>
                                  <p:childTnLst>
                                    <p:set>
                                      <p:cBhvr>
                                        <p:cTn id="97" dur="1" fill="hold">
                                          <p:stCondLst>
                                            <p:cond delay="0"/>
                                          </p:stCondLst>
                                        </p:cTn>
                                        <p:tgtEl>
                                          <p:spTgt spid="19"/>
                                        </p:tgtEl>
                                        <p:attrNameLst>
                                          <p:attrName>style.visibility</p:attrName>
                                        </p:attrNameLst>
                                      </p:cBhvr>
                                      <p:to>
                                        <p:strVal val="visible"/>
                                      </p:to>
                                    </p:set>
                                    <p:anim calcmode="lin" valueType="num">
                                      <p:cBhvr additive="base">
                                        <p:cTn id="98" dur="3000" fill="hold"/>
                                        <p:tgtEl>
                                          <p:spTgt spid="19"/>
                                        </p:tgtEl>
                                        <p:attrNameLst>
                                          <p:attrName>ppt_x</p:attrName>
                                        </p:attrNameLst>
                                      </p:cBhvr>
                                      <p:tavLst>
                                        <p:tav tm="0">
                                          <p:val>
                                            <p:strVal val="0-#ppt_w/2"/>
                                          </p:val>
                                        </p:tav>
                                        <p:tav tm="100000">
                                          <p:val>
                                            <p:strVal val="#ppt_x"/>
                                          </p:val>
                                        </p:tav>
                                      </p:tavLst>
                                    </p:anim>
                                    <p:anim calcmode="lin" valueType="num">
                                      <p:cBhvr additive="base">
                                        <p:cTn id="99" dur="3000" fill="hold"/>
                                        <p:tgtEl>
                                          <p:spTgt spid="19"/>
                                        </p:tgtEl>
                                        <p:attrNameLst>
                                          <p:attrName>ppt_y</p:attrName>
                                        </p:attrNameLst>
                                      </p:cBhvr>
                                      <p:tavLst>
                                        <p:tav tm="0">
                                          <p:val>
                                            <p:strVal val="1+#ppt_h/2"/>
                                          </p:val>
                                        </p:tav>
                                        <p:tav tm="100000">
                                          <p:val>
                                            <p:strVal val="#ppt_y"/>
                                          </p:val>
                                        </p:tav>
                                      </p:tavLst>
                                    </p:anim>
                                  </p:childTnLst>
                                </p:cTn>
                              </p:par>
                              <p:par>
                                <p:cTn id="100" presetID="2" presetClass="entr" presetSubtype="12" fill="hold" grpId="0" nodeType="withEffect">
                                  <p:stCondLst>
                                    <p:cond delay="0"/>
                                  </p:stCondLst>
                                  <p:childTnLst>
                                    <p:set>
                                      <p:cBhvr>
                                        <p:cTn id="101" dur="1" fill="hold">
                                          <p:stCondLst>
                                            <p:cond delay="0"/>
                                          </p:stCondLst>
                                        </p:cTn>
                                        <p:tgtEl>
                                          <p:spTgt spid="37"/>
                                        </p:tgtEl>
                                        <p:attrNameLst>
                                          <p:attrName>style.visibility</p:attrName>
                                        </p:attrNameLst>
                                      </p:cBhvr>
                                      <p:to>
                                        <p:strVal val="visible"/>
                                      </p:to>
                                    </p:set>
                                    <p:anim calcmode="lin" valueType="num">
                                      <p:cBhvr additive="base">
                                        <p:cTn id="102" dur="3000" fill="hold"/>
                                        <p:tgtEl>
                                          <p:spTgt spid="37"/>
                                        </p:tgtEl>
                                        <p:attrNameLst>
                                          <p:attrName>ppt_x</p:attrName>
                                        </p:attrNameLst>
                                      </p:cBhvr>
                                      <p:tavLst>
                                        <p:tav tm="0">
                                          <p:val>
                                            <p:strVal val="0-#ppt_w/2"/>
                                          </p:val>
                                        </p:tav>
                                        <p:tav tm="100000">
                                          <p:val>
                                            <p:strVal val="#ppt_x"/>
                                          </p:val>
                                        </p:tav>
                                      </p:tavLst>
                                    </p:anim>
                                    <p:anim calcmode="lin" valueType="num">
                                      <p:cBhvr additive="base">
                                        <p:cTn id="103" dur="3000" fill="hold"/>
                                        <p:tgtEl>
                                          <p:spTgt spid="37"/>
                                        </p:tgtEl>
                                        <p:attrNameLst>
                                          <p:attrName>ppt_y</p:attrName>
                                        </p:attrNameLst>
                                      </p:cBhvr>
                                      <p:tavLst>
                                        <p:tav tm="0">
                                          <p:val>
                                            <p:strVal val="1+#ppt_h/2"/>
                                          </p:val>
                                        </p:tav>
                                        <p:tav tm="100000">
                                          <p:val>
                                            <p:strVal val="#ppt_y"/>
                                          </p:val>
                                        </p:tav>
                                      </p:tavLst>
                                    </p:anim>
                                  </p:childTnLst>
                                </p:cTn>
                              </p:par>
                              <p:par>
                                <p:cTn id="104" presetID="2" presetClass="entr" presetSubtype="12" fill="hold" grpId="0" nodeType="withEffect">
                                  <p:stCondLst>
                                    <p:cond delay="0"/>
                                  </p:stCondLst>
                                  <p:childTnLst>
                                    <p:set>
                                      <p:cBhvr>
                                        <p:cTn id="105" dur="1" fill="hold">
                                          <p:stCondLst>
                                            <p:cond delay="0"/>
                                          </p:stCondLst>
                                        </p:cTn>
                                        <p:tgtEl>
                                          <p:spTgt spid="9"/>
                                        </p:tgtEl>
                                        <p:attrNameLst>
                                          <p:attrName>style.visibility</p:attrName>
                                        </p:attrNameLst>
                                      </p:cBhvr>
                                      <p:to>
                                        <p:strVal val="visible"/>
                                      </p:to>
                                    </p:set>
                                    <p:anim calcmode="lin" valueType="num">
                                      <p:cBhvr additive="base">
                                        <p:cTn id="106" dur="3000" fill="hold"/>
                                        <p:tgtEl>
                                          <p:spTgt spid="9"/>
                                        </p:tgtEl>
                                        <p:attrNameLst>
                                          <p:attrName>ppt_x</p:attrName>
                                        </p:attrNameLst>
                                      </p:cBhvr>
                                      <p:tavLst>
                                        <p:tav tm="0">
                                          <p:val>
                                            <p:strVal val="0-#ppt_w/2"/>
                                          </p:val>
                                        </p:tav>
                                        <p:tav tm="100000">
                                          <p:val>
                                            <p:strVal val="#ppt_x"/>
                                          </p:val>
                                        </p:tav>
                                      </p:tavLst>
                                    </p:anim>
                                    <p:anim calcmode="lin" valueType="num">
                                      <p:cBhvr additive="base">
                                        <p:cTn id="107" dur="3000" fill="hold"/>
                                        <p:tgtEl>
                                          <p:spTgt spid="9"/>
                                        </p:tgtEl>
                                        <p:attrNameLst>
                                          <p:attrName>ppt_y</p:attrName>
                                        </p:attrNameLst>
                                      </p:cBhvr>
                                      <p:tavLst>
                                        <p:tav tm="0">
                                          <p:val>
                                            <p:strVal val="1+#ppt_h/2"/>
                                          </p:val>
                                        </p:tav>
                                        <p:tav tm="100000">
                                          <p:val>
                                            <p:strVal val="#ppt_y"/>
                                          </p:val>
                                        </p:tav>
                                      </p:tavLst>
                                    </p:anim>
                                  </p:childTnLst>
                                </p:cTn>
                              </p:par>
                              <p:par>
                                <p:cTn id="108" presetID="2" presetClass="entr" presetSubtype="12" fill="hold" grpId="0" nodeType="withEffect">
                                  <p:stCondLst>
                                    <p:cond delay="0"/>
                                  </p:stCondLst>
                                  <p:childTnLst>
                                    <p:set>
                                      <p:cBhvr>
                                        <p:cTn id="109" dur="1" fill="hold">
                                          <p:stCondLst>
                                            <p:cond delay="0"/>
                                          </p:stCondLst>
                                        </p:cTn>
                                        <p:tgtEl>
                                          <p:spTgt spid="21"/>
                                        </p:tgtEl>
                                        <p:attrNameLst>
                                          <p:attrName>style.visibility</p:attrName>
                                        </p:attrNameLst>
                                      </p:cBhvr>
                                      <p:to>
                                        <p:strVal val="visible"/>
                                      </p:to>
                                    </p:set>
                                    <p:anim calcmode="lin" valueType="num">
                                      <p:cBhvr additive="base">
                                        <p:cTn id="110" dur="3000" fill="hold"/>
                                        <p:tgtEl>
                                          <p:spTgt spid="21"/>
                                        </p:tgtEl>
                                        <p:attrNameLst>
                                          <p:attrName>ppt_x</p:attrName>
                                        </p:attrNameLst>
                                      </p:cBhvr>
                                      <p:tavLst>
                                        <p:tav tm="0">
                                          <p:val>
                                            <p:strVal val="0-#ppt_w/2"/>
                                          </p:val>
                                        </p:tav>
                                        <p:tav tm="100000">
                                          <p:val>
                                            <p:strVal val="#ppt_x"/>
                                          </p:val>
                                        </p:tav>
                                      </p:tavLst>
                                    </p:anim>
                                    <p:anim calcmode="lin" valueType="num">
                                      <p:cBhvr additive="base">
                                        <p:cTn id="111" dur="3000" fill="hold"/>
                                        <p:tgtEl>
                                          <p:spTgt spid="21"/>
                                        </p:tgtEl>
                                        <p:attrNameLst>
                                          <p:attrName>ppt_y</p:attrName>
                                        </p:attrNameLst>
                                      </p:cBhvr>
                                      <p:tavLst>
                                        <p:tav tm="0">
                                          <p:val>
                                            <p:strVal val="1+#ppt_h/2"/>
                                          </p:val>
                                        </p:tav>
                                        <p:tav tm="100000">
                                          <p:val>
                                            <p:strVal val="#ppt_y"/>
                                          </p:val>
                                        </p:tav>
                                      </p:tavLst>
                                    </p:anim>
                                  </p:childTnLst>
                                </p:cTn>
                              </p:par>
                              <p:par>
                                <p:cTn id="112" presetID="2" presetClass="entr" presetSubtype="12" fill="hold" grpId="0" nodeType="withEffect">
                                  <p:stCondLst>
                                    <p:cond delay="0"/>
                                  </p:stCondLst>
                                  <p:childTnLst>
                                    <p:set>
                                      <p:cBhvr>
                                        <p:cTn id="113" dur="1" fill="hold">
                                          <p:stCondLst>
                                            <p:cond delay="0"/>
                                          </p:stCondLst>
                                        </p:cTn>
                                        <p:tgtEl>
                                          <p:spTgt spid="39"/>
                                        </p:tgtEl>
                                        <p:attrNameLst>
                                          <p:attrName>style.visibility</p:attrName>
                                        </p:attrNameLst>
                                      </p:cBhvr>
                                      <p:to>
                                        <p:strVal val="visible"/>
                                      </p:to>
                                    </p:set>
                                    <p:anim calcmode="lin" valueType="num">
                                      <p:cBhvr additive="base">
                                        <p:cTn id="114" dur="3000" fill="hold"/>
                                        <p:tgtEl>
                                          <p:spTgt spid="39"/>
                                        </p:tgtEl>
                                        <p:attrNameLst>
                                          <p:attrName>ppt_x</p:attrName>
                                        </p:attrNameLst>
                                      </p:cBhvr>
                                      <p:tavLst>
                                        <p:tav tm="0">
                                          <p:val>
                                            <p:strVal val="0-#ppt_w/2"/>
                                          </p:val>
                                        </p:tav>
                                        <p:tav tm="100000">
                                          <p:val>
                                            <p:strVal val="#ppt_x"/>
                                          </p:val>
                                        </p:tav>
                                      </p:tavLst>
                                    </p:anim>
                                    <p:anim calcmode="lin" valueType="num">
                                      <p:cBhvr additive="base">
                                        <p:cTn id="115" dur="3000" fill="hold"/>
                                        <p:tgtEl>
                                          <p:spTgt spid="39"/>
                                        </p:tgtEl>
                                        <p:attrNameLst>
                                          <p:attrName>ppt_y</p:attrName>
                                        </p:attrNameLst>
                                      </p:cBhvr>
                                      <p:tavLst>
                                        <p:tav tm="0">
                                          <p:val>
                                            <p:strVal val="1+#ppt_h/2"/>
                                          </p:val>
                                        </p:tav>
                                        <p:tav tm="100000">
                                          <p:val>
                                            <p:strVal val="#ppt_y"/>
                                          </p:val>
                                        </p:tav>
                                      </p:tavLst>
                                    </p:anim>
                                  </p:childTnLst>
                                </p:cTn>
                              </p:par>
                              <p:par>
                                <p:cTn id="116" presetID="2" presetClass="entr" presetSubtype="6" fill="hold" grpId="0" nodeType="withEffect">
                                  <p:stCondLst>
                                    <p:cond delay="0"/>
                                  </p:stCondLst>
                                  <p:childTnLst>
                                    <p:set>
                                      <p:cBhvr>
                                        <p:cTn id="117" dur="1" fill="hold">
                                          <p:stCondLst>
                                            <p:cond delay="0"/>
                                          </p:stCondLst>
                                        </p:cTn>
                                        <p:tgtEl>
                                          <p:spTgt spid="12"/>
                                        </p:tgtEl>
                                        <p:attrNameLst>
                                          <p:attrName>style.visibility</p:attrName>
                                        </p:attrNameLst>
                                      </p:cBhvr>
                                      <p:to>
                                        <p:strVal val="visible"/>
                                      </p:to>
                                    </p:set>
                                    <p:anim calcmode="lin" valueType="num">
                                      <p:cBhvr additive="base">
                                        <p:cTn id="118" dur="3000" fill="hold"/>
                                        <p:tgtEl>
                                          <p:spTgt spid="12"/>
                                        </p:tgtEl>
                                        <p:attrNameLst>
                                          <p:attrName>ppt_x</p:attrName>
                                        </p:attrNameLst>
                                      </p:cBhvr>
                                      <p:tavLst>
                                        <p:tav tm="0">
                                          <p:val>
                                            <p:strVal val="1+#ppt_w/2"/>
                                          </p:val>
                                        </p:tav>
                                        <p:tav tm="100000">
                                          <p:val>
                                            <p:strVal val="#ppt_x"/>
                                          </p:val>
                                        </p:tav>
                                      </p:tavLst>
                                    </p:anim>
                                    <p:anim calcmode="lin" valueType="num">
                                      <p:cBhvr additive="base">
                                        <p:cTn id="119" dur="3000" fill="hold"/>
                                        <p:tgtEl>
                                          <p:spTgt spid="12"/>
                                        </p:tgtEl>
                                        <p:attrNameLst>
                                          <p:attrName>ppt_y</p:attrName>
                                        </p:attrNameLst>
                                      </p:cBhvr>
                                      <p:tavLst>
                                        <p:tav tm="0">
                                          <p:val>
                                            <p:strVal val="1+#ppt_h/2"/>
                                          </p:val>
                                        </p:tav>
                                        <p:tav tm="100000">
                                          <p:val>
                                            <p:strVal val="#ppt_y"/>
                                          </p:val>
                                        </p:tav>
                                      </p:tavLst>
                                    </p:anim>
                                  </p:childTnLst>
                                </p:cTn>
                              </p:par>
                              <p:par>
                                <p:cTn id="120" presetID="2" presetClass="entr" presetSubtype="6" fill="hold" grpId="0" nodeType="withEffect">
                                  <p:stCondLst>
                                    <p:cond delay="0"/>
                                  </p:stCondLst>
                                  <p:childTnLst>
                                    <p:set>
                                      <p:cBhvr>
                                        <p:cTn id="121" dur="1" fill="hold">
                                          <p:stCondLst>
                                            <p:cond delay="0"/>
                                          </p:stCondLst>
                                        </p:cTn>
                                        <p:tgtEl>
                                          <p:spTgt spid="24"/>
                                        </p:tgtEl>
                                        <p:attrNameLst>
                                          <p:attrName>style.visibility</p:attrName>
                                        </p:attrNameLst>
                                      </p:cBhvr>
                                      <p:to>
                                        <p:strVal val="visible"/>
                                      </p:to>
                                    </p:set>
                                    <p:anim calcmode="lin" valueType="num">
                                      <p:cBhvr additive="base">
                                        <p:cTn id="122" dur="3000" fill="hold"/>
                                        <p:tgtEl>
                                          <p:spTgt spid="24"/>
                                        </p:tgtEl>
                                        <p:attrNameLst>
                                          <p:attrName>ppt_x</p:attrName>
                                        </p:attrNameLst>
                                      </p:cBhvr>
                                      <p:tavLst>
                                        <p:tav tm="0">
                                          <p:val>
                                            <p:strVal val="1+#ppt_w/2"/>
                                          </p:val>
                                        </p:tav>
                                        <p:tav tm="100000">
                                          <p:val>
                                            <p:strVal val="#ppt_x"/>
                                          </p:val>
                                        </p:tav>
                                      </p:tavLst>
                                    </p:anim>
                                    <p:anim calcmode="lin" valueType="num">
                                      <p:cBhvr additive="base">
                                        <p:cTn id="123" dur="3000" fill="hold"/>
                                        <p:tgtEl>
                                          <p:spTgt spid="24"/>
                                        </p:tgtEl>
                                        <p:attrNameLst>
                                          <p:attrName>ppt_y</p:attrName>
                                        </p:attrNameLst>
                                      </p:cBhvr>
                                      <p:tavLst>
                                        <p:tav tm="0">
                                          <p:val>
                                            <p:strVal val="1+#ppt_h/2"/>
                                          </p:val>
                                        </p:tav>
                                        <p:tav tm="100000">
                                          <p:val>
                                            <p:strVal val="#ppt_y"/>
                                          </p:val>
                                        </p:tav>
                                      </p:tavLst>
                                    </p:anim>
                                  </p:childTnLst>
                                </p:cTn>
                              </p:par>
                              <p:par>
                                <p:cTn id="124" presetID="2" presetClass="entr" presetSubtype="6" fill="hold" grpId="0" nodeType="withEffect">
                                  <p:stCondLst>
                                    <p:cond delay="0"/>
                                  </p:stCondLst>
                                  <p:childTnLst>
                                    <p:set>
                                      <p:cBhvr>
                                        <p:cTn id="125" dur="1" fill="hold">
                                          <p:stCondLst>
                                            <p:cond delay="0"/>
                                          </p:stCondLst>
                                        </p:cTn>
                                        <p:tgtEl>
                                          <p:spTgt spid="30"/>
                                        </p:tgtEl>
                                        <p:attrNameLst>
                                          <p:attrName>style.visibility</p:attrName>
                                        </p:attrNameLst>
                                      </p:cBhvr>
                                      <p:to>
                                        <p:strVal val="visible"/>
                                      </p:to>
                                    </p:set>
                                    <p:anim calcmode="lin" valueType="num">
                                      <p:cBhvr additive="base">
                                        <p:cTn id="126" dur="3000" fill="hold"/>
                                        <p:tgtEl>
                                          <p:spTgt spid="30"/>
                                        </p:tgtEl>
                                        <p:attrNameLst>
                                          <p:attrName>ppt_x</p:attrName>
                                        </p:attrNameLst>
                                      </p:cBhvr>
                                      <p:tavLst>
                                        <p:tav tm="0">
                                          <p:val>
                                            <p:strVal val="1+#ppt_w/2"/>
                                          </p:val>
                                        </p:tav>
                                        <p:tav tm="100000">
                                          <p:val>
                                            <p:strVal val="#ppt_x"/>
                                          </p:val>
                                        </p:tav>
                                      </p:tavLst>
                                    </p:anim>
                                    <p:anim calcmode="lin" valueType="num">
                                      <p:cBhvr additive="base">
                                        <p:cTn id="127" dur="3000" fill="hold"/>
                                        <p:tgtEl>
                                          <p:spTgt spid="30"/>
                                        </p:tgtEl>
                                        <p:attrNameLst>
                                          <p:attrName>ppt_y</p:attrName>
                                        </p:attrNameLst>
                                      </p:cBhvr>
                                      <p:tavLst>
                                        <p:tav tm="0">
                                          <p:val>
                                            <p:strVal val="1+#ppt_h/2"/>
                                          </p:val>
                                        </p:tav>
                                        <p:tav tm="100000">
                                          <p:val>
                                            <p:strVal val="#ppt_y"/>
                                          </p:val>
                                        </p:tav>
                                      </p:tavLst>
                                    </p:anim>
                                  </p:childTnLst>
                                </p:cTn>
                              </p:par>
                              <p:par>
                                <p:cTn id="128" presetID="2" presetClass="entr" presetSubtype="6" fill="hold" grpId="0" nodeType="withEffect">
                                  <p:stCondLst>
                                    <p:cond delay="0"/>
                                  </p:stCondLst>
                                  <p:childTnLst>
                                    <p:set>
                                      <p:cBhvr>
                                        <p:cTn id="129" dur="1" fill="hold">
                                          <p:stCondLst>
                                            <p:cond delay="0"/>
                                          </p:stCondLst>
                                        </p:cTn>
                                        <p:tgtEl>
                                          <p:spTgt spid="14"/>
                                        </p:tgtEl>
                                        <p:attrNameLst>
                                          <p:attrName>style.visibility</p:attrName>
                                        </p:attrNameLst>
                                      </p:cBhvr>
                                      <p:to>
                                        <p:strVal val="visible"/>
                                      </p:to>
                                    </p:set>
                                    <p:anim calcmode="lin" valueType="num">
                                      <p:cBhvr additive="base">
                                        <p:cTn id="130" dur="3000" fill="hold"/>
                                        <p:tgtEl>
                                          <p:spTgt spid="14"/>
                                        </p:tgtEl>
                                        <p:attrNameLst>
                                          <p:attrName>ppt_x</p:attrName>
                                        </p:attrNameLst>
                                      </p:cBhvr>
                                      <p:tavLst>
                                        <p:tav tm="0">
                                          <p:val>
                                            <p:strVal val="1+#ppt_w/2"/>
                                          </p:val>
                                        </p:tav>
                                        <p:tav tm="100000">
                                          <p:val>
                                            <p:strVal val="#ppt_x"/>
                                          </p:val>
                                        </p:tav>
                                      </p:tavLst>
                                    </p:anim>
                                    <p:anim calcmode="lin" valueType="num">
                                      <p:cBhvr additive="base">
                                        <p:cTn id="131" dur="3000" fill="hold"/>
                                        <p:tgtEl>
                                          <p:spTgt spid="14"/>
                                        </p:tgtEl>
                                        <p:attrNameLst>
                                          <p:attrName>ppt_y</p:attrName>
                                        </p:attrNameLst>
                                      </p:cBhvr>
                                      <p:tavLst>
                                        <p:tav tm="0">
                                          <p:val>
                                            <p:strVal val="1+#ppt_h/2"/>
                                          </p:val>
                                        </p:tav>
                                        <p:tav tm="100000">
                                          <p:val>
                                            <p:strVal val="#ppt_y"/>
                                          </p:val>
                                        </p:tav>
                                      </p:tavLst>
                                    </p:anim>
                                  </p:childTnLst>
                                </p:cTn>
                              </p:par>
                              <p:par>
                                <p:cTn id="132" presetID="2" presetClass="entr" presetSubtype="6" fill="hold" grpId="0" nodeType="withEffect">
                                  <p:stCondLst>
                                    <p:cond delay="0"/>
                                  </p:stCondLst>
                                  <p:childTnLst>
                                    <p:set>
                                      <p:cBhvr>
                                        <p:cTn id="133" dur="1" fill="hold">
                                          <p:stCondLst>
                                            <p:cond delay="0"/>
                                          </p:stCondLst>
                                        </p:cTn>
                                        <p:tgtEl>
                                          <p:spTgt spid="26"/>
                                        </p:tgtEl>
                                        <p:attrNameLst>
                                          <p:attrName>style.visibility</p:attrName>
                                        </p:attrNameLst>
                                      </p:cBhvr>
                                      <p:to>
                                        <p:strVal val="visible"/>
                                      </p:to>
                                    </p:set>
                                    <p:anim calcmode="lin" valueType="num">
                                      <p:cBhvr additive="base">
                                        <p:cTn id="134" dur="3000" fill="hold"/>
                                        <p:tgtEl>
                                          <p:spTgt spid="26"/>
                                        </p:tgtEl>
                                        <p:attrNameLst>
                                          <p:attrName>ppt_x</p:attrName>
                                        </p:attrNameLst>
                                      </p:cBhvr>
                                      <p:tavLst>
                                        <p:tav tm="0">
                                          <p:val>
                                            <p:strVal val="1+#ppt_w/2"/>
                                          </p:val>
                                        </p:tav>
                                        <p:tav tm="100000">
                                          <p:val>
                                            <p:strVal val="#ppt_x"/>
                                          </p:val>
                                        </p:tav>
                                      </p:tavLst>
                                    </p:anim>
                                    <p:anim calcmode="lin" valueType="num">
                                      <p:cBhvr additive="base">
                                        <p:cTn id="135" dur="3000" fill="hold"/>
                                        <p:tgtEl>
                                          <p:spTgt spid="26"/>
                                        </p:tgtEl>
                                        <p:attrNameLst>
                                          <p:attrName>ppt_y</p:attrName>
                                        </p:attrNameLst>
                                      </p:cBhvr>
                                      <p:tavLst>
                                        <p:tav tm="0">
                                          <p:val>
                                            <p:strVal val="1+#ppt_h/2"/>
                                          </p:val>
                                        </p:tav>
                                        <p:tav tm="100000">
                                          <p:val>
                                            <p:strVal val="#ppt_y"/>
                                          </p:val>
                                        </p:tav>
                                      </p:tavLst>
                                    </p:anim>
                                  </p:childTnLst>
                                </p:cTn>
                              </p:par>
                              <p:par>
                                <p:cTn id="136" presetID="2" presetClass="entr" presetSubtype="6" fill="hold" grpId="0" nodeType="withEffect">
                                  <p:stCondLst>
                                    <p:cond delay="0"/>
                                  </p:stCondLst>
                                  <p:childTnLst>
                                    <p:set>
                                      <p:cBhvr>
                                        <p:cTn id="137" dur="1" fill="hold">
                                          <p:stCondLst>
                                            <p:cond delay="0"/>
                                          </p:stCondLst>
                                        </p:cTn>
                                        <p:tgtEl>
                                          <p:spTgt spid="32"/>
                                        </p:tgtEl>
                                        <p:attrNameLst>
                                          <p:attrName>style.visibility</p:attrName>
                                        </p:attrNameLst>
                                      </p:cBhvr>
                                      <p:to>
                                        <p:strVal val="visible"/>
                                      </p:to>
                                    </p:set>
                                    <p:anim calcmode="lin" valueType="num">
                                      <p:cBhvr additive="base">
                                        <p:cTn id="138" dur="3000" fill="hold"/>
                                        <p:tgtEl>
                                          <p:spTgt spid="32"/>
                                        </p:tgtEl>
                                        <p:attrNameLst>
                                          <p:attrName>ppt_x</p:attrName>
                                        </p:attrNameLst>
                                      </p:cBhvr>
                                      <p:tavLst>
                                        <p:tav tm="0">
                                          <p:val>
                                            <p:strVal val="1+#ppt_w/2"/>
                                          </p:val>
                                        </p:tav>
                                        <p:tav tm="100000">
                                          <p:val>
                                            <p:strVal val="#ppt_x"/>
                                          </p:val>
                                        </p:tav>
                                      </p:tavLst>
                                    </p:anim>
                                    <p:anim calcmode="lin" valueType="num">
                                      <p:cBhvr additive="base">
                                        <p:cTn id="139" dur="3000" fill="hold"/>
                                        <p:tgtEl>
                                          <p:spTgt spid="32"/>
                                        </p:tgtEl>
                                        <p:attrNameLst>
                                          <p:attrName>ppt_y</p:attrName>
                                        </p:attrNameLst>
                                      </p:cBhvr>
                                      <p:tavLst>
                                        <p:tav tm="0">
                                          <p:val>
                                            <p:strVal val="1+#ppt_h/2"/>
                                          </p:val>
                                        </p:tav>
                                        <p:tav tm="100000">
                                          <p:val>
                                            <p:strVal val="#ppt_y"/>
                                          </p:val>
                                        </p:tav>
                                      </p:tavLst>
                                    </p:anim>
                                  </p:childTnLst>
                                </p:cTn>
                              </p:par>
                              <p:par>
                                <p:cTn id="140" presetID="2" presetClass="entr" presetSubtype="6" fill="hold" grpId="0" nodeType="withEffect">
                                  <p:stCondLst>
                                    <p:cond delay="0"/>
                                  </p:stCondLst>
                                  <p:childTnLst>
                                    <p:set>
                                      <p:cBhvr>
                                        <p:cTn id="141" dur="1" fill="hold">
                                          <p:stCondLst>
                                            <p:cond delay="0"/>
                                          </p:stCondLst>
                                        </p:cTn>
                                        <p:tgtEl>
                                          <p:spTgt spid="10"/>
                                        </p:tgtEl>
                                        <p:attrNameLst>
                                          <p:attrName>style.visibility</p:attrName>
                                        </p:attrNameLst>
                                      </p:cBhvr>
                                      <p:to>
                                        <p:strVal val="visible"/>
                                      </p:to>
                                    </p:set>
                                    <p:anim calcmode="lin" valueType="num">
                                      <p:cBhvr additive="base">
                                        <p:cTn id="142" dur="3000" fill="hold"/>
                                        <p:tgtEl>
                                          <p:spTgt spid="10"/>
                                        </p:tgtEl>
                                        <p:attrNameLst>
                                          <p:attrName>ppt_x</p:attrName>
                                        </p:attrNameLst>
                                      </p:cBhvr>
                                      <p:tavLst>
                                        <p:tav tm="0">
                                          <p:val>
                                            <p:strVal val="1+#ppt_w/2"/>
                                          </p:val>
                                        </p:tav>
                                        <p:tav tm="100000">
                                          <p:val>
                                            <p:strVal val="#ppt_x"/>
                                          </p:val>
                                        </p:tav>
                                      </p:tavLst>
                                    </p:anim>
                                    <p:anim calcmode="lin" valueType="num">
                                      <p:cBhvr additive="base">
                                        <p:cTn id="143" dur="3000" fill="hold"/>
                                        <p:tgtEl>
                                          <p:spTgt spid="10"/>
                                        </p:tgtEl>
                                        <p:attrNameLst>
                                          <p:attrName>ppt_y</p:attrName>
                                        </p:attrNameLst>
                                      </p:cBhvr>
                                      <p:tavLst>
                                        <p:tav tm="0">
                                          <p:val>
                                            <p:strVal val="1+#ppt_h/2"/>
                                          </p:val>
                                        </p:tav>
                                        <p:tav tm="100000">
                                          <p:val>
                                            <p:strVal val="#ppt_y"/>
                                          </p:val>
                                        </p:tav>
                                      </p:tavLst>
                                    </p:anim>
                                  </p:childTnLst>
                                </p:cTn>
                              </p:par>
                              <p:par>
                                <p:cTn id="144" presetID="2" presetClass="entr" presetSubtype="6" fill="hold" grpId="0" nodeType="withEffect">
                                  <p:stCondLst>
                                    <p:cond delay="0"/>
                                  </p:stCondLst>
                                  <p:childTnLst>
                                    <p:set>
                                      <p:cBhvr>
                                        <p:cTn id="145" dur="1" fill="hold">
                                          <p:stCondLst>
                                            <p:cond delay="0"/>
                                          </p:stCondLst>
                                        </p:cTn>
                                        <p:tgtEl>
                                          <p:spTgt spid="22"/>
                                        </p:tgtEl>
                                        <p:attrNameLst>
                                          <p:attrName>style.visibility</p:attrName>
                                        </p:attrNameLst>
                                      </p:cBhvr>
                                      <p:to>
                                        <p:strVal val="visible"/>
                                      </p:to>
                                    </p:set>
                                    <p:anim calcmode="lin" valueType="num">
                                      <p:cBhvr additive="base">
                                        <p:cTn id="146" dur="3000" fill="hold"/>
                                        <p:tgtEl>
                                          <p:spTgt spid="22"/>
                                        </p:tgtEl>
                                        <p:attrNameLst>
                                          <p:attrName>ppt_x</p:attrName>
                                        </p:attrNameLst>
                                      </p:cBhvr>
                                      <p:tavLst>
                                        <p:tav tm="0">
                                          <p:val>
                                            <p:strVal val="1+#ppt_w/2"/>
                                          </p:val>
                                        </p:tav>
                                        <p:tav tm="100000">
                                          <p:val>
                                            <p:strVal val="#ppt_x"/>
                                          </p:val>
                                        </p:tav>
                                      </p:tavLst>
                                    </p:anim>
                                    <p:anim calcmode="lin" valueType="num">
                                      <p:cBhvr additive="base">
                                        <p:cTn id="147" dur="3000" fill="hold"/>
                                        <p:tgtEl>
                                          <p:spTgt spid="22"/>
                                        </p:tgtEl>
                                        <p:attrNameLst>
                                          <p:attrName>ppt_y</p:attrName>
                                        </p:attrNameLst>
                                      </p:cBhvr>
                                      <p:tavLst>
                                        <p:tav tm="0">
                                          <p:val>
                                            <p:strVal val="1+#ppt_h/2"/>
                                          </p:val>
                                        </p:tav>
                                        <p:tav tm="100000">
                                          <p:val>
                                            <p:strVal val="#ppt_y"/>
                                          </p:val>
                                        </p:tav>
                                      </p:tavLst>
                                    </p:anim>
                                  </p:childTnLst>
                                </p:cTn>
                              </p:par>
                              <p:par>
                                <p:cTn id="148" presetID="2" presetClass="entr" presetSubtype="6" fill="hold" grpId="0" nodeType="withEffect">
                                  <p:stCondLst>
                                    <p:cond delay="0"/>
                                  </p:stCondLst>
                                  <p:childTnLst>
                                    <p:set>
                                      <p:cBhvr>
                                        <p:cTn id="149" dur="1" fill="hold">
                                          <p:stCondLst>
                                            <p:cond delay="0"/>
                                          </p:stCondLst>
                                        </p:cTn>
                                        <p:tgtEl>
                                          <p:spTgt spid="28"/>
                                        </p:tgtEl>
                                        <p:attrNameLst>
                                          <p:attrName>style.visibility</p:attrName>
                                        </p:attrNameLst>
                                      </p:cBhvr>
                                      <p:to>
                                        <p:strVal val="visible"/>
                                      </p:to>
                                    </p:set>
                                    <p:anim calcmode="lin" valueType="num">
                                      <p:cBhvr additive="base">
                                        <p:cTn id="150" dur="3000" fill="hold"/>
                                        <p:tgtEl>
                                          <p:spTgt spid="28"/>
                                        </p:tgtEl>
                                        <p:attrNameLst>
                                          <p:attrName>ppt_x</p:attrName>
                                        </p:attrNameLst>
                                      </p:cBhvr>
                                      <p:tavLst>
                                        <p:tav tm="0">
                                          <p:val>
                                            <p:strVal val="1+#ppt_w/2"/>
                                          </p:val>
                                        </p:tav>
                                        <p:tav tm="100000">
                                          <p:val>
                                            <p:strVal val="#ppt_x"/>
                                          </p:val>
                                        </p:tav>
                                      </p:tavLst>
                                    </p:anim>
                                    <p:anim calcmode="lin" valueType="num">
                                      <p:cBhvr additive="base">
                                        <p:cTn id="151" dur="3000" fill="hold"/>
                                        <p:tgtEl>
                                          <p:spTgt spid="28"/>
                                        </p:tgtEl>
                                        <p:attrNameLst>
                                          <p:attrName>ppt_y</p:attrName>
                                        </p:attrNameLst>
                                      </p:cBhvr>
                                      <p:tavLst>
                                        <p:tav tm="0">
                                          <p:val>
                                            <p:strVal val="1+#ppt_h/2"/>
                                          </p:val>
                                        </p:tav>
                                        <p:tav tm="100000">
                                          <p:val>
                                            <p:strVal val="#ppt_y"/>
                                          </p:val>
                                        </p:tav>
                                      </p:tavLst>
                                    </p:anim>
                                  </p:childTnLst>
                                </p:cTn>
                              </p:par>
                            </p:childTnLst>
                          </p:cTn>
                        </p:par>
                        <p:par>
                          <p:cTn id="152" fill="hold">
                            <p:stCondLst>
                              <p:cond delay="3000"/>
                            </p:stCondLst>
                            <p:childTnLst>
                              <p:par>
                                <p:cTn id="153" presetID="2" presetClass="exit" presetSubtype="2" fill="hold" grpId="1" nodeType="afterEffect">
                                  <p:stCondLst>
                                    <p:cond delay="0"/>
                                  </p:stCondLst>
                                  <p:childTnLst>
                                    <p:anim calcmode="lin" valueType="num">
                                      <p:cBhvr additive="base">
                                        <p:cTn id="154" dur="3000"/>
                                        <p:tgtEl>
                                          <p:spTgt spid="4"/>
                                        </p:tgtEl>
                                        <p:attrNameLst>
                                          <p:attrName>ppt_x</p:attrName>
                                        </p:attrNameLst>
                                      </p:cBhvr>
                                      <p:tavLst>
                                        <p:tav tm="0">
                                          <p:val>
                                            <p:strVal val="ppt_x"/>
                                          </p:val>
                                        </p:tav>
                                        <p:tav tm="100000">
                                          <p:val>
                                            <p:strVal val="1+ppt_w/2"/>
                                          </p:val>
                                        </p:tav>
                                      </p:tavLst>
                                    </p:anim>
                                    <p:anim calcmode="lin" valueType="num">
                                      <p:cBhvr additive="base">
                                        <p:cTn id="155" dur="3000"/>
                                        <p:tgtEl>
                                          <p:spTgt spid="4"/>
                                        </p:tgtEl>
                                        <p:attrNameLst>
                                          <p:attrName>ppt_y</p:attrName>
                                        </p:attrNameLst>
                                      </p:cBhvr>
                                      <p:tavLst>
                                        <p:tav tm="0">
                                          <p:val>
                                            <p:strVal val="ppt_y"/>
                                          </p:val>
                                        </p:tav>
                                        <p:tav tm="100000">
                                          <p:val>
                                            <p:strVal val="ppt_y"/>
                                          </p:val>
                                        </p:tav>
                                      </p:tavLst>
                                    </p:anim>
                                    <p:set>
                                      <p:cBhvr>
                                        <p:cTn id="156" dur="1" fill="hold">
                                          <p:stCondLst>
                                            <p:cond delay="2999"/>
                                          </p:stCondLst>
                                        </p:cTn>
                                        <p:tgtEl>
                                          <p:spTgt spid="4"/>
                                        </p:tgtEl>
                                        <p:attrNameLst>
                                          <p:attrName>style.visibility</p:attrName>
                                        </p:attrNameLst>
                                      </p:cBhvr>
                                      <p:to>
                                        <p:strVal val="hidden"/>
                                      </p:to>
                                    </p:set>
                                  </p:childTnLst>
                                </p:cTn>
                              </p:par>
                              <p:par>
                                <p:cTn id="157" presetID="2" presetClass="exit" presetSubtype="2" fill="hold" grpId="1" nodeType="withEffect">
                                  <p:stCondLst>
                                    <p:cond delay="0"/>
                                  </p:stCondLst>
                                  <p:childTnLst>
                                    <p:anim calcmode="lin" valueType="num">
                                      <p:cBhvr additive="base">
                                        <p:cTn id="158" dur="3000"/>
                                        <p:tgtEl>
                                          <p:spTgt spid="5"/>
                                        </p:tgtEl>
                                        <p:attrNameLst>
                                          <p:attrName>ppt_x</p:attrName>
                                        </p:attrNameLst>
                                      </p:cBhvr>
                                      <p:tavLst>
                                        <p:tav tm="0">
                                          <p:val>
                                            <p:strVal val="ppt_x"/>
                                          </p:val>
                                        </p:tav>
                                        <p:tav tm="100000">
                                          <p:val>
                                            <p:strVal val="1+ppt_w/2"/>
                                          </p:val>
                                        </p:tav>
                                      </p:tavLst>
                                    </p:anim>
                                    <p:anim calcmode="lin" valueType="num">
                                      <p:cBhvr additive="base">
                                        <p:cTn id="159" dur="3000"/>
                                        <p:tgtEl>
                                          <p:spTgt spid="5"/>
                                        </p:tgtEl>
                                        <p:attrNameLst>
                                          <p:attrName>ppt_y</p:attrName>
                                        </p:attrNameLst>
                                      </p:cBhvr>
                                      <p:tavLst>
                                        <p:tav tm="0">
                                          <p:val>
                                            <p:strVal val="ppt_y"/>
                                          </p:val>
                                        </p:tav>
                                        <p:tav tm="100000">
                                          <p:val>
                                            <p:strVal val="ppt_y"/>
                                          </p:val>
                                        </p:tav>
                                      </p:tavLst>
                                    </p:anim>
                                    <p:set>
                                      <p:cBhvr>
                                        <p:cTn id="160" dur="1" fill="hold">
                                          <p:stCondLst>
                                            <p:cond delay="2999"/>
                                          </p:stCondLst>
                                        </p:cTn>
                                        <p:tgtEl>
                                          <p:spTgt spid="5"/>
                                        </p:tgtEl>
                                        <p:attrNameLst>
                                          <p:attrName>style.visibility</p:attrName>
                                        </p:attrNameLst>
                                      </p:cBhvr>
                                      <p:to>
                                        <p:strVal val="hidden"/>
                                      </p:to>
                                    </p:set>
                                  </p:childTnLst>
                                </p:cTn>
                              </p:par>
                              <p:par>
                                <p:cTn id="161" presetID="2" presetClass="exit" presetSubtype="2" fill="hold" grpId="1" nodeType="withEffect">
                                  <p:stCondLst>
                                    <p:cond delay="0"/>
                                  </p:stCondLst>
                                  <p:childTnLst>
                                    <p:anim calcmode="lin" valueType="num">
                                      <p:cBhvr additive="base">
                                        <p:cTn id="162" dur="3000"/>
                                        <p:tgtEl>
                                          <p:spTgt spid="6"/>
                                        </p:tgtEl>
                                        <p:attrNameLst>
                                          <p:attrName>ppt_x</p:attrName>
                                        </p:attrNameLst>
                                      </p:cBhvr>
                                      <p:tavLst>
                                        <p:tav tm="0">
                                          <p:val>
                                            <p:strVal val="ppt_x"/>
                                          </p:val>
                                        </p:tav>
                                        <p:tav tm="100000">
                                          <p:val>
                                            <p:strVal val="1+ppt_w/2"/>
                                          </p:val>
                                        </p:tav>
                                      </p:tavLst>
                                    </p:anim>
                                    <p:anim calcmode="lin" valueType="num">
                                      <p:cBhvr additive="base">
                                        <p:cTn id="163" dur="3000"/>
                                        <p:tgtEl>
                                          <p:spTgt spid="6"/>
                                        </p:tgtEl>
                                        <p:attrNameLst>
                                          <p:attrName>ppt_y</p:attrName>
                                        </p:attrNameLst>
                                      </p:cBhvr>
                                      <p:tavLst>
                                        <p:tav tm="0">
                                          <p:val>
                                            <p:strVal val="ppt_y"/>
                                          </p:val>
                                        </p:tav>
                                        <p:tav tm="100000">
                                          <p:val>
                                            <p:strVal val="ppt_y"/>
                                          </p:val>
                                        </p:tav>
                                      </p:tavLst>
                                    </p:anim>
                                    <p:set>
                                      <p:cBhvr>
                                        <p:cTn id="164" dur="1" fill="hold">
                                          <p:stCondLst>
                                            <p:cond delay="2999"/>
                                          </p:stCondLst>
                                        </p:cTn>
                                        <p:tgtEl>
                                          <p:spTgt spid="6"/>
                                        </p:tgtEl>
                                        <p:attrNameLst>
                                          <p:attrName>style.visibility</p:attrName>
                                        </p:attrNameLst>
                                      </p:cBhvr>
                                      <p:to>
                                        <p:strVal val="hidden"/>
                                      </p:to>
                                    </p:set>
                                  </p:childTnLst>
                                </p:cTn>
                              </p:par>
                              <p:par>
                                <p:cTn id="165" presetID="2" presetClass="exit" presetSubtype="2" fill="hold" grpId="1" nodeType="withEffect">
                                  <p:stCondLst>
                                    <p:cond delay="0"/>
                                  </p:stCondLst>
                                  <p:childTnLst>
                                    <p:anim calcmode="lin" valueType="num">
                                      <p:cBhvr additive="base">
                                        <p:cTn id="166" dur="3000"/>
                                        <p:tgtEl>
                                          <p:spTgt spid="7"/>
                                        </p:tgtEl>
                                        <p:attrNameLst>
                                          <p:attrName>ppt_x</p:attrName>
                                        </p:attrNameLst>
                                      </p:cBhvr>
                                      <p:tavLst>
                                        <p:tav tm="0">
                                          <p:val>
                                            <p:strVal val="ppt_x"/>
                                          </p:val>
                                        </p:tav>
                                        <p:tav tm="100000">
                                          <p:val>
                                            <p:strVal val="1+ppt_w/2"/>
                                          </p:val>
                                        </p:tav>
                                      </p:tavLst>
                                    </p:anim>
                                    <p:anim calcmode="lin" valueType="num">
                                      <p:cBhvr additive="base">
                                        <p:cTn id="167" dur="3000"/>
                                        <p:tgtEl>
                                          <p:spTgt spid="7"/>
                                        </p:tgtEl>
                                        <p:attrNameLst>
                                          <p:attrName>ppt_y</p:attrName>
                                        </p:attrNameLst>
                                      </p:cBhvr>
                                      <p:tavLst>
                                        <p:tav tm="0">
                                          <p:val>
                                            <p:strVal val="ppt_y"/>
                                          </p:val>
                                        </p:tav>
                                        <p:tav tm="100000">
                                          <p:val>
                                            <p:strVal val="ppt_y"/>
                                          </p:val>
                                        </p:tav>
                                      </p:tavLst>
                                    </p:anim>
                                    <p:set>
                                      <p:cBhvr>
                                        <p:cTn id="168" dur="1" fill="hold">
                                          <p:stCondLst>
                                            <p:cond delay="2999"/>
                                          </p:stCondLst>
                                        </p:cTn>
                                        <p:tgtEl>
                                          <p:spTgt spid="7"/>
                                        </p:tgtEl>
                                        <p:attrNameLst>
                                          <p:attrName>style.visibility</p:attrName>
                                        </p:attrNameLst>
                                      </p:cBhvr>
                                      <p:to>
                                        <p:strVal val="hidden"/>
                                      </p:to>
                                    </p:set>
                                  </p:childTnLst>
                                </p:cTn>
                              </p:par>
                              <p:par>
                                <p:cTn id="169" presetID="2" presetClass="exit" presetSubtype="2" fill="hold" grpId="1" nodeType="withEffect">
                                  <p:stCondLst>
                                    <p:cond delay="0"/>
                                  </p:stCondLst>
                                  <p:childTnLst>
                                    <p:anim calcmode="lin" valueType="num">
                                      <p:cBhvr additive="base">
                                        <p:cTn id="170" dur="3000"/>
                                        <p:tgtEl>
                                          <p:spTgt spid="8"/>
                                        </p:tgtEl>
                                        <p:attrNameLst>
                                          <p:attrName>ppt_x</p:attrName>
                                        </p:attrNameLst>
                                      </p:cBhvr>
                                      <p:tavLst>
                                        <p:tav tm="0">
                                          <p:val>
                                            <p:strVal val="ppt_x"/>
                                          </p:val>
                                        </p:tav>
                                        <p:tav tm="100000">
                                          <p:val>
                                            <p:strVal val="1+ppt_w/2"/>
                                          </p:val>
                                        </p:tav>
                                      </p:tavLst>
                                    </p:anim>
                                    <p:anim calcmode="lin" valueType="num">
                                      <p:cBhvr additive="base">
                                        <p:cTn id="171" dur="3000"/>
                                        <p:tgtEl>
                                          <p:spTgt spid="8"/>
                                        </p:tgtEl>
                                        <p:attrNameLst>
                                          <p:attrName>ppt_y</p:attrName>
                                        </p:attrNameLst>
                                      </p:cBhvr>
                                      <p:tavLst>
                                        <p:tav tm="0">
                                          <p:val>
                                            <p:strVal val="ppt_y"/>
                                          </p:val>
                                        </p:tav>
                                        <p:tav tm="100000">
                                          <p:val>
                                            <p:strVal val="ppt_y"/>
                                          </p:val>
                                        </p:tav>
                                      </p:tavLst>
                                    </p:anim>
                                    <p:set>
                                      <p:cBhvr>
                                        <p:cTn id="172" dur="1" fill="hold">
                                          <p:stCondLst>
                                            <p:cond delay="2999"/>
                                          </p:stCondLst>
                                        </p:cTn>
                                        <p:tgtEl>
                                          <p:spTgt spid="8"/>
                                        </p:tgtEl>
                                        <p:attrNameLst>
                                          <p:attrName>style.visibility</p:attrName>
                                        </p:attrNameLst>
                                      </p:cBhvr>
                                      <p:to>
                                        <p:strVal val="hidden"/>
                                      </p:to>
                                    </p:set>
                                  </p:childTnLst>
                                </p:cTn>
                              </p:par>
                              <p:par>
                                <p:cTn id="173" presetID="2" presetClass="exit" presetSubtype="2" fill="hold" grpId="1" nodeType="withEffect">
                                  <p:stCondLst>
                                    <p:cond delay="0"/>
                                  </p:stCondLst>
                                  <p:childTnLst>
                                    <p:anim calcmode="lin" valueType="num">
                                      <p:cBhvr additive="base">
                                        <p:cTn id="174" dur="3000"/>
                                        <p:tgtEl>
                                          <p:spTgt spid="9"/>
                                        </p:tgtEl>
                                        <p:attrNameLst>
                                          <p:attrName>ppt_x</p:attrName>
                                        </p:attrNameLst>
                                      </p:cBhvr>
                                      <p:tavLst>
                                        <p:tav tm="0">
                                          <p:val>
                                            <p:strVal val="ppt_x"/>
                                          </p:val>
                                        </p:tav>
                                        <p:tav tm="100000">
                                          <p:val>
                                            <p:strVal val="1+ppt_w/2"/>
                                          </p:val>
                                        </p:tav>
                                      </p:tavLst>
                                    </p:anim>
                                    <p:anim calcmode="lin" valueType="num">
                                      <p:cBhvr additive="base">
                                        <p:cTn id="175" dur="3000"/>
                                        <p:tgtEl>
                                          <p:spTgt spid="9"/>
                                        </p:tgtEl>
                                        <p:attrNameLst>
                                          <p:attrName>ppt_y</p:attrName>
                                        </p:attrNameLst>
                                      </p:cBhvr>
                                      <p:tavLst>
                                        <p:tav tm="0">
                                          <p:val>
                                            <p:strVal val="ppt_y"/>
                                          </p:val>
                                        </p:tav>
                                        <p:tav tm="100000">
                                          <p:val>
                                            <p:strVal val="ppt_y"/>
                                          </p:val>
                                        </p:tav>
                                      </p:tavLst>
                                    </p:anim>
                                    <p:set>
                                      <p:cBhvr>
                                        <p:cTn id="176" dur="1" fill="hold">
                                          <p:stCondLst>
                                            <p:cond delay="2999"/>
                                          </p:stCondLst>
                                        </p:cTn>
                                        <p:tgtEl>
                                          <p:spTgt spid="9"/>
                                        </p:tgtEl>
                                        <p:attrNameLst>
                                          <p:attrName>style.visibility</p:attrName>
                                        </p:attrNameLst>
                                      </p:cBhvr>
                                      <p:to>
                                        <p:strVal val="hidden"/>
                                      </p:to>
                                    </p:set>
                                  </p:childTnLst>
                                </p:cTn>
                              </p:par>
                              <p:par>
                                <p:cTn id="177" presetID="2" presetClass="exit" presetSubtype="2" fill="hold" grpId="1" nodeType="withEffect">
                                  <p:stCondLst>
                                    <p:cond delay="0"/>
                                  </p:stCondLst>
                                  <p:childTnLst>
                                    <p:anim calcmode="lin" valueType="num">
                                      <p:cBhvr additive="base">
                                        <p:cTn id="178" dur="3000"/>
                                        <p:tgtEl>
                                          <p:spTgt spid="16"/>
                                        </p:tgtEl>
                                        <p:attrNameLst>
                                          <p:attrName>ppt_x</p:attrName>
                                        </p:attrNameLst>
                                      </p:cBhvr>
                                      <p:tavLst>
                                        <p:tav tm="0">
                                          <p:val>
                                            <p:strVal val="ppt_x"/>
                                          </p:val>
                                        </p:tav>
                                        <p:tav tm="100000">
                                          <p:val>
                                            <p:strVal val="1+ppt_w/2"/>
                                          </p:val>
                                        </p:tav>
                                      </p:tavLst>
                                    </p:anim>
                                    <p:anim calcmode="lin" valueType="num">
                                      <p:cBhvr additive="base">
                                        <p:cTn id="179" dur="3000"/>
                                        <p:tgtEl>
                                          <p:spTgt spid="16"/>
                                        </p:tgtEl>
                                        <p:attrNameLst>
                                          <p:attrName>ppt_y</p:attrName>
                                        </p:attrNameLst>
                                      </p:cBhvr>
                                      <p:tavLst>
                                        <p:tav tm="0">
                                          <p:val>
                                            <p:strVal val="ppt_y"/>
                                          </p:val>
                                        </p:tav>
                                        <p:tav tm="100000">
                                          <p:val>
                                            <p:strVal val="ppt_y"/>
                                          </p:val>
                                        </p:tav>
                                      </p:tavLst>
                                    </p:anim>
                                    <p:set>
                                      <p:cBhvr>
                                        <p:cTn id="180" dur="1" fill="hold">
                                          <p:stCondLst>
                                            <p:cond delay="2999"/>
                                          </p:stCondLst>
                                        </p:cTn>
                                        <p:tgtEl>
                                          <p:spTgt spid="16"/>
                                        </p:tgtEl>
                                        <p:attrNameLst>
                                          <p:attrName>style.visibility</p:attrName>
                                        </p:attrNameLst>
                                      </p:cBhvr>
                                      <p:to>
                                        <p:strVal val="hidden"/>
                                      </p:to>
                                    </p:set>
                                  </p:childTnLst>
                                </p:cTn>
                              </p:par>
                              <p:par>
                                <p:cTn id="181" presetID="2" presetClass="exit" presetSubtype="2" fill="hold" grpId="1" nodeType="withEffect">
                                  <p:stCondLst>
                                    <p:cond delay="0"/>
                                  </p:stCondLst>
                                  <p:childTnLst>
                                    <p:anim calcmode="lin" valueType="num">
                                      <p:cBhvr additive="base">
                                        <p:cTn id="182" dur="3000"/>
                                        <p:tgtEl>
                                          <p:spTgt spid="17"/>
                                        </p:tgtEl>
                                        <p:attrNameLst>
                                          <p:attrName>ppt_x</p:attrName>
                                        </p:attrNameLst>
                                      </p:cBhvr>
                                      <p:tavLst>
                                        <p:tav tm="0">
                                          <p:val>
                                            <p:strVal val="ppt_x"/>
                                          </p:val>
                                        </p:tav>
                                        <p:tav tm="100000">
                                          <p:val>
                                            <p:strVal val="1+ppt_w/2"/>
                                          </p:val>
                                        </p:tav>
                                      </p:tavLst>
                                    </p:anim>
                                    <p:anim calcmode="lin" valueType="num">
                                      <p:cBhvr additive="base">
                                        <p:cTn id="183" dur="3000"/>
                                        <p:tgtEl>
                                          <p:spTgt spid="17"/>
                                        </p:tgtEl>
                                        <p:attrNameLst>
                                          <p:attrName>ppt_y</p:attrName>
                                        </p:attrNameLst>
                                      </p:cBhvr>
                                      <p:tavLst>
                                        <p:tav tm="0">
                                          <p:val>
                                            <p:strVal val="ppt_y"/>
                                          </p:val>
                                        </p:tav>
                                        <p:tav tm="100000">
                                          <p:val>
                                            <p:strVal val="ppt_y"/>
                                          </p:val>
                                        </p:tav>
                                      </p:tavLst>
                                    </p:anim>
                                    <p:set>
                                      <p:cBhvr>
                                        <p:cTn id="184" dur="1" fill="hold">
                                          <p:stCondLst>
                                            <p:cond delay="2999"/>
                                          </p:stCondLst>
                                        </p:cTn>
                                        <p:tgtEl>
                                          <p:spTgt spid="17"/>
                                        </p:tgtEl>
                                        <p:attrNameLst>
                                          <p:attrName>style.visibility</p:attrName>
                                        </p:attrNameLst>
                                      </p:cBhvr>
                                      <p:to>
                                        <p:strVal val="hidden"/>
                                      </p:to>
                                    </p:set>
                                  </p:childTnLst>
                                </p:cTn>
                              </p:par>
                              <p:par>
                                <p:cTn id="185" presetID="2" presetClass="exit" presetSubtype="2" fill="hold" grpId="1" nodeType="withEffect">
                                  <p:stCondLst>
                                    <p:cond delay="0"/>
                                  </p:stCondLst>
                                  <p:childTnLst>
                                    <p:anim calcmode="lin" valueType="num">
                                      <p:cBhvr additive="base">
                                        <p:cTn id="186" dur="3000"/>
                                        <p:tgtEl>
                                          <p:spTgt spid="18"/>
                                        </p:tgtEl>
                                        <p:attrNameLst>
                                          <p:attrName>ppt_x</p:attrName>
                                        </p:attrNameLst>
                                      </p:cBhvr>
                                      <p:tavLst>
                                        <p:tav tm="0">
                                          <p:val>
                                            <p:strVal val="ppt_x"/>
                                          </p:val>
                                        </p:tav>
                                        <p:tav tm="100000">
                                          <p:val>
                                            <p:strVal val="1+ppt_w/2"/>
                                          </p:val>
                                        </p:tav>
                                      </p:tavLst>
                                    </p:anim>
                                    <p:anim calcmode="lin" valueType="num">
                                      <p:cBhvr additive="base">
                                        <p:cTn id="187" dur="3000"/>
                                        <p:tgtEl>
                                          <p:spTgt spid="18"/>
                                        </p:tgtEl>
                                        <p:attrNameLst>
                                          <p:attrName>ppt_y</p:attrName>
                                        </p:attrNameLst>
                                      </p:cBhvr>
                                      <p:tavLst>
                                        <p:tav tm="0">
                                          <p:val>
                                            <p:strVal val="ppt_y"/>
                                          </p:val>
                                        </p:tav>
                                        <p:tav tm="100000">
                                          <p:val>
                                            <p:strVal val="ppt_y"/>
                                          </p:val>
                                        </p:tav>
                                      </p:tavLst>
                                    </p:anim>
                                    <p:set>
                                      <p:cBhvr>
                                        <p:cTn id="188" dur="1" fill="hold">
                                          <p:stCondLst>
                                            <p:cond delay="2999"/>
                                          </p:stCondLst>
                                        </p:cTn>
                                        <p:tgtEl>
                                          <p:spTgt spid="18"/>
                                        </p:tgtEl>
                                        <p:attrNameLst>
                                          <p:attrName>style.visibility</p:attrName>
                                        </p:attrNameLst>
                                      </p:cBhvr>
                                      <p:to>
                                        <p:strVal val="hidden"/>
                                      </p:to>
                                    </p:set>
                                  </p:childTnLst>
                                </p:cTn>
                              </p:par>
                              <p:par>
                                <p:cTn id="189" presetID="2" presetClass="exit" presetSubtype="2" fill="hold" grpId="1" nodeType="withEffect">
                                  <p:stCondLst>
                                    <p:cond delay="0"/>
                                  </p:stCondLst>
                                  <p:childTnLst>
                                    <p:anim calcmode="lin" valueType="num">
                                      <p:cBhvr additive="base">
                                        <p:cTn id="190" dur="3000"/>
                                        <p:tgtEl>
                                          <p:spTgt spid="19"/>
                                        </p:tgtEl>
                                        <p:attrNameLst>
                                          <p:attrName>ppt_x</p:attrName>
                                        </p:attrNameLst>
                                      </p:cBhvr>
                                      <p:tavLst>
                                        <p:tav tm="0">
                                          <p:val>
                                            <p:strVal val="ppt_x"/>
                                          </p:val>
                                        </p:tav>
                                        <p:tav tm="100000">
                                          <p:val>
                                            <p:strVal val="1+ppt_w/2"/>
                                          </p:val>
                                        </p:tav>
                                      </p:tavLst>
                                    </p:anim>
                                    <p:anim calcmode="lin" valueType="num">
                                      <p:cBhvr additive="base">
                                        <p:cTn id="191" dur="3000"/>
                                        <p:tgtEl>
                                          <p:spTgt spid="19"/>
                                        </p:tgtEl>
                                        <p:attrNameLst>
                                          <p:attrName>ppt_y</p:attrName>
                                        </p:attrNameLst>
                                      </p:cBhvr>
                                      <p:tavLst>
                                        <p:tav tm="0">
                                          <p:val>
                                            <p:strVal val="ppt_y"/>
                                          </p:val>
                                        </p:tav>
                                        <p:tav tm="100000">
                                          <p:val>
                                            <p:strVal val="ppt_y"/>
                                          </p:val>
                                        </p:tav>
                                      </p:tavLst>
                                    </p:anim>
                                    <p:set>
                                      <p:cBhvr>
                                        <p:cTn id="192" dur="1" fill="hold">
                                          <p:stCondLst>
                                            <p:cond delay="2999"/>
                                          </p:stCondLst>
                                        </p:cTn>
                                        <p:tgtEl>
                                          <p:spTgt spid="19"/>
                                        </p:tgtEl>
                                        <p:attrNameLst>
                                          <p:attrName>style.visibility</p:attrName>
                                        </p:attrNameLst>
                                      </p:cBhvr>
                                      <p:to>
                                        <p:strVal val="hidden"/>
                                      </p:to>
                                    </p:set>
                                  </p:childTnLst>
                                </p:cTn>
                              </p:par>
                              <p:par>
                                <p:cTn id="193" presetID="2" presetClass="exit" presetSubtype="2" fill="hold" grpId="1" nodeType="withEffect">
                                  <p:stCondLst>
                                    <p:cond delay="0"/>
                                  </p:stCondLst>
                                  <p:childTnLst>
                                    <p:anim calcmode="lin" valueType="num">
                                      <p:cBhvr additive="base">
                                        <p:cTn id="194" dur="3000"/>
                                        <p:tgtEl>
                                          <p:spTgt spid="20"/>
                                        </p:tgtEl>
                                        <p:attrNameLst>
                                          <p:attrName>ppt_x</p:attrName>
                                        </p:attrNameLst>
                                      </p:cBhvr>
                                      <p:tavLst>
                                        <p:tav tm="0">
                                          <p:val>
                                            <p:strVal val="ppt_x"/>
                                          </p:val>
                                        </p:tav>
                                        <p:tav tm="100000">
                                          <p:val>
                                            <p:strVal val="1+ppt_w/2"/>
                                          </p:val>
                                        </p:tav>
                                      </p:tavLst>
                                    </p:anim>
                                    <p:anim calcmode="lin" valueType="num">
                                      <p:cBhvr additive="base">
                                        <p:cTn id="195" dur="3000"/>
                                        <p:tgtEl>
                                          <p:spTgt spid="20"/>
                                        </p:tgtEl>
                                        <p:attrNameLst>
                                          <p:attrName>ppt_y</p:attrName>
                                        </p:attrNameLst>
                                      </p:cBhvr>
                                      <p:tavLst>
                                        <p:tav tm="0">
                                          <p:val>
                                            <p:strVal val="ppt_y"/>
                                          </p:val>
                                        </p:tav>
                                        <p:tav tm="100000">
                                          <p:val>
                                            <p:strVal val="ppt_y"/>
                                          </p:val>
                                        </p:tav>
                                      </p:tavLst>
                                    </p:anim>
                                    <p:set>
                                      <p:cBhvr>
                                        <p:cTn id="196" dur="1" fill="hold">
                                          <p:stCondLst>
                                            <p:cond delay="2999"/>
                                          </p:stCondLst>
                                        </p:cTn>
                                        <p:tgtEl>
                                          <p:spTgt spid="20"/>
                                        </p:tgtEl>
                                        <p:attrNameLst>
                                          <p:attrName>style.visibility</p:attrName>
                                        </p:attrNameLst>
                                      </p:cBhvr>
                                      <p:to>
                                        <p:strVal val="hidden"/>
                                      </p:to>
                                    </p:set>
                                  </p:childTnLst>
                                </p:cTn>
                              </p:par>
                              <p:par>
                                <p:cTn id="197" presetID="2" presetClass="exit" presetSubtype="2" fill="hold" grpId="1" nodeType="withEffect">
                                  <p:stCondLst>
                                    <p:cond delay="0"/>
                                  </p:stCondLst>
                                  <p:childTnLst>
                                    <p:anim calcmode="lin" valueType="num">
                                      <p:cBhvr additive="base">
                                        <p:cTn id="198" dur="3000"/>
                                        <p:tgtEl>
                                          <p:spTgt spid="21"/>
                                        </p:tgtEl>
                                        <p:attrNameLst>
                                          <p:attrName>ppt_x</p:attrName>
                                        </p:attrNameLst>
                                      </p:cBhvr>
                                      <p:tavLst>
                                        <p:tav tm="0">
                                          <p:val>
                                            <p:strVal val="ppt_x"/>
                                          </p:val>
                                        </p:tav>
                                        <p:tav tm="100000">
                                          <p:val>
                                            <p:strVal val="1+ppt_w/2"/>
                                          </p:val>
                                        </p:tav>
                                      </p:tavLst>
                                    </p:anim>
                                    <p:anim calcmode="lin" valueType="num">
                                      <p:cBhvr additive="base">
                                        <p:cTn id="199" dur="3000"/>
                                        <p:tgtEl>
                                          <p:spTgt spid="21"/>
                                        </p:tgtEl>
                                        <p:attrNameLst>
                                          <p:attrName>ppt_y</p:attrName>
                                        </p:attrNameLst>
                                      </p:cBhvr>
                                      <p:tavLst>
                                        <p:tav tm="0">
                                          <p:val>
                                            <p:strVal val="ppt_y"/>
                                          </p:val>
                                        </p:tav>
                                        <p:tav tm="100000">
                                          <p:val>
                                            <p:strVal val="ppt_y"/>
                                          </p:val>
                                        </p:tav>
                                      </p:tavLst>
                                    </p:anim>
                                    <p:set>
                                      <p:cBhvr>
                                        <p:cTn id="200" dur="1" fill="hold">
                                          <p:stCondLst>
                                            <p:cond delay="2999"/>
                                          </p:stCondLst>
                                        </p:cTn>
                                        <p:tgtEl>
                                          <p:spTgt spid="21"/>
                                        </p:tgtEl>
                                        <p:attrNameLst>
                                          <p:attrName>style.visibility</p:attrName>
                                        </p:attrNameLst>
                                      </p:cBhvr>
                                      <p:to>
                                        <p:strVal val="hidden"/>
                                      </p:to>
                                    </p:set>
                                  </p:childTnLst>
                                </p:cTn>
                              </p:par>
                              <p:par>
                                <p:cTn id="201" presetID="2" presetClass="exit" presetSubtype="2" fill="hold" grpId="1" nodeType="withEffect">
                                  <p:stCondLst>
                                    <p:cond delay="0"/>
                                  </p:stCondLst>
                                  <p:childTnLst>
                                    <p:anim calcmode="lin" valueType="num">
                                      <p:cBhvr additive="base">
                                        <p:cTn id="202" dur="3000"/>
                                        <p:tgtEl>
                                          <p:spTgt spid="34"/>
                                        </p:tgtEl>
                                        <p:attrNameLst>
                                          <p:attrName>ppt_x</p:attrName>
                                        </p:attrNameLst>
                                      </p:cBhvr>
                                      <p:tavLst>
                                        <p:tav tm="0">
                                          <p:val>
                                            <p:strVal val="ppt_x"/>
                                          </p:val>
                                        </p:tav>
                                        <p:tav tm="100000">
                                          <p:val>
                                            <p:strVal val="1+ppt_w/2"/>
                                          </p:val>
                                        </p:tav>
                                      </p:tavLst>
                                    </p:anim>
                                    <p:anim calcmode="lin" valueType="num">
                                      <p:cBhvr additive="base">
                                        <p:cTn id="203" dur="3000"/>
                                        <p:tgtEl>
                                          <p:spTgt spid="34"/>
                                        </p:tgtEl>
                                        <p:attrNameLst>
                                          <p:attrName>ppt_y</p:attrName>
                                        </p:attrNameLst>
                                      </p:cBhvr>
                                      <p:tavLst>
                                        <p:tav tm="0">
                                          <p:val>
                                            <p:strVal val="ppt_y"/>
                                          </p:val>
                                        </p:tav>
                                        <p:tav tm="100000">
                                          <p:val>
                                            <p:strVal val="ppt_y"/>
                                          </p:val>
                                        </p:tav>
                                      </p:tavLst>
                                    </p:anim>
                                    <p:set>
                                      <p:cBhvr>
                                        <p:cTn id="204" dur="1" fill="hold">
                                          <p:stCondLst>
                                            <p:cond delay="2999"/>
                                          </p:stCondLst>
                                        </p:cTn>
                                        <p:tgtEl>
                                          <p:spTgt spid="34"/>
                                        </p:tgtEl>
                                        <p:attrNameLst>
                                          <p:attrName>style.visibility</p:attrName>
                                        </p:attrNameLst>
                                      </p:cBhvr>
                                      <p:to>
                                        <p:strVal val="hidden"/>
                                      </p:to>
                                    </p:set>
                                  </p:childTnLst>
                                </p:cTn>
                              </p:par>
                              <p:par>
                                <p:cTn id="205" presetID="2" presetClass="exit" presetSubtype="2" fill="hold" grpId="1" nodeType="withEffect">
                                  <p:stCondLst>
                                    <p:cond delay="0"/>
                                  </p:stCondLst>
                                  <p:childTnLst>
                                    <p:anim calcmode="lin" valueType="num">
                                      <p:cBhvr additive="base">
                                        <p:cTn id="206" dur="3000"/>
                                        <p:tgtEl>
                                          <p:spTgt spid="35"/>
                                        </p:tgtEl>
                                        <p:attrNameLst>
                                          <p:attrName>ppt_x</p:attrName>
                                        </p:attrNameLst>
                                      </p:cBhvr>
                                      <p:tavLst>
                                        <p:tav tm="0">
                                          <p:val>
                                            <p:strVal val="ppt_x"/>
                                          </p:val>
                                        </p:tav>
                                        <p:tav tm="100000">
                                          <p:val>
                                            <p:strVal val="1+ppt_w/2"/>
                                          </p:val>
                                        </p:tav>
                                      </p:tavLst>
                                    </p:anim>
                                    <p:anim calcmode="lin" valueType="num">
                                      <p:cBhvr additive="base">
                                        <p:cTn id="207" dur="3000"/>
                                        <p:tgtEl>
                                          <p:spTgt spid="35"/>
                                        </p:tgtEl>
                                        <p:attrNameLst>
                                          <p:attrName>ppt_y</p:attrName>
                                        </p:attrNameLst>
                                      </p:cBhvr>
                                      <p:tavLst>
                                        <p:tav tm="0">
                                          <p:val>
                                            <p:strVal val="ppt_y"/>
                                          </p:val>
                                        </p:tav>
                                        <p:tav tm="100000">
                                          <p:val>
                                            <p:strVal val="ppt_y"/>
                                          </p:val>
                                        </p:tav>
                                      </p:tavLst>
                                    </p:anim>
                                    <p:set>
                                      <p:cBhvr>
                                        <p:cTn id="208" dur="1" fill="hold">
                                          <p:stCondLst>
                                            <p:cond delay="2999"/>
                                          </p:stCondLst>
                                        </p:cTn>
                                        <p:tgtEl>
                                          <p:spTgt spid="35"/>
                                        </p:tgtEl>
                                        <p:attrNameLst>
                                          <p:attrName>style.visibility</p:attrName>
                                        </p:attrNameLst>
                                      </p:cBhvr>
                                      <p:to>
                                        <p:strVal val="hidden"/>
                                      </p:to>
                                    </p:set>
                                  </p:childTnLst>
                                </p:cTn>
                              </p:par>
                              <p:par>
                                <p:cTn id="209" presetID="2" presetClass="exit" presetSubtype="2" fill="hold" grpId="1" nodeType="withEffect">
                                  <p:stCondLst>
                                    <p:cond delay="0"/>
                                  </p:stCondLst>
                                  <p:childTnLst>
                                    <p:anim calcmode="lin" valueType="num">
                                      <p:cBhvr additive="base">
                                        <p:cTn id="210" dur="3000"/>
                                        <p:tgtEl>
                                          <p:spTgt spid="36"/>
                                        </p:tgtEl>
                                        <p:attrNameLst>
                                          <p:attrName>ppt_x</p:attrName>
                                        </p:attrNameLst>
                                      </p:cBhvr>
                                      <p:tavLst>
                                        <p:tav tm="0">
                                          <p:val>
                                            <p:strVal val="ppt_x"/>
                                          </p:val>
                                        </p:tav>
                                        <p:tav tm="100000">
                                          <p:val>
                                            <p:strVal val="1+ppt_w/2"/>
                                          </p:val>
                                        </p:tav>
                                      </p:tavLst>
                                    </p:anim>
                                    <p:anim calcmode="lin" valueType="num">
                                      <p:cBhvr additive="base">
                                        <p:cTn id="211" dur="3000"/>
                                        <p:tgtEl>
                                          <p:spTgt spid="36"/>
                                        </p:tgtEl>
                                        <p:attrNameLst>
                                          <p:attrName>ppt_y</p:attrName>
                                        </p:attrNameLst>
                                      </p:cBhvr>
                                      <p:tavLst>
                                        <p:tav tm="0">
                                          <p:val>
                                            <p:strVal val="ppt_y"/>
                                          </p:val>
                                        </p:tav>
                                        <p:tav tm="100000">
                                          <p:val>
                                            <p:strVal val="ppt_y"/>
                                          </p:val>
                                        </p:tav>
                                      </p:tavLst>
                                    </p:anim>
                                    <p:set>
                                      <p:cBhvr>
                                        <p:cTn id="212" dur="1" fill="hold">
                                          <p:stCondLst>
                                            <p:cond delay="2999"/>
                                          </p:stCondLst>
                                        </p:cTn>
                                        <p:tgtEl>
                                          <p:spTgt spid="36"/>
                                        </p:tgtEl>
                                        <p:attrNameLst>
                                          <p:attrName>style.visibility</p:attrName>
                                        </p:attrNameLst>
                                      </p:cBhvr>
                                      <p:to>
                                        <p:strVal val="hidden"/>
                                      </p:to>
                                    </p:set>
                                  </p:childTnLst>
                                </p:cTn>
                              </p:par>
                              <p:par>
                                <p:cTn id="213" presetID="2" presetClass="exit" presetSubtype="2" fill="hold" grpId="1" nodeType="withEffect">
                                  <p:stCondLst>
                                    <p:cond delay="0"/>
                                  </p:stCondLst>
                                  <p:childTnLst>
                                    <p:anim calcmode="lin" valueType="num">
                                      <p:cBhvr additive="base">
                                        <p:cTn id="214" dur="3000"/>
                                        <p:tgtEl>
                                          <p:spTgt spid="37"/>
                                        </p:tgtEl>
                                        <p:attrNameLst>
                                          <p:attrName>ppt_x</p:attrName>
                                        </p:attrNameLst>
                                      </p:cBhvr>
                                      <p:tavLst>
                                        <p:tav tm="0">
                                          <p:val>
                                            <p:strVal val="ppt_x"/>
                                          </p:val>
                                        </p:tav>
                                        <p:tav tm="100000">
                                          <p:val>
                                            <p:strVal val="1+ppt_w/2"/>
                                          </p:val>
                                        </p:tav>
                                      </p:tavLst>
                                    </p:anim>
                                    <p:anim calcmode="lin" valueType="num">
                                      <p:cBhvr additive="base">
                                        <p:cTn id="215" dur="3000"/>
                                        <p:tgtEl>
                                          <p:spTgt spid="37"/>
                                        </p:tgtEl>
                                        <p:attrNameLst>
                                          <p:attrName>ppt_y</p:attrName>
                                        </p:attrNameLst>
                                      </p:cBhvr>
                                      <p:tavLst>
                                        <p:tav tm="0">
                                          <p:val>
                                            <p:strVal val="ppt_y"/>
                                          </p:val>
                                        </p:tav>
                                        <p:tav tm="100000">
                                          <p:val>
                                            <p:strVal val="ppt_y"/>
                                          </p:val>
                                        </p:tav>
                                      </p:tavLst>
                                    </p:anim>
                                    <p:set>
                                      <p:cBhvr>
                                        <p:cTn id="216" dur="1" fill="hold">
                                          <p:stCondLst>
                                            <p:cond delay="2999"/>
                                          </p:stCondLst>
                                        </p:cTn>
                                        <p:tgtEl>
                                          <p:spTgt spid="37"/>
                                        </p:tgtEl>
                                        <p:attrNameLst>
                                          <p:attrName>style.visibility</p:attrName>
                                        </p:attrNameLst>
                                      </p:cBhvr>
                                      <p:to>
                                        <p:strVal val="hidden"/>
                                      </p:to>
                                    </p:set>
                                  </p:childTnLst>
                                </p:cTn>
                              </p:par>
                              <p:par>
                                <p:cTn id="217" presetID="2" presetClass="exit" presetSubtype="2" fill="hold" grpId="1" nodeType="withEffect">
                                  <p:stCondLst>
                                    <p:cond delay="0"/>
                                  </p:stCondLst>
                                  <p:childTnLst>
                                    <p:anim calcmode="lin" valueType="num">
                                      <p:cBhvr additive="base">
                                        <p:cTn id="218" dur="3000"/>
                                        <p:tgtEl>
                                          <p:spTgt spid="38"/>
                                        </p:tgtEl>
                                        <p:attrNameLst>
                                          <p:attrName>ppt_x</p:attrName>
                                        </p:attrNameLst>
                                      </p:cBhvr>
                                      <p:tavLst>
                                        <p:tav tm="0">
                                          <p:val>
                                            <p:strVal val="ppt_x"/>
                                          </p:val>
                                        </p:tav>
                                        <p:tav tm="100000">
                                          <p:val>
                                            <p:strVal val="1+ppt_w/2"/>
                                          </p:val>
                                        </p:tav>
                                      </p:tavLst>
                                    </p:anim>
                                    <p:anim calcmode="lin" valueType="num">
                                      <p:cBhvr additive="base">
                                        <p:cTn id="219" dur="3000"/>
                                        <p:tgtEl>
                                          <p:spTgt spid="38"/>
                                        </p:tgtEl>
                                        <p:attrNameLst>
                                          <p:attrName>ppt_y</p:attrName>
                                        </p:attrNameLst>
                                      </p:cBhvr>
                                      <p:tavLst>
                                        <p:tav tm="0">
                                          <p:val>
                                            <p:strVal val="ppt_y"/>
                                          </p:val>
                                        </p:tav>
                                        <p:tav tm="100000">
                                          <p:val>
                                            <p:strVal val="ppt_y"/>
                                          </p:val>
                                        </p:tav>
                                      </p:tavLst>
                                    </p:anim>
                                    <p:set>
                                      <p:cBhvr>
                                        <p:cTn id="220" dur="1" fill="hold">
                                          <p:stCondLst>
                                            <p:cond delay="2999"/>
                                          </p:stCondLst>
                                        </p:cTn>
                                        <p:tgtEl>
                                          <p:spTgt spid="38"/>
                                        </p:tgtEl>
                                        <p:attrNameLst>
                                          <p:attrName>style.visibility</p:attrName>
                                        </p:attrNameLst>
                                      </p:cBhvr>
                                      <p:to>
                                        <p:strVal val="hidden"/>
                                      </p:to>
                                    </p:set>
                                  </p:childTnLst>
                                </p:cTn>
                              </p:par>
                              <p:par>
                                <p:cTn id="221" presetID="2" presetClass="exit" presetSubtype="2" fill="hold" grpId="1" nodeType="withEffect">
                                  <p:stCondLst>
                                    <p:cond delay="0"/>
                                  </p:stCondLst>
                                  <p:childTnLst>
                                    <p:anim calcmode="lin" valueType="num">
                                      <p:cBhvr additive="base">
                                        <p:cTn id="222" dur="3000"/>
                                        <p:tgtEl>
                                          <p:spTgt spid="39"/>
                                        </p:tgtEl>
                                        <p:attrNameLst>
                                          <p:attrName>ppt_x</p:attrName>
                                        </p:attrNameLst>
                                      </p:cBhvr>
                                      <p:tavLst>
                                        <p:tav tm="0">
                                          <p:val>
                                            <p:strVal val="ppt_x"/>
                                          </p:val>
                                        </p:tav>
                                        <p:tav tm="100000">
                                          <p:val>
                                            <p:strVal val="1+ppt_w/2"/>
                                          </p:val>
                                        </p:tav>
                                      </p:tavLst>
                                    </p:anim>
                                    <p:anim calcmode="lin" valueType="num">
                                      <p:cBhvr additive="base">
                                        <p:cTn id="223" dur="3000"/>
                                        <p:tgtEl>
                                          <p:spTgt spid="39"/>
                                        </p:tgtEl>
                                        <p:attrNameLst>
                                          <p:attrName>ppt_y</p:attrName>
                                        </p:attrNameLst>
                                      </p:cBhvr>
                                      <p:tavLst>
                                        <p:tav tm="0">
                                          <p:val>
                                            <p:strVal val="ppt_y"/>
                                          </p:val>
                                        </p:tav>
                                        <p:tav tm="100000">
                                          <p:val>
                                            <p:strVal val="ppt_y"/>
                                          </p:val>
                                        </p:tav>
                                      </p:tavLst>
                                    </p:anim>
                                    <p:set>
                                      <p:cBhvr>
                                        <p:cTn id="224" dur="1" fill="hold">
                                          <p:stCondLst>
                                            <p:cond delay="2999"/>
                                          </p:stCondLst>
                                        </p:cTn>
                                        <p:tgtEl>
                                          <p:spTgt spid="39"/>
                                        </p:tgtEl>
                                        <p:attrNameLst>
                                          <p:attrName>style.visibility</p:attrName>
                                        </p:attrNameLst>
                                      </p:cBhvr>
                                      <p:to>
                                        <p:strVal val="hidden"/>
                                      </p:to>
                                    </p:set>
                                  </p:childTnLst>
                                </p:cTn>
                              </p:par>
                              <p:par>
                                <p:cTn id="225" presetID="2" presetClass="exit" presetSubtype="8" fill="hold" grpId="1" nodeType="withEffect">
                                  <p:stCondLst>
                                    <p:cond delay="0"/>
                                  </p:stCondLst>
                                  <p:childTnLst>
                                    <p:anim calcmode="lin" valueType="num">
                                      <p:cBhvr additive="base">
                                        <p:cTn id="226" dur="3000"/>
                                        <p:tgtEl>
                                          <p:spTgt spid="10"/>
                                        </p:tgtEl>
                                        <p:attrNameLst>
                                          <p:attrName>ppt_x</p:attrName>
                                        </p:attrNameLst>
                                      </p:cBhvr>
                                      <p:tavLst>
                                        <p:tav tm="0">
                                          <p:val>
                                            <p:strVal val="ppt_x"/>
                                          </p:val>
                                        </p:tav>
                                        <p:tav tm="100000">
                                          <p:val>
                                            <p:strVal val="0-ppt_w/2"/>
                                          </p:val>
                                        </p:tav>
                                      </p:tavLst>
                                    </p:anim>
                                    <p:anim calcmode="lin" valueType="num">
                                      <p:cBhvr additive="base">
                                        <p:cTn id="227" dur="3000"/>
                                        <p:tgtEl>
                                          <p:spTgt spid="10"/>
                                        </p:tgtEl>
                                        <p:attrNameLst>
                                          <p:attrName>ppt_y</p:attrName>
                                        </p:attrNameLst>
                                      </p:cBhvr>
                                      <p:tavLst>
                                        <p:tav tm="0">
                                          <p:val>
                                            <p:strVal val="ppt_y"/>
                                          </p:val>
                                        </p:tav>
                                        <p:tav tm="100000">
                                          <p:val>
                                            <p:strVal val="ppt_y"/>
                                          </p:val>
                                        </p:tav>
                                      </p:tavLst>
                                    </p:anim>
                                    <p:set>
                                      <p:cBhvr>
                                        <p:cTn id="228" dur="1" fill="hold">
                                          <p:stCondLst>
                                            <p:cond delay="2999"/>
                                          </p:stCondLst>
                                        </p:cTn>
                                        <p:tgtEl>
                                          <p:spTgt spid="10"/>
                                        </p:tgtEl>
                                        <p:attrNameLst>
                                          <p:attrName>style.visibility</p:attrName>
                                        </p:attrNameLst>
                                      </p:cBhvr>
                                      <p:to>
                                        <p:strVal val="hidden"/>
                                      </p:to>
                                    </p:set>
                                  </p:childTnLst>
                                </p:cTn>
                              </p:par>
                              <p:par>
                                <p:cTn id="229" presetID="2" presetClass="exit" presetSubtype="8" fill="hold" grpId="1" nodeType="withEffect">
                                  <p:stCondLst>
                                    <p:cond delay="0"/>
                                  </p:stCondLst>
                                  <p:childTnLst>
                                    <p:anim calcmode="lin" valueType="num">
                                      <p:cBhvr additive="base">
                                        <p:cTn id="230" dur="3000"/>
                                        <p:tgtEl>
                                          <p:spTgt spid="11"/>
                                        </p:tgtEl>
                                        <p:attrNameLst>
                                          <p:attrName>ppt_x</p:attrName>
                                        </p:attrNameLst>
                                      </p:cBhvr>
                                      <p:tavLst>
                                        <p:tav tm="0">
                                          <p:val>
                                            <p:strVal val="ppt_x"/>
                                          </p:val>
                                        </p:tav>
                                        <p:tav tm="100000">
                                          <p:val>
                                            <p:strVal val="0-ppt_w/2"/>
                                          </p:val>
                                        </p:tav>
                                      </p:tavLst>
                                    </p:anim>
                                    <p:anim calcmode="lin" valueType="num">
                                      <p:cBhvr additive="base">
                                        <p:cTn id="231" dur="3000"/>
                                        <p:tgtEl>
                                          <p:spTgt spid="11"/>
                                        </p:tgtEl>
                                        <p:attrNameLst>
                                          <p:attrName>ppt_y</p:attrName>
                                        </p:attrNameLst>
                                      </p:cBhvr>
                                      <p:tavLst>
                                        <p:tav tm="0">
                                          <p:val>
                                            <p:strVal val="ppt_y"/>
                                          </p:val>
                                        </p:tav>
                                        <p:tav tm="100000">
                                          <p:val>
                                            <p:strVal val="ppt_y"/>
                                          </p:val>
                                        </p:tav>
                                      </p:tavLst>
                                    </p:anim>
                                    <p:set>
                                      <p:cBhvr>
                                        <p:cTn id="232" dur="1" fill="hold">
                                          <p:stCondLst>
                                            <p:cond delay="2999"/>
                                          </p:stCondLst>
                                        </p:cTn>
                                        <p:tgtEl>
                                          <p:spTgt spid="11"/>
                                        </p:tgtEl>
                                        <p:attrNameLst>
                                          <p:attrName>style.visibility</p:attrName>
                                        </p:attrNameLst>
                                      </p:cBhvr>
                                      <p:to>
                                        <p:strVal val="hidden"/>
                                      </p:to>
                                    </p:set>
                                  </p:childTnLst>
                                </p:cTn>
                              </p:par>
                              <p:par>
                                <p:cTn id="233" presetID="2" presetClass="exit" presetSubtype="8" fill="hold" grpId="1" nodeType="withEffect">
                                  <p:stCondLst>
                                    <p:cond delay="0"/>
                                  </p:stCondLst>
                                  <p:childTnLst>
                                    <p:anim calcmode="lin" valueType="num">
                                      <p:cBhvr additive="base">
                                        <p:cTn id="234" dur="3000"/>
                                        <p:tgtEl>
                                          <p:spTgt spid="12"/>
                                        </p:tgtEl>
                                        <p:attrNameLst>
                                          <p:attrName>ppt_x</p:attrName>
                                        </p:attrNameLst>
                                      </p:cBhvr>
                                      <p:tavLst>
                                        <p:tav tm="0">
                                          <p:val>
                                            <p:strVal val="ppt_x"/>
                                          </p:val>
                                        </p:tav>
                                        <p:tav tm="100000">
                                          <p:val>
                                            <p:strVal val="0-ppt_w/2"/>
                                          </p:val>
                                        </p:tav>
                                      </p:tavLst>
                                    </p:anim>
                                    <p:anim calcmode="lin" valueType="num">
                                      <p:cBhvr additive="base">
                                        <p:cTn id="235" dur="3000"/>
                                        <p:tgtEl>
                                          <p:spTgt spid="12"/>
                                        </p:tgtEl>
                                        <p:attrNameLst>
                                          <p:attrName>ppt_y</p:attrName>
                                        </p:attrNameLst>
                                      </p:cBhvr>
                                      <p:tavLst>
                                        <p:tav tm="0">
                                          <p:val>
                                            <p:strVal val="ppt_y"/>
                                          </p:val>
                                        </p:tav>
                                        <p:tav tm="100000">
                                          <p:val>
                                            <p:strVal val="ppt_y"/>
                                          </p:val>
                                        </p:tav>
                                      </p:tavLst>
                                    </p:anim>
                                    <p:set>
                                      <p:cBhvr>
                                        <p:cTn id="236" dur="1" fill="hold">
                                          <p:stCondLst>
                                            <p:cond delay="2999"/>
                                          </p:stCondLst>
                                        </p:cTn>
                                        <p:tgtEl>
                                          <p:spTgt spid="12"/>
                                        </p:tgtEl>
                                        <p:attrNameLst>
                                          <p:attrName>style.visibility</p:attrName>
                                        </p:attrNameLst>
                                      </p:cBhvr>
                                      <p:to>
                                        <p:strVal val="hidden"/>
                                      </p:to>
                                    </p:set>
                                  </p:childTnLst>
                                </p:cTn>
                              </p:par>
                              <p:par>
                                <p:cTn id="237" presetID="2" presetClass="exit" presetSubtype="8" fill="hold" grpId="1" nodeType="withEffect">
                                  <p:stCondLst>
                                    <p:cond delay="0"/>
                                  </p:stCondLst>
                                  <p:childTnLst>
                                    <p:anim calcmode="lin" valueType="num">
                                      <p:cBhvr additive="base">
                                        <p:cTn id="238" dur="3000"/>
                                        <p:tgtEl>
                                          <p:spTgt spid="13"/>
                                        </p:tgtEl>
                                        <p:attrNameLst>
                                          <p:attrName>ppt_x</p:attrName>
                                        </p:attrNameLst>
                                      </p:cBhvr>
                                      <p:tavLst>
                                        <p:tav tm="0">
                                          <p:val>
                                            <p:strVal val="ppt_x"/>
                                          </p:val>
                                        </p:tav>
                                        <p:tav tm="100000">
                                          <p:val>
                                            <p:strVal val="0-ppt_w/2"/>
                                          </p:val>
                                        </p:tav>
                                      </p:tavLst>
                                    </p:anim>
                                    <p:anim calcmode="lin" valueType="num">
                                      <p:cBhvr additive="base">
                                        <p:cTn id="239" dur="3000"/>
                                        <p:tgtEl>
                                          <p:spTgt spid="13"/>
                                        </p:tgtEl>
                                        <p:attrNameLst>
                                          <p:attrName>ppt_y</p:attrName>
                                        </p:attrNameLst>
                                      </p:cBhvr>
                                      <p:tavLst>
                                        <p:tav tm="0">
                                          <p:val>
                                            <p:strVal val="ppt_y"/>
                                          </p:val>
                                        </p:tav>
                                        <p:tav tm="100000">
                                          <p:val>
                                            <p:strVal val="ppt_y"/>
                                          </p:val>
                                        </p:tav>
                                      </p:tavLst>
                                    </p:anim>
                                    <p:set>
                                      <p:cBhvr>
                                        <p:cTn id="240" dur="1" fill="hold">
                                          <p:stCondLst>
                                            <p:cond delay="2999"/>
                                          </p:stCondLst>
                                        </p:cTn>
                                        <p:tgtEl>
                                          <p:spTgt spid="13"/>
                                        </p:tgtEl>
                                        <p:attrNameLst>
                                          <p:attrName>style.visibility</p:attrName>
                                        </p:attrNameLst>
                                      </p:cBhvr>
                                      <p:to>
                                        <p:strVal val="hidden"/>
                                      </p:to>
                                    </p:set>
                                  </p:childTnLst>
                                </p:cTn>
                              </p:par>
                              <p:par>
                                <p:cTn id="241" presetID="2" presetClass="exit" presetSubtype="8" fill="hold" grpId="1" nodeType="withEffect">
                                  <p:stCondLst>
                                    <p:cond delay="0"/>
                                  </p:stCondLst>
                                  <p:childTnLst>
                                    <p:anim calcmode="lin" valueType="num">
                                      <p:cBhvr additive="base">
                                        <p:cTn id="242" dur="3000"/>
                                        <p:tgtEl>
                                          <p:spTgt spid="14"/>
                                        </p:tgtEl>
                                        <p:attrNameLst>
                                          <p:attrName>ppt_x</p:attrName>
                                        </p:attrNameLst>
                                      </p:cBhvr>
                                      <p:tavLst>
                                        <p:tav tm="0">
                                          <p:val>
                                            <p:strVal val="ppt_x"/>
                                          </p:val>
                                        </p:tav>
                                        <p:tav tm="100000">
                                          <p:val>
                                            <p:strVal val="0-ppt_w/2"/>
                                          </p:val>
                                        </p:tav>
                                      </p:tavLst>
                                    </p:anim>
                                    <p:anim calcmode="lin" valueType="num">
                                      <p:cBhvr additive="base">
                                        <p:cTn id="243" dur="3000"/>
                                        <p:tgtEl>
                                          <p:spTgt spid="14"/>
                                        </p:tgtEl>
                                        <p:attrNameLst>
                                          <p:attrName>ppt_y</p:attrName>
                                        </p:attrNameLst>
                                      </p:cBhvr>
                                      <p:tavLst>
                                        <p:tav tm="0">
                                          <p:val>
                                            <p:strVal val="ppt_y"/>
                                          </p:val>
                                        </p:tav>
                                        <p:tav tm="100000">
                                          <p:val>
                                            <p:strVal val="ppt_y"/>
                                          </p:val>
                                        </p:tav>
                                      </p:tavLst>
                                    </p:anim>
                                    <p:set>
                                      <p:cBhvr>
                                        <p:cTn id="244" dur="1" fill="hold">
                                          <p:stCondLst>
                                            <p:cond delay="2999"/>
                                          </p:stCondLst>
                                        </p:cTn>
                                        <p:tgtEl>
                                          <p:spTgt spid="14"/>
                                        </p:tgtEl>
                                        <p:attrNameLst>
                                          <p:attrName>style.visibility</p:attrName>
                                        </p:attrNameLst>
                                      </p:cBhvr>
                                      <p:to>
                                        <p:strVal val="hidden"/>
                                      </p:to>
                                    </p:set>
                                  </p:childTnLst>
                                </p:cTn>
                              </p:par>
                              <p:par>
                                <p:cTn id="245" presetID="2" presetClass="exit" presetSubtype="8" fill="hold" grpId="1" nodeType="withEffect">
                                  <p:stCondLst>
                                    <p:cond delay="0"/>
                                  </p:stCondLst>
                                  <p:childTnLst>
                                    <p:anim calcmode="lin" valueType="num">
                                      <p:cBhvr additive="base">
                                        <p:cTn id="246" dur="3000"/>
                                        <p:tgtEl>
                                          <p:spTgt spid="15"/>
                                        </p:tgtEl>
                                        <p:attrNameLst>
                                          <p:attrName>ppt_x</p:attrName>
                                        </p:attrNameLst>
                                      </p:cBhvr>
                                      <p:tavLst>
                                        <p:tav tm="0">
                                          <p:val>
                                            <p:strVal val="ppt_x"/>
                                          </p:val>
                                        </p:tav>
                                        <p:tav tm="100000">
                                          <p:val>
                                            <p:strVal val="0-ppt_w/2"/>
                                          </p:val>
                                        </p:tav>
                                      </p:tavLst>
                                    </p:anim>
                                    <p:anim calcmode="lin" valueType="num">
                                      <p:cBhvr additive="base">
                                        <p:cTn id="247" dur="3000"/>
                                        <p:tgtEl>
                                          <p:spTgt spid="15"/>
                                        </p:tgtEl>
                                        <p:attrNameLst>
                                          <p:attrName>ppt_y</p:attrName>
                                        </p:attrNameLst>
                                      </p:cBhvr>
                                      <p:tavLst>
                                        <p:tav tm="0">
                                          <p:val>
                                            <p:strVal val="ppt_y"/>
                                          </p:val>
                                        </p:tav>
                                        <p:tav tm="100000">
                                          <p:val>
                                            <p:strVal val="ppt_y"/>
                                          </p:val>
                                        </p:tav>
                                      </p:tavLst>
                                    </p:anim>
                                    <p:set>
                                      <p:cBhvr>
                                        <p:cTn id="248" dur="1" fill="hold">
                                          <p:stCondLst>
                                            <p:cond delay="2999"/>
                                          </p:stCondLst>
                                        </p:cTn>
                                        <p:tgtEl>
                                          <p:spTgt spid="15"/>
                                        </p:tgtEl>
                                        <p:attrNameLst>
                                          <p:attrName>style.visibility</p:attrName>
                                        </p:attrNameLst>
                                      </p:cBhvr>
                                      <p:to>
                                        <p:strVal val="hidden"/>
                                      </p:to>
                                    </p:set>
                                  </p:childTnLst>
                                </p:cTn>
                              </p:par>
                              <p:par>
                                <p:cTn id="249" presetID="2" presetClass="exit" presetSubtype="8" fill="hold" grpId="1" nodeType="withEffect">
                                  <p:stCondLst>
                                    <p:cond delay="0"/>
                                  </p:stCondLst>
                                  <p:childTnLst>
                                    <p:anim calcmode="lin" valueType="num">
                                      <p:cBhvr additive="base">
                                        <p:cTn id="250" dur="3000"/>
                                        <p:tgtEl>
                                          <p:spTgt spid="22"/>
                                        </p:tgtEl>
                                        <p:attrNameLst>
                                          <p:attrName>ppt_x</p:attrName>
                                        </p:attrNameLst>
                                      </p:cBhvr>
                                      <p:tavLst>
                                        <p:tav tm="0">
                                          <p:val>
                                            <p:strVal val="ppt_x"/>
                                          </p:val>
                                        </p:tav>
                                        <p:tav tm="100000">
                                          <p:val>
                                            <p:strVal val="0-ppt_w/2"/>
                                          </p:val>
                                        </p:tav>
                                      </p:tavLst>
                                    </p:anim>
                                    <p:anim calcmode="lin" valueType="num">
                                      <p:cBhvr additive="base">
                                        <p:cTn id="251" dur="3000"/>
                                        <p:tgtEl>
                                          <p:spTgt spid="22"/>
                                        </p:tgtEl>
                                        <p:attrNameLst>
                                          <p:attrName>ppt_y</p:attrName>
                                        </p:attrNameLst>
                                      </p:cBhvr>
                                      <p:tavLst>
                                        <p:tav tm="0">
                                          <p:val>
                                            <p:strVal val="ppt_y"/>
                                          </p:val>
                                        </p:tav>
                                        <p:tav tm="100000">
                                          <p:val>
                                            <p:strVal val="ppt_y"/>
                                          </p:val>
                                        </p:tav>
                                      </p:tavLst>
                                    </p:anim>
                                    <p:set>
                                      <p:cBhvr>
                                        <p:cTn id="252" dur="1" fill="hold">
                                          <p:stCondLst>
                                            <p:cond delay="2999"/>
                                          </p:stCondLst>
                                        </p:cTn>
                                        <p:tgtEl>
                                          <p:spTgt spid="22"/>
                                        </p:tgtEl>
                                        <p:attrNameLst>
                                          <p:attrName>style.visibility</p:attrName>
                                        </p:attrNameLst>
                                      </p:cBhvr>
                                      <p:to>
                                        <p:strVal val="hidden"/>
                                      </p:to>
                                    </p:set>
                                  </p:childTnLst>
                                </p:cTn>
                              </p:par>
                              <p:par>
                                <p:cTn id="253" presetID="2" presetClass="exit" presetSubtype="8" fill="hold" grpId="1" nodeType="withEffect">
                                  <p:stCondLst>
                                    <p:cond delay="0"/>
                                  </p:stCondLst>
                                  <p:childTnLst>
                                    <p:anim calcmode="lin" valueType="num">
                                      <p:cBhvr additive="base">
                                        <p:cTn id="254" dur="3000"/>
                                        <p:tgtEl>
                                          <p:spTgt spid="23"/>
                                        </p:tgtEl>
                                        <p:attrNameLst>
                                          <p:attrName>ppt_x</p:attrName>
                                        </p:attrNameLst>
                                      </p:cBhvr>
                                      <p:tavLst>
                                        <p:tav tm="0">
                                          <p:val>
                                            <p:strVal val="ppt_x"/>
                                          </p:val>
                                        </p:tav>
                                        <p:tav tm="100000">
                                          <p:val>
                                            <p:strVal val="0-ppt_w/2"/>
                                          </p:val>
                                        </p:tav>
                                      </p:tavLst>
                                    </p:anim>
                                    <p:anim calcmode="lin" valueType="num">
                                      <p:cBhvr additive="base">
                                        <p:cTn id="255" dur="3000"/>
                                        <p:tgtEl>
                                          <p:spTgt spid="23"/>
                                        </p:tgtEl>
                                        <p:attrNameLst>
                                          <p:attrName>ppt_y</p:attrName>
                                        </p:attrNameLst>
                                      </p:cBhvr>
                                      <p:tavLst>
                                        <p:tav tm="0">
                                          <p:val>
                                            <p:strVal val="ppt_y"/>
                                          </p:val>
                                        </p:tav>
                                        <p:tav tm="100000">
                                          <p:val>
                                            <p:strVal val="ppt_y"/>
                                          </p:val>
                                        </p:tav>
                                      </p:tavLst>
                                    </p:anim>
                                    <p:set>
                                      <p:cBhvr>
                                        <p:cTn id="256" dur="1" fill="hold">
                                          <p:stCondLst>
                                            <p:cond delay="2999"/>
                                          </p:stCondLst>
                                        </p:cTn>
                                        <p:tgtEl>
                                          <p:spTgt spid="23"/>
                                        </p:tgtEl>
                                        <p:attrNameLst>
                                          <p:attrName>style.visibility</p:attrName>
                                        </p:attrNameLst>
                                      </p:cBhvr>
                                      <p:to>
                                        <p:strVal val="hidden"/>
                                      </p:to>
                                    </p:set>
                                  </p:childTnLst>
                                </p:cTn>
                              </p:par>
                              <p:par>
                                <p:cTn id="257" presetID="2" presetClass="exit" presetSubtype="8" fill="hold" grpId="1" nodeType="withEffect">
                                  <p:stCondLst>
                                    <p:cond delay="0"/>
                                  </p:stCondLst>
                                  <p:childTnLst>
                                    <p:anim calcmode="lin" valueType="num">
                                      <p:cBhvr additive="base">
                                        <p:cTn id="258" dur="3000"/>
                                        <p:tgtEl>
                                          <p:spTgt spid="24"/>
                                        </p:tgtEl>
                                        <p:attrNameLst>
                                          <p:attrName>ppt_x</p:attrName>
                                        </p:attrNameLst>
                                      </p:cBhvr>
                                      <p:tavLst>
                                        <p:tav tm="0">
                                          <p:val>
                                            <p:strVal val="ppt_x"/>
                                          </p:val>
                                        </p:tav>
                                        <p:tav tm="100000">
                                          <p:val>
                                            <p:strVal val="0-ppt_w/2"/>
                                          </p:val>
                                        </p:tav>
                                      </p:tavLst>
                                    </p:anim>
                                    <p:anim calcmode="lin" valueType="num">
                                      <p:cBhvr additive="base">
                                        <p:cTn id="259" dur="3000"/>
                                        <p:tgtEl>
                                          <p:spTgt spid="24"/>
                                        </p:tgtEl>
                                        <p:attrNameLst>
                                          <p:attrName>ppt_y</p:attrName>
                                        </p:attrNameLst>
                                      </p:cBhvr>
                                      <p:tavLst>
                                        <p:tav tm="0">
                                          <p:val>
                                            <p:strVal val="ppt_y"/>
                                          </p:val>
                                        </p:tav>
                                        <p:tav tm="100000">
                                          <p:val>
                                            <p:strVal val="ppt_y"/>
                                          </p:val>
                                        </p:tav>
                                      </p:tavLst>
                                    </p:anim>
                                    <p:set>
                                      <p:cBhvr>
                                        <p:cTn id="260" dur="1" fill="hold">
                                          <p:stCondLst>
                                            <p:cond delay="2999"/>
                                          </p:stCondLst>
                                        </p:cTn>
                                        <p:tgtEl>
                                          <p:spTgt spid="24"/>
                                        </p:tgtEl>
                                        <p:attrNameLst>
                                          <p:attrName>style.visibility</p:attrName>
                                        </p:attrNameLst>
                                      </p:cBhvr>
                                      <p:to>
                                        <p:strVal val="hidden"/>
                                      </p:to>
                                    </p:set>
                                  </p:childTnLst>
                                </p:cTn>
                              </p:par>
                              <p:par>
                                <p:cTn id="261" presetID="2" presetClass="exit" presetSubtype="8" fill="hold" grpId="1" nodeType="withEffect">
                                  <p:stCondLst>
                                    <p:cond delay="0"/>
                                  </p:stCondLst>
                                  <p:childTnLst>
                                    <p:anim calcmode="lin" valueType="num">
                                      <p:cBhvr additive="base">
                                        <p:cTn id="262" dur="3000"/>
                                        <p:tgtEl>
                                          <p:spTgt spid="25"/>
                                        </p:tgtEl>
                                        <p:attrNameLst>
                                          <p:attrName>ppt_x</p:attrName>
                                        </p:attrNameLst>
                                      </p:cBhvr>
                                      <p:tavLst>
                                        <p:tav tm="0">
                                          <p:val>
                                            <p:strVal val="ppt_x"/>
                                          </p:val>
                                        </p:tav>
                                        <p:tav tm="100000">
                                          <p:val>
                                            <p:strVal val="0-ppt_w/2"/>
                                          </p:val>
                                        </p:tav>
                                      </p:tavLst>
                                    </p:anim>
                                    <p:anim calcmode="lin" valueType="num">
                                      <p:cBhvr additive="base">
                                        <p:cTn id="263" dur="3000"/>
                                        <p:tgtEl>
                                          <p:spTgt spid="25"/>
                                        </p:tgtEl>
                                        <p:attrNameLst>
                                          <p:attrName>ppt_y</p:attrName>
                                        </p:attrNameLst>
                                      </p:cBhvr>
                                      <p:tavLst>
                                        <p:tav tm="0">
                                          <p:val>
                                            <p:strVal val="ppt_y"/>
                                          </p:val>
                                        </p:tav>
                                        <p:tav tm="100000">
                                          <p:val>
                                            <p:strVal val="ppt_y"/>
                                          </p:val>
                                        </p:tav>
                                      </p:tavLst>
                                    </p:anim>
                                    <p:set>
                                      <p:cBhvr>
                                        <p:cTn id="264" dur="1" fill="hold">
                                          <p:stCondLst>
                                            <p:cond delay="2999"/>
                                          </p:stCondLst>
                                        </p:cTn>
                                        <p:tgtEl>
                                          <p:spTgt spid="25"/>
                                        </p:tgtEl>
                                        <p:attrNameLst>
                                          <p:attrName>style.visibility</p:attrName>
                                        </p:attrNameLst>
                                      </p:cBhvr>
                                      <p:to>
                                        <p:strVal val="hidden"/>
                                      </p:to>
                                    </p:set>
                                  </p:childTnLst>
                                </p:cTn>
                              </p:par>
                              <p:par>
                                <p:cTn id="265" presetID="2" presetClass="exit" presetSubtype="8" fill="hold" grpId="1" nodeType="withEffect">
                                  <p:stCondLst>
                                    <p:cond delay="0"/>
                                  </p:stCondLst>
                                  <p:childTnLst>
                                    <p:anim calcmode="lin" valueType="num">
                                      <p:cBhvr additive="base">
                                        <p:cTn id="266" dur="3000"/>
                                        <p:tgtEl>
                                          <p:spTgt spid="26"/>
                                        </p:tgtEl>
                                        <p:attrNameLst>
                                          <p:attrName>ppt_x</p:attrName>
                                        </p:attrNameLst>
                                      </p:cBhvr>
                                      <p:tavLst>
                                        <p:tav tm="0">
                                          <p:val>
                                            <p:strVal val="ppt_x"/>
                                          </p:val>
                                        </p:tav>
                                        <p:tav tm="100000">
                                          <p:val>
                                            <p:strVal val="0-ppt_w/2"/>
                                          </p:val>
                                        </p:tav>
                                      </p:tavLst>
                                    </p:anim>
                                    <p:anim calcmode="lin" valueType="num">
                                      <p:cBhvr additive="base">
                                        <p:cTn id="267" dur="3000"/>
                                        <p:tgtEl>
                                          <p:spTgt spid="26"/>
                                        </p:tgtEl>
                                        <p:attrNameLst>
                                          <p:attrName>ppt_y</p:attrName>
                                        </p:attrNameLst>
                                      </p:cBhvr>
                                      <p:tavLst>
                                        <p:tav tm="0">
                                          <p:val>
                                            <p:strVal val="ppt_y"/>
                                          </p:val>
                                        </p:tav>
                                        <p:tav tm="100000">
                                          <p:val>
                                            <p:strVal val="ppt_y"/>
                                          </p:val>
                                        </p:tav>
                                      </p:tavLst>
                                    </p:anim>
                                    <p:set>
                                      <p:cBhvr>
                                        <p:cTn id="268" dur="1" fill="hold">
                                          <p:stCondLst>
                                            <p:cond delay="2999"/>
                                          </p:stCondLst>
                                        </p:cTn>
                                        <p:tgtEl>
                                          <p:spTgt spid="26"/>
                                        </p:tgtEl>
                                        <p:attrNameLst>
                                          <p:attrName>style.visibility</p:attrName>
                                        </p:attrNameLst>
                                      </p:cBhvr>
                                      <p:to>
                                        <p:strVal val="hidden"/>
                                      </p:to>
                                    </p:set>
                                  </p:childTnLst>
                                </p:cTn>
                              </p:par>
                              <p:par>
                                <p:cTn id="269" presetID="2" presetClass="exit" presetSubtype="8" fill="hold" grpId="1" nodeType="withEffect">
                                  <p:stCondLst>
                                    <p:cond delay="0"/>
                                  </p:stCondLst>
                                  <p:childTnLst>
                                    <p:anim calcmode="lin" valueType="num">
                                      <p:cBhvr additive="base">
                                        <p:cTn id="270" dur="3000"/>
                                        <p:tgtEl>
                                          <p:spTgt spid="27"/>
                                        </p:tgtEl>
                                        <p:attrNameLst>
                                          <p:attrName>ppt_x</p:attrName>
                                        </p:attrNameLst>
                                      </p:cBhvr>
                                      <p:tavLst>
                                        <p:tav tm="0">
                                          <p:val>
                                            <p:strVal val="ppt_x"/>
                                          </p:val>
                                        </p:tav>
                                        <p:tav tm="100000">
                                          <p:val>
                                            <p:strVal val="0-ppt_w/2"/>
                                          </p:val>
                                        </p:tav>
                                      </p:tavLst>
                                    </p:anim>
                                    <p:anim calcmode="lin" valueType="num">
                                      <p:cBhvr additive="base">
                                        <p:cTn id="271" dur="3000"/>
                                        <p:tgtEl>
                                          <p:spTgt spid="27"/>
                                        </p:tgtEl>
                                        <p:attrNameLst>
                                          <p:attrName>ppt_y</p:attrName>
                                        </p:attrNameLst>
                                      </p:cBhvr>
                                      <p:tavLst>
                                        <p:tav tm="0">
                                          <p:val>
                                            <p:strVal val="ppt_y"/>
                                          </p:val>
                                        </p:tav>
                                        <p:tav tm="100000">
                                          <p:val>
                                            <p:strVal val="ppt_y"/>
                                          </p:val>
                                        </p:tav>
                                      </p:tavLst>
                                    </p:anim>
                                    <p:set>
                                      <p:cBhvr>
                                        <p:cTn id="272" dur="1" fill="hold">
                                          <p:stCondLst>
                                            <p:cond delay="2999"/>
                                          </p:stCondLst>
                                        </p:cTn>
                                        <p:tgtEl>
                                          <p:spTgt spid="27"/>
                                        </p:tgtEl>
                                        <p:attrNameLst>
                                          <p:attrName>style.visibility</p:attrName>
                                        </p:attrNameLst>
                                      </p:cBhvr>
                                      <p:to>
                                        <p:strVal val="hidden"/>
                                      </p:to>
                                    </p:set>
                                  </p:childTnLst>
                                </p:cTn>
                              </p:par>
                              <p:par>
                                <p:cTn id="273" presetID="2" presetClass="exit" presetSubtype="8" fill="hold" grpId="1" nodeType="withEffect">
                                  <p:stCondLst>
                                    <p:cond delay="0"/>
                                  </p:stCondLst>
                                  <p:childTnLst>
                                    <p:anim calcmode="lin" valueType="num">
                                      <p:cBhvr additive="base">
                                        <p:cTn id="274" dur="3000"/>
                                        <p:tgtEl>
                                          <p:spTgt spid="28"/>
                                        </p:tgtEl>
                                        <p:attrNameLst>
                                          <p:attrName>ppt_x</p:attrName>
                                        </p:attrNameLst>
                                      </p:cBhvr>
                                      <p:tavLst>
                                        <p:tav tm="0">
                                          <p:val>
                                            <p:strVal val="ppt_x"/>
                                          </p:val>
                                        </p:tav>
                                        <p:tav tm="100000">
                                          <p:val>
                                            <p:strVal val="0-ppt_w/2"/>
                                          </p:val>
                                        </p:tav>
                                      </p:tavLst>
                                    </p:anim>
                                    <p:anim calcmode="lin" valueType="num">
                                      <p:cBhvr additive="base">
                                        <p:cTn id="275" dur="3000"/>
                                        <p:tgtEl>
                                          <p:spTgt spid="28"/>
                                        </p:tgtEl>
                                        <p:attrNameLst>
                                          <p:attrName>ppt_y</p:attrName>
                                        </p:attrNameLst>
                                      </p:cBhvr>
                                      <p:tavLst>
                                        <p:tav tm="0">
                                          <p:val>
                                            <p:strVal val="ppt_y"/>
                                          </p:val>
                                        </p:tav>
                                        <p:tav tm="100000">
                                          <p:val>
                                            <p:strVal val="ppt_y"/>
                                          </p:val>
                                        </p:tav>
                                      </p:tavLst>
                                    </p:anim>
                                    <p:set>
                                      <p:cBhvr>
                                        <p:cTn id="276" dur="1" fill="hold">
                                          <p:stCondLst>
                                            <p:cond delay="2999"/>
                                          </p:stCondLst>
                                        </p:cTn>
                                        <p:tgtEl>
                                          <p:spTgt spid="28"/>
                                        </p:tgtEl>
                                        <p:attrNameLst>
                                          <p:attrName>style.visibility</p:attrName>
                                        </p:attrNameLst>
                                      </p:cBhvr>
                                      <p:to>
                                        <p:strVal val="hidden"/>
                                      </p:to>
                                    </p:set>
                                  </p:childTnLst>
                                </p:cTn>
                              </p:par>
                              <p:par>
                                <p:cTn id="277" presetID="2" presetClass="exit" presetSubtype="8" fill="hold" grpId="1" nodeType="withEffect">
                                  <p:stCondLst>
                                    <p:cond delay="0"/>
                                  </p:stCondLst>
                                  <p:childTnLst>
                                    <p:anim calcmode="lin" valueType="num">
                                      <p:cBhvr additive="base">
                                        <p:cTn id="278" dur="3000"/>
                                        <p:tgtEl>
                                          <p:spTgt spid="29"/>
                                        </p:tgtEl>
                                        <p:attrNameLst>
                                          <p:attrName>ppt_x</p:attrName>
                                        </p:attrNameLst>
                                      </p:cBhvr>
                                      <p:tavLst>
                                        <p:tav tm="0">
                                          <p:val>
                                            <p:strVal val="ppt_x"/>
                                          </p:val>
                                        </p:tav>
                                        <p:tav tm="100000">
                                          <p:val>
                                            <p:strVal val="0-ppt_w/2"/>
                                          </p:val>
                                        </p:tav>
                                      </p:tavLst>
                                    </p:anim>
                                    <p:anim calcmode="lin" valueType="num">
                                      <p:cBhvr additive="base">
                                        <p:cTn id="279" dur="3000"/>
                                        <p:tgtEl>
                                          <p:spTgt spid="29"/>
                                        </p:tgtEl>
                                        <p:attrNameLst>
                                          <p:attrName>ppt_y</p:attrName>
                                        </p:attrNameLst>
                                      </p:cBhvr>
                                      <p:tavLst>
                                        <p:tav tm="0">
                                          <p:val>
                                            <p:strVal val="ppt_y"/>
                                          </p:val>
                                        </p:tav>
                                        <p:tav tm="100000">
                                          <p:val>
                                            <p:strVal val="ppt_y"/>
                                          </p:val>
                                        </p:tav>
                                      </p:tavLst>
                                    </p:anim>
                                    <p:set>
                                      <p:cBhvr>
                                        <p:cTn id="280" dur="1" fill="hold">
                                          <p:stCondLst>
                                            <p:cond delay="2999"/>
                                          </p:stCondLst>
                                        </p:cTn>
                                        <p:tgtEl>
                                          <p:spTgt spid="29"/>
                                        </p:tgtEl>
                                        <p:attrNameLst>
                                          <p:attrName>style.visibility</p:attrName>
                                        </p:attrNameLst>
                                      </p:cBhvr>
                                      <p:to>
                                        <p:strVal val="hidden"/>
                                      </p:to>
                                    </p:set>
                                  </p:childTnLst>
                                </p:cTn>
                              </p:par>
                              <p:par>
                                <p:cTn id="281" presetID="2" presetClass="exit" presetSubtype="8" fill="hold" grpId="1" nodeType="withEffect">
                                  <p:stCondLst>
                                    <p:cond delay="0"/>
                                  </p:stCondLst>
                                  <p:childTnLst>
                                    <p:anim calcmode="lin" valueType="num">
                                      <p:cBhvr additive="base">
                                        <p:cTn id="282" dur="3000"/>
                                        <p:tgtEl>
                                          <p:spTgt spid="30"/>
                                        </p:tgtEl>
                                        <p:attrNameLst>
                                          <p:attrName>ppt_x</p:attrName>
                                        </p:attrNameLst>
                                      </p:cBhvr>
                                      <p:tavLst>
                                        <p:tav tm="0">
                                          <p:val>
                                            <p:strVal val="ppt_x"/>
                                          </p:val>
                                        </p:tav>
                                        <p:tav tm="100000">
                                          <p:val>
                                            <p:strVal val="0-ppt_w/2"/>
                                          </p:val>
                                        </p:tav>
                                      </p:tavLst>
                                    </p:anim>
                                    <p:anim calcmode="lin" valueType="num">
                                      <p:cBhvr additive="base">
                                        <p:cTn id="283" dur="3000"/>
                                        <p:tgtEl>
                                          <p:spTgt spid="30"/>
                                        </p:tgtEl>
                                        <p:attrNameLst>
                                          <p:attrName>ppt_y</p:attrName>
                                        </p:attrNameLst>
                                      </p:cBhvr>
                                      <p:tavLst>
                                        <p:tav tm="0">
                                          <p:val>
                                            <p:strVal val="ppt_y"/>
                                          </p:val>
                                        </p:tav>
                                        <p:tav tm="100000">
                                          <p:val>
                                            <p:strVal val="ppt_y"/>
                                          </p:val>
                                        </p:tav>
                                      </p:tavLst>
                                    </p:anim>
                                    <p:set>
                                      <p:cBhvr>
                                        <p:cTn id="284" dur="1" fill="hold">
                                          <p:stCondLst>
                                            <p:cond delay="2999"/>
                                          </p:stCondLst>
                                        </p:cTn>
                                        <p:tgtEl>
                                          <p:spTgt spid="30"/>
                                        </p:tgtEl>
                                        <p:attrNameLst>
                                          <p:attrName>style.visibility</p:attrName>
                                        </p:attrNameLst>
                                      </p:cBhvr>
                                      <p:to>
                                        <p:strVal val="hidden"/>
                                      </p:to>
                                    </p:set>
                                  </p:childTnLst>
                                </p:cTn>
                              </p:par>
                              <p:par>
                                <p:cTn id="285" presetID="2" presetClass="exit" presetSubtype="8" fill="hold" grpId="1" nodeType="withEffect">
                                  <p:stCondLst>
                                    <p:cond delay="0"/>
                                  </p:stCondLst>
                                  <p:childTnLst>
                                    <p:anim calcmode="lin" valueType="num">
                                      <p:cBhvr additive="base">
                                        <p:cTn id="286" dur="3000"/>
                                        <p:tgtEl>
                                          <p:spTgt spid="31"/>
                                        </p:tgtEl>
                                        <p:attrNameLst>
                                          <p:attrName>ppt_x</p:attrName>
                                        </p:attrNameLst>
                                      </p:cBhvr>
                                      <p:tavLst>
                                        <p:tav tm="0">
                                          <p:val>
                                            <p:strVal val="ppt_x"/>
                                          </p:val>
                                        </p:tav>
                                        <p:tav tm="100000">
                                          <p:val>
                                            <p:strVal val="0-ppt_w/2"/>
                                          </p:val>
                                        </p:tav>
                                      </p:tavLst>
                                    </p:anim>
                                    <p:anim calcmode="lin" valueType="num">
                                      <p:cBhvr additive="base">
                                        <p:cTn id="287" dur="3000"/>
                                        <p:tgtEl>
                                          <p:spTgt spid="31"/>
                                        </p:tgtEl>
                                        <p:attrNameLst>
                                          <p:attrName>ppt_y</p:attrName>
                                        </p:attrNameLst>
                                      </p:cBhvr>
                                      <p:tavLst>
                                        <p:tav tm="0">
                                          <p:val>
                                            <p:strVal val="ppt_y"/>
                                          </p:val>
                                        </p:tav>
                                        <p:tav tm="100000">
                                          <p:val>
                                            <p:strVal val="ppt_y"/>
                                          </p:val>
                                        </p:tav>
                                      </p:tavLst>
                                    </p:anim>
                                    <p:set>
                                      <p:cBhvr>
                                        <p:cTn id="288" dur="1" fill="hold">
                                          <p:stCondLst>
                                            <p:cond delay="2999"/>
                                          </p:stCondLst>
                                        </p:cTn>
                                        <p:tgtEl>
                                          <p:spTgt spid="31"/>
                                        </p:tgtEl>
                                        <p:attrNameLst>
                                          <p:attrName>style.visibility</p:attrName>
                                        </p:attrNameLst>
                                      </p:cBhvr>
                                      <p:to>
                                        <p:strVal val="hidden"/>
                                      </p:to>
                                    </p:set>
                                  </p:childTnLst>
                                </p:cTn>
                              </p:par>
                              <p:par>
                                <p:cTn id="289" presetID="2" presetClass="exit" presetSubtype="8" fill="hold" grpId="1" nodeType="withEffect">
                                  <p:stCondLst>
                                    <p:cond delay="0"/>
                                  </p:stCondLst>
                                  <p:childTnLst>
                                    <p:anim calcmode="lin" valueType="num">
                                      <p:cBhvr additive="base">
                                        <p:cTn id="290" dur="3000"/>
                                        <p:tgtEl>
                                          <p:spTgt spid="32"/>
                                        </p:tgtEl>
                                        <p:attrNameLst>
                                          <p:attrName>ppt_x</p:attrName>
                                        </p:attrNameLst>
                                      </p:cBhvr>
                                      <p:tavLst>
                                        <p:tav tm="0">
                                          <p:val>
                                            <p:strVal val="ppt_x"/>
                                          </p:val>
                                        </p:tav>
                                        <p:tav tm="100000">
                                          <p:val>
                                            <p:strVal val="0-ppt_w/2"/>
                                          </p:val>
                                        </p:tav>
                                      </p:tavLst>
                                    </p:anim>
                                    <p:anim calcmode="lin" valueType="num">
                                      <p:cBhvr additive="base">
                                        <p:cTn id="291" dur="3000"/>
                                        <p:tgtEl>
                                          <p:spTgt spid="32"/>
                                        </p:tgtEl>
                                        <p:attrNameLst>
                                          <p:attrName>ppt_y</p:attrName>
                                        </p:attrNameLst>
                                      </p:cBhvr>
                                      <p:tavLst>
                                        <p:tav tm="0">
                                          <p:val>
                                            <p:strVal val="ppt_y"/>
                                          </p:val>
                                        </p:tav>
                                        <p:tav tm="100000">
                                          <p:val>
                                            <p:strVal val="ppt_y"/>
                                          </p:val>
                                        </p:tav>
                                      </p:tavLst>
                                    </p:anim>
                                    <p:set>
                                      <p:cBhvr>
                                        <p:cTn id="292" dur="1" fill="hold">
                                          <p:stCondLst>
                                            <p:cond delay="2999"/>
                                          </p:stCondLst>
                                        </p:cTn>
                                        <p:tgtEl>
                                          <p:spTgt spid="32"/>
                                        </p:tgtEl>
                                        <p:attrNameLst>
                                          <p:attrName>style.visibility</p:attrName>
                                        </p:attrNameLst>
                                      </p:cBhvr>
                                      <p:to>
                                        <p:strVal val="hidden"/>
                                      </p:to>
                                    </p:set>
                                  </p:childTnLst>
                                </p:cTn>
                              </p:par>
                              <p:par>
                                <p:cTn id="293" presetID="2" presetClass="exit" presetSubtype="8" fill="hold" grpId="1" nodeType="withEffect">
                                  <p:stCondLst>
                                    <p:cond delay="0"/>
                                  </p:stCondLst>
                                  <p:childTnLst>
                                    <p:anim calcmode="lin" valueType="num">
                                      <p:cBhvr additive="base">
                                        <p:cTn id="294" dur="3000"/>
                                        <p:tgtEl>
                                          <p:spTgt spid="33"/>
                                        </p:tgtEl>
                                        <p:attrNameLst>
                                          <p:attrName>ppt_x</p:attrName>
                                        </p:attrNameLst>
                                      </p:cBhvr>
                                      <p:tavLst>
                                        <p:tav tm="0">
                                          <p:val>
                                            <p:strVal val="ppt_x"/>
                                          </p:val>
                                        </p:tav>
                                        <p:tav tm="100000">
                                          <p:val>
                                            <p:strVal val="0-ppt_w/2"/>
                                          </p:val>
                                        </p:tav>
                                      </p:tavLst>
                                    </p:anim>
                                    <p:anim calcmode="lin" valueType="num">
                                      <p:cBhvr additive="base">
                                        <p:cTn id="295" dur="3000"/>
                                        <p:tgtEl>
                                          <p:spTgt spid="33"/>
                                        </p:tgtEl>
                                        <p:attrNameLst>
                                          <p:attrName>ppt_y</p:attrName>
                                        </p:attrNameLst>
                                      </p:cBhvr>
                                      <p:tavLst>
                                        <p:tav tm="0">
                                          <p:val>
                                            <p:strVal val="ppt_y"/>
                                          </p:val>
                                        </p:tav>
                                        <p:tav tm="100000">
                                          <p:val>
                                            <p:strVal val="ppt_y"/>
                                          </p:val>
                                        </p:tav>
                                      </p:tavLst>
                                    </p:anim>
                                    <p:set>
                                      <p:cBhvr>
                                        <p:cTn id="296" dur="1" fill="hold">
                                          <p:stCondLst>
                                            <p:cond delay="2999"/>
                                          </p:stCondLst>
                                        </p:cTn>
                                        <p:tgtEl>
                                          <p:spTgt spid="33"/>
                                        </p:tgtEl>
                                        <p:attrNameLst>
                                          <p:attrName>style.visibility</p:attrName>
                                        </p:attrNameLst>
                                      </p:cBhvr>
                                      <p:to>
                                        <p:strVal val="hidden"/>
                                      </p:to>
                                    </p:set>
                                  </p:childTnLst>
                                </p:cTn>
                              </p:par>
                              <p:par>
                                <p:cTn id="297" presetID="19" presetClass="exit" presetSubtype="5" fill="hold" grpId="2" nodeType="withEffect">
                                  <p:stCondLst>
                                    <p:cond delay="0"/>
                                  </p:stCondLst>
                                  <p:childTnLst>
                                    <p:anim calcmode="lin" valueType="num">
                                      <p:cBhvr>
                                        <p:cTn id="298" dur="3000"/>
                                        <p:tgtEl>
                                          <p:spTgt spid="10"/>
                                        </p:tgtEl>
                                        <p:attrNameLst>
                                          <p:attrName>ppt_w</p:attrName>
                                        </p:attrNameLst>
                                      </p:cBhvr>
                                      <p:tavLst>
                                        <p:tav tm="0">
                                          <p:val>
                                            <p:strVal val="ppt_w"/>
                                          </p:val>
                                        </p:tav>
                                        <p:tav tm="100000">
                                          <p:val>
                                            <p:strVal val="ppt_w"/>
                                          </p:val>
                                        </p:tav>
                                      </p:tavLst>
                                    </p:anim>
                                    <p:anim calcmode="lin" valueType="num">
                                      <p:cBhvr>
                                        <p:cTn id="299" dur="3000"/>
                                        <p:tgtEl>
                                          <p:spTgt spid="10"/>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00" dur="1" fill="hold">
                                          <p:stCondLst>
                                            <p:cond delay="2999"/>
                                          </p:stCondLst>
                                        </p:cTn>
                                        <p:tgtEl>
                                          <p:spTgt spid="10"/>
                                        </p:tgtEl>
                                        <p:attrNameLst>
                                          <p:attrName>style.visibility</p:attrName>
                                        </p:attrNameLst>
                                      </p:cBhvr>
                                      <p:to>
                                        <p:strVal val="hidden"/>
                                      </p:to>
                                    </p:set>
                                  </p:childTnLst>
                                </p:cTn>
                              </p:par>
                              <p:par>
                                <p:cTn id="301" presetID="19" presetClass="exit" presetSubtype="5" fill="hold" grpId="2" nodeType="withEffect">
                                  <p:stCondLst>
                                    <p:cond delay="0"/>
                                  </p:stCondLst>
                                  <p:childTnLst>
                                    <p:anim calcmode="lin" valueType="num">
                                      <p:cBhvr>
                                        <p:cTn id="302" dur="3000"/>
                                        <p:tgtEl>
                                          <p:spTgt spid="11"/>
                                        </p:tgtEl>
                                        <p:attrNameLst>
                                          <p:attrName>ppt_w</p:attrName>
                                        </p:attrNameLst>
                                      </p:cBhvr>
                                      <p:tavLst>
                                        <p:tav tm="0">
                                          <p:val>
                                            <p:strVal val="ppt_w"/>
                                          </p:val>
                                        </p:tav>
                                        <p:tav tm="100000">
                                          <p:val>
                                            <p:strVal val="ppt_w"/>
                                          </p:val>
                                        </p:tav>
                                      </p:tavLst>
                                    </p:anim>
                                    <p:anim calcmode="lin" valueType="num">
                                      <p:cBhvr>
                                        <p:cTn id="303" dur="3000"/>
                                        <p:tgtEl>
                                          <p:spTgt spid="11"/>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04" dur="1" fill="hold">
                                          <p:stCondLst>
                                            <p:cond delay="2999"/>
                                          </p:stCondLst>
                                        </p:cTn>
                                        <p:tgtEl>
                                          <p:spTgt spid="11"/>
                                        </p:tgtEl>
                                        <p:attrNameLst>
                                          <p:attrName>style.visibility</p:attrName>
                                        </p:attrNameLst>
                                      </p:cBhvr>
                                      <p:to>
                                        <p:strVal val="hidden"/>
                                      </p:to>
                                    </p:set>
                                  </p:childTnLst>
                                </p:cTn>
                              </p:par>
                              <p:par>
                                <p:cTn id="305" presetID="19" presetClass="exit" presetSubtype="5" fill="hold" grpId="2" nodeType="withEffect">
                                  <p:stCondLst>
                                    <p:cond delay="0"/>
                                  </p:stCondLst>
                                  <p:childTnLst>
                                    <p:anim calcmode="lin" valueType="num">
                                      <p:cBhvr>
                                        <p:cTn id="306" dur="3000"/>
                                        <p:tgtEl>
                                          <p:spTgt spid="12"/>
                                        </p:tgtEl>
                                        <p:attrNameLst>
                                          <p:attrName>ppt_w</p:attrName>
                                        </p:attrNameLst>
                                      </p:cBhvr>
                                      <p:tavLst>
                                        <p:tav tm="0">
                                          <p:val>
                                            <p:strVal val="ppt_w"/>
                                          </p:val>
                                        </p:tav>
                                        <p:tav tm="100000">
                                          <p:val>
                                            <p:strVal val="ppt_w"/>
                                          </p:val>
                                        </p:tav>
                                      </p:tavLst>
                                    </p:anim>
                                    <p:anim calcmode="lin" valueType="num">
                                      <p:cBhvr>
                                        <p:cTn id="307" dur="3000"/>
                                        <p:tgtEl>
                                          <p:spTgt spid="12"/>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08" dur="1" fill="hold">
                                          <p:stCondLst>
                                            <p:cond delay="2999"/>
                                          </p:stCondLst>
                                        </p:cTn>
                                        <p:tgtEl>
                                          <p:spTgt spid="12"/>
                                        </p:tgtEl>
                                        <p:attrNameLst>
                                          <p:attrName>style.visibility</p:attrName>
                                        </p:attrNameLst>
                                      </p:cBhvr>
                                      <p:to>
                                        <p:strVal val="hidden"/>
                                      </p:to>
                                    </p:set>
                                  </p:childTnLst>
                                </p:cTn>
                              </p:par>
                              <p:par>
                                <p:cTn id="309" presetID="19" presetClass="exit" presetSubtype="5" fill="hold" grpId="2" nodeType="withEffect">
                                  <p:stCondLst>
                                    <p:cond delay="0"/>
                                  </p:stCondLst>
                                  <p:childTnLst>
                                    <p:anim calcmode="lin" valueType="num">
                                      <p:cBhvr>
                                        <p:cTn id="310" dur="3000"/>
                                        <p:tgtEl>
                                          <p:spTgt spid="13"/>
                                        </p:tgtEl>
                                        <p:attrNameLst>
                                          <p:attrName>ppt_w</p:attrName>
                                        </p:attrNameLst>
                                      </p:cBhvr>
                                      <p:tavLst>
                                        <p:tav tm="0">
                                          <p:val>
                                            <p:strVal val="ppt_w"/>
                                          </p:val>
                                        </p:tav>
                                        <p:tav tm="100000">
                                          <p:val>
                                            <p:strVal val="ppt_w"/>
                                          </p:val>
                                        </p:tav>
                                      </p:tavLst>
                                    </p:anim>
                                    <p:anim calcmode="lin" valueType="num">
                                      <p:cBhvr>
                                        <p:cTn id="311" dur="3000"/>
                                        <p:tgtEl>
                                          <p:spTgt spid="13"/>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12" dur="1" fill="hold">
                                          <p:stCondLst>
                                            <p:cond delay="2999"/>
                                          </p:stCondLst>
                                        </p:cTn>
                                        <p:tgtEl>
                                          <p:spTgt spid="13"/>
                                        </p:tgtEl>
                                        <p:attrNameLst>
                                          <p:attrName>style.visibility</p:attrName>
                                        </p:attrNameLst>
                                      </p:cBhvr>
                                      <p:to>
                                        <p:strVal val="hidden"/>
                                      </p:to>
                                    </p:set>
                                  </p:childTnLst>
                                </p:cTn>
                              </p:par>
                              <p:par>
                                <p:cTn id="313" presetID="19" presetClass="exit" presetSubtype="5" fill="hold" grpId="2" nodeType="withEffect">
                                  <p:stCondLst>
                                    <p:cond delay="0"/>
                                  </p:stCondLst>
                                  <p:childTnLst>
                                    <p:anim calcmode="lin" valueType="num">
                                      <p:cBhvr>
                                        <p:cTn id="314" dur="3000"/>
                                        <p:tgtEl>
                                          <p:spTgt spid="14"/>
                                        </p:tgtEl>
                                        <p:attrNameLst>
                                          <p:attrName>ppt_w</p:attrName>
                                        </p:attrNameLst>
                                      </p:cBhvr>
                                      <p:tavLst>
                                        <p:tav tm="0">
                                          <p:val>
                                            <p:strVal val="ppt_w"/>
                                          </p:val>
                                        </p:tav>
                                        <p:tav tm="100000">
                                          <p:val>
                                            <p:strVal val="ppt_w"/>
                                          </p:val>
                                        </p:tav>
                                      </p:tavLst>
                                    </p:anim>
                                    <p:anim calcmode="lin" valueType="num">
                                      <p:cBhvr>
                                        <p:cTn id="315" dur="3000"/>
                                        <p:tgtEl>
                                          <p:spTgt spid="14"/>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16" dur="1" fill="hold">
                                          <p:stCondLst>
                                            <p:cond delay="2999"/>
                                          </p:stCondLst>
                                        </p:cTn>
                                        <p:tgtEl>
                                          <p:spTgt spid="14"/>
                                        </p:tgtEl>
                                        <p:attrNameLst>
                                          <p:attrName>style.visibility</p:attrName>
                                        </p:attrNameLst>
                                      </p:cBhvr>
                                      <p:to>
                                        <p:strVal val="hidden"/>
                                      </p:to>
                                    </p:set>
                                  </p:childTnLst>
                                </p:cTn>
                              </p:par>
                              <p:par>
                                <p:cTn id="317" presetID="19" presetClass="exit" presetSubtype="5" fill="hold" grpId="2" nodeType="withEffect">
                                  <p:stCondLst>
                                    <p:cond delay="0"/>
                                  </p:stCondLst>
                                  <p:childTnLst>
                                    <p:anim calcmode="lin" valueType="num">
                                      <p:cBhvr>
                                        <p:cTn id="318" dur="3000"/>
                                        <p:tgtEl>
                                          <p:spTgt spid="15"/>
                                        </p:tgtEl>
                                        <p:attrNameLst>
                                          <p:attrName>ppt_w</p:attrName>
                                        </p:attrNameLst>
                                      </p:cBhvr>
                                      <p:tavLst>
                                        <p:tav tm="0">
                                          <p:val>
                                            <p:strVal val="ppt_w"/>
                                          </p:val>
                                        </p:tav>
                                        <p:tav tm="100000">
                                          <p:val>
                                            <p:strVal val="ppt_w"/>
                                          </p:val>
                                        </p:tav>
                                      </p:tavLst>
                                    </p:anim>
                                    <p:anim calcmode="lin" valueType="num">
                                      <p:cBhvr>
                                        <p:cTn id="319" dur="3000"/>
                                        <p:tgtEl>
                                          <p:spTgt spid="1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20" dur="1" fill="hold">
                                          <p:stCondLst>
                                            <p:cond delay="2999"/>
                                          </p:stCondLst>
                                        </p:cTn>
                                        <p:tgtEl>
                                          <p:spTgt spid="15"/>
                                        </p:tgtEl>
                                        <p:attrNameLst>
                                          <p:attrName>style.visibility</p:attrName>
                                        </p:attrNameLst>
                                      </p:cBhvr>
                                      <p:to>
                                        <p:strVal val="hidden"/>
                                      </p:to>
                                    </p:set>
                                  </p:childTnLst>
                                </p:cTn>
                              </p:par>
                              <p:par>
                                <p:cTn id="321" presetID="19" presetClass="exit" presetSubtype="5" fill="hold" grpId="2" nodeType="withEffect">
                                  <p:stCondLst>
                                    <p:cond delay="0"/>
                                  </p:stCondLst>
                                  <p:childTnLst>
                                    <p:anim calcmode="lin" valueType="num">
                                      <p:cBhvr>
                                        <p:cTn id="322" dur="3000"/>
                                        <p:tgtEl>
                                          <p:spTgt spid="22"/>
                                        </p:tgtEl>
                                        <p:attrNameLst>
                                          <p:attrName>ppt_w</p:attrName>
                                        </p:attrNameLst>
                                      </p:cBhvr>
                                      <p:tavLst>
                                        <p:tav tm="0">
                                          <p:val>
                                            <p:strVal val="ppt_w"/>
                                          </p:val>
                                        </p:tav>
                                        <p:tav tm="100000">
                                          <p:val>
                                            <p:strVal val="ppt_w"/>
                                          </p:val>
                                        </p:tav>
                                      </p:tavLst>
                                    </p:anim>
                                    <p:anim calcmode="lin" valueType="num">
                                      <p:cBhvr>
                                        <p:cTn id="323" dur="3000"/>
                                        <p:tgtEl>
                                          <p:spTgt spid="22"/>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24" dur="1" fill="hold">
                                          <p:stCondLst>
                                            <p:cond delay="2999"/>
                                          </p:stCondLst>
                                        </p:cTn>
                                        <p:tgtEl>
                                          <p:spTgt spid="22"/>
                                        </p:tgtEl>
                                        <p:attrNameLst>
                                          <p:attrName>style.visibility</p:attrName>
                                        </p:attrNameLst>
                                      </p:cBhvr>
                                      <p:to>
                                        <p:strVal val="hidden"/>
                                      </p:to>
                                    </p:set>
                                  </p:childTnLst>
                                </p:cTn>
                              </p:par>
                              <p:par>
                                <p:cTn id="325" presetID="19" presetClass="exit" presetSubtype="5" fill="hold" grpId="2" nodeType="withEffect">
                                  <p:stCondLst>
                                    <p:cond delay="0"/>
                                  </p:stCondLst>
                                  <p:childTnLst>
                                    <p:anim calcmode="lin" valueType="num">
                                      <p:cBhvr>
                                        <p:cTn id="326" dur="3000"/>
                                        <p:tgtEl>
                                          <p:spTgt spid="23"/>
                                        </p:tgtEl>
                                        <p:attrNameLst>
                                          <p:attrName>ppt_w</p:attrName>
                                        </p:attrNameLst>
                                      </p:cBhvr>
                                      <p:tavLst>
                                        <p:tav tm="0">
                                          <p:val>
                                            <p:strVal val="ppt_w"/>
                                          </p:val>
                                        </p:tav>
                                        <p:tav tm="100000">
                                          <p:val>
                                            <p:strVal val="ppt_w"/>
                                          </p:val>
                                        </p:tav>
                                      </p:tavLst>
                                    </p:anim>
                                    <p:anim calcmode="lin" valueType="num">
                                      <p:cBhvr>
                                        <p:cTn id="327" dur="3000"/>
                                        <p:tgtEl>
                                          <p:spTgt spid="23"/>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28" dur="1" fill="hold">
                                          <p:stCondLst>
                                            <p:cond delay="2999"/>
                                          </p:stCondLst>
                                        </p:cTn>
                                        <p:tgtEl>
                                          <p:spTgt spid="23"/>
                                        </p:tgtEl>
                                        <p:attrNameLst>
                                          <p:attrName>style.visibility</p:attrName>
                                        </p:attrNameLst>
                                      </p:cBhvr>
                                      <p:to>
                                        <p:strVal val="hidden"/>
                                      </p:to>
                                    </p:set>
                                  </p:childTnLst>
                                </p:cTn>
                              </p:par>
                              <p:par>
                                <p:cTn id="329" presetID="19" presetClass="exit" presetSubtype="5" fill="hold" grpId="2" nodeType="withEffect">
                                  <p:stCondLst>
                                    <p:cond delay="0"/>
                                  </p:stCondLst>
                                  <p:childTnLst>
                                    <p:anim calcmode="lin" valueType="num">
                                      <p:cBhvr>
                                        <p:cTn id="330" dur="3000"/>
                                        <p:tgtEl>
                                          <p:spTgt spid="24"/>
                                        </p:tgtEl>
                                        <p:attrNameLst>
                                          <p:attrName>ppt_w</p:attrName>
                                        </p:attrNameLst>
                                      </p:cBhvr>
                                      <p:tavLst>
                                        <p:tav tm="0">
                                          <p:val>
                                            <p:strVal val="ppt_w"/>
                                          </p:val>
                                        </p:tav>
                                        <p:tav tm="100000">
                                          <p:val>
                                            <p:strVal val="ppt_w"/>
                                          </p:val>
                                        </p:tav>
                                      </p:tavLst>
                                    </p:anim>
                                    <p:anim calcmode="lin" valueType="num">
                                      <p:cBhvr>
                                        <p:cTn id="331" dur="3000"/>
                                        <p:tgtEl>
                                          <p:spTgt spid="24"/>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32" dur="1" fill="hold">
                                          <p:stCondLst>
                                            <p:cond delay="2999"/>
                                          </p:stCondLst>
                                        </p:cTn>
                                        <p:tgtEl>
                                          <p:spTgt spid="24"/>
                                        </p:tgtEl>
                                        <p:attrNameLst>
                                          <p:attrName>style.visibility</p:attrName>
                                        </p:attrNameLst>
                                      </p:cBhvr>
                                      <p:to>
                                        <p:strVal val="hidden"/>
                                      </p:to>
                                    </p:set>
                                  </p:childTnLst>
                                </p:cTn>
                              </p:par>
                              <p:par>
                                <p:cTn id="333" presetID="19" presetClass="exit" presetSubtype="5" fill="hold" grpId="2" nodeType="withEffect">
                                  <p:stCondLst>
                                    <p:cond delay="0"/>
                                  </p:stCondLst>
                                  <p:childTnLst>
                                    <p:anim calcmode="lin" valueType="num">
                                      <p:cBhvr>
                                        <p:cTn id="334" dur="3000"/>
                                        <p:tgtEl>
                                          <p:spTgt spid="25"/>
                                        </p:tgtEl>
                                        <p:attrNameLst>
                                          <p:attrName>ppt_w</p:attrName>
                                        </p:attrNameLst>
                                      </p:cBhvr>
                                      <p:tavLst>
                                        <p:tav tm="0">
                                          <p:val>
                                            <p:strVal val="ppt_w"/>
                                          </p:val>
                                        </p:tav>
                                        <p:tav tm="100000">
                                          <p:val>
                                            <p:strVal val="ppt_w"/>
                                          </p:val>
                                        </p:tav>
                                      </p:tavLst>
                                    </p:anim>
                                    <p:anim calcmode="lin" valueType="num">
                                      <p:cBhvr>
                                        <p:cTn id="335" dur="3000"/>
                                        <p:tgtEl>
                                          <p:spTgt spid="2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36" dur="1" fill="hold">
                                          <p:stCondLst>
                                            <p:cond delay="2999"/>
                                          </p:stCondLst>
                                        </p:cTn>
                                        <p:tgtEl>
                                          <p:spTgt spid="25"/>
                                        </p:tgtEl>
                                        <p:attrNameLst>
                                          <p:attrName>style.visibility</p:attrName>
                                        </p:attrNameLst>
                                      </p:cBhvr>
                                      <p:to>
                                        <p:strVal val="hidden"/>
                                      </p:to>
                                    </p:set>
                                  </p:childTnLst>
                                </p:cTn>
                              </p:par>
                              <p:par>
                                <p:cTn id="337" presetID="19" presetClass="exit" presetSubtype="5" fill="hold" grpId="2" nodeType="withEffect">
                                  <p:stCondLst>
                                    <p:cond delay="0"/>
                                  </p:stCondLst>
                                  <p:childTnLst>
                                    <p:anim calcmode="lin" valueType="num">
                                      <p:cBhvr>
                                        <p:cTn id="338" dur="3000"/>
                                        <p:tgtEl>
                                          <p:spTgt spid="26"/>
                                        </p:tgtEl>
                                        <p:attrNameLst>
                                          <p:attrName>ppt_w</p:attrName>
                                        </p:attrNameLst>
                                      </p:cBhvr>
                                      <p:tavLst>
                                        <p:tav tm="0">
                                          <p:val>
                                            <p:strVal val="ppt_w"/>
                                          </p:val>
                                        </p:tav>
                                        <p:tav tm="100000">
                                          <p:val>
                                            <p:strVal val="ppt_w"/>
                                          </p:val>
                                        </p:tav>
                                      </p:tavLst>
                                    </p:anim>
                                    <p:anim calcmode="lin" valueType="num">
                                      <p:cBhvr>
                                        <p:cTn id="339" dur="3000"/>
                                        <p:tgtEl>
                                          <p:spTgt spid="26"/>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40" dur="1" fill="hold">
                                          <p:stCondLst>
                                            <p:cond delay="2999"/>
                                          </p:stCondLst>
                                        </p:cTn>
                                        <p:tgtEl>
                                          <p:spTgt spid="26"/>
                                        </p:tgtEl>
                                        <p:attrNameLst>
                                          <p:attrName>style.visibility</p:attrName>
                                        </p:attrNameLst>
                                      </p:cBhvr>
                                      <p:to>
                                        <p:strVal val="hidden"/>
                                      </p:to>
                                    </p:set>
                                  </p:childTnLst>
                                </p:cTn>
                              </p:par>
                              <p:par>
                                <p:cTn id="341" presetID="19" presetClass="exit" presetSubtype="5" fill="hold" grpId="2" nodeType="withEffect">
                                  <p:stCondLst>
                                    <p:cond delay="0"/>
                                  </p:stCondLst>
                                  <p:childTnLst>
                                    <p:anim calcmode="lin" valueType="num">
                                      <p:cBhvr>
                                        <p:cTn id="342" dur="3000"/>
                                        <p:tgtEl>
                                          <p:spTgt spid="27"/>
                                        </p:tgtEl>
                                        <p:attrNameLst>
                                          <p:attrName>ppt_w</p:attrName>
                                        </p:attrNameLst>
                                      </p:cBhvr>
                                      <p:tavLst>
                                        <p:tav tm="0">
                                          <p:val>
                                            <p:strVal val="ppt_w"/>
                                          </p:val>
                                        </p:tav>
                                        <p:tav tm="100000">
                                          <p:val>
                                            <p:strVal val="ppt_w"/>
                                          </p:val>
                                        </p:tav>
                                      </p:tavLst>
                                    </p:anim>
                                    <p:anim calcmode="lin" valueType="num">
                                      <p:cBhvr>
                                        <p:cTn id="343" dur="3000"/>
                                        <p:tgtEl>
                                          <p:spTgt spid="2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44" dur="1" fill="hold">
                                          <p:stCondLst>
                                            <p:cond delay="2999"/>
                                          </p:stCondLst>
                                        </p:cTn>
                                        <p:tgtEl>
                                          <p:spTgt spid="27"/>
                                        </p:tgtEl>
                                        <p:attrNameLst>
                                          <p:attrName>style.visibility</p:attrName>
                                        </p:attrNameLst>
                                      </p:cBhvr>
                                      <p:to>
                                        <p:strVal val="hidden"/>
                                      </p:to>
                                    </p:set>
                                  </p:childTnLst>
                                </p:cTn>
                              </p:par>
                              <p:par>
                                <p:cTn id="345" presetID="19" presetClass="exit" presetSubtype="5" fill="hold" grpId="2" nodeType="withEffect">
                                  <p:stCondLst>
                                    <p:cond delay="0"/>
                                  </p:stCondLst>
                                  <p:childTnLst>
                                    <p:anim calcmode="lin" valueType="num">
                                      <p:cBhvr>
                                        <p:cTn id="346" dur="3000"/>
                                        <p:tgtEl>
                                          <p:spTgt spid="28"/>
                                        </p:tgtEl>
                                        <p:attrNameLst>
                                          <p:attrName>ppt_w</p:attrName>
                                        </p:attrNameLst>
                                      </p:cBhvr>
                                      <p:tavLst>
                                        <p:tav tm="0">
                                          <p:val>
                                            <p:strVal val="ppt_w"/>
                                          </p:val>
                                        </p:tav>
                                        <p:tav tm="100000">
                                          <p:val>
                                            <p:strVal val="ppt_w"/>
                                          </p:val>
                                        </p:tav>
                                      </p:tavLst>
                                    </p:anim>
                                    <p:anim calcmode="lin" valueType="num">
                                      <p:cBhvr>
                                        <p:cTn id="347" dur="3000"/>
                                        <p:tgtEl>
                                          <p:spTgt spid="2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48" dur="1" fill="hold">
                                          <p:stCondLst>
                                            <p:cond delay="2999"/>
                                          </p:stCondLst>
                                        </p:cTn>
                                        <p:tgtEl>
                                          <p:spTgt spid="28"/>
                                        </p:tgtEl>
                                        <p:attrNameLst>
                                          <p:attrName>style.visibility</p:attrName>
                                        </p:attrNameLst>
                                      </p:cBhvr>
                                      <p:to>
                                        <p:strVal val="hidden"/>
                                      </p:to>
                                    </p:set>
                                  </p:childTnLst>
                                </p:cTn>
                              </p:par>
                              <p:par>
                                <p:cTn id="349" presetID="19" presetClass="exit" presetSubtype="5" fill="hold" grpId="2" nodeType="withEffect">
                                  <p:stCondLst>
                                    <p:cond delay="0"/>
                                  </p:stCondLst>
                                  <p:childTnLst>
                                    <p:anim calcmode="lin" valueType="num">
                                      <p:cBhvr>
                                        <p:cTn id="350" dur="3000"/>
                                        <p:tgtEl>
                                          <p:spTgt spid="29"/>
                                        </p:tgtEl>
                                        <p:attrNameLst>
                                          <p:attrName>ppt_w</p:attrName>
                                        </p:attrNameLst>
                                      </p:cBhvr>
                                      <p:tavLst>
                                        <p:tav tm="0">
                                          <p:val>
                                            <p:strVal val="ppt_w"/>
                                          </p:val>
                                        </p:tav>
                                        <p:tav tm="100000">
                                          <p:val>
                                            <p:strVal val="ppt_w"/>
                                          </p:val>
                                        </p:tav>
                                      </p:tavLst>
                                    </p:anim>
                                    <p:anim calcmode="lin" valueType="num">
                                      <p:cBhvr>
                                        <p:cTn id="351" dur="3000"/>
                                        <p:tgtEl>
                                          <p:spTgt spid="29"/>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52" dur="1" fill="hold">
                                          <p:stCondLst>
                                            <p:cond delay="2999"/>
                                          </p:stCondLst>
                                        </p:cTn>
                                        <p:tgtEl>
                                          <p:spTgt spid="29"/>
                                        </p:tgtEl>
                                        <p:attrNameLst>
                                          <p:attrName>style.visibility</p:attrName>
                                        </p:attrNameLst>
                                      </p:cBhvr>
                                      <p:to>
                                        <p:strVal val="hidden"/>
                                      </p:to>
                                    </p:set>
                                  </p:childTnLst>
                                </p:cTn>
                              </p:par>
                              <p:par>
                                <p:cTn id="353" presetID="19" presetClass="exit" presetSubtype="5" fill="hold" grpId="2" nodeType="withEffect">
                                  <p:stCondLst>
                                    <p:cond delay="0"/>
                                  </p:stCondLst>
                                  <p:childTnLst>
                                    <p:anim calcmode="lin" valueType="num">
                                      <p:cBhvr>
                                        <p:cTn id="354" dur="3000"/>
                                        <p:tgtEl>
                                          <p:spTgt spid="30"/>
                                        </p:tgtEl>
                                        <p:attrNameLst>
                                          <p:attrName>ppt_w</p:attrName>
                                        </p:attrNameLst>
                                      </p:cBhvr>
                                      <p:tavLst>
                                        <p:tav tm="0">
                                          <p:val>
                                            <p:strVal val="ppt_w"/>
                                          </p:val>
                                        </p:tav>
                                        <p:tav tm="100000">
                                          <p:val>
                                            <p:strVal val="ppt_w"/>
                                          </p:val>
                                        </p:tav>
                                      </p:tavLst>
                                    </p:anim>
                                    <p:anim calcmode="lin" valueType="num">
                                      <p:cBhvr>
                                        <p:cTn id="355" dur="3000"/>
                                        <p:tgtEl>
                                          <p:spTgt spid="30"/>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56" dur="1" fill="hold">
                                          <p:stCondLst>
                                            <p:cond delay="2999"/>
                                          </p:stCondLst>
                                        </p:cTn>
                                        <p:tgtEl>
                                          <p:spTgt spid="30"/>
                                        </p:tgtEl>
                                        <p:attrNameLst>
                                          <p:attrName>style.visibility</p:attrName>
                                        </p:attrNameLst>
                                      </p:cBhvr>
                                      <p:to>
                                        <p:strVal val="hidden"/>
                                      </p:to>
                                    </p:set>
                                  </p:childTnLst>
                                </p:cTn>
                              </p:par>
                              <p:par>
                                <p:cTn id="357" presetID="19" presetClass="exit" presetSubtype="5" fill="hold" grpId="2" nodeType="withEffect">
                                  <p:stCondLst>
                                    <p:cond delay="0"/>
                                  </p:stCondLst>
                                  <p:childTnLst>
                                    <p:anim calcmode="lin" valueType="num">
                                      <p:cBhvr>
                                        <p:cTn id="358" dur="3000"/>
                                        <p:tgtEl>
                                          <p:spTgt spid="31"/>
                                        </p:tgtEl>
                                        <p:attrNameLst>
                                          <p:attrName>ppt_w</p:attrName>
                                        </p:attrNameLst>
                                      </p:cBhvr>
                                      <p:tavLst>
                                        <p:tav tm="0">
                                          <p:val>
                                            <p:strVal val="ppt_w"/>
                                          </p:val>
                                        </p:tav>
                                        <p:tav tm="100000">
                                          <p:val>
                                            <p:strVal val="ppt_w"/>
                                          </p:val>
                                        </p:tav>
                                      </p:tavLst>
                                    </p:anim>
                                    <p:anim calcmode="lin" valueType="num">
                                      <p:cBhvr>
                                        <p:cTn id="359" dur="3000"/>
                                        <p:tgtEl>
                                          <p:spTgt spid="31"/>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60" dur="1" fill="hold">
                                          <p:stCondLst>
                                            <p:cond delay="2999"/>
                                          </p:stCondLst>
                                        </p:cTn>
                                        <p:tgtEl>
                                          <p:spTgt spid="31"/>
                                        </p:tgtEl>
                                        <p:attrNameLst>
                                          <p:attrName>style.visibility</p:attrName>
                                        </p:attrNameLst>
                                      </p:cBhvr>
                                      <p:to>
                                        <p:strVal val="hidden"/>
                                      </p:to>
                                    </p:set>
                                  </p:childTnLst>
                                </p:cTn>
                              </p:par>
                              <p:par>
                                <p:cTn id="361" presetID="19" presetClass="exit" presetSubtype="5" fill="hold" grpId="2" nodeType="withEffect">
                                  <p:stCondLst>
                                    <p:cond delay="0"/>
                                  </p:stCondLst>
                                  <p:childTnLst>
                                    <p:anim calcmode="lin" valueType="num">
                                      <p:cBhvr>
                                        <p:cTn id="362" dur="3000"/>
                                        <p:tgtEl>
                                          <p:spTgt spid="32"/>
                                        </p:tgtEl>
                                        <p:attrNameLst>
                                          <p:attrName>ppt_w</p:attrName>
                                        </p:attrNameLst>
                                      </p:cBhvr>
                                      <p:tavLst>
                                        <p:tav tm="0">
                                          <p:val>
                                            <p:strVal val="ppt_w"/>
                                          </p:val>
                                        </p:tav>
                                        <p:tav tm="100000">
                                          <p:val>
                                            <p:strVal val="ppt_w"/>
                                          </p:val>
                                        </p:tav>
                                      </p:tavLst>
                                    </p:anim>
                                    <p:anim calcmode="lin" valueType="num">
                                      <p:cBhvr>
                                        <p:cTn id="363" dur="3000"/>
                                        <p:tgtEl>
                                          <p:spTgt spid="32"/>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64" dur="1" fill="hold">
                                          <p:stCondLst>
                                            <p:cond delay="2999"/>
                                          </p:stCondLst>
                                        </p:cTn>
                                        <p:tgtEl>
                                          <p:spTgt spid="32"/>
                                        </p:tgtEl>
                                        <p:attrNameLst>
                                          <p:attrName>style.visibility</p:attrName>
                                        </p:attrNameLst>
                                      </p:cBhvr>
                                      <p:to>
                                        <p:strVal val="hidden"/>
                                      </p:to>
                                    </p:set>
                                  </p:childTnLst>
                                </p:cTn>
                              </p:par>
                              <p:par>
                                <p:cTn id="365" presetID="19" presetClass="exit" presetSubtype="5" fill="hold" grpId="2" nodeType="withEffect">
                                  <p:stCondLst>
                                    <p:cond delay="0"/>
                                  </p:stCondLst>
                                  <p:childTnLst>
                                    <p:anim calcmode="lin" valueType="num">
                                      <p:cBhvr>
                                        <p:cTn id="366" dur="3000"/>
                                        <p:tgtEl>
                                          <p:spTgt spid="33"/>
                                        </p:tgtEl>
                                        <p:attrNameLst>
                                          <p:attrName>ppt_w</p:attrName>
                                        </p:attrNameLst>
                                      </p:cBhvr>
                                      <p:tavLst>
                                        <p:tav tm="0">
                                          <p:val>
                                            <p:strVal val="ppt_w"/>
                                          </p:val>
                                        </p:tav>
                                        <p:tav tm="100000">
                                          <p:val>
                                            <p:strVal val="ppt_w"/>
                                          </p:val>
                                        </p:tav>
                                      </p:tavLst>
                                    </p:anim>
                                    <p:anim calcmode="lin" valueType="num">
                                      <p:cBhvr>
                                        <p:cTn id="367" dur="3000"/>
                                        <p:tgtEl>
                                          <p:spTgt spid="33"/>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68" dur="1" fill="hold">
                                          <p:stCondLst>
                                            <p:cond delay="2999"/>
                                          </p:stCondLst>
                                        </p:cTn>
                                        <p:tgtEl>
                                          <p:spTgt spid="33"/>
                                        </p:tgtEl>
                                        <p:attrNameLst>
                                          <p:attrName>style.visibility</p:attrName>
                                        </p:attrNameLst>
                                      </p:cBhvr>
                                      <p:to>
                                        <p:strVal val="hidden"/>
                                      </p:to>
                                    </p:set>
                                  </p:childTnLst>
                                </p:cTn>
                              </p:par>
                              <p:par>
                                <p:cTn id="369" presetID="19" presetClass="exit" presetSubtype="5" fill="hold" grpId="2" nodeType="withEffect">
                                  <p:stCondLst>
                                    <p:cond delay="0"/>
                                  </p:stCondLst>
                                  <p:childTnLst>
                                    <p:anim calcmode="lin" valueType="num">
                                      <p:cBhvr>
                                        <p:cTn id="370" dur="3000"/>
                                        <p:tgtEl>
                                          <p:spTgt spid="4"/>
                                        </p:tgtEl>
                                        <p:attrNameLst>
                                          <p:attrName>ppt_w</p:attrName>
                                        </p:attrNameLst>
                                      </p:cBhvr>
                                      <p:tavLst>
                                        <p:tav tm="0">
                                          <p:val>
                                            <p:strVal val="ppt_w"/>
                                          </p:val>
                                        </p:tav>
                                        <p:tav tm="100000">
                                          <p:val>
                                            <p:strVal val="ppt_w"/>
                                          </p:val>
                                        </p:tav>
                                      </p:tavLst>
                                    </p:anim>
                                    <p:anim calcmode="lin" valueType="num">
                                      <p:cBhvr>
                                        <p:cTn id="371" dur="3000"/>
                                        <p:tgtEl>
                                          <p:spTgt spid="4"/>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72" dur="1" fill="hold">
                                          <p:stCondLst>
                                            <p:cond delay="2999"/>
                                          </p:stCondLst>
                                        </p:cTn>
                                        <p:tgtEl>
                                          <p:spTgt spid="4"/>
                                        </p:tgtEl>
                                        <p:attrNameLst>
                                          <p:attrName>style.visibility</p:attrName>
                                        </p:attrNameLst>
                                      </p:cBhvr>
                                      <p:to>
                                        <p:strVal val="hidden"/>
                                      </p:to>
                                    </p:set>
                                  </p:childTnLst>
                                </p:cTn>
                              </p:par>
                              <p:par>
                                <p:cTn id="373" presetID="19" presetClass="exit" presetSubtype="5" fill="hold" grpId="2" nodeType="withEffect">
                                  <p:stCondLst>
                                    <p:cond delay="0"/>
                                  </p:stCondLst>
                                  <p:childTnLst>
                                    <p:anim calcmode="lin" valueType="num">
                                      <p:cBhvr>
                                        <p:cTn id="374" dur="3000"/>
                                        <p:tgtEl>
                                          <p:spTgt spid="5"/>
                                        </p:tgtEl>
                                        <p:attrNameLst>
                                          <p:attrName>ppt_w</p:attrName>
                                        </p:attrNameLst>
                                      </p:cBhvr>
                                      <p:tavLst>
                                        <p:tav tm="0">
                                          <p:val>
                                            <p:strVal val="ppt_w"/>
                                          </p:val>
                                        </p:tav>
                                        <p:tav tm="100000">
                                          <p:val>
                                            <p:strVal val="ppt_w"/>
                                          </p:val>
                                        </p:tav>
                                      </p:tavLst>
                                    </p:anim>
                                    <p:anim calcmode="lin" valueType="num">
                                      <p:cBhvr>
                                        <p:cTn id="375" dur="3000"/>
                                        <p:tgtEl>
                                          <p:spTgt spid="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76" dur="1" fill="hold">
                                          <p:stCondLst>
                                            <p:cond delay="2999"/>
                                          </p:stCondLst>
                                        </p:cTn>
                                        <p:tgtEl>
                                          <p:spTgt spid="5"/>
                                        </p:tgtEl>
                                        <p:attrNameLst>
                                          <p:attrName>style.visibility</p:attrName>
                                        </p:attrNameLst>
                                      </p:cBhvr>
                                      <p:to>
                                        <p:strVal val="hidden"/>
                                      </p:to>
                                    </p:set>
                                  </p:childTnLst>
                                </p:cTn>
                              </p:par>
                              <p:par>
                                <p:cTn id="377" presetID="19" presetClass="exit" presetSubtype="5" fill="hold" grpId="2" nodeType="withEffect">
                                  <p:stCondLst>
                                    <p:cond delay="0"/>
                                  </p:stCondLst>
                                  <p:childTnLst>
                                    <p:anim calcmode="lin" valueType="num">
                                      <p:cBhvr>
                                        <p:cTn id="378" dur="3000"/>
                                        <p:tgtEl>
                                          <p:spTgt spid="6"/>
                                        </p:tgtEl>
                                        <p:attrNameLst>
                                          <p:attrName>ppt_w</p:attrName>
                                        </p:attrNameLst>
                                      </p:cBhvr>
                                      <p:tavLst>
                                        <p:tav tm="0">
                                          <p:val>
                                            <p:strVal val="ppt_w"/>
                                          </p:val>
                                        </p:tav>
                                        <p:tav tm="100000">
                                          <p:val>
                                            <p:strVal val="ppt_w"/>
                                          </p:val>
                                        </p:tav>
                                      </p:tavLst>
                                    </p:anim>
                                    <p:anim calcmode="lin" valueType="num">
                                      <p:cBhvr>
                                        <p:cTn id="379" dur="3000"/>
                                        <p:tgtEl>
                                          <p:spTgt spid="6"/>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80" dur="1" fill="hold">
                                          <p:stCondLst>
                                            <p:cond delay="2999"/>
                                          </p:stCondLst>
                                        </p:cTn>
                                        <p:tgtEl>
                                          <p:spTgt spid="6"/>
                                        </p:tgtEl>
                                        <p:attrNameLst>
                                          <p:attrName>style.visibility</p:attrName>
                                        </p:attrNameLst>
                                      </p:cBhvr>
                                      <p:to>
                                        <p:strVal val="hidden"/>
                                      </p:to>
                                    </p:set>
                                  </p:childTnLst>
                                </p:cTn>
                              </p:par>
                              <p:par>
                                <p:cTn id="381" presetID="19" presetClass="exit" presetSubtype="5" fill="hold" grpId="2" nodeType="withEffect">
                                  <p:stCondLst>
                                    <p:cond delay="0"/>
                                  </p:stCondLst>
                                  <p:childTnLst>
                                    <p:anim calcmode="lin" valueType="num">
                                      <p:cBhvr>
                                        <p:cTn id="382" dur="3000"/>
                                        <p:tgtEl>
                                          <p:spTgt spid="7"/>
                                        </p:tgtEl>
                                        <p:attrNameLst>
                                          <p:attrName>ppt_w</p:attrName>
                                        </p:attrNameLst>
                                      </p:cBhvr>
                                      <p:tavLst>
                                        <p:tav tm="0">
                                          <p:val>
                                            <p:strVal val="ppt_w"/>
                                          </p:val>
                                        </p:tav>
                                        <p:tav tm="100000">
                                          <p:val>
                                            <p:strVal val="ppt_w"/>
                                          </p:val>
                                        </p:tav>
                                      </p:tavLst>
                                    </p:anim>
                                    <p:anim calcmode="lin" valueType="num">
                                      <p:cBhvr>
                                        <p:cTn id="383" dur="3000"/>
                                        <p:tgtEl>
                                          <p:spTgt spid="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84" dur="1" fill="hold">
                                          <p:stCondLst>
                                            <p:cond delay="2999"/>
                                          </p:stCondLst>
                                        </p:cTn>
                                        <p:tgtEl>
                                          <p:spTgt spid="7"/>
                                        </p:tgtEl>
                                        <p:attrNameLst>
                                          <p:attrName>style.visibility</p:attrName>
                                        </p:attrNameLst>
                                      </p:cBhvr>
                                      <p:to>
                                        <p:strVal val="hidden"/>
                                      </p:to>
                                    </p:set>
                                  </p:childTnLst>
                                </p:cTn>
                              </p:par>
                              <p:par>
                                <p:cTn id="385" presetID="19" presetClass="exit" presetSubtype="5" fill="hold" grpId="2" nodeType="withEffect">
                                  <p:stCondLst>
                                    <p:cond delay="0"/>
                                  </p:stCondLst>
                                  <p:childTnLst>
                                    <p:anim calcmode="lin" valueType="num">
                                      <p:cBhvr>
                                        <p:cTn id="386" dur="3000"/>
                                        <p:tgtEl>
                                          <p:spTgt spid="8"/>
                                        </p:tgtEl>
                                        <p:attrNameLst>
                                          <p:attrName>ppt_w</p:attrName>
                                        </p:attrNameLst>
                                      </p:cBhvr>
                                      <p:tavLst>
                                        <p:tav tm="0">
                                          <p:val>
                                            <p:strVal val="ppt_w"/>
                                          </p:val>
                                        </p:tav>
                                        <p:tav tm="100000">
                                          <p:val>
                                            <p:strVal val="ppt_w"/>
                                          </p:val>
                                        </p:tav>
                                      </p:tavLst>
                                    </p:anim>
                                    <p:anim calcmode="lin" valueType="num">
                                      <p:cBhvr>
                                        <p:cTn id="387" dur="3000"/>
                                        <p:tgtEl>
                                          <p:spTgt spid="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88" dur="1" fill="hold">
                                          <p:stCondLst>
                                            <p:cond delay="2999"/>
                                          </p:stCondLst>
                                        </p:cTn>
                                        <p:tgtEl>
                                          <p:spTgt spid="8"/>
                                        </p:tgtEl>
                                        <p:attrNameLst>
                                          <p:attrName>style.visibility</p:attrName>
                                        </p:attrNameLst>
                                      </p:cBhvr>
                                      <p:to>
                                        <p:strVal val="hidden"/>
                                      </p:to>
                                    </p:set>
                                  </p:childTnLst>
                                </p:cTn>
                              </p:par>
                              <p:par>
                                <p:cTn id="389" presetID="19" presetClass="exit" presetSubtype="5" fill="hold" grpId="2" nodeType="withEffect">
                                  <p:stCondLst>
                                    <p:cond delay="0"/>
                                  </p:stCondLst>
                                  <p:childTnLst>
                                    <p:anim calcmode="lin" valueType="num">
                                      <p:cBhvr>
                                        <p:cTn id="390" dur="3000"/>
                                        <p:tgtEl>
                                          <p:spTgt spid="9"/>
                                        </p:tgtEl>
                                        <p:attrNameLst>
                                          <p:attrName>ppt_w</p:attrName>
                                        </p:attrNameLst>
                                      </p:cBhvr>
                                      <p:tavLst>
                                        <p:tav tm="0">
                                          <p:val>
                                            <p:strVal val="ppt_w"/>
                                          </p:val>
                                        </p:tav>
                                        <p:tav tm="100000">
                                          <p:val>
                                            <p:strVal val="ppt_w"/>
                                          </p:val>
                                        </p:tav>
                                      </p:tavLst>
                                    </p:anim>
                                    <p:anim calcmode="lin" valueType="num">
                                      <p:cBhvr>
                                        <p:cTn id="391" dur="3000"/>
                                        <p:tgtEl>
                                          <p:spTgt spid="9"/>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92" dur="1" fill="hold">
                                          <p:stCondLst>
                                            <p:cond delay="2999"/>
                                          </p:stCondLst>
                                        </p:cTn>
                                        <p:tgtEl>
                                          <p:spTgt spid="9"/>
                                        </p:tgtEl>
                                        <p:attrNameLst>
                                          <p:attrName>style.visibility</p:attrName>
                                        </p:attrNameLst>
                                      </p:cBhvr>
                                      <p:to>
                                        <p:strVal val="hidden"/>
                                      </p:to>
                                    </p:set>
                                  </p:childTnLst>
                                </p:cTn>
                              </p:par>
                              <p:par>
                                <p:cTn id="393" presetID="19" presetClass="exit" presetSubtype="5" fill="hold" grpId="2" nodeType="withEffect">
                                  <p:stCondLst>
                                    <p:cond delay="0"/>
                                  </p:stCondLst>
                                  <p:childTnLst>
                                    <p:anim calcmode="lin" valueType="num">
                                      <p:cBhvr>
                                        <p:cTn id="394" dur="3000"/>
                                        <p:tgtEl>
                                          <p:spTgt spid="16"/>
                                        </p:tgtEl>
                                        <p:attrNameLst>
                                          <p:attrName>ppt_w</p:attrName>
                                        </p:attrNameLst>
                                      </p:cBhvr>
                                      <p:tavLst>
                                        <p:tav tm="0">
                                          <p:val>
                                            <p:strVal val="ppt_w"/>
                                          </p:val>
                                        </p:tav>
                                        <p:tav tm="100000">
                                          <p:val>
                                            <p:strVal val="ppt_w"/>
                                          </p:val>
                                        </p:tav>
                                      </p:tavLst>
                                    </p:anim>
                                    <p:anim calcmode="lin" valueType="num">
                                      <p:cBhvr>
                                        <p:cTn id="395" dur="3000"/>
                                        <p:tgtEl>
                                          <p:spTgt spid="16"/>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96" dur="1" fill="hold">
                                          <p:stCondLst>
                                            <p:cond delay="2999"/>
                                          </p:stCondLst>
                                        </p:cTn>
                                        <p:tgtEl>
                                          <p:spTgt spid="16"/>
                                        </p:tgtEl>
                                        <p:attrNameLst>
                                          <p:attrName>style.visibility</p:attrName>
                                        </p:attrNameLst>
                                      </p:cBhvr>
                                      <p:to>
                                        <p:strVal val="hidden"/>
                                      </p:to>
                                    </p:set>
                                  </p:childTnLst>
                                </p:cTn>
                              </p:par>
                              <p:par>
                                <p:cTn id="397" presetID="19" presetClass="exit" presetSubtype="5" fill="hold" grpId="2" nodeType="withEffect">
                                  <p:stCondLst>
                                    <p:cond delay="0"/>
                                  </p:stCondLst>
                                  <p:childTnLst>
                                    <p:anim calcmode="lin" valueType="num">
                                      <p:cBhvr>
                                        <p:cTn id="398" dur="3000"/>
                                        <p:tgtEl>
                                          <p:spTgt spid="17"/>
                                        </p:tgtEl>
                                        <p:attrNameLst>
                                          <p:attrName>ppt_w</p:attrName>
                                        </p:attrNameLst>
                                      </p:cBhvr>
                                      <p:tavLst>
                                        <p:tav tm="0">
                                          <p:val>
                                            <p:strVal val="ppt_w"/>
                                          </p:val>
                                        </p:tav>
                                        <p:tav tm="100000">
                                          <p:val>
                                            <p:strVal val="ppt_w"/>
                                          </p:val>
                                        </p:tav>
                                      </p:tavLst>
                                    </p:anim>
                                    <p:anim calcmode="lin" valueType="num">
                                      <p:cBhvr>
                                        <p:cTn id="399" dur="3000"/>
                                        <p:tgtEl>
                                          <p:spTgt spid="1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400" dur="1" fill="hold">
                                          <p:stCondLst>
                                            <p:cond delay="2999"/>
                                          </p:stCondLst>
                                        </p:cTn>
                                        <p:tgtEl>
                                          <p:spTgt spid="17"/>
                                        </p:tgtEl>
                                        <p:attrNameLst>
                                          <p:attrName>style.visibility</p:attrName>
                                        </p:attrNameLst>
                                      </p:cBhvr>
                                      <p:to>
                                        <p:strVal val="hidden"/>
                                      </p:to>
                                    </p:set>
                                  </p:childTnLst>
                                </p:cTn>
                              </p:par>
                              <p:par>
                                <p:cTn id="401" presetID="19" presetClass="exit" presetSubtype="5" fill="hold" grpId="2" nodeType="withEffect">
                                  <p:stCondLst>
                                    <p:cond delay="0"/>
                                  </p:stCondLst>
                                  <p:childTnLst>
                                    <p:anim calcmode="lin" valueType="num">
                                      <p:cBhvr>
                                        <p:cTn id="402" dur="3000"/>
                                        <p:tgtEl>
                                          <p:spTgt spid="18"/>
                                        </p:tgtEl>
                                        <p:attrNameLst>
                                          <p:attrName>ppt_w</p:attrName>
                                        </p:attrNameLst>
                                      </p:cBhvr>
                                      <p:tavLst>
                                        <p:tav tm="0">
                                          <p:val>
                                            <p:strVal val="ppt_w"/>
                                          </p:val>
                                        </p:tav>
                                        <p:tav tm="100000">
                                          <p:val>
                                            <p:strVal val="ppt_w"/>
                                          </p:val>
                                        </p:tav>
                                      </p:tavLst>
                                    </p:anim>
                                    <p:anim calcmode="lin" valueType="num">
                                      <p:cBhvr>
                                        <p:cTn id="403" dur="3000"/>
                                        <p:tgtEl>
                                          <p:spTgt spid="1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404" dur="1" fill="hold">
                                          <p:stCondLst>
                                            <p:cond delay="2999"/>
                                          </p:stCondLst>
                                        </p:cTn>
                                        <p:tgtEl>
                                          <p:spTgt spid="18"/>
                                        </p:tgtEl>
                                        <p:attrNameLst>
                                          <p:attrName>style.visibility</p:attrName>
                                        </p:attrNameLst>
                                      </p:cBhvr>
                                      <p:to>
                                        <p:strVal val="hidden"/>
                                      </p:to>
                                    </p:set>
                                  </p:childTnLst>
                                </p:cTn>
                              </p:par>
                              <p:par>
                                <p:cTn id="405" presetID="19" presetClass="exit" presetSubtype="5" fill="hold" grpId="2" nodeType="withEffect">
                                  <p:stCondLst>
                                    <p:cond delay="0"/>
                                  </p:stCondLst>
                                  <p:childTnLst>
                                    <p:anim calcmode="lin" valueType="num">
                                      <p:cBhvr>
                                        <p:cTn id="406" dur="3000"/>
                                        <p:tgtEl>
                                          <p:spTgt spid="19"/>
                                        </p:tgtEl>
                                        <p:attrNameLst>
                                          <p:attrName>ppt_w</p:attrName>
                                        </p:attrNameLst>
                                      </p:cBhvr>
                                      <p:tavLst>
                                        <p:tav tm="0">
                                          <p:val>
                                            <p:strVal val="ppt_w"/>
                                          </p:val>
                                        </p:tav>
                                        <p:tav tm="100000">
                                          <p:val>
                                            <p:strVal val="ppt_w"/>
                                          </p:val>
                                        </p:tav>
                                      </p:tavLst>
                                    </p:anim>
                                    <p:anim calcmode="lin" valueType="num">
                                      <p:cBhvr>
                                        <p:cTn id="407" dur="3000"/>
                                        <p:tgtEl>
                                          <p:spTgt spid="19"/>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408" dur="1" fill="hold">
                                          <p:stCondLst>
                                            <p:cond delay="2999"/>
                                          </p:stCondLst>
                                        </p:cTn>
                                        <p:tgtEl>
                                          <p:spTgt spid="19"/>
                                        </p:tgtEl>
                                        <p:attrNameLst>
                                          <p:attrName>style.visibility</p:attrName>
                                        </p:attrNameLst>
                                      </p:cBhvr>
                                      <p:to>
                                        <p:strVal val="hidden"/>
                                      </p:to>
                                    </p:set>
                                  </p:childTnLst>
                                </p:cTn>
                              </p:par>
                              <p:par>
                                <p:cTn id="409" presetID="19" presetClass="exit" presetSubtype="5" fill="hold" grpId="2" nodeType="withEffect">
                                  <p:stCondLst>
                                    <p:cond delay="0"/>
                                  </p:stCondLst>
                                  <p:childTnLst>
                                    <p:anim calcmode="lin" valueType="num">
                                      <p:cBhvr>
                                        <p:cTn id="410" dur="3000"/>
                                        <p:tgtEl>
                                          <p:spTgt spid="20"/>
                                        </p:tgtEl>
                                        <p:attrNameLst>
                                          <p:attrName>ppt_w</p:attrName>
                                        </p:attrNameLst>
                                      </p:cBhvr>
                                      <p:tavLst>
                                        <p:tav tm="0">
                                          <p:val>
                                            <p:strVal val="ppt_w"/>
                                          </p:val>
                                        </p:tav>
                                        <p:tav tm="100000">
                                          <p:val>
                                            <p:strVal val="ppt_w"/>
                                          </p:val>
                                        </p:tav>
                                      </p:tavLst>
                                    </p:anim>
                                    <p:anim calcmode="lin" valueType="num">
                                      <p:cBhvr>
                                        <p:cTn id="411" dur="3000"/>
                                        <p:tgtEl>
                                          <p:spTgt spid="20"/>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412" dur="1" fill="hold">
                                          <p:stCondLst>
                                            <p:cond delay="2999"/>
                                          </p:stCondLst>
                                        </p:cTn>
                                        <p:tgtEl>
                                          <p:spTgt spid="20"/>
                                        </p:tgtEl>
                                        <p:attrNameLst>
                                          <p:attrName>style.visibility</p:attrName>
                                        </p:attrNameLst>
                                      </p:cBhvr>
                                      <p:to>
                                        <p:strVal val="hidden"/>
                                      </p:to>
                                    </p:set>
                                  </p:childTnLst>
                                </p:cTn>
                              </p:par>
                              <p:par>
                                <p:cTn id="413" presetID="19" presetClass="exit" presetSubtype="5" fill="hold" grpId="2" nodeType="withEffect">
                                  <p:stCondLst>
                                    <p:cond delay="0"/>
                                  </p:stCondLst>
                                  <p:childTnLst>
                                    <p:anim calcmode="lin" valueType="num">
                                      <p:cBhvr>
                                        <p:cTn id="414" dur="3000"/>
                                        <p:tgtEl>
                                          <p:spTgt spid="21"/>
                                        </p:tgtEl>
                                        <p:attrNameLst>
                                          <p:attrName>ppt_w</p:attrName>
                                        </p:attrNameLst>
                                      </p:cBhvr>
                                      <p:tavLst>
                                        <p:tav tm="0">
                                          <p:val>
                                            <p:strVal val="ppt_w"/>
                                          </p:val>
                                        </p:tav>
                                        <p:tav tm="100000">
                                          <p:val>
                                            <p:strVal val="ppt_w"/>
                                          </p:val>
                                        </p:tav>
                                      </p:tavLst>
                                    </p:anim>
                                    <p:anim calcmode="lin" valueType="num">
                                      <p:cBhvr>
                                        <p:cTn id="415" dur="3000"/>
                                        <p:tgtEl>
                                          <p:spTgt spid="21"/>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416" dur="1" fill="hold">
                                          <p:stCondLst>
                                            <p:cond delay="2999"/>
                                          </p:stCondLst>
                                        </p:cTn>
                                        <p:tgtEl>
                                          <p:spTgt spid="21"/>
                                        </p:tgtEl>
                                        <p:attrNameLst>
                                          <p:attrName>style.visibility</p:attrName>
                                        </p:attrNameLst>
                                      </p:cBhvr>
                                      <p:to>
                                        <p:strVal val="hidden"/>
                                      </p:to>
                                    </p:set>
                                  </p:childTnLst>
                                </p:cTn>
                              </p:par>
                              <p:par>
                                <p:cTn id="417" presetID="19" presetClass="exit" presetSubtype="5" fill="hold" grpId="2" nodeType="withEffect">
                                  <p:stCondLst>
                                    <p:cond delay="0"/>
                                  </p:stCondLst>
                                  <p:childTnLst>
                                    <p:anim calcmode="lin" valueType="num">
                                      <p:cBhvr>
                                        <p:cTn id="418" dur="3000"/>
                                        <p:tgtEl>
                                          <p:spTgt spid="34"/>
                                        </p:tgtEl>
                                        <p:attrNameLst>
                                          <p:attrName>ppt_w</p:attrName>
                                        </p:attrNameLst>
                                      </p:cBhvr>
                                      <p:tavLst>
                                        <p:tav tm="0">
                                          <p:val>
                                            <p:strVal val="ppt_w"/>
                                          </p:val>
                                        </p:tav>
                                        <p:tav tm="100000">
                                          <p:val>
                                            <p:strVal val="ppt_w"/>
                                          </p:val>
                                        </p:tav>
                                      </p:tavLst>
                                    </p:anim>
                                    <p:anim calcmode="lin" valueType="num">
                                      <p:cBhvr>
                                        <p:cTn id="419" dur="3000"/>
                                        <p:tgtEl>
                                          <p:spTgt spid="34"/>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420" dur="1" fill="hold">
                                          <p:stCondLst>
                                            <p:cond delay="2999"/>
                                          </p:stCondLst>
                                        </p:cTn>
                                        <p:tgtEl>
                                          <p:spTgt spid="34"/>
                                        </p:tgtEl>
                                        <p:attrNameLst>
                                          <p:attrName>style.visibility</p:attrName>
                                        </p:attrNameLst>
                                      </p:cBhvr>
                                      <p:to>
                                        <p:strVal val="hidden"/>
                                      </p:to>
                                    </p:set>
                                  </p:childTnLst>
                                </p:cTn>
                              </p:par>
                              <p:par>
                                <p:cTn id="421" presetID="19" presetClass="exit" presetSubtype="5" fill="hold" grpId="2" nodeType="withEffect">
                                  <p:stCondLst>
                                    <p:cond delay="0"/>
                                  </p:stCondLst>
                                  <p:childTnLst>
                                    <p:anim calcmode="lin" valueType="num">
                                      <p:cBhvr>
                                        <p:cTn id="422" dur="3000"/>
                                        <p:tgtEl>
                                          <p:spTgt spid="35"/>
                                        </p:tgtEl>
                                        <p:attrNameLst>
                                          <p:attrName>ppt_w</p:attrName>
                                        </p:attrNameLst>
                                      </p:cBhvr>
                                      <p:tavLst>
                                        <p:tav tm="0">
                                          <p:val>
                                            <p:strVal val="ppt_w"/>
                                          </p:val>
                                        </p:tav>
                                        <p:tav tm="100000">
                                          <p:val>
                                            <p:strVal val="ppt_w"/>
                                          </p:val>
                                        </p:tav>
                                      </p:tavLst>
                                    </p:anim>
                                    <p:anim calcmode="lin" valueType="num">
                                      <p:cBhvr>
                                        <p:cTn id="423" dur="3000"/>
                                        <p:tgtEl>
                                          <p:spTgt spid="3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424" dur="1" fill="hold">
                                          <p:stCondLst>
                                            <p:cond delay="2999"/>
                                          </p:stCondLst>
                                        </p:cTn>
                                        <p:tgtEl>
                                          <p:spTgt spid="35"/>
                                        </p:tgtEl>
                                        <p:attrNameLst>
                                          <p:attrName>style.visibility</p:attrName>
                                        </p:attrNameLst>
                                      </p:cBhvr>
                                      <p:to>
                                        <p:strVal val="hidden"/>
                                      </p:to>
                                    </p:set>
                                  </p:childTnLst>
                                </p:cTn>
                              </p:par>
                              <p:par>
                                <p:cTn id="425" presetID="19" presetClass="exit" presetSubtype="5" fill="hold" grpId="2" nodeType="withEffect">
                                  <p:stCondLst>
                                    <p:cond delay="0"/>
                                  </p:stCondLst>
                                  <p:childTnLst>
                                    <p:anim calcmode="lin" valueType="num">
                                      <p:cBhvr>
                                        <p:cTn id="426" dur="3000"/>
                                        <p:tgtEl>
                                          <p:spTgt spid="36"/>
                                        </p:tgtEl>
                                        <p:attrNameLst>
                                          <p:attrName>ppt_w</p:attrName>
                                        </p:attrNameLst>
                                      </p:cBhvr>
                                      <p:tavLst>
                                        <p:tav tm="0">
                                          <p:val>
                                            <p:strVal val="ppt_w"/>
                                          </p:val>
                                        </p:tav>
                                        <p:tav tm="100000">
                                          <p:val>
                                            <p:strVal val="ppt_w"/>
                                          </p:val>
                                        </p:tav>
                                      </p:tavLst>
                                    </p:anim>
                                    <p:anim calcmode="lin" valueType="num">
                                      <p:cBhvr>
                                        <p:cTn id="427" dur="3000"/>
                                        <p:tgtEl>
                                          <p:spTgt spid="36"/>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428" dur="1" fill="hold">
                                          <p:stCondLst>
                                            <p:cond delay="2999"/>
                                          </p:stCondLst>
                                        </p:cTn>
                                        <p:tgtEl>
                                          <p:spTgt spid="36"/>
                                        </p:tgtEl>
                                        <p:attrNameLst>
                                          <p:attrName>style.visibility</p:attrName>
                                        </p:attrNameLst>
                                      </p:cBhvr>
                                      <p:to>
                                        <p:strVal val="hidden"/>
                                      </p:to>
                                    </p:set>
                                  </p:childTnLst>
                                </p:cTn>
                              </p:par>
                              <p:par>
                                <p:cTn id="429" presetID="19" presetClass="exit" presetSubtype="5" fill="hold" grpId="2" nodeType="withEffect">
                                  <p:stCondLst>
                                    <p:cond delay="0"/>
                                  </p:stCondLst>
                                  <p:childTnLst>
                                    <p:anim calcmode="lin" valueType="num">
                                      <p:cBhvr>
                                        <p:cTn id="430" dur="3000"/>
                                        <p:tgtEl>
                                          <p:spTgt spid="37"/>
                                        </p:tgtEl>
                                        <p:attrNameLst>
                                          <p:attrName>ppt_w</p:attrName>
                                        </p:attrNameLst>
                                      </p:cBhvr>
                                      <p:tavLst>
                                        <p:tav tm="0">
                                          <p:val>
                                            <p:strVal val="ppt_w"/>
                                          </p:val>
                                        </p:tav>
                                        <p:tav tm="100000">
                                          <p:val>
                                            <p:strVal val="ppt_w"/>
                                          </p:val>
                                        </p:tav>
                                      </p:tavLst>
                                    </p:anim>
                                    <p:anim calcmode="lin" valueType="num">
                                      <p:cBhvr>
                                        <p:cTn id="431" dur="3000"/>
                                        <p:tgtEl>
                                          <p:spTgt spid="3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432" dur="1" fill="hold">
                                          <p:stCondLst>
                                            <p:cond delay="2999"/>
                                          </p:stCondLst>
                                        </p:cTn>
                                        <p:tgtEl>
                                          <p:spTgt spid="37"/>
                                        </p:tgtEl>
                                        <p:attrNameLst>
                                          <p:attrName>style.visibility</p:attrName>
                                        </p:attrNameLst>
                                      </p:cBhvr>
                                      <p:to>
                                        <p:strVal val="hidden"/>
                                      </p:to>
                                    </p:set>
                                  </p:childTnLst>
                                </p:cTn>
                              </p:par>
                              <p:par>
                                <p:cTn id="433" presetID="19" presetClass="exit" presetSubtype="5" fill="hold" grpId="2" nodeType="withEffect">
                                  <p:stCondLst>
                                    <p:cond delay="0"/>
                                  </p:stCondLst>
                                  <p:childTnLst>
                                    <p:anim calcmode="lin" valueType="num">
                                      <p:cBhvr>
                                        <p:cTn id="434" dur="3000"/>
                                        <p:tgtEl>
                                          <p:spTgt spid="38"/>
                                        </p:tgtEl>
                                        <p:attrNameLst>
                                          <p:attrName>ppt_w</p:attrName>
                                        </p:attrNameLst>
                                      </p:cBhvr>
                                      <p:tavLst>
                                        <p:tav tm="0">
                                          <p:val>
                                            <p:strVal val="ppt_w"/>
                                          </p:val>
                                        </p:tav>
                                        <p:tav tm="100000">
                                          <p:val>
                                            <p:strVal val="ppt_w"/>
                                          </p:val>
                                        </p:tav>
                                      </p:tavLst>
                                    </p:anim>
                                    <p:anim calcmode="lin" valueType="num">
                                      <p:cBhvr>
                                        <p:cTn id="435" dur="3000"/>
                                        <p:tgtEl>
                                          <p:spTgt spid="3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436" dur="1" fill="hold">
                                          <p:stCondLst>
                                            <p:cond delay="2999"/>
                                          </p:stCondLst>
                                        </p:cTn>
                                        <p:tgtEl>
                                          <p:spTgt spid="38"/>
                                        </p:tgtEl>
                                        <p:attrNameLst>
                                          <p:attrName>style.visibility</p:attrName>
                                        </p:attrNameLst>
                                      </p:cBhvr>
                                      <p:to>
                                        <p:strVal val="hidden"/>
                                      </p:to>
                                    </p:set>
                                  </p:childTnLst>
                                </p:cTn>
                              </p:par>
                              <p:par>
                                <p:cTn id="437" presetID="19" presetClass="exit" presetSubtype="5" fill="hold" grpId="2" nodeType="withEffect">
                                  <p:stCondLst>
                                    <p:cond delay="0"/>
                                  </p:stCondLst>
                                  <p:childTnLst>
                                    <p:anim calcmode="lin" valueType="num">
                                      <p:cBhvr>
                                        <p:cTn id="438" dur="3000"/>
                                        <p:tgtEl>
                                          <p:spTgt spid="39"/>
                                        </p:tgtEl>
                                        <p:attrNameLst>
                                          <p:attrName>ppt_w</p:attrName>
                                        </p:attrNameLst>
                                      </p:cBhvr>
                                      <p:tavLst>
                                        <p:tav tm="0">
                                          <p:val>
                                            <p:strVal val="ppt_w"/>
                                          </p:val>
                                        </p:tav>
                                        <p:tav tm="100000">
                                          <p:val>
                                            <p:strVal val="ppt_w"/>
                                          </p:val>
                                        </p:tav>
                                      </p:tavLst>
                                    </p:anim>
                                    <p:anim calcmode="lin" valueType="num">
                                      <p:cBhvr>
                                        <p:cTn id="439" dur="3000"/>
                                        <p:tgtEl>
                                          <p:spTgt spid="39"/>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440" dur="1" fill="hold">
                                          <p:stCondLst>
                                            <p:cond delay="2999"/>
                                          </p:stCondLst>
                                        </p:cTn>
                                        <p:tgtEl>
                                          <p:spTgt spid="39"/>
                                        </p:tgtEl>
                                        <p:attrNameLst>
                                          <p:attrName>style.visibility</p:attrName>
                                        </p:attrNameLst>
                                      </p:cBhvr>
                                      <p:to>
                                        <p:strVal val="hidden"/>
                                      </p:to>
                                    </p:set>
                                  </p:childTnLst>
                                </p:cTn>
                              </p:par>
                              <p:par>
                                <p:cTn id="441" presetID="8" presetClass="emph" presetSubtype="0" fill="hold" grpId="3" nodeType="withEffect">
                                  <p:stCondLst>
                                    <p:cond delay="0"/>
                                  </p:stCondLst>
                                  <p:childTnLst>
                                    <p:animRot by="21600000">
                                      <p:cBhvr>
                                        <p:cTn id="442" dur="3000" fill="hold"/>
                                        <p:tgtEl>
                                          <p:spTgt spid="4"/>
                                        </p:tgtEl>
                                        <p:attrNameLst>
                                          <p:attrName>r</p:attrName>
                                        </p:attrNameLst>
                                      </p:cBhvr>
                                    </p:animRot>
                                  </p:childTnLst>
                                </p:cTn>
                              </p:par>
                              <p:par>
                                <p:cTn id="443" presetID="8" presetClass="emph" presetSubtype="0" fill="hold" grpId="3" nodeType="withEffect">
                                  <p:stCondLst>
                                    <p:cond delay="0"/>
                                  </p:stCondLst>
                                  <p:childTnLst>
                                    <p:animRot by="21600000">
                                      <p:cBhvr>
                                        <p:cTn id="444" dur="3000" fill="hold"/>
                                        <p:tgtEl>
                                          <p:spTgt spid="16"/>
                                        </p:tgtEl>
                                        <p:attrNameLst>
                                          <p:attrName>r</p:attrName>
                                        </p:attrNameLst>
                                      </p:cBhvr>
                                    </p:animRot>
                                  </p:childTnLst>
                                </p:cTn>
                              </p:par>
                              <p:par>
                                <p:cTn id="445" presetID="8" presetClass="emph" presetSubtype="0" fill="hold" grpId="3" nodeType="withEffect">
                                  <p:stCondLst>
                                    <p:cond delay="0"/>
                                  </p:stCondLst>
                                  <p:childTnLst>
                                    <p:animRot by="21600000">
                                      <p:cBhvr>
                                        <p:cTn id="446" dur="3000" fill="hold"/>
                                        <p:tgtEl>
                                          <p:spTgt spid="34"/>
                                        </p:tgtEl>
                                        <p:attrNameLst>
                                          <p:attrName>r</p:attrName>
                                        </p:attrNameLst>
                                      </p:cBhvr>
                                    </p:animRot>
                                  </p:childTnLst>
                                </p:cTn>
                              </p:par>
                              <p:par>
                                <p:cTn id="447" presetID="8" presetClass="emph" presetSubtype="0" fill="hold" grpId="3" nodeType="withEffect">
                                  <p:stCondLst>
                                    <p:cond delay="0"/>
                                  </p:stCondLst>
                                  <p:childTnLst>
                                    <p:animRot by="21600000">
                                      <p:cBhvr>
                                        <p:cTn id="448" dur="3000" fill="hold"/>
                                        <p:tgtEl>
                                          <p:spTgt spid="6"/>
                                        </p:tgtEl>
                                        <p:attrNameLst>
                                          <p:attrName>r</p:attrName>
                                        </p:attrNameLst>
                                      </p:cBhvr>
                                    </p:animRot>
                                  </p:childTnLst>
                                </p:cTn>
                              </p:par>
                              <p:par>
                                <p:cTn id="449" presetID="8" presetClass="emph" presetSubtype="0" fill="hold" grpId="3" nodeType="withEffect">
                                  <p:stCondLst>
                                    <p:cond delay="0"/>
                                  </p:stCondLst>
                                  <p:childTnLst>
                                    <p:animRot by="21600000">
                                      <p:cBhvr>
                                        <p:cTn id="450" dur="3000" fill="hold"/>
                                        <p:tgtEl>
                                          <p:spTgt spid="18"/>
                                        </p:tgtEl>
                                        <p:attrNameLst>
                                          <p:attrName>r</p:attrName>
                                        </p:attrNameLst>
                                      </p:cBhvr>
                                    </p:animRot>
                                  </p:childTnLst>
                                </p:cTn>
                              </p:par>
                              <p:par>
                                <p:cTn id="451" presetID="8" presetClass="emph" presetSubtype="0" fill="hold" grpId="3" nodeType="withEffect">
                                  <p:stCondLst>
                                    <p:cond delay="0"/>
                                  </p:stCondLst>
                                  <p:childTnLst>
                                    <p:animRot by="21600000">
                                      <p:cBhvr>
                                        <p:cTn id="452" dur="3000" fill="hold"/>
                                        <p:tgtEl>
                                          <p:spTgt spid="36"/>
                                        </p:tgtEl>
                                        <p:attrNameLst>
                                          <p:attrName>r</p:attrName>
                                        </p:attrNameLst>
                                      </p:cBhvr>
                                    </p:animRot>
                                  </p:childTnLst>
                                </p:cTn>
                              </p:par>
                              <p:par>
                                <p:cTn id="453" presetID="8" presetClass="emph" presetSubtype="0" fill="hold" grpId="3" nodeType="withEffect">
                                  <p:stCondLst>
                                    <p:cond delay="0"/>
                                  </p:stCondLst>
                                  <p:childTnLst>
                                    <p:animRot by="21600000">
                                      <p:cBhvr>
                                        <p:cTn id="454" dur="3000" fill="hold"/>
                                        <p:tgtEl>
                                          <p:spTgt spid="8"/>
                                        </p:tgtEl>
                                        <p:attrNameLst>
                                          <p:attrName>r</p:attrName>
                                        </p:attrNameLst>
                                      </p:cBhvr>
                                    </p:animRot>
                                  </p:childTnLst>
                                </p:cTn>
                              </p:par>
                              <p:par>
                                <p:cTn id="455" presetID="8" presetClass="emph" presetSubtype="0" fill="hold" grpId="3" nodeType="withEffect">
                                  <p:stCondLst>
                                    <p:cond delay="0"/>
                                  </p:stCondLst>
                                  <p:childTnLst>
                                    <p:animRot by="21600000">
                                      <p:cBhvr>
                                        <p:cTn id="456" dur="3000" fill="hold"/>
                                        <p:tgtEl>
                                          <p:spTgt spid="20"/>
                                        </p:tgtEl>
                                        <p:attrNameLst>
                                          <p:attrName>r</p:attrName>
                                        </p:attrNameLst>
                                      </p:cBhvr>
                                    </p:animRot>
                                  </p:childTnLst>
                                </p:cTn>
                              </p:par>
                              <p:par>
                                <p:cTn id="457" presetID="8" presetClass="emph" presetSubtype="0" fill="hold" grpId="3" nodeType="withEffect">
                                  <p:stCondLst>
                                    <p:cond delay="0"/>
                                  </p:stCondLst>
                                  <p:childTnLst>
                                    <p:animRot by="21600000">
                                      <p:cBhvr>
                                        <p:cTn id="458" dur="3000" fill="hold"/>
                                        <p:tgtEl>
                                          <p:spTgt spid="38"/>
                                        </p:tgtEl>
                                        <p:attrNameLst>
                                          <p:attrName>r</p:attrName>
                                        </p:attrNameLst>
                                      </p:cBhvr>
                                    </p:animRot>
                                  </p:childTnLst>
                                </p:cTn>
                              </p:par>
                              <p:par>
                                <p:cTn id="459" presetID="8" presetClass="emph" presetSubtype="0" fill="hold" grpId="3" nodeType="withEffect">
                                  <p:stCondLst>
                                    <p:cond delay="0"/>
                                  </p:stCondLst>
                                  <p:childTnLst>
                                    <p:animRot by="-21600000">
                                      <p:cBhvr>
                                        <p:cTn id="460" dur="3000" fill="hold"/>
                                        <p:tgtEl>
                                          <p:spTgt spid="5"/>
                                        </p:tgtEl>
                                        <p:attrNameLst>
                                          <p:attrName>r</p:attrName>
                                        </p:attrNameLst>
                                      </p:cBhvr>
                                    </p:animRot>
                                  </p:childTnLst>
                                </p:cTn>
                              </p:par>
                              <p:par>
                                <p:cTn id="461" presetID="8" presetClass="emph" presetSubtype="0" fill="hold" grpId="3" nodeType="withEffect">
                                  <p:stCondLst>
                                    <p:cond delay="0"/>
                                  </p:stCondLst>
                                  <p:childTnLst>
                                    <p:animRot by="-21600000">
                                      <p:cBhvr>
                                        <p:cTn id="462" dur="3000" fill="hold"/>
                                        <p:tgtEl>
                                          <p:spTgt spid="17"/>
                                        </p:tgtEl>
                                        <p:attrNameLst>
                                          <p:attrName>r</p:attrName>
                                        </p:attrNameLst>
                                      </p:cBhvr>
                                    </p:animRot>
                                  </p:childTnLst>
                                </p:cTn>
                              </p:par>
                              <p:par>
                                <p:cTn id="463" presetID="8" presetClass="emph" presetSubtype="0" fill="hold" grpId="3" nodeType="withEffect">
                                  <p:stCondLst>
                                    <p:cond delay="0"/>
                                  </p:stCondLst>
                                  <p:childTnLst>
                                    <p:animRot by="-21600000">
                                      <p:cBhvr>
                                        <p:cTn id="464" dur="3000" fill="hold"/>
                                        <p:tgtEl>
                                          <p:spTgt spid="35"/>
                                        </p:tgtEl>
                                        <p:attrNameLst>
                                          <p:attrName>r</p:attrName>
                                        </p:attrNameLst>
                                      </p:cBhvr>
                                    </p:animRot>
                                  </p:childTnLst>
                                </p:cTn>
                              </p:par>
                              <p:par>
                                <p:cTn id="465" presetID="8" presetClass="emph" presetSubtype="0" fill="hold" grpId="3" nodeType="withEffect">
                                  <p:stCondLst>
                                    <p:cond delay="0"/>
                                  </p:stCondLst>
                                  <p:childTnLst>
                                    <p:animRot by="-21600000">
                                      <p:cBhvr>
                                        <p:cTn id="466" dur="3000" fill="hold"/>
                                        <p:tgtEl>
                                          <p:spTgt spid="37"/>
                                        </p:tgtEl>
                                        <p:attrNameLst>
                                          <p:attrName>r</p:attrName>
                                        </p:attrNameLst>
                                      </p:cBhvr>
                                    </p:animRot>
                                  </p:childTnLst>
                                </p:cTn>
                              </p:par>
                              <p:par>
                                <p:cTn id="467" presetID="8" presetClass="emph" presetSubtype="0" fill="hold" grpId="3" nodeType="withEffect">
                                  <p:stCondLst>
                                    <p:cond delay="0"/>
                                  </p:stCondLst>
                                  <p:childTnLst>
                                    <p:animRot by="-21600000">
                                      <p:cBhvr>
                                        <p:cTn id="468" dur="3000" fill="hold"/>
                                        <p:tgtEl>
                                          <p:spTgt spid="7"/>
                                        </p:tgtEl>
                                        <p:attrNameLst>
                                          <p:attrName>r</p:attrName>
                                        </p:attrNameLst>
                                      </p:cBhvr>
                                    </p:animRot>
                                  </p:childTnLst>
                                </p:cTn>
                              </p:par>
                              <p:par>
                                <p:cTn id="469" presetID="8" presetClass="emph" presetSubtype="0" fill="hold" grpId="3" nodeType="withEffect">
                                  <p:stCondLst>
                                    <p:cond delay="0"/>
                                  </p:stCondLst>
                                  <p:childTnLst>
                                    <p:animRot by="-21600000">
                                      <p:cBhvr>
                                        <p:cTn id="470" dur="3000" fill="hold"/>
                                        <p:tgtEl>
                                          <p:spTgt spid="19"/>
                                        </p:tgtEl>
                                        <p:attrNameLst>
                                          <p:attrName>r</p:attrName>
                                        </p:attrNameLst>
                                      </p:cBhvr>
                                    </p:animRot>
                                  </p:childTnLst>
                                </p:cTn>
                              </p:par>
                              <p:par>
                                <p:cTn id="471" presetID="8" presetClass="emph" presetSubtype="0" fill="hold" grpId="3" nodeType="withEffect">
                                  <p:stCondLst>
                                    <p:cond delay="0"/>
                                  </p:stCondLst>
                                  <p:childTnLst>
                                    <p:animRot by="-21600000">
                                      <p:cBhvr>
                                        <p:cTn id="472" dur="3000" fill="hold"/>
                                        <p:tgtEl>
                                          <p:spTgt spid="9"/>
                                        </p:tgtEl>
                                        <p:attrNameLst>
                                          <p:attrName>r</p:attrName>
                                        </p:attrNameLst>
                                      </p:cBhvr>
                                    </p:animRot>
                                  </p:childTnLst>
                                </p:cTn>
                              </p:par>
                              <p:par>
                                <p:cTn id="473" presetID="8" presetClass="emph" presetSubtype="0" fill="hold" grpId="3" nodeType="withEffect">
                                  <p:stCondLst>
                                    <p:cond delay="0"/>
                                  </p:stCondLst>
                                  <p:childTnLst>
                                    <p:animRot by="-21600000">
                                      <p:cBhvr>
                                        <p:cTn id="474" dur="3000" fill="hold"/>
                                        <p:tgtEl>
                                          <p:spTgt spid="21"/>
                                        </p:tgtEl>
                                        <p:attrNameLst>
                                          <p:attrName>r</p:attrName>
                                        </p:attrNameLst>
                                      </p:cBhvr>
                                    </p:animRot>
                                  </p:childTnLst>
                                </p:cTn>
                              </p:par>
                              <p:par>
                                <p:cTn id="475" presetID="8" presetClass="emph" presetSubtype="0" fill="hold" grpId="3" nodeType="withEffect">
                                  <p:stCondLst>
                                    <p:cond delay="0"/>
                                  </p:stCondLst>
                                  <p:childTnLst>
                                    <p:animRot by="-21600000">
                                      <p:cBhvr>
                                        <p:cTn id="476" dur="3000" fill="hold"/>
                                        <p:tgtEl>
                                          <p:spTgt spid="39"/>
                                        </p:tgtEl>
                                        <p:attrNameLst>
                                          <p:attrName>r</p:attrName>
                                        </p:attrNameLst>
                                      </p:cBhvr>
                                    </p:animRot>
                                  </p:childTnLst>
                                </p:cTn>
                              </p:par>
                              <p:par>
                                <p:cTn id="477" presetID="8" presetClass="emph" presetSubtype="0" fill="hold" grpId="3" nodeType="withEffect">
                                  <p:stCondLst>
                                    <p:cond delay="0"/>
                                  </p:stCondLst>
                                  <p:childTnLst>
                                    <p:animRot by="-21600000">
                                      <p:cBhvr>
                                        <p:cTn id="478" dur="3000" fill="hold"/>
                                        <p:tgtEl>
                                          <p:spTgt spid="13"/>
                                        </p:tgtEl>
                                        <p:attrNameLst>
                                          <p:attrName>r</p:attrName>
                                        </p:attrNameLst>
                                      </p:cBhvr>
                                    </p:animRot>
                                  </p:childTnLst>
                                </p:cTn>
                              </p:par>
                              <p:par>
                                <p:cTn id="479" presetID="8" presetClass="emph" presetSubtype="0" fill="hold" grpId="3" nodeType="withEffect">
                                  <p:stCondLst>
                                    <p:cond delay="0"/>
                                  </p:stCondLst>
                                  <p:childTnLst>
                                    <p:animRot by="-21600000">
                                      <p:cBhvr>
                                        <p:cTn id="480" dur="3000" fill="hold"/>
                                        <p:tgtEl>
                                          <p:spTgt spid="25"/>
                                        </p:tgtEl>
                                        <p:attrNameLst>
                                          <p:attrName>r</p:attrName>
                                        </p:attrNameLst>
                                      </p:cBhvr>
                                    </p:animRot>
                                  </p:childTnLst>
                                </p:cTn>
                              </p:par>
                              <p:par>
                                <p:cTn id="481" presetID="8" presetClass="emph" presetSubtype="0" fill="hold" grpId="3" nodeType="withEffect">
                                  <p:stCondLst>
                                    <p:cond delay="0"/>
                                  </p:stCondLst>
                                  <p:childTnLst>
                                    <p:animRot by="-21600000">
                                      <p:cBhvr>
                                        <p:cTn id="482" dur="3000" fill="hold"/>
                                        <p:tgtEl>
                                          <p:spTgt spid="31"/>
                                        </p:tgtEl>
                                        <p:attrNameLst>
                                          <p:attrName>r</p:attrName>
                                        </p:attrNameLst>
                                      </p:cBhvr>
                                    </p:animRot>
                                  </p:childTnLst>
                                </p:cTn>
                              </p:par>
                              <p:par>
                                <p:cTn id="483" presetID="8" presetClass="emph" presetSubtype="0" fill="hold" grpId="3" nodeType="withEffect">
                                  <p:stCondLst>
                                    <p:cond delay="0"/>
                                  </p:stCondLst>
                                  <p:childTnLst>
                                    <p:animRot by="-21600000">
                                      <p:cBhvr>
                                        <p:cTn id="484" dur="3000" fill="hold"/>
                                        <p:tgtEl>
                                          <p:spTgt spid="15"/>
                                        </p:tgtEl>
                                        <p:attrNameLst>
                                          <p:attrName>r</p:attrName>
                                        </p:attrNameLst>
                                      </p:cBhvr>
                                    </p:animRot>
                                  </p:childTnLst>
                                </p:cTn>
                              </p:par>
                              <p:par>
                                <p:cTn id="485" presetID="8" presetClass="emph" presetSubtype="0" fill="hold" grpId="3" nodeType="withEffect">
                                  <p:stCondLst>
                                    <p:cond delay="0"/>
                                  </p:stCondLst>
                                  <p:childTnLst>
                                    <p:animRot by="-21600000">
                                      <p:cBhvr>
                                        <p:cTn id="486" dur="3000" fill="hold"/>
                                        <p:tgtEl>
                                          <p:spTgt spid="27"/>
                                        </p:tgtEl>
                                        <p:attrNameLst>
                                          <p:attrName>r</p:attrName>
                                        </p:attrNameLst>
                                      </p:cBhvr>
                                    </p:animRot>
                                  </p:childTnLst>
                                </p:cTn>
                              </p:par>
                              <p:par>
                                <p:cTn id="487" presetID="8" presetClass="emph" presetSubtype="0" fill="hold" grpId="3" nodeType="withEffect">
                                  <p:stCondLst>
                                    <p:cond delay="0"/>
                                  </p:stCondLst>
                                  <p:childTnLst>
                                    <p:animRot by="-21600000">
                                      <p:cBhvr>
                                        <p:cTn id="488" dur="3000" fill="hold"/>
                                        <p:tgtEl>
                                          <p:spTgt spid="33"/>
                                        </p:tgtEl>
                                        <p:attrNameLst>
                                          <p:attrName>r</p:attrName>
                                        </p:attrNameLst>
                                      </p:cBhvr>
                                    </p:animRot>
                                  </p:childTnLst>
                                </p:cTn>
                              </p:par>
                              <p:par>
                                <p:cTn id="489" presetID="8" presetClass="emph" presetSubtype="0" fill="hold" grpId="3" nodeType="withEffect">
                                  <p:stCondLst>
                                    <p:cond delay="0"/>
                                  </p:stCondLst>
                                  <p:childTnLst>
                                    <p:animRot by="-21600000">
                                      <p:cBhvr>
                                        <p:cTn id="490" dur="3000" fill="hold"/>
                                        <p:tgtEl>
                                          <p:spTgt spid="11"/>
                                        </p:tgtEl>
                                        <p:attrNameLst>
                                          <p:attrName>r</p:attrName>
                                        </p:attrNameLst>
                                      </p:cBhvr>
                                    </p:animRot>
                                  </p:childTnLst>
                                </p:cTn>
                              </p:par>
                              <p:par>
                                <p:cTn id="491" presetID="8" presetClass="emph" presetSubtype="0" fill="hold" grpId="3" nodeType="withEffect">
                                  <p:stCondLst>
                                    <p:cond delay="0"/>
                                  </p:stCondLst>
                                  <p:childTnLst>
                                    <p:animRot by="-21600000">
                                      <p:cBhvr>
                                        <p:cTn id="492" dur="3000" fill="hold"/>
                                        <p:tgtEl>
                                          <p:spTgt spid="23"/>
                                        </p:tgtEl>
                                        <p:attrNameLst>
                                          <p:attrName>r</p:attrName>
                                        </p:attrNameLst>
                                      </p:cBhvr>
                                    </p:animRot>
                                  </p:childTnLst>
                                </p:cTn>
                              </p:par>
                              <p:par>
                                <p:cTn id="493" presetID="8" presetClass="emph" presetSubtype="0" fill="hold" grpId="3" nodeType="withEffect">
                                  <p:stCondLst>
                                    <p:cond delay="0"/>
                                  </p:stCondLst>
                                  <p:childTnLst>
                                    <p:animRot by="-21600000">
                                      <p:cBhvr>
                                        <p:cTn id="494" dur="3000" fill="hold"/>
                                        <p:tgtEl>
                                          <p:spTgt spid="29"/>
                                        </p:tgtEl>
                                        <p:attrNameLst>
                                          <p:attrName>r</p:attrName>
                                        </p:attrNameLst>
                                      </p:cBhvr>
                                    </p:animRot>
                                  </p:childTnLst>
                                </p:cTn>
                              </p:par>
                              <p:par>
                                <p:cTn id="495" presetID="8" presetClass="emph" presetSubtype="0" fill="hold" grpId="3" nodeType="withEffect">
                                  <p:stCondLst>
                                    <p:cond delay="0"/>
                                  </p:stCondLst>
                                  <p:childTnLst>
                                    <p:animRot by="21600000">
                                      <p:cBhvr>
                                        <p:cTn id="496" dur="3000" fill="hold"/>
                                        <p:tgtEl>
                                          <p:spTgt spid="12"/>
                                        </p:tgtEl>
                                        <p:attrNameLst>
                                          <p:attrName>r</p:attrName>
                                        </p:attrNameLst>
                                      </p:cBhvr>
                                    </p:animRot>
                                  </p:childTnLst>
                                </p:cTn>
                              </p:par>
                              <p:par>
                                <p:cTn id="497" presetID="8" presetClass="emph" presetSubtype="0" fill="hold" grpId="3" nodeType="withEffect">
                                  <p:stCondLst>
                                    <p:cond delay="0"/>
                                  </p:stCondLst>
                                  <p:childTnLst>
                                    <p:animRot by="21600000">
                                      <p:cBhvr>
                                        <p:cTn id="498" dur="3000" fill="hold"/>
                                        <p:tgtEl>
                                          <p:spTgt spid="24"/>
                                        </p:tgtEl>
                                        <p:attrNameLst>
                                          <p:attrName>r</p:attrName>
                                        </p:attrNameLst>
                                      </p:cBhvr>
                                    </p:animRot>
                                  </p:childTnLst>
                                </p:cTn>
                              </p:par>
                              <p:par>
                                <p:cTn id="499" presetID="8" presetClass="emph" presetSubtype="0" fill="hold" grpId="3" nodeType="withEffect">
                                  <p:stCondLst>
                                    <p:cond delay="0"/>
                                  </p:stCondLst>
                                  <p:childTnLst>
                                    <p:animRot by="21600000">
                                      <p:cBhvr>
                                        <p:cTn id="500" dur="3000" fill="hold"/>
                                        <p:tgtEl>
                                          <p:spTgt spid="30"/>
                                        </p:tgtEl>
                                        <p:attrNameLst>
                                          <p:attrName>r</p:attrName>
                                        </p:attrNameLst>
                                      </p:cBhvr>
                                    </p:animRot>
                                  </p:childTnLst>
                                </p:cTn>
                              </p:par>
                              <p:par>
                                <p:cTn id="501" presetID="8" presetClass="emph" presetSubtype="0" fill="hold" grpId="3" nodeType="withEffect">
                                  <p:stCondLst>
                                    <p:cond delay="0"/>
                                  </p:stCondLst>
                                  <p:childTnLst>
                                    <p:animRot by="21600000">
                                      <p:cBhvr>
                                        <p:cTn id="502" dur="3000" fill="hold"/>
                                        <p:tgtEl>
                                          <p:spTgt spid="14"/>
                                        </p:tgtEl>
                                        <p:attrNameLst>
                                          <p:attrName>r</p:attrName>
                                        </p:attrNameLst>
                                      </p:cBhvr>
                                    </p:animRot>
                                  </p:childTnLst>
                                </p:cTn>
                              </p:par>
                              <p:par>
                                <p:cTn id="503" presetID="8" presetClass="emph" presetSubtype="0" fill="hold" grpId="3" nodeType="withEffect">
                                  <p:stCondLst>
                                    <p:cond delay="0"/>
                                  </p:stCondLst>
                                  <p:childTnLst>
                                    <p:animRot by="21600000">
                                      <p:cBhvr>
                                        <p:cTn id="504" dur="3000" fill="hold"/>
                                        <p:tgtEl>
                                          <p:spTgt spid="26"/>
                                        </p:tgtEl>
                                        <p:attrNameLst>
                                          <p:attrName>r</p:attrName>
                                        </p:attrNameLst>
                                      </p:cBhvr>
                                    </p:animRot>
                                  </p:childTnLst>
                                </p:cTn>
                              </p:par>
                              <p:par>
                                <p:cTn id="505" presetID="8" presetClass="emph" presetSubtype="0" fill="hold" grpId="3" nodeType="withEffect">
                                  <p:stCondLst>
                                    <p:cond delay="0"/>
                                  </p:stCondLst>
                                  <p:childTnLst>
                                    <p:animRot by="21600000">
                                      <p:cBhvr>
                                        <p:cTn id="506" dur="3000" fill="hold"/>
                                        <p:tgtEl>
                                          <p:spTgt spid="32"/>
                                        </p:tgtEl>
                                        <p:attrNameLst>
                                          <p:attrName>r</p:attrName>
                                        </p:attrNameLst>
                                      </p:cBhvr>
                                    </p:animRot>
                                  </p:childTnLst>
                                </p:cTn>
                              </p:par>
                              <p:par>
                                <p:cTn id="507" presetID="8" presetClass="emph" presetSubtype="0" fill="hold" grpId="3" nodeType="withEffect">
                                  <p:stCondLst>
                                    <p:cond delay="0"/>
                                  </p:stCondLst>
                                  <p:childTnLst>
                                    <p:animRot by="21600000">
                                      <p:cBhvr>
                                        <p:cTn id="508" dur="3000" fill="hold"/>
                                        <p:tgtEl>
                                          <p:spTgt spid="10"/>
                                        </p:tgtEl>
                                        <p:attrNameLst>
                                          <p:attrName>r</p:attrName>
                                        </p:attrNameLst>
                                      </p:cBhvr>
                                    </p:animRot>
                                  </p:childTnLst>
                                </p:cTn>
                              </p:par>
                              <p:par>
                                <p:cTn id="509" presetID="8" presetClass="emph" presetSubtype="0" fill="hold" grpId="3" nodeType="withEffect">
                                  <p:stCondLst>
                                    <p:cond delay="0"/>
                                  </p:stCondLst>
                                  <p:childTnLst>
                                    <p:animRot by="21600000">
                                      <p:cBhvr>
                                        <p:cTn id="510" dur="3000" fill="hold"/>
                                        <p:tgtEl>
                                          <p:spTgt spid="22"/>
                                        </p:tgtEl>
                                        <p:attrNameLst>
                                          <p:attrName>r</p:attrName>
                                        </p:attrNameLst>
                                      </p:cBhvr>
                                    </p:animRot>
                                  </p:childTnLst>
                                </p:cTn>
                              </p:par>
                              <p:par>
                                <p:cTn id="511" presetID="8" presetClass="emph" presetSubtype="0" fill="hold" grpId="3" nodeType="withEffect">
                                  <p:stCondLst>
                                    <p:cond delay="0"/>
                                  </p:stCondLst>
                                  <p:childTnLst>
                                    <p:animRot by="21600000">
                                      <p:cBhvr>
                                        <p:cTn id="512" dur="3000" fill="hold"/>
                                        <p:tgtEl>
                                          <p:spTgt spid="28"/>
                                        </p:tgtEl>
                                        <p:attrNameLst>
                                          <p:attrName>r</p:attrName>
                                        </p:attrNameLst>
                                      </p:cBhvr>
                                    </p:animRot>
                                  </p:childTnLst>
                                </p:cTn>
                              </p:par>
                              <p:par>
                                <p:cTn id="513" presetID="23" presetClass="entr" presetSubtype="288" fill="hold" nodeType="withEffect">
                                  <p:stCondLst>
                                    <p:cond delay="0"/>
                                  </p:stCondLst>
                                  <p:childTnLst>
                                    <p:set>
                                      <p:cBhvr>
                                        <p:cTn id="514" dur="1" fill="hold">
                                          <p:stCondLst>
                                            <p:cond delay="0"/>
                                          </p:stCondLst>
                                        </p:cTn>
                                        <p:tgtEl>
                                          <p:spTgt spid="2"/>
                                        </p:tgtEl>
                                        <p:attrNameLst>
                                          <p:attrName>style.visibility</p:attrName>
                                        </p:attrNameLst>
                                      </p:cBhvr>
                                      <p:to>
                                        <p:strVal val="visible"/>
                                      </p:to>
                                    </p:set>
                                    <p:anim calcmode="lin" valueType="num">
                                      <p:cBhvr>
                                        <p:cTn id="515" dur="3000" fill="hold"/>
                                        <p:tgtEl>
                                          <p:spTgt spid="2"/>
                                        </p:tgtEl>
                                        <p:attrNameLst>
                                          <p:attrName>ppt_w</p:attrName>
                                        </p:attrNameLst>
                                      </p:cBhvr>
                                      <p:tavLst>
                                        <p:tav tm="0">
                                          <p:val>
                                            <p:strVal val="4/3*#ppt_w"/>
                                          </p:val>
                                        </p:tav>
                                        <p:tav tm="100000">
                                          <p:val>
                                            <p:strVal val="#ppt_w"/>
                                          </p:val>
                                        </p:tav>
                                      </p:tavLst>
                                    </p:anim>
                                    <p:anim calcmode="lin" valueType="num">
                                      <p:cBhvr>
                                        <p:cTn id="516" dur="3000" fill="hold"/>
                                        <p:tgtEl>
                                          <p:spTgt spid="2"/>
                                        </p:tgtEl>
                                        <p:attrNameLst>
                                          <p:attrName>ppt_h</p:attrName>
                                        </p:attrNameLst>
                                      </p:cBhvr>
                                      <p:tavLst>
                                        <p:tav tm="0">
                                          <p:val>
                                            <p:strVal val="4/3*#ppt_h"/>
                                          </p:val>
                                        </p:tav>
                                        <p:tav tm="100000">
                                          <p:val>
                                            <p:strVal val="#ppt_h"/>
                                          </p:val>
                                        </p:tav>
                                      </p:tavLst>
                                    </p:anim>
                                  </p:childTnLst>
                                </p:cTn>
                              </p:par>
                              <p:par>
                                <p:cTn id="517" presetID="16" presetClass="entr" presetSubtype="37" fill="hold" nodeType="withEffect">
                                  <p:stCondLst>
                                    <p:cond delay="0"/>
                                  </p:stCondLst>
                                  <p:childTnLst>
                                    <p:set>
                                      <p:cBhvr>
                                        <p:cTn id="518" dur="1" fill="hold">
                                          <p:stCondLst>
                                            <p:cond delay="0"/>
                                          </p:stCondLst>
                                        </p:cTn>
                                        <p:tgtEl>
                                          <p:spTgt spid="2"/>
                                        </p:tgtEl>
                                        <p:attrNameLst>
                                          <p:attrName>style.visibility</p:attrName>
                                        </p:attrNameLst>
                                      </p:cBhvr>
                                      <p:to>
                                        <p:strVal val="visible"/>
                                      </p:to>
                                    </p:set>
                                    <p:animEffect transition="in" filter="barn(outVertical)">
                                      <p:cBhvr>
                                        <p:cTn id="519"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P spid="20" grpId="1" animBg="1"/>
      <p:bldP spid="20" grpId="2" animBg="1"/>
      <p:bldP spid="20" grpId="3" animBg="1"/>
      <p:bldP spid="21" grpId="0" animBg="1"/>
      <p:bldP spid="21" grpId="1" animBg="1"/>
      <p:bldP spid="21" grpId="2" animBg="1"/>
      <p:bldP spid="21" grpId="3" animBg="1"/>
      <p:bldP spid="22" grpId="0" animBg="1"/>
      <p:bldP spid="22" grpId="1" animBg="1"/>
      <p:bldP spid="22" grpId="2" animBg="1"/>
      <p:bldP spid="22" grpId="3" animBg="1"/>
      <p:bldP spid="23" grpId="0" animBg="1"/>
      <p:bldP spid="23" grpId="1" animBg="1"/>
      <p:bldP spid="23" grpId="2" animBg="1"/>
      <p:bldP spid="23" grpId="3" animBg="1"/>
      <p:bldP spid="24" grpId="0" animBg="1"/>
      <p:bldP spid="24" grpId="1" animBg="1"/>
      <p:bldP spid="24" grpId="2" animBg="1"/>
      <p:bldP spid="24" grpId="3" animBg="1"/>
      <p:bldP spid="25" grpId="0" animBg="1"/>
      <p:bldP spid="25" grpId="1" animBg="1"/>
      <p:bldP spid="25" grpId="2" animBg="1"/>
      <p:bldP spid="25" grpId="3" animBg="1"/>
      <p:bldP spid="26" grpId="0" animBg="1"/>
      <p:bldP spid="26" grpId="1" animBg="1"/>
      <p:bldP spid="26" grpId="2" animBg="1"/>
      <p:bldP spid="26" grpId="3" animBg="1"/>
      <p:bldP spid="27" grpId="0" animBg="1"/>
      <p:bldP spid="27" grpId="1" animBg="1"/>
      <p:bldP spid="27" grpId="2" animBg="1"/>
      <p:bldP spid="27" grpId="3" animBg="1"/>
      <p:bldP spid="28" grpId="0" animBg="1"/>
      <p:bldP spid="28" grpId="1" animBg="1"/>
      <p:bldP spid="28" grpId="2" animBg="1"/>
      <p:bldP spid="28" grpId="3" animBg="1"/>
      <p:bldP spid="29" grpId="0" animBg="1"/>
      <p:bldP spid="29" grpId="1" animBg="1"/>
      <p:bldP spid="29" grpId="2" animBg="1"/>
      <p:bldP spid="29" grpId="3" animBg="1"/>
      <p:bldP spid="30" grpId="0" animBg="1"/>
      <p:bldP spid="30" grpId="1" animBg="1"/>
      <p:bldP spid="30" grpId="2" animBg="1"/>
      <p:bldP spid="30" grpId="3" animBg="1"/>
      <p:bldP spid="31" grpId="0" animBg="1"/>
      <p:bldP spid="31" grpId="1" animBg="1"/>
      <p:bldP spid="31" grpId="2" animBg="1"/>
      <p:bldP spid="31" grpId="3" animBg="1"/>
      <p:bldP spid="32" grpId="0" animBg="1"/>
      <p:bldP spid="32" grpId="1" animBg="1"/>
      <p:bldP spid="32" grpId="2" animBg="1"/>
      <p:bldP spid="32" grpId="3" animBg="1"/>
      <p:bldP spid="33" grpId="0" animBg="1"/>
      <p:bldP spid="33" grpId="1" animBg="1"/>
      <p:bldP spid="33" grpId="2" animBg="1"/>
      <p:bldP spid="33" grpId="3" animBg="1"/>
      <p:bldP spid="34" grpId="0" animBg="1"/>
      <p:bldP spid="34" grpId="1" animBg="1"/>
      <p:bldP spid="34" grpId="2" animBg="1"/>
      <p:bldP spid="34" grpId="3" animBg="1"/>
      <p:bldP spid="35" grpId="0" animBg="1"/>
      <p:bldP spid="35" grpId="1" animBg="1"/>
      <p:bldP spid="35" grpId="2" animBg="1"/>
      <p:bldP spid="35" grpId="3" animBg="1"/>
      <p:bldP spid="36" grpId="0" animBg="1"/>
      <p:bldP spid="36" grpId="1" animBg="1"/>
      <p:bldP spid="36" grpId="2" animBg="1"/>
      <p:bldP spid="36" grpId="3" animBg="1"/>
      <p:bldP spid="37" grpId="0" animBg="1"/>
      <p:bldP spid="37" grpId="1" animBg="1"/>
      <p:bldP spid="37" grpId="2" animBg="1"/>
      <p:bldP spid="37" grpId="3" animBg="1"/>
      <p:bldP spid="38" grpId="0" animBg="1"/>
      <p:bldP spid="38" grpId="1" animBg="1"/>
      <p:bldP spid="38" grpId="2" animBg="1"/>
      <p:bldP spid="38" grpId="3" animBg="1"/>
      <p:bldP spid="39" grpId="0" animBg="1"/>
      <p:bldP spid="39" grpId="1" animBg="1"/>
      <p:bldP spid="39" grpId="2" animBg="1"/>
      <p:bldP spid="39" grpId="3" animBg="1"/>
      <p:bldP spid="40"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69ca40a25a5aff90ba67db19b710bb1a.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aae.png"/>
          <p:cNvPicPr>
            <a:picLocks noChangeAspect="1"/>
          </p:cNvPicPr>
          <p:nvPr/>
        </p:nvPicPr>
        <p:blipFill>
          <a:blip r:embed="rId3"/>
          <a:stretch>
            <a:fillRect/>
          </a:stretch>
        </p:blipFill>
        <p:spPr>
          <a:xfrm>
            <a:off x="3122014" y="1"/>
            <a:ext cx="1249948" cy="1285866"/>
          </a:xfrm>
          <a:prstGeom prst="rect">
            <a:avLst/>
          </a:prstGeom>
          <a:effectLst>
            <a:reflection blurRad="6350" stA="50000" endA="295" endPos="92000" dist="101600" dir="5400000" sy="-100000" algn="bl" rotWithShape="0"/>
          </a:effectLst>
        </p:spPr>
      </p:pic>
      <p:pic>
        <p:nvPicPr>
          <p:cNvPr id="4" name="3 Imagen" descr="aae.png"/>
          <p:cNvPicPr>
            <a:picLocks noChangeAspect="1"/>
          </p:cNvPicPr>
          <p:nvPr/>
        </p:nvPicPr>
        <p:blipFill>
          <a:blip r:embed="rId3"/>
          <a:stretch>
            <a:fillRect/>
          </a:stretch>
        </p:blipFill>
        <p:spPr>
          <a:xfrm>
            <a:off x="4643438" y="0"/>
            <a:ext cx="1249948" cy="1285866"/>
          </a:xfrm>
          <a:prstGeom prst="rect">
            <a:avLst/>
          </a:prstGeom>
          <a:effectLst>
            <a:reflection blurRad="6350" stA="50000" endA="295" endPos="92000" dist="101600" dir="5400000" sy="-100000" algn="bl" rotWithShape="0"/>
          </a:effectLst>
        </p:spPr>
      </p:pic>
      <p:pic>
        <p:nvPicPr>
          <p:cNvPr id="5" name="4 Imagen" descr="aae.png"/>
          <p:cNvPicPr>
            <a:picLocks noChangeAspect="1"/>
          </p:cNvPicPr>
          <p:nvPr/>
        </p:nvPicPr>
        <p:blipFill>
          <a:blip r:embed="rId3"/>
          <a:stretch>
            <a:fillRect/>
          </a:stretch>
        </p:blipFill>
        <p:spPr>
          <a:xfrm>
            <a:off x="3143240" y="1285866"/>
            <a:ext cx="1249948" cy="1285866"/>
          </a:xfrm>
          <a:prstGeom prst="rect">
            <a:avLst/>
          </a:prstGeom>
          <a:effectLst>
            <a:reflection blurRad="6350" stA="50000" endA="295" endPos="92000" dist="101600" dir="5400000" sy="-100000" algn="bl" rotWithShape="0"/>
          </a:effectLst>
        </p:spPr>
      </p:pic>
      <p:pic>
        <p:nvPicPr>
          <p:cNvPr id="6" name="5 Imagen" descr="aae.png"/>
          <p:cNvPicPr>
            <a:picLocks noChangeAspect="1"/>
          </p:cNvPicPr>
          <p:nvPr/>
        </p:nvPicPr>
        <p:blipFill>
          <a:blip r:embed="rId3"/>
          <a:stretch>
            <a:fillRect/>
          </a:stretch>
        </p:blipFill>
        <p:spPr>
          <a:xfrm>
            <a:off x="4643438" y="1285866"/>
            <a:ext cx="1249948" cy="1285866"/>
          </a:xfrm>
          <a:prstGeom prst="rect">
            <a:avLst/>
          </a:prstGeom>
          <a:effectLst>
            <a:reflection blurRad="6350" stA="50000" endA="295" endPos="92000" dist="101600" dir="5400000" sy="-100000" algn="bl" rotWithShape="0"/>
          </a:effectLst>
        </p:spPr>
      </p:pic>
      <p:pic>
        <p:nvPicPr>
          <p:cNvPr id="7" name="6 Imagen" descr="aae.png"/>
          <p:cNvPicPr>
            <a:picLocks noChangeAspect="1"/>
          </p:cNvPicPr>
          <p:nvPr/>
        </p:nvPicPr>
        <p:blipFill>
          <a:blip r:embed="rId3"/>
          <a:stretch>
            <a:fillRect/>
          </a:stretch>
        </p:blipFill>
        <p:spPr>
          <a:xfrm>
            <a:off x="3193452" y="2571769"/>
            <a:ext cx="1249948" cy="1285866"/>
          </a:xfrm>
          <a:prstGeom prst="rect">
            <a:avLst/>
          </a:prstGeom>
          <a:effectLst>
            <a:reflection blurRad="6350" stA="50000" endA="295" endPos="92000" dist="101600" dir="5400000" sy="-100000" algn="bl" rotWithShape="0"/>
          </a:effectLst>
        </p:spPr>
      </p:pic>
      <p:pic>
        <p:nvPicPr>
          <p:cNvPr id="8" name="7 Imagen" descr="aae.png"/>
          <p:cNvPicPr>
            <a:picLocks noChangeAspect="1"/>
          </p:cNvPicPr>
          <p:nvPr/>
        </p:nvPicPr>
        <p:blipFill>
          <a:blip r:embed="rId3"/>
          <a:stretch>
            <a:fillRect/>
          </a:stretch>
        </p:blipFill>
        <p:spPr>
          <a:xfrm>
            <a:off x="4714876" y="2571768"/>
            <a:ext cx="1249948" cy="1285866"/>
          </a:xfrm>
          <a:prstGeom prst="rect">
            <a:avLst/>
          </a:prstGeom>
          <a:effectLst>
            <a:reflection blurRad="6350" stA="50000" endA="295" endPos="92000" dist="101600" dir="5400000" sy="-100000" algn="bl" rotWithShape="0"/>
          </a:effectLst>
        </p:spPr>
      </p:pic>
      <p:pic>
        <p:nvPicPr>
          <p:cNvPr id="9" name="8 Imagen" descr="aae.png"/>
          <p:cNvPicPr>
            <a:picLocks noChangeAspect="1"/>
          </p:cNvPicPr>
          <p:nvPr/>
        </p:nvPicPr>
        <p:blipFill>
          <a:blip r:embed="rId3"/>
          <a:stretch>
            <a:fillRect/>
          </a:stretch>
        </p:blipFill>
        <p:spPr>
          <a:xfrm>
            <a:off x="3193452" y="3857635"/>
            <a:ext cx="1249948" cy="1285866"/>
          </a:xfrm>
          <a:prstGeom prst="rect">
            <a:avLst/>
          </a:prstGeom>
          <a:effectLst>
            <a:reflection blurRad="6350" stA="50000" endA="295" endPos="92000" dist="101600" dir="5400000" sy="-100000" algn="bl" rotWithShape="0"/>
          </a:effectLst>
        </p:spPr>
      </p:pic>
      <p:pic>
        <p:nvPicPr>
          <p:cNvPr id="10" name="9 Imagen" descr="aae.png"/>
          <p:cNvPicPr>
            <a:picLocks noChangeAspect="1"/>
          </p:cNvPicPr>
          <p:nvPr/>
        </p:nvPicPr>
        <p:blipFill>
          <a:blip r:embed="rId3"/>
          <a:stretch>
            <a:fillRect/>
          </a:stretch>
        </p:blipFill>
        <p:spPr>
          <a:xfrm>
            <a:off x="4714876" y="3857634"/>
            <a:ext cx="1249948" cy="1285866"/>
          </a:xfrm>
          <a:prstGeom prst="rect">
            <a:avLst/>
          </a:prstGeom>
          <a:effectLst>
            <a:reflection blurRad="6350" stA="50000" endA="295" endPos="92000" dist="101600" dir="5400000" sy="-100000" algn="bl" rotWithShape="0"/>
          </a:effectLst>
        </p:spPr>
      </p:pic>
      <p:sp>
        <p:nvSpPr>
          <p:cNvPr id="11" name="10 Rectángulo"/>
          <p:cNvSpPr/>
          <p:nvPr/>
        </p:nvSpPr>
        <p:spPr>
          <a:xfrm>
            <a:off x="-357222" y="-428646"/>
            <a:ext cx="9929882" cy="7072362"/>
          </a:xfrm>
          <a:prstGeom prst="rect">
            <a:avLst/>
          </a:prstGeom>
          <a:gradFill flip="none" rotWithShape="1">
            <a:gsLst>
              <a:gs pos="0">
                <a:srgbClr val="982EDA"/>
              </a:gs>
              <a:gs pos="50000">
                <a:srgbClr val="744ED2">
                  <a:shade val="67500"/>
                  <a:satMod val="115000"/>
                </a:srgbClr>
              </a:gs>
              <a:gs pos="100000">
                <a:srgbClr val="744ED2">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1"/>
                                        </p:tgtEl>
                                        <p:attrNameLst>
                                          <p:attrName>style.opacity</p:attrName>
                                        </p:attrNameLst>
                                      </p:cBhvr>
                                      <p:to>
                                        <p:strVal val="0"/>
                                      </p:to>
                                    </p:set>
                                    <p:animEffect filter="image" prLst="opacity: 0">
                                      <p:cBhvr rctx="IE">
                                        <p:cTn id="7" dur="indefinite"/>
                                        <p:tgtEl>
                                          <p:spTgt spid="11"/>
                                        </p:tgtEl>
                                      </p:cBhvr>
                                    </p:animEffect>
                                  </p:childTnLst>
                                </p:cTn>
                              </p:par>
                              <p:par>
                                <p:cTn id="8" presetID="2" presetClass="entr" presetSubtype="12" fill="hold" nodeType="withEffect">
                                  <p:stCondLst>
                                    <p:cond delay="0"/>
                                  </p:stCondLst>
                                  <p:childTnLst>
                                    <p:set>
                                      <p:cBhvr>
                                        <p:cTn id="9" dur="1" fill="hold">
                                          <p:stCondLst>
                                            <p:cond delay="0"/>
                                          </p:stCondLst>
                                        </p:cTn>
                                        <p:tgtEl>
                                          <p:spTgt spid="3"/>
                                        </p:tgtEl>
                                        <p:attrNameLst>
                                          <p:attrName>style.visibility</p:attrName>
                                        </p:attrNameLst>
                                      </p:cBhvr>
                                      <p:to>
                                        <p:strVal val="visible"/>
                                      </p:to>
                                    </p:set>
                                    <p:anim calcmode="lin" valueType="num">
                                      <p:cBhvr additive="base">
                                        <p:cTn id="10" dur="3000" fill="hold"/>
                                        <p:tgtEl>
                                          <p:spTgt spid="3"/>
                                        </p:tgtEl>
                                        <p:attrNameLst>
                                          <p:attrName>ppt_x</p:attrName>
                                        </p:attrNameLst>
                                      </p:cBhvr>
                                      <p:tavLst>
                                        <p:tav tm="0">
                                          <p:val>
                                            <p:strVal val="0-#ppt_w/2"/>
                                          </p:val>
                                        </p:tav>
                                        <p:tav tm="100000">
                                          <p:val>
                                            <p:strVal val="#ppt_x"/>
                                          </p:val>
                                        </p:tav>
                                      </p:tavLst>
                                    </p:anim>
                                    <p:anim calcmode="lin" valueType="num">
                                      <p:cBhvr additive="base">
                                        <p:cTn id="11" dur="3000" fill="hold"/>
                                        <p:tgtEl>
                                          <p:spTgt spid="3"/>
                                        </p:tgtEl>
                                        <p:attrNameLst>
                                          <p:attrName>ppt_y</p:attrName>
                                        </p:attrNameLst>
                                      </p:cBhvr>
                                      <p:tavLst>
                                        <p:tav tm="0">
                                          <p:val>
                                            <p:strVal val="1+#ppt_h/2"/>
                                          </p:val>
                                        </p:tav>
                                        <p:tav tm="100000">
                                          <p:val>
                                            <p:strVal val="#ppt_y"/>
                                          </p:val>
                                        </p:tav>
                                      </p:tavLst>
                                    </p:anim>
                                  </p:childTnLst>
                                </p:cTn>
                              </p:par>
                              <p:par>
                                <p:cTn id="12" presetID="2" presetClass="entr" presetSubtype="12"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additive="base">
                                        <p:cTn id="14" dur="3000" fill="hold"/>
                                        <p:tgtEl>
                                          <p:spTgt spid="5"/>
                                        </p:tgtEl>
                                        <p:attrNameLst>
                                          <p:attrName>ppt_x</p:attrName>
                                        </p:attrNameLst>
                                      </p:cBhvr>
                                      <p:tavLst>
                                        <p:tav tm="0">
                                          <p:val>
                                            <p:strVal val="0-#ppt_w/2"/>
                                          </p:val>
                                        </p:tav>
                                        <p:tav tm="100000">
                                          <p:val>
                                            <p:strVal val="#ppt_x"/>
                                          </p:val>
                                        </p:tav>
                                      </p:tavLst>
                                    </p:anim>
                                    <p:anim calcmode="lin" valueType="num">
                                      <p:cBhvr additive="base">
                                        <p:cTn id="15" dur="3000" fill="hold"/>
                                        <p:tgtEl>
                                          <p:spTgt spid="5"/>
                                        </p:tgtEl>
                                        <p:attrNameLst>
                                          <p:attrName>ppt_y</p:attrName>
                                        </p:attrNameLst>
                                      </p:cBhvr>
                                      <p:tavLst>
                                        <p:tav tm="0">
                                          <p:val>
                                            <p:strVal val="1+#ppt_h/2"/>
                                          </p:val>
                                        </p:tav>
                                        <p:tav tm="100000">
                                          <p:val>
                                            <p:strVal val="#ppt_y"/>
                                          </p:val>
                                        </p:tav>
                                      </p:tavLst>
                                    </p:anim>
                                  </p:childTnLst>
                                </p:cTn>
                              </p:par>
                              <p:par>
                                <p:cTn id="16" presetID="2" presetClass="entr" presetSubtype="12" fill="hold"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3000" fill="hold"/>
                                        <p:tgtEl>
                                          <p:spTgt spid="7"/>
                                        </p:tgtEl>
                                        <p:attrNameLst>
                                          <p:attrName>ppt_x</p:attrName>
                                        </p:attrNameLst>
                                      </p:cBhvr>
                                      <p:tavLst>
                                        <p:tav tm="0">
                                          <p:val>
                                            <p:strVal val="0-#ppt_w/2"/>
                                          </p:val>
                                        </p:tav>
                                        <p:tav tm="100000">
                                          <p:val>
                                            <p:strVal val="#ppt_x"/>
                                          </p:val>
                                        </p:tav>
                                      </p:tavLst>
                                    </p:anim>
                                    <p:anim calcmode="lin" valueType="num">
                                      <p:cBhvr additive="base">
                                        <p:cTn id="19" dur="3000" fill="hold"/>
                                        <p:tgtEl>
                                          <p:spTgt spid="7"/>
                                        </p:tgtEl>
                                        <p:attrNameLst>
                                          <p:attrName>ppt_y</p:attrName>
                                        </p:attrNameLst>
                                      </p:cBhvr>
                                      <p:tavLst>
                                        <p:tav tm="0">
                                          <p:val>
                                            <p:strVal val="1+#ppt_h/2"/>
                                          </p:val>
                                        </p:tav>
                                        <p:tav tm="100000">
                                          <p:val>
                                            <p:strVal val="#ppt_y"/>
                                          </p:val>
                                        </p:tav>
                                      </p:tavLst>
                                    </p:anim>
                                  </p:childTnLst>
                                </p:cTn>
                              </p:par>
                              <p:par>
                                <p:cTn id="20" presetID="2" presetClass="entr" presetSubtype="12" fill="hold" nodeType="withEffect">
                                  <p:stCondLst>
                                    <p:cond delay="0"/>
                                  </p:stCondLst>
                                  <p:childTnLst>
                                    <p:set>
                                      <p:cBhvr>
                                        <p:cTn id="21" dur="1" fill="hold">
                                          <p:stCondLst>
                                            <p:cond delay="0"/>
                                          </p:stCondLst>
                                        </p:cTn>
                                        <p:tgtEl>
                                          <p:spTgt spid="9"/>
                                        </p:tgtEl>
                                        <p:attrNameLst>
                                          <p:attrName>style.visibility</p:attrName>
                                        </p:attrNameLst>
                                      </p:cBhvr>
                                      <p:to>
                                        <p:strVal val="visible"/>
                                      </p:to>
                                    </p:set>
                                    <p:anim calcmode="lin" valueType="num">
                                      <p:cBhvr additive="base">
                                        <p:cTn id="22" dur="3000" fill="hold"/>
                                        <p:tgtEl>
                                          <p:spTgt spid="9"/>
                                        </p:tgtEl>
                                        <p:attrNameLst>
                                          <p:attrName>ppt_x</p:attrName>
                                        </p:attrNameLst>
                                      </p:cBhvr>
                                      <p:tavLst>
                                        <p:tav tm="0">
                                          <p:val>
                                            <p:strVal val="0-#ppt_w/2"/>
                                          </p:val>
                                        </p:tav>
                                        <p:tav tm="100000">
                                          <p:val>
                                            <p:strVal val="#ppt_x"/>
                                          </p:val>
                                        </p:tav>
                                      </p:tavLst>
                                    </p:anim>
                                    <p:anim calcmode="lin" valueType="num">
                                      <p:cBhvr additive="base">
                                        <p:cTn id="23" dur="3000" fill="hold"/>
                                        <p:tgtEl>
                                          <p:spTgt spid="9"/>
                                        </p:tgtEl>
                                        <p:attrNameLst>
                                          <p:attrName>ppt_y</p:attrName>
                                        </p:attrNameLst>
                                      </p:cBhvr>
                                      <p:tavLst>
                                        <p:tav tm="0">
                                          <p:val>
                                            <p:strVal val="1+#ppt_h/2"/>
                                          </p:val>
                                        </p:tav>
                                        <p:tav tm="100000">
                                          <p:val>
                                            <p:strVal val="#ppt_y"/>
                                          </p:val>
                                        </p:tav>
                                      </p:tavLst>
                                    </p:anim>
                                  </p:childTnLst>
                                </p:cTn>
                              </p:par>
                              <p:par>
                                <p:cTn id="24" presetID="2" presetClass="entr" presetSubtype="6" fill="hold" nodeType="withEffect">
                                  <p:stCondLst>
                                    <p:cond delay="0"/>
                                  </p:stCondLst>
                                  <p:childTnLst>
                                    <p:set>
                                      <p:cBhvr>
                                        <p:cTn id="25" dur="1" fill="hold">
                                          <p:stCondLst>
                                            <p:cond delay="0"/>
                                          </p:stCondLst>
                                        </p:cTn>
                                        <p:tgtEl>
                                          <p:spTgt spid="4"/>
                                        </p:tgtEl>
                                        <p:attrNameLst>
                                          <p:attrName>style.visibility</p:attrName>
                                        </p:attrNameLst>
                                      </p:cBhvr>
                                      <p:to>
                                        <p:strVal val="visible"/>
                                      </p:to>
                                    </p:set>
                                    <p:anim calcmode="lin" valueType="num">
                                      <p:cBhvr additive="base">
                                        <p:cTn id="26" dur="3000" fill="hold"/>
                                        <p:tgtEl>
                                          <p:spTgt spid="4"/>
                                        </p:tgtEl>
                                        <p:attrNameLst>
                                          <p:attrName>ppt_x</p:attrName>
                                        </p:attrNameLst>
                                      </p:cBhvr>
                                      <p:tavLst>
                                        <p:tav tm="0">
                                          <p:val>
                                            <p:strVal val="1+#ppt_w/2"/>
                                          </p:val>
                                        </p:tav>
                                        <p:tav tm="100000">
                                          <p:val>
                                            <p:strVal val="#ppt_x"/>
                                          </p:val>
                                        </p:tav>
                                      </p:tavLst>
                                    </p:anim>
                                    <p:anim calcmode="lin" valueType="num">
                                      <p:cBhvr additive="base">
                                        <p:cTn id="27" dur="3000" fill="hold"/>
                                        <p:tgtEl>
                                          <p:spTgt spid="4"/>
                                        </p:tgtEl>
                                        <p:attrNameLst>
                                          <p:attrName>ppt_y</p:attrName>
                                        </p:attrNameLst>
                                      </p:cBhvr>
                                      <p:tavLst>
                                        <p:tav tm="0">
                                          <p:val>
                                            <p:strVal val="1+#ppt_h/2"/>
                                          </p:val>
                                        </p:tav>
                                        <p:tav tm="100000">
                                          <p:val>
                                            <p:strVal val="#ppt_y"/>
                                          </p:val>
                                        </p:tav>
                                      </p:tavLst>
                                    </p:anim>
                                  </p:childTnLst>
                                </p:cTn>
                              </p:par>
                              <p:par>
                                <p:cTn id="28" presetID="2" presetClass="entr" presetSubtype="6" fill="hold" nodeType="withEffect">
                                  <p:stCondLst>
                                    <p:cond delay="0"/>
                                  </p:stCondLst>
                                  <p:childTnLst>
                                    <p:set>
                                      <p:cBhvr>
                                        <p:cTn id="29" dur="1" fill="hold">
                                          <p:stCondLst>
                                            <p:cond delay="0"/>
                                          </p:stCondLst>
                                        </p:cTn>
                                        <p:tgtEl>
                                          <p:spTgt spid="6"/>
                                        </p:tgtEl>
                                        <p:attrNameLst>
                                          <p:attrName>style.visibility</p:attrName>
                                        </p:attrNameLst>
                                      </p:cBhvr>
                                      <p:to>
                                        <p:strVal val="visible"/>
                                      </p:to>
                                    </p:set>
                                    <p:anim calcmode="lin" valueType="num">
                                      <p:cBhvr additive="base">
                                        <p:cTn id="30" dur="3000" fill="hold"/>
                                        <p:tgtEl>
                                          <p:spTgt spid="6"/>
                                        </p:tgtEl>
                                        <p:attrNameLst>
                                          <p:attrName>ppt_x</p:attrName>
                                        </p:attrNameLst>
                                      </p:cBhvr>
                                      <p:tavLst>
                                        <p:tav tm="0">
                                          <p:val>
                                            <p:strVal val="1+#ppt_w/2"/>
                                          </p:val>
                                        </p:tav>
                                        <p:tav tm="100000">
                                          <p:val>
                                            <p:strVal val="#ppt_x"/>
                                          </p:val>
                                        </p:tav>
                                      </p:tavLst>
                                    </p:anim>
                                    <p:anim calcmode="lin" valueType="num">
                                      <p:cBhvr additive="base">
                                        <p:cTn id="31" dur="3000" fill="hold"/>
                                        <p:tgtEl>
                                          <p:spTgt spid="6"/>
                                        </p:tgtEl>
                                        <p:attrNameLst>
                                          <p:attrName>ppt_y</p:attrName>
                                        </p:attrNameLst>
                                      </p:cBhvr>
                                      <p:tavLst>
                                        <p:tav tm="0">
                                          <p:val>
                                            <p:strVal val="1+#ppt_h/2"/>
                                          </p:val>
                                        </p:tav>
                                        <p:tav tm="100000">
                                          <p:val>
                                            <p:strVal val="#ppt_y"/>
                                          </p:val>
                                        </p:tav>
                                      </p:tavLst>
                                    </p:anim>
                                  </p:childTnLst>
                                </p:cTn>
                              </p:par>
                              <p:par>
                                <p:cTn id="32" presetID="2" presetClass="entr" presetSubtype="6" fill="hold" nodeType="withEffect">
                                  <p:stCondLst>
                                    <p:cond delay="0"/>
                                  </p:stCondLst>
                                  <p:childTnLst>
                                    <p:set>
                                      <p:cBhvr>
                                        <p:cTn id="33" dur="1" fill="hold">
                                          <p:stCondLst>
                                            <p:cond delay="0"/>
                                          </p:stCondLst>
                                        </p:cTn>
                                        <p:tgtEl>
                                          <p:spTgt spid="8"/>
                                        </p:tgtEl>
                                        <p:attrNameLst>
                                          <p:attrName>style.visibility</p:attrName>
                                        </p:attrNameLst>
                                      </p:cBhvr>
                                      <p:to>
                                        <p:strVal val="visible"/>
                                      </p:to>
                                    </p:set>
                                    <p:anim calcmode="lin" valueType="num">
                                      <p:cBhvr additive="base">
                                        <p:cTn id="34" dur="3000" fill="hold"/>
                                        <p:tgtEl>
                                          <p:spTgt spid="8"/>
                                        </p:tgtEl>
                                        <p:attrNameLst>
                                          <p:attrName>ppt_x</p:attrName>
                                        </p:attrNameLst>
                                      </p:cBhvr>
                                      <p:tavLst>
                                        <p:tav tm="0">
                                          <p:val>
                                            <p:strVal val="1+#ppt_w/2"/>
                                          </p:val>
                                        </p:tav>
                                        <p:tav tm="100000">
                                          <p:val>
                                            <p:strVal val="#ppt_x"/>
                                          </p:val>
                                        </p:tav>
                                      </p:tavLst>
                                    </p:anim>
                                    <p:anim calcmode="lin" valueType="num">
                                      <p:cBhvr additive="base">
                                        <p:cTn id="35" dur="3000" fill="hold"/>
                                        <p:tgtEl>
                                          <p:spTgt spid="8"/>
                                        </p:tgtEl>
                                        <p:attrNameLst>
                                          <p:attrName>ppt_y</p:attrName>
                                        </p:attrNameLst>
                                      </p:cBhvr>
                                      <p:tavLst>
                                        <p:tav tm="0">
                                          <p:val>
                                            <p:strVal val="1+#ppt_h/2"/>
                                          </p:val>
                                        </p:tav>
                                        <p:tav tm="100000">
                                          <p:val>
                                            <p:strVal val="#ppt_y"/>
                                          </p:val>
                                        </p:tav>
                                      </p:tavLst>
                                    </p:anim>
                                  </p:childTnLst>
                                </p:cTn>
                              </p:par>
                              <p:par>
                                <p:cTn id="36" presetID="2" presetClass="entr" presetSubtype="6" fill="hold" nodeType="withEffect">
                                  <p:stCondLst>
                                    <p:cond delay="0"/>
                                  </p:stCondLst>
                                  <p:childTnLst>
                                    <p:set>
                                      <p:cBhvr>
                                        <p:cTn id="37" dur="1" fill="hold">
                                          <p:stCondLst>
                                            <p:cond delay="0"/>
                                          </p:stCondLst>
                                        </p:cTn>
                                        <p:tgtEl>
                                          <p:spTgt spid="10"/>
                                        </p:tgtEl>
                                        <p:attrNameLst>
                                          <p:attrName>style.visibility</p:attrName>
                                        </p:attrNameLst>
                                      </p:cBhvr>
                                      <p:to>
                                        <p:strVal val="visible"/>
                                      </p:to>
                                    </p:set>
                                    <p:anim calcmode="lin" valueType="num">
                                      <p:cBhvr additive="base">
                                        <p:cTn id="38" dur="3000" fill="hold"/>
                                        <p:tgtEl>
                                          <p:spTgt spid="10"/>
                                        </p:tgtEl>
                                        <p:attrNameLst>
                                          <p:attrName>ppt_x</p:attrName>
                                        </p:attrNameLst>
                                      </p:cBhvr>
                                      <p:tavLst>
                                        <p:tav tm="0">
                                          <p:val>
                                            <p:strVal val="1+#ppt_w/2"/>
                                          </p:val>
                                        </p:tav>
                                        <p:tav tm="100000">
                                          <p:val>
                                            <p:strVal val="#ppt_x"/>
                                          </p:val>
                                        </p:tav>
                                      </p:tavLst>
                                    </p:anim>
                                    <p:anim calcmode="lin" valueType="num">
                                      <p:cBhvr additive="base">
                                        <p:cTn id="39" dur="3000" fill="hold"/>
                                        <p:tgtEl>
                                          <p:spTgt spid="10"/>
                                        </p:tgtEl>
                                        <p:attrNameLst>
                                          <p:attrName>ppt_y</p:attrName>
                                        </p:attrNameLst>
                                      </p:cBhvr>
                                      <p:tavLst>
                                        <p:tav tm="0">
                                          <p:val>
                                            <p:strVal val="1+#ppt_h/2"/>
                                          </p:val>
                                        </p:tav>
                                        <p:tav tm="100000">
                                          <p:val>
                                            <p:strVal val="#ppt_y"/>
                                          </p:val>
                                        </p:tav>
                                      </p:tavLst>
                                    </p:anim>
                                  </p:childTnLst>
                                </p:cTn>
                              </p:par>
                              <p:par>
                                <p:cTn id="40" presetID="8" presetClass="emph" presetSubtype="0" fill="hold" nodeType="withEffect">
                                  <p:stCondLst>
                                    <p:cond delay="0"/>
                                  </p:stCondLst>
                                  <p:childTnLst>
                                    <p:animRot by="21600000">
                                      <p:cBhvr>
                                        <p:cTn id="41" dur="3000" fill="hold"/>
                                        <p:tgtEl>
                                          <p:spTgt spid="3"/>
                                        </p:tgtEl>
                                        <p:attrNameLst>
                                          <p:attrName>r</p:attrName>
                                        </p:attrNameLst>
                                      </p:cBhvr>
                                    </p:animRot>
                                  </p:childTnLst>
                                </p:cTn>
                              </p:par>
                              <p:par>
                                <p:cTn id="42" presetID="8" presetClass="emph" presetSubtype="0" fill="hold" nodeType="withEffect">
                                  <p:stCondLst>
                                    <p:cond delay="0"/>
                                  </p:stCondLst>
                                  <p:childTnLst>
                                    <p:animRot by="21600000">
                                      <p:cBhvr>
                                        <p:cTn id="43" dur="3000" fill="hold"/>
                                        <p:tgtEl>
                                          <p:spTgt spid="5"/>
                                        </p:tgtEl>
                                        <p:attrNameLst>
                                          <p:attrName>r</p:attrName>
                                        </p:attrNameLst>
                                      </p:cBhvr>
                                    </p:animRot>
                                  </p:childTnLst>
                                </p:cTn>
                              </p:par>
                              <p:par>
                                <p:cTn id="44" presetID="8" presetClass="emph" presetSubtype="0" fill="hold" nodeType="withEffect">
                                  <p:stCondLst>
                                    <p:cond delay="0"/>
                                  </p:stCondLst>
                                  <p:childTnLst>
                                    <p:animRot by="21600000">
                                      <p:cBhvr>
                                        <p:cTn id="45" dur="3000" fill="hold"/>
                                        <p:tgtEl>
                                          <p:spTgt spid="7"/>
                                        </p:tgtEl>
                                        <p:attrNameLst>
                                          <p:attrName>r</p:attrName>
                                        </p:attrNameLst>
                                      </p:cBhvr>
                                    </p:animRot>
                                  </p:childTnLst>
                                </p:cTn>
                              </p:par>
                              <p:par>
                                <p:cTn id="46" presetID="8" presetClass="emph" presetSubtype="0" fill="hold" nodeType="withEffect">
                                  <p:stCondLst>
                                    <p:cond delay="0"/>
                                  </p:stCondLst>
                                  <p:childTnLst>
                                    <p:animRot by="21600000">
                                      <p:cBhvr>
                                        <p:cTn id="47" dur="3000" fill="hold"/>
                                        <p:tgtEl>
                                          <p:spTgt spid="9"/>
                                        </p:tgtEl>
                                        <p:attrNameLst>
                                          <p:attrName>r</p:attrName>
                                        </p:attrNameLst>
                                      </p:cBhvr>
                                    </p:animRot>
                                  </p:childTnLst>
                                </p:cTn>
                              </p:par>
                              <p:par>
                                <p:cTn id="48" presetID="8" presetClass="emph" presetSubtype="0" fill="hold" nodeType="withEffect">
                                  <p:stCondLst>
                                    <p:cond delay="0"/>
                                  </p:stCondLst>
                                  <p:childTnLst>
                                    <p:animRot by="-21600000">
                                      <p:cBhvr>
                                        <p:cTn id="49" dur="3000" fill="hold"/>
                                        <p:tgtEl>
                                          <p:spTgt spid="4"/>
                                        </p:tgtEl>
                                        <p:attrNameLst>
                                          <p:attrName>r</p:attrName>
                                        </p:attrNameLst>
                                      </p:cBhvr>
                                    </p:animRot>
                                  </p:childTnLst>
                                </p:cTn>
                              </p:par>
                              <p:par>
                                <p:cTn id="50" presetID="8" presetClass="emph" presetSubtype="0" fill="hold" nodeType="withEffect">
                                  <p:stCondLst>
                                    <p:cond delay="0"/>
                                  </p:stCondLst>
                                  <p:childTnLst>
                                    <p:animRot by="-21600000">
                                      <p:cBhvr>
                                        <p:cTn id="51" dur="3000" fill="hold"/>
                                        <p:tgtEl>
                                          <p:spTgt spid="6"/>
                                        </p:tgtEl>
                                        <p:attrNameLst>
                                          <p:attrName>r</p:attrName>
                                        </p:attrNameLst>
                                      </p:cBhvr>
                                    </p:animRot>
                                  </p:childTnLst>
                                </p:cTn>
                              </p:par>
                              <p:par>
                                <p:cTn id="52" presetID="8" presetClass="emph" presetSubtype="0" fill="hold" nodeType="withEffect">
                                  <p:stCondLst>
                                    <p:cond delay="0"/>
                                  </p:stCondLst>
                                  <p:childTnLst>
                                    <p:animRot by="-21600000">
                                      <p:cBhvr>
                                        <p:cTn id="53" dur="3000" fill="hold"/>
                                        <p:tgtEl>
                                          <p:spTgt spid="8"/>
                                        </p:tgtEl>
                                        <p:attrNameLst>
                                          <p:attrName>r</p:attrName>
                                        </p:attrNameLst>
                                      </p:cBhvr>
                                    </p:animRot>
                                  </p:childTnLst>
                                </p:cTn>
                              </p:par>
                              <p:par>
                                <p:cTn id="54" presetID="8" presetClass="emph" presetSubtype="0" fill="hold" nodeType="withEffect">
                                  <p:stCondLst>
                                    <p:cond delay="0"/>
                                  </p:stCondLst>
                                  <p:childTnLst>
                                    <p:animRot by="-21600000">
                                      <p:cBhvr>
                                        <p:cTn id="55" dur="3000" fill="hold"/>
                                        <p:tgtEl>
                                          <p:spTgt spid="10"/>
                                        </p:tgtEl>
                                        <p:attrNameLst>
                                          <p:attrName>r</p:attrName>
                                        </p:attrNameLst>
                                      </p:cBhvr>
                                    </p:animRot>
                                  </p:childTnLst>
                                </p:cTn>
                              </p:par>
                            </p:childTnLst>
                          </p:cTn>
                        </p:par>
                        <p:par>
                          <p:cTn id="56" fill="hold">
                            <p:stCondLst>
                              <p:cond delay="3000"/>
                            </p:stCondLst>
                            <p:childTnLst>
                              <p:par>
                                <p:cTn id="57" presetID="2" presetClass="exit" presetSubtype="2" fill="hold" nodeType="afterEffect">
                                  <p:stCondLst>
                                    <p:cond delay="0"/>
                                  </p:stCondLst>
                                  <p:childTnLst>
                                    <p:anim calcmode="lin" valueType="num">
                                      <p:cBhvr additive="base">
                                        <p:cTn id="58" dur="3000"/>
                                        <p:tgtEl>
                                          <p:spTgt spid="3"/>
                                        </p:tgtEl>
                                        <p:attrNameLst>
                                          <p:attrName>ppt_x</p:attrName>
                                        </p:attrNameLst>
                                      </p:cBhvr>
                                      <p:tavLst>
                                        <p:tav tm="0">
                                          <p:val>
                                            <p:strVal val="ppt_x"/>
                                          </p:val>
                                        </p:tav>
                                        <p:tav tm="100000">
                                          <p:val>
                                            <p:strVal val="1+ppt_w/2"/>
                                          </p:val>
                                        </p:tav>
                                      </p:tavLst>
                                    </p:anim>
                                    <p:anim calcmode="lin" valueType="num">
                                      <p:cBhvr additive="base">
                                        <p:cTn id="59" dur="3000"/>
                                        <p:tgtEl>
                                          <p:spTgt spid="3"/>
                                        </p:tgtEl>
                                        <p:attrNameLst>
                                          <p:attrName>ppt_y</p:attrName>
                                        </p:attrNameLst>
                                      </p:cBhvr>
                                      <p:tavLst>
                                        <p:tav tm="0">
                                          <p:val>
                                            <p:strVal val="ppt_y"/>
                                          </p:val>
                                        </p:tav>
                                        <p:tav tm="100000">
                                          <p:val>
                                            <p:strVal val="ppt_y"/>
                                          </p:val>
                                        </p:tav>
                                      </p:tavLst>
                                    </p:anim>
                                    <p:set>
                                      <p:cBhvr>
                                        <p:cTn id="60" dur="1" fill="hold">
                                          <p:stCondLst>
                                            <p:cond delay="2999"/>
                                          </p:stCondLst>
                                        </p:cTn>
                                        <p:tgtEl>
                                          <p:spTgt spid="3"/>
                                        </p:tgtEl>
                                        <p:attrNameLst>
                                          <p:attrName>style.visibility</p:attrName>
                                        </p:attrNameLst>
                                      </p:cBhvr>
                                      <p:to>
                                        <p:strVal val="hidden"/>
                                      </p:to>
                                    </p:set>
                                  </p:childTnLst>
                                </p:cTn>
                              </p:par>
                              <p:par>
                                <p:cTn id="61" presetID="2" presetClass="exit" presetSubtype="2" fill="hold" nodeType="withEffect">
                                  <p:stCondLst>
                                    <p:cond delay="0"/>
                                  </p:stCondLst>
                                  <p:childTnLst>
                                    <p:anim calcmode="lin" valueType="num">
                                      <p:cBhvr additive="base">
                                        <p:cTn id="62" dur="3000"/>
                                        <p:tgtEl>
                                          <p:spTgt spid="5"/>
                                        </p:tgtEl>
                                        <p:attrNameLst>
                                          <p:attrName>ppt_x</p:attrName>
                                        </p:attrNameLst>
                                      </p:cBhvr>
                                      <p:tavLst>
                                        <p:tav tm="0">
                                          <p:val>
                                            <p:strVal val="ppt_x"/>
                                          </p:val>
                                        </p:tav>
                                        <p:tav tm="100000">
                                          <p:val>
                                            <p:strVal val="1+ppt_w/2"/>
                                          </p:val>
                                        </p:tav>
                                      </p:tavLst>
                                    </p:anim>
                                    <p:anim calcmode="lin" valueType="num">
                                      <p:cBhvr additive="base">
                                        <p:cTn id="63" dur="3000"/>
                                        <p:tgtEl>
                                          <p:spTgt spid="5"/>
                                        </p:tgtEl>
                                        <p:attrNameLst>
                                          <p:attrName>ppt_y</p:attrName>
                                        </p:attrNameLst>
                                      </p:cBhvr>
                                      <p:tavLst>
                                        <p:tav tm="0">
                                          <p:val>
                                            <p:strVal val="ppt_y"/>
                                          </p:val>
                                        </p:tav>
                                        <p:tav tm="100000">
                                          <p:val>
                                            <p:strVal val="ppt_y"/>
                                          </p:val>
                                        </p:tav>
                                      </p:tavLst>
                                    </p:anim>
                                    <p:set>
                                      <p:cBhvr>
                                        <p:cTn id="64" dur="1" fill="hold">
                                          <p:stCondLst>
                                            <p:cond delay="2999"/>
                                          </p:stCondLst>
                                        </p:cTn>
                                        <p:tgtEl>
                                          <p:spTgt spid="5"/>
                                        </p:tgtEl>
                                        <p:attrNameLst>
                                          <p:attrName>style.visibility</p:attrName>
                                        </p:attrNameLst>
                                      </p:cBhvr>
                                      <p:to>
                                        <p:strVal val="hidden"/>
                                      </p:to>
                                    </p:set>
                                  </p:childTnLst>
                                </p:cTn>
                              </p:par>
                              <p:par>
                                <p:cTn id="65" presetID="2" presetClass="exit" presetSubtype="2" fill="hold" nodeType="withEffect">
                                  <p:stCondLst>
                                    <p:cond delay="0"/>
                                  </p:stCondLst>
                                  <p:childTnLst>
                                    <p:anim calcmode="lin" valueType="num">
                                      <p:cBhvr additive="base">
                                        <p:cTn id="66" dur="3000"/>
                                        <p:tgtEl>
                                          <p:spTgt spid="7"/>
                                        </p:tgtEl>
                                        <p:attrNameLst>
                                          <p:attrName>ppt_x</p:attrName>
                                        </p:attrNameLst>
                                      </p:cBhvr>
                                      <p:tavLst>
                                        <p:tav tm="0">
                                          <p:val>
                                            <p:strVal val="ppt_x"/>
                                          </p:val>
                                        </p:tav>
                                        <p:tav tm="100000">
                                          <p:val>
                                            <p:strVal val="1+ppt_w/2"/>
                                          </p:val>
                                        </p:tav>
                                      </p:tavLst>
                                    </p:anim>
                                    <p:anim calcmode="lin" valueType="num">
                                      <p:cBhvr additive="base">
                                        <p:cTn id="67" dur="3000"/>
                                        <p:tgtEl>
                                          <p:spTgt spid="7"/>
                                        </p:tgtEl>
                                        <p:attrNameLst>
                                          <p:attrName>ppt_y</p:attrName>
                                        </p:attrNameLst>
                                      </p:cBhvr>
                                      <p:tavLst>
                                        <p:tav tm="0">
                                          <p:val>
                                            <p:strVal val="ppt_y"/>
                                          </p:val>
                                        </p:tav>
                                        <p:tav tm="100000">
                                          <p:val>
                                            <p:strVal val="ppt_y"/>
                                          </p:val>
                                        </p:tav>
                                      </p:tavLst>
                                    </p:anim>
                                    <p:set>
                                      <p:cBhvr>
                                        <p:cTn id="68" dur="1" fill="hold">
                                          <p:stCondLst>
                                            <p:cond delay="2999"/>
                                          </p:stCondLst>
                                        </p:cTn>
                                        <p:tgtEl>
                                          <p:spTgt spid="7"/>
                                        </p:tgtEl>
                                        <p:attrNameLst>
                                          <p:attrName>style.visibility</p:attrName>
                                        </p:attrNameLst>
                                      </p:cBhvr>
                                      <p:to>
                                        <p:strVal val="hidden"/>
                                      </p:to>
                                    </p:set>
                                  </p:childTnLst>
                                </p:cTn>
                              </p:par>
                              <p:par>
                                <p:cTn id="69" presetID="2" presetClass="exit" presetSubtype="2" fill="hold" nodeType="withEffect">
                                  <p:stCondLst>
                                    <p:cond delay="0"/>
                                  </p:stCondLst>
                                  <p:childTnLst>
                                    <p:anim calcmode="lin" valueType="num">
                                      <p:cBhvr additive="base">
                                        <p:cTn id="70" dur="3000"/>
                                        <p:tgtEl>
                                          <p:spTgt spid="9"/>
                                        </p:tgtEl>
                                        <p:attrNameLst>
                                          <p:attrName>ppt_x</p:attrName>
                                        </p:attrNameLst>
                                      </p:cBhvr>
                                      <p:tavLst>
                                        <p:tav tm="0">
                                          <p:val>
                                            <p:strVal val="ppt_x"/>
                                          </p:val>
                                        </p:tav>
                                        <p:tav tm="100000">
                                          <p:val>
                                            <p:strVal val="1+ppt_w/2"/>
                                          </p:val>
                                        </p:tav>
                                      </p:tavLst>
                                    </p:anim>
                                    <p:anim calcmode="lin" valueType="num">
                                      <p:cBhvr additive="base">
                                        <p:cTn id="71" dur="3000"/>
                                        <p:tgtEl>
                                          <p:spTgt spid="9"/>
                                        </p:tgtEl>
                                        <p:attrNameLst>
                                          <p:attrName>ppt_y</p:attrName>
                                        </p:attrNameLst>
                                      </p:cBhvr>
                                      <p:tavLst>
                                        <p:tav tm="0">
                                          <p:val>
                                            <p:strVal val="ppt_y"/>
                                          </p:val>
                                        </p:tav>
                                        <p:tav tm="100000">
                                          <p:val>
                                            <p:strVal val="ppt_y"/>
                                          </p:val>
                                        </p:tav>
                                      </p:tavLst>
                                    </p:anim>
                                    <p:set>
                                      <p:cBhvr>
                                        <p:cTn id="72" dur="1" fill="hold">
                                          <p:stCondLst>
                                            <p:cond delay="2999"/>
                                          </p:stCondLst>
                                        </p:cTn>
                                        <p:tgtEl>
                                          <p:spTgt spid="9"/>
                                        </p:tgtEl>
                                        <p:attrNameLst>
                                          <p:attrName>style.visibility</p:attrName>
                                        </p:attrNameLst>
                                      </p:cBhvr>
                                      <p:to>
                                        <p:strVal val="hidden"/>
                                      </p:to>
                                    </p:set>
                                  </p:childTnLst>
                                </p:cTn>
                              </p:par>
                              <p:par>
                                <p:cTn id="73" presetID="8" presetClass="emph" presetSubtype="0" fill="hold" nodeType="withEffect">
                                  <p:stCondLst>
                                    <p:cond delay="0"/>
                                  </p:stCondLst>
                                  <p:childTnLst>
                                    <p:animRot by="21600000">
                                      <p:cBhvr>
                                        <p:cTn id="74" dur="3000" fill="hold"/>
                                        <p:tgtEl>
                                          <p:spTgt spid="3"/>
                                        </p:tgtEl>
                                        <p:attrNameLst>
                                          <p:attrName>r</p:attrName>
                                        </p:attrNameLst>
                                      </p:cBhvr>
                                    </p:animRot>
                                  </p:childTnLst>
                                </p:cTn>
                              </p:par>
                              <p:par>
                                <p:cTn id="75" presetID="8" presetClass="emph" presetSubtype="0" fill="hold" nodeType="withEffect">
                                  <p:stCondLst>
                                    <p:cond delay="0"/>
                                  </p:stCondLst>
                                  <p:childTnLst>
                                    <p:animRot by="21600000">
                                      <p:cBhvr>
                                        <p:cTn id="76" dur="3000" fill="hold"/>
                                        <p:tgtEl>
                                          <p:spTgt spid="5"/>
                                        </p:tgtEl>
                                        <p:attrNameLst>
                                          <p:attrName>r</p:attrName>
                                        </p:attrNameLst>
                                      </p:cBhvr>
                                    </p:animRot>
                                  </p:childTnLst>
                                </p:cTn>
                              </p:par>
                              <p:par>
                                <p:cTn id="77" presetID="8" presetClass="emph" presetSubtype="0" fill="hold" nodeType="withEffect">
                                  <p:stCondLst>
                                    <p:cond delay="0"/>
                                  </p:stCondLst>
                                  <p:childTnLst>
                                    <p:animRot by="21600000">
                                      <p:cBhvr>
                                        <p:cTn id="78" dur="3000" fill="hold"/>
                                        <p:tgtEl>
                                          <p:spTgt spid="7"/>
                                        </p:tgtEl>
                                        <p:attrNameLst>
                                          <p:attrName>r</p:attrName>
                                        </p:attrNameLst>
                                      </p:cBhvr>
                                    </p:animRot>
                                  </p:childTnLst>
                                </p:cTn>
                              </p:par>
                              <p:par>
                                <p:cTn id="79" presetID="8" presetClass="emph" presetSubtype="0" fill="hold" nodeType="withEffect">
                                  <p:stCondLst>
                                    <p:cond delay="0"/>
                                  </p:stCondLst>
                                  <p:childTnLst>
                                    <p:animRot by="21600000">
                                      <p:cBhvr>
                                        <p:cTn id="80" dur="3000" fill="hold"/>
                                        <p:tgtEl>
                                          <p:spTgt spid="9"/>
                                        </p:tgtEl>
                                        <p:attrNameLst>
                                          <p:attrName>r</p:attrName>
                                        </p:attrNameLst>
                                      </p:cBhvr>
                                    </p:animRot>
                                  </p:childTnLst>
                                </p:cTn>
                              </p:par>
                              <p:par>
                                <p:cTn id="81" presetID="2" presetClass="exit" presetSubtype="8" fill="hold" nodeType="withEffect">
                                  <p:stCondLst>
                                    <p:cond delay="0"/>
                                  </p:stCondLst>
                                  <p:childTnLst>
                                    <p:anim calcmode="lin" valueType="num">
                                      <p:cBhvr additive="base">
                                        <p:cTn id="82" dur="3000"/>
                                        <p:tgtEl>
                                          <p:spTgt spid="4"/>
                                        </p:tgtEl>
                                        <p:attrNameLst>
                                          <p:attrName>ppt_x</p:attrName>
                                        </p:attrNameLst>
                                      </p:cBhvr>
                                      <p:tavLst>
                                        <p:tav tm="0">
                                          <p:val>
                                            <p:strVal val="ppt_x"/>
                                          </p:val>
                                        </p:tav>
                                        <p:tav tm="100000">
                                          <p:val>
                                            <p:strVal val="0-ppt_w/2"/>
                                          </p:val>
                                        </p:tav>
                                      </p:tavLst>
                                    </p:anim>
                                    <p:anim calcmode="lin" valueType="num">
                                      <p:cBhvr additive="base">
                                        <p:cTn id="83" dur="3000"/>
                                        <p:tgtEl>
                                          <p:spTgt spid="4"/>
                                        </p:tgtEl>
                                        <p:attrNameLst>
                                          <p:attrName>ppt_y</p:attrName>
                                        </p:attrNameLst>
                                      </p:cBhvr>
                                      <p:tavLst>
                                        <p:tav tm="0">
                                          <p:val>
                                            <p:strVal val="ppt_y"/>
                                          </p:val>
                                        </p:tav>
                                        <p:tav tm="100000">
                                          <p:val>
                                            <p:strVal val="ppt_y"/>
                                          </p:val>
                                        </p:tav>
                                      </p:tavLst>
                                    </p:anim>
                                    <p:set>
                                      <p:cBhvr>
                                        <p:cTn id="84" dur="1" fill="hold">
                                          <p:stCondLst>
                                            <p:cond delay="2999"/>
                                          </p:stCondLst>
                                        </p:cTn>
                                        <p:tgtEl>
                                          <p:spTgt spid="4"/>
                                        </p:tgtEl>
                                        <p:attrNameLst>
                                          <p:attrName>style.visibility</p:attrName>
                                        </p:attrNameLst>
                                      </p:cBhvr>
                                      <p:to>
                                        <p:strVal val="hidden"/>
                                      </p:to>
                                    </p:set>
                                  </p:childTnLst>
                                </p:cTn>
                              </p:par>
                              <p:par>
                                <p:cTn id="85" presetID="2" presetClass="exit" presetSubtype="8" fill="hold" nodeType="withEffect">
                                  <p:stCondLst>
                                    <p:cond delay="0"/>
                                  </p:stCondLst>
                                  <p:childTnLst>
                                    <p:anim calcmode="lin" valueType="num">
                                      <p:cBhvr additive="base">
                                        <p:cTn id="86" dur="3000"/>
                                        <p:tgtEl>
                                          <p:spTgt spid="6"/>
                                        </p:tgtEl>
                                        <p:attrNameLst>
                                          <p:attrName>ppt_x</p:attrName>
                                        </p:attrNameLst>
                                      </p:cBhvr>
                                      <p:tavLst>
                                        <p:tav tm="0">
                                          <p:val>
                                            <p:strVal val="ppt_x"/>
                                          </p:val>
                                        </p:tav>
                                        <p:tav tm="100000">
                                          <p:val>
                                            <p:strVal val="0-ppt_w/2"/>
                                          </p:val>
                                        </p:tav>
                                      </p:tavLst>
                                    </p:anim>
                                    <p:anim calcmode="lin" valueType="num">
                                      <p:cBhvr additive="base">
                                        <p:cTn id="87" dur="3000"/>
                                        <p:tgtEl>
                                          <p:spTgt spid="6"/>
                                        </p:tgtEl>
                                        <p:attrNameLst>
                                          <p:attrName>ppt_y</p:attrName>
                                        </p:attrNameLst>
                                      </p:cBhvr>
                                      <p:tavLst>
                                        <p:tav tm="0">
                                          <p:val>
                                            <p:strVal val="ppt_y"/>
                                          </p:val>
                                        </p:tav>
                                        <p:tav tm="100000">
                                          <p:val>
                                            <p:strVal val="ppt_y"/>
                                          </p:val>
                                        </p:tav>
                                      </p:tavLst>
                                    </p:anim>
                                    <p:set>
                                      <p:cBhvr>
                                        <p:cTn id="88" dur="1" fill="hold">
                                          <p:stCondLst>
                                            <p:cond delay="2999"/>
                                          </p:stCondLst>
                                        </p:cTn>
                                        <p:tgtEl>
                                          <p:spTgt spid="6"/>
                                        </p:tgtEl>
                                        <p:attrNameLst>
                                          <p:attrName>style.visibility</p:attrName>
                                        </p:attrNameLst>
                                      </p:cBhvr>
                                      <p:to>
                                        <p:strVal val="hidden"/>
                                      </p:to>
                                    </p:set>
                                  </p:childTnLst>
                                </p:cTn>
                              </p:par>
                              <p:par>
                                <p:cTn id="89" presetID="2" presetClass="exit" presetSubtype="8" fill="hold" nodeType="withEffect">
                                  <p:stCondLst>
                                    <p:cond delay="0"/>
                                  </p:stCondLst>
                                  <p:childTnLst>
                                    <p:anim calcmode="lin" valueType="num">
                                      <p:cBhvr additive="base">
                                        <p:cTn id="90" dur="3000"/>
                                        <p:tgtEl>
                                          <p:spTgt spid="8"/>
                                        </p:tgtEl>
                                        <p:attrNameLst>
                                          <p:attrName>ppt_x</p:attrName>
                                        </p:attrNameLst>
                                      </p:cBhvr>
                                      <p:tavLst>
                                        <p:tav tm="0">
                                          <p:val>
                                            <p:strVal val="ppt_x"/>
                                          </p:val>
                                        </p:tav>
                                        <p:tav tm="100000">
                                          <p:val>
                                            <p:strVal val="0-ppt_w/2"/>
                                          </p:val>
                                        </p:tav>
                                      </p:tavLst>
                                    </p:anim>
                                    <p:anim calcmode="lin" valueType="num">
                                      <p:cBhvr additive="base">
                                        <p:cTn id="91" dur="3000"/>
                                        <p:tgtEl>
                                          <p:spTgt spid="8"/>
                                        </p:tgtEl>
                                        <p:attrNameLst>
                                          <p:attrName>ppt_y</p:attrName>
                                        </p:attrNameLst>
                                      </p:cBhvr>
                                      <p:tavLst>
                                        <p:tav tm="0">
                                          <p:val>
                                            <p:strVal val="ppt_y"/>
                                          </p:val>
                                        </p:tav>
                                        <p:tav tm="100000">
                                          <p:val>
                                            <p:strVal val="ppt_y"/>
                                          </p:val>
                                        </p:tav>
                                      </p:tavLst>
                                    </p:anim>
                                    <p:set>
                                      <p:cBhvr>
                                        <p:cTn id="92" dur="1" fill="hold">
                                          <p:stCondLst>
                                            <p:cond delay="2999"/>
                                          </p:stCondLst>
                                        </p:cTn>
                                        <p:tgtEl>
                                          <p:spTgt spid="8"/>
                                        </p:tgtEl>
                                        <p:attrNameLst>
                                          <p:attrName>style.visibility</p:attrName>
                                        </p:attrNameLst>
                                      </p:cBhvr>
                                      <p:to>
                                        <p:strVal val="hidden"/>
                                      </p:to>
                                    </p:set>
                                  </p:childTnLst>
                                </p:cTn>
                              </p:par>
                              <p:par>
                                <p:cTn id="93" presetID="2" presetClass="exit" presetSubtype="8" fill="hold" nodeType="withEffect">
                                  <p:stCondLst>
                                    <p:cond delay="0"/>
                                  </p:stCondLst>
                                  <p:childTnLst>
                                    <p:anim calcmode="lin" valueType="num">
                                      <p:cBhvr additive="base">
                                        <p:cTn id="94" dur="3000"/>
                                        <p:tgtEl>
                                          <p:spTgt spid="10"/>
                                        </p:tgtEl>
                                        <p:attrNameLst>
                                          <p:attrName>ppt_x</p:attrName>
                                        </p:attrNameLst>
                                      </p:cBhvr>
                                      <p:tavLst>
                                        <p:tav tm="0">
                                          <p:val>
                                            <p:strVal val="ppt_x"/>
                                          </p:val>
                                        </p:tav>
                                        <p:tav tm="100000">
                                          <p:val>
                                            <p:strVal val="0-ppt_w/2"/>
                                          </p:val>
                                        </p:tav>
                                      </p:tavLst>
                                    </p:anim>
                                    <p:anim calcmode="lin" valueType="num">
                                      <p:cBhvr additive="base">
                                        <p:cTn id="95" dur="3000"/>
                                        <p:tgtEl>
                                          <p:spTgt spid="10"/>
                                        </p:tgtEl>
                                        <p:attrNameLst>
                                          <p:attrName>ppt_y</p:attrName>
                                        </p:attrNameLst>
                                      </p:cBhvr>
                                      <p:tavLst>
                                        <p:tav tm="0">
                                          <p:val>
                                            <p:strVal val="ppt_y"/>
                                          </p:val>
                                        </p:tav>
                                        <p:tav tm="100000">
                                          <p:val>
                                            <p:strVal val="ppt_y"/>
                                          </p:val>
                                        </p:tav>
                                      </p:tavLst>
                                    </p:anim>
                                    <p:set>
                                      <p:cBhvr>
                                        <p:cTn id="96" dur="1" fill="hold">
                                          <p:stCondLst>
                                            <p:cond delay="2999"/>
                                          </p:stCondLst>
                                        </p:cTn>
                                        <p:tgtEl>
                                          <p:spTgt spid="10"/>
                                        </p:tgtEl>
                                        <p:attrNameLst>
                                          <p:attrName>style.visibility</p:attrName>
                                        </p:attrNameLst>
                                      </p:cBhvr>
                                      <p:to>
                                        <p:strVal val="hidden"/>
                                      </p:to>
                                    </p:set>
                                  </p:childTnLst>
                                </p:cTn>
                              </p:par>
                              <p:par>
                                <p:cTn id="97" presetID="8" presetClass="emph" presetSubtype="0" fill="hold" nodeType="withEffect">
                                  <p:stCondLst>
                                    <p:cond delay="0"/>
                                  </p:stCondLst>
                                  <p:childTnLst>
                                    <p:animRot by="-21600000">
                                      <p:cBhvr>
                                        <p:cTn id="98" dur="3000" fill="hold"/>
                                        <p:tgtEl>
                                          <p:spTgt spid="4"/>
                                        </p:tgtEl>
                                        <p:attrNameLst>
                                          <p:attrName>r</p:attrName>
                                        </p:attrNameLst>
                                      </p:cBhvr>
                                    </p:animRot>
                                  </p:childTnLst>
                                </p:cTn>
                              </p:par>
                              <p:par>
                                <p:cTn id="99" presetID="8" presetClass="emph" presetSubtype="0" fill="hold" nodeType="withEffect">
                                  <p:stCondLst>
                                    <p:cond delay="0"/>
                                  </p:stCondLst>
                                  <p:childTnLst>
                                    <p:animRot by="-21600000">
                                      <p:cBhvr>
                                        <p:cTn id="100" dur="3000" fill="hold"/>
                                        <p:tgtEl>
                                          <p:spTgt spid="6"/>
                                        </p:tgtEl>
                                        <p:attrNameLst>
                                          <p:attrName>r</p:attrName>
                                        </p:attrNameLst>
                                      </p:cBhvr>
                                    </p:animRot>
                                  </p:childTnLst>
                                </p:cTn>
                              </p:par>
                              <p:par>
                                <p:cTn id="101" presetID="8" presetClass="emph" presetSubtype="0" fill="hold" nodeType="withEffect">
                                  <p:stCondLst>
                                    <p:cond delay="0"/>
                                  </p:stCondLst>
                                  <p:childTnLst>
                                    <p:animRot by="-21600000">
                                      <p:cBhvr>
                                        <p:cTn id="102" dur="3000" fill="hold"/>
                                        <p:tgtEl>
                                          <p:spTgt spid="8"/>
                                        </p:tgtEl>
                                        <p:attrNameLst>
                                          <p:attrName>r</p:attrName>
                                        </p:attrNameLst>
                                      </p:cBhvr>
                                    </p:animRot>
                                  </p:childTnLst>
                                </p:cTn>
                              </p:par>
                              <p:par>
                                <p:cTn id="103" presetID="8" presetClass="emph" presetSubtype="0" fill="hold" nodeType="withEffect">
                                  <p:stCondLst>
                                    <p:cond delay="0"/>
                                  </p:stCondLst>
                                  <p:childTnLst>
                                    <p:animRot by="-21600000">
                                      <p:cBhvr>
                                        <p:cTn id="104" dur="3000" fill="hold"/>
                                        <p:tgtEl>
                                          <p:spTgt spid="10"/>
                                        </p:tgtEl>
                                        <p:attrNameLst>
                                          <p:attrName>r</p:attrName>
                                        </p:attrNameLst>
                                      </p:cBhvr>
                                    </p:animRot>
                                  </p:childTnLst>
                                </p:cTn>
                              </p:par>
                              <p:par>
                                <p:cTn id="105" presetID="23" presetClass="entr" presetSubtype="288" fill="hold" nodeType="withEffect">
                                  <p:stCondLst>
                                    <p:cond delay="0"/>
                                  </p:stCondLst>
                                  <p:childTnLst>
                                    <p:set>
                                      <p:cBhvr>
                                        <p:cTn id="106" dur="1" fill="hold">
                                          <p:stCondLst>
                                            <p:cond delay="0"/>
                                          </p:stCondLst>
                                        </p:cTn>
                                        <p:tgtEl>
                                          <p:spTgt spid="2"/>
                                        </p:tgtEl>
                                        <p:attrNameLst>
                                          <p:attrName>style.visibility</p:attrName>
                                        </p:attrNameLst>
                                      </p:cBhvr>
                                      <p:to>
                                        <p:strVal val="visible"/>
                                      </p:to>
                                    </p:set>
                                    <p:anim calcmode="lin" valueType="num">
                                      <p:cBhvr>
                                        <p:cTn id="107" dur="3000" fill="hold"/>
                                        <p:tgtEl>
                                          <p:spTgt spid="2"/>
                                        </p:tgtEl>
                                        <p:attrNameLst>
                                          <p:attrName>ppt_w</p:attrName>
                                        </p:attrNameLst>
                                      </p:cBhvr>
                                      <p:tavLst>
                                        <p:tav tm="0">
                                          <p:val>
                                            <p:strVal val="4/3*#ppt_w"/>
                                          </p:val>
                                        </p:tav>
                                        <p:tav tm="100000">
                                          <p:val>
                                            <p:strVal val="#ppt_w"/>
                                          </p:val>
                                        </p:tav>
                                      </p:tavLst>
                                    </p:anim>
                                    <p:anim calcmode="lin" valueType="num">
                                      <p:cBhvr>
                                        <p:cTn id="108" dur="3000" fill="hold"/>
                                        <p:tgtEl>
                                          <p:spTgt spid="2"/>
                                        </p:tgtEl>
                                        <p:attrNameLst>
                                          <p:attrName>ppt_h</p:attrName>
                                        </p:attrNameLst>
                                      </p:cBhvr>
                                      <p:tavLst>
                                        <p:tav tm="0">
                                          <p:val>
                                            <p:strVal val="4/3*#ppt_h"/>
                                          </p:val>
                                        </p:tav>
                                        <p:tav tm="100000">
                                          <p:val>
                                            <p:strVal val="#ppt_h"/>
                                          </p:val>
                                        </p:tav>
                                      </p:tavLst>
                                    </p:anim>
                                  </p:childTnLst>
                                </p:cTn>
                              </p:par>
                              <p:par>
                                <p:cTn id="109" presetID="16" presetClass="entr" presetSubtype="37" fill="hold" nodeType="withEffect">
                                  <p:stCondLst>
                                    <p:cond delay="0"/>
                                  </p:stCondLst>
                                  <p:childTnLst>
                                    <p:set>
                                      <p:cBhvr>
                                        <p:cTn id="110" dur="1" fill="hold">
                                          <p:stCondLst>
                                            <p:cond delay="0"/>
                                          </p:stCondLst>
                                        </p:cTn>
                                        <p:tgtEl>
                                          <p:spTgt spid="2"/>
                                        </p:tgtEl>
                                        <p:attrNameLst>
                                          <p:attrName>style.visibility</p:attrName>
                                        </p:attrNameLst>
                                      </p:cBhvr>
                                      <p:to>
                                        <p:strVal val="visible"/>
                                      </p:to>
                                    </p:set>
                                    <p:animEffect transition="in" filter="barn(outVertical)">
                                      <p:cBhvr>
                                        <p:cTn id="111"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4ee2fb70930f94ea387514fb9c156bc2.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Anillo"/>
          <p:cNvSpPr/>
          <p:nvPr/>
        </p:nvSpPr>
        <p:spPr>
          <a:xfrm>
            <a:off x="3714744" y="4071930"/>
            <a:ext cx="1857388" cy="1142990"/>
          </a:xfrm>
          <a:prstGeom prst="donut">
            <a:avLst>
              <a:gd name="adj" fmla="val 14659"/>
            </a:avLst>
          </a:prstGeom>
          <a:blipFill>
            <a:blip r:embed="rId3">
              <a:duotone>
                <a:prstClr val="black"/>
                <a:schemeClr val="accent4">
                  <a:tint val="45000"/>
                  <a:satMod val="400000"/>
                </a:schemeClr>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 name="3 Anillo"/>
          <p:cNvSpPr/>
          <p:nvPr/>
        </p:nvSpPr>
        <p:spPr>
          <a:xfrm>
            <a:off x="3714744" y="3714740"/>
            <a:ext cx="1857388" cy="1142990"/>
          </a:xfrm>
          <a:prstGeom prst="donut">
            <a:avLst>
              <a:gd name="adj" fmla="val 14659"/>
            </a:avLst>
          </a:prstGeom>
          <a:blipFill>
            <a:blip r:embed="rId3">
              <a:duotone>
                <a:prstClr val="black"/>
                <a:schemeClr val="accent4">
                  <a:tint val="45000"/>
                  <a:satMod val="400000"/>
                </a:schemeClr>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 name="4 Anillo"/>
          <p:cNvSpPr/>
          <p:nvPr/>
        </p:nvSpPr>
        <p:spPr>
          <a:xfrm>
            <a:off x="3714744" y="3357568"/>
            <a:ext cx="1857388" cy="1142990"/>
          </a:xfrm>
          <a:prstGeom prst="donut">
            <a:avLst>
              <a:gd name="adj" fmla="val 14659"/>
            </a:avLst>
          </a:prstGeom>
          <a:blipFill>
            <a:blip r:embed="rId3">
              <a:duotone>
                <a:prstClr val="black"/>
                <a:schemeClr val="accent4">
                  <a:tint val="45000"/>
                  <a:satMod val="400000"/>
                </a:schemeClr>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Anillo"/>
          <p:cNvSpPr/>
          <p:nvPr/>
        </p:nvSpPr>
        <p:spPr>
          <a:xfrm>
            <a:off x="3714744" y="3000378"/>
            <a:ext cx="1857388" cy="1142990"/>
          </a:xfrm>
          <a:prstGeom prst="donut">
            <a:avLst>
              <a:gd name="adj" fmla="val 14659"/>
            </a:avLst>
          </a:prstGeom>
          <a:blipFill>
            <a:blip r:embed="rId3">
              <a:duotone>
                <a:prstClr val="black"/>
                <a:schemeClr val="accent4">
                  <a:tint val="45000"/>
                  <a:satMod val="400000"/>
                </a:schemeClr>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Anillo"/>
          <p:cNvSpPr/>
          <p:nvPr/>
        </p:nvSpPr>
        <p:spPr>
          <a:xfrm>
            <a:off x="3714744" y="2714644"/>
            <a:ext cx="1857388" cy="1142990"/>
          </a:xfrm>
          <a:prstGeom prst="donut">
            <a:avLst>
              <a:gd name="adj" fmla="val 14659"/>
            </a:avLst>
          </a:prstGeom>
          <a:blipFill>
            <a:blip r:embed="rId3">
              <a:duotone>
                <a:prstClr val="black"/>
                <a:schemeClr val="accent4">
                  <a:tint val="45000"/>
                  <a:satMod val="400000"/>
                </a:schemeClr>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Anillo"/>
          <p:cNvSpPr/>
          <p:nvPr/>
        </p:nvSpPr>
        <p:spPr>
          <a:xfrm>
            <a:off x="3714744" y="2357454"/>
            <a:ext cx="1857388" cy="1142990"/>
          </a:xfrm>
          <a:prstGeom prst="donut">
            <a:avLst>
              <a:gd name="adj" fmla="val 14659"/>
            </a:avLst>
          </a:prstGeom>
          <a:blipFill>
            <a:blip r:embed="rId3">
              <a:duotone>
                <a:prstClr val="black"/>
                <a:schemeClr val="accent4">
                  <a:tint val="45000"/>
                  <a:satMod val="400000"/>
                </a:schemeClr>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Anillo"/>
          <p:cNvSpPr/>
          <p:nvPr/>
        </p:nvSpPr>
        <p:spPr>
          <a:xfrm>
            <a:off x="3714744" y="1928826"/>
            <a:ext cx="1857388" cy="1142990"/>
          </a:xfrm>
          <a:prstGeom prst="donut">
            <a:avLst>
              <a:gd name="adj" fmla="val 14659"/>
            </a:avLst>
          </a:prstGeom>
          <a:blipFill>
            <a:blip r:embed="rId3">
              <a:duotone>
                <a:prstClr val="black"/>
                <a:schemeClr val="accent4">
                  <a:tint val="45000"/>
                  <a:satMod val="400000"/>
                </a:schemeClr>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Anillo"/>
          <p:cNvSpPr/>
          <p:nvPr/>
        </p:nvSpPr>
        <p:spPr>
          <a:xfrm>
            <a:off x="3714744" y="1571636"/>
            <a:ext cx="1857388" cy="1142990"/>
          </a:xfrm>
          <a:prstGeom prst="donut">
            <a:avLst>
              <a:gd name="adj" fmla="val 14659"/>
            </a:avLst>
          </a:prstGeom>
          <a:blipFill>
            <a:blip r:embed="rId3">
              <a:duotone>
                <a:prstClr val="black"/>
                <a:schemeClr val="accent4">
                  <a:tint val="45000"/>
                  <a:satMod val="400000"/>
                </a:schemeClr>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Anillo"/>
          <p:cNvSpPr/>
          <p:nvPr/>
        </p:nvSpPr>
        <p:spPr>
          <a:xfrm>
            <a:off x="3714744" y="1143008"/>
            <a:ext cx="1857388" cy="1142990"/>
          </a:xfrm>
          <a:prstGeom prst="donut">
            <a:avLst>
              <a:gd name="adj" fmla="val 14659"/>
            </a:avLst>
          </a:prstGeom>
          <a:blipFill>
            <a:blip r:embed="rId3">
              <a:duotone>
                <a:prstClr val="black"/>
                <a:schemeClr val="accent4">
                  <a:tint val="45000"/>
                  <a:satMod val="400000"/>
                </a:schemeClr>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Anillo"/>
          <p:cNvSpPr/>
          <p:nvPr/>
        </p:nvSpPr>
        <p:spPr>
          <a:xfrm>
            <a:off x="3714744" y="785818"/>
            <a:ext cx="1857388" cy="1142990"/>
          </a:xfrm>
          <a:prstGeom prst="donut">
            <a:avLst>
              <a:gd name="adj" fmla="val 14659"/>
            </a:avLst>
          </a:prstGeom>
          <a:blipFill>
            <a:blip r:embed="rId3">
              <a:duotone>
                <a:prstClr val="black"/>
                <a:schemeClr val="accent4">
                  <a:tint val="45000"/>
                  <a:satMod val="400000"/>
                </a:schemeClr>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Anillo"/>
          <p:cNvSpPr/>
          <p:nvPr/>
        </p:nvSpPr>
        <p:spPr>
          <a:xfrm>
            <a:off x="3714744" y="357190"/>
            <a:ext cx="1857388" cy="1142990"/>
          </a:xfrm>
          <a:prstGeom prst="donut">
            <a:avLst>
              <a:gd name="adj" fmla="val 14659"/>
            </a:avLst>
          </a:prstGeom>
          <a:blipFill>
            <a:blip r:embed="rId3">
              <a:duotone>
                <a:prstClr val="black"/>
                <a:schemeClr val="accent4">
                  <a:tint val="45000"/>
                  <a:satMod val="400000"/>
                </a:schemeClr>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Anillo"/>
          <p:cNvSpPr/>
          <p:nvPr/>
        </p:nvSpPr>
        <p:spPr>
          <a:xfrm>
            <a:off x="3714744" y="0"/>
            <a:ext cx="1857388" cy="1142990"/>
          </a:xfrm>
          <a:prstGeom prst="donut">
            <a:avLst>
              <a:gd name="adj" fmla="val 14659"/>
            </a:avLst>
          </a:prstGeom>
          <a:blipFill>
            <a:blip r:embed="rId3">
              <a:duotone>
                <a:prstClr val="black"/>
                <a:schemeClr val="accent4">
                  <a:tint val="45000"/>
                  <a:satMod val="400000"/>
                </a:schemeClr>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Anillo"/>
          <p:cNvSpPr/>
          <p:nvPr/>
        </p:nvSpPr>
        <p:spPr>
          <a:xfrm>
            <a:off x="642910" y="4000528"/>
            <a:ext cx="1857388" cy="1142972"/>
          </a:xfrm>
          <a:prstGeom prst="donut">
            <a:avLst>
              <a:gd name="adj" fmla="val 14659"/>
            </a:avLst>
          </a:prstGeom>
          <a:blipFill>
            <a:blip r:embed="rId3">
              <a:duotone>
                <a:prstClr val="black"/>
                <a:schemeClr val="accent4">
                  <a:tint val="45000"/>
                  <a:satMod val="400000"/>
                </a:schemeClr>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Anillo"/>
          <p:cNvSpPr/>
          <p:nvPr/>
        </p:nvSpPr>
        <p:spPr>
          <a:xfrm>
            <a:off x="642910" y="3643338"/>
            <a:ext cx="1857388" cy="1142972"/>
          </a:xfrm>
          <a:prstGeom prst="donut">
            <a:avLst>
              <a:gd name="adj" fmla="val 14659"/>
            </a:avLst>
          </a:prstGeom>
          <a:blipFill>
            <a:blip r:embed="rId3">
              <a:duotone>
                <a:prstClr val="black"/>
                <a:schemeClr val="accent4">
                  <a:tint val="45000"/>
                  <a:satMod val="400000"/>
                </a:schemeClr>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Anillo"/>
          <p:cNvSpPr/>
          <p:nvPr/>
        </p:nvSpPr>
        <p:spPr>
          <a:xfrm>
            <a:off x="642910" y="3286166"/>
            <a:ext cx="1857388" cy="1142972"/>
          </a:xfrm>
          <a:prstGeom prst="donut">
            <a:avLst>
              <a:gd name="adj" fmla="val 14659"/>
            </a:avLst>
          </a:prstGeom>
          <a:blipFill>
            <a:blip r:embed="rId3">
              <a:duotone>
                <a:prstClr val="black"/>
                <a:schemeClr val="accent4">
                  <a:tint val="45000"/>
                  <a:satMod val="400000"/>
                </a:schemeClr>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8" name="17 Anillo"/>
          <p:cNvSpPr/>
          <p:nvPr/>
        </p:nvSpPr>
        <p:spPr>
          <a:xfrm>
            <a:off x="642910" y="2928976"/>
            <a:ext cx="1857388" cy="1142972"/>
          </a:xfrm>
          <a:prstGeom prst="donut">
            <a:avLst>
              <a:gd name="adj" fmla="val 14659"/>
            </a:avLst>
          </a:prstGeom>
          <a:blipFill>
            <a:blip r:embed="rId3">
              <a:duotone>
                <a:prstClr val="black"/>
                <a:schemeClr val="accent4">
                  <a:tint val="45000"/>
                  <a:satMod val="400000"/>
                </a:schemeClr>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9" name="18 Anillo"/>
          <p:cNvSpPr/>
          <p:nvPr/>
        </p:nvSpPr>
        <p:spPr>
          <a:xfrm>
            <a:off x="642910" y="2643242"/>
            <a:ext cx="1857388" cy="1142972"/>
          </a:xfrm>
          <a:prstGeom prst="donut">
            <a:avLst>
              <a:gd name="adj" fmla="val 14659"/>
            </a:avLst>
          </a:prstGeom>
          <a:blipFill>
            <a:blip r:embed="rId3">
              <a:duotone>
                <a:prstClr val="black"/>
                <a:schemeClr val="accent4">
                  <a:tint val="45000"/>
                  <a:satMod val="400000"/>
                </a:schemeClr>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0" name="19 Anillo"/>
          <p:cNvSpPr/>
          <p:nvPr/>
        </p:nvSpPr>
        <p:spPr>
          <a:xfrm>
            <a:off x="642910" y="2286052"/>
            <a:ext cx="1857388" cy="1142972"/>
          </a:xfrm>
          <a:prstGeom prst="donut">
            <a:avLst>
              <a:gd name="adj" fmla="val 14659"/>
            </a:avLst>
          </a:prstGeom>
          <a:blipFill>
            <a:blip r:embed="rId3">
              <a:duotone>
                <a:prstClr val="black"/>
                <a:schemeClr val="accent4">
                  <a:tint val="45000"/>
                  <a:satMod val="400000"/>
                </a:schemeClr>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1" name="20 Anillo"/>
          <p:cNvSpPr/>
          <p:nvPr/>
        </p:nvSpPr>
        <p:spPr>
          <a:xfrm>
            <a:off x="642910" y="1857424"/>
            <a:ext cx="1857388" cy="1142972"/>
          </a:xfrm>
          <a:prstGeom prst="donut">
            <a:avLst>
              <a:gd name="adj" fmla="val 14659"/>
            </a:avLst>
          </a:prstGeom>
          <a:blipFill>
            <a:blip r:embed="rId3">
              <a:duotone>
                <a:prstClr val="black"/>
                <a:schemeClr val="accent4">
                  <a:tint val="45000"/>
                  <a:satMod val="400000"/>
                </a:schemeClr>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2" name="21 Anillo"/>
          <p:cNvSpPr/>
          <p:nvPr/>
        </p:nvSpPr>
        <p:spPr>
          <a:xfrm>
            <a:off x="642910" y="1500234"/>
            <a:ext cx="1857388" cy="1142972"/>
          </a:xfrm>
          <a:prstGeom prst="donut">
            <a:avLst>
              <a:gd name="adj" fmla="val 14659"/>
            </a:avLst>
          </a:prstGeom>
          <a:blipFill>
            <a:blip r:embed="rId3">
              <a:duotone>
                <a:prstClr val="black"/>
                <a:schemeClr val="accent4">
                  <a:tint val="45000"/>
                  <a:satMod val="400000"/>
                </a:schemeClr>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3" name="22 Anillo"/>
          <p:cNvSpPr/>
          <p:nvPr/>
        </p:nvSpPr>
        <p:spPr>
          <a:xfrm>
            <a:off x="642910" y="1071606"/>
            <a:ext cx="1857388" cy="1142972"/>
          </a:xfrm>
          <a:prstGeom prst="donut">
            <a:avLst>
              <a:gd name="adj" fmla="val 14659"/>
            </a:avLst>
          </a:prstGeom>
          <a:blipFill>
            <a:blip r:embed="rId3">
              <a:duotone>
                <a:prstClr val="black"/>
                <a:schemeClr val="accent4">
                  <a:tint val="45000"/>
                  <a:satMod val="400000"/>
                </a:schemeClr>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4" name="23 Anillo"/>
          <p:cNvSpPr/>
          <p:nvPr/>
        </p:nvSpPr>
        <p:spPr>
          <a:xfrm>
            <a:off x="642910" y="714416"/>
            <a:ext cx="1857388" cy="1142972"/>
          </a:xfrm>
          <a:prstGeom prst="donut">
            <a:avLst>
              <a:gd name="adj" fmla="val 14659"/>
            </a:avLst>
          </a:prstGeom>
          <a:blipFill>
            <a:blip r:embed="rId3">
              <a:duotone>
                <a:prstClr val="black"/>
                <a:schemeClr val="accent4">
                  <a:tint val="45000"/>
                  <a:satMod val="400000"/>
                </a:schemeClr>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5" name="24 Anillo"/>
          <p:cNvSpPr/>
          <p:nvPr/>
        </p:nvSpPr>
        <p:spPr>
          <a:xfrm>
            <a:off x="642910" y="285788"/>
            <a:ext cx="1857388" cy="1142972"/>
          </a:xfrm>
          <a:prstGeom prst="donut">
            <a:avLst>
              <a:gd name="adj" fmla="val 14659"/>
            </a:avLst>
          </a:prstGeom>
          <a:blipFill>
            <a:blip r:embed="rId3">
              <a:duotone>
                <a:prstClr val="black"/>
                <a:schemeClr val="accent4">
                  <a:tint val="45000"/>
                  <a:satMod val="400000"/>
                </a:schemeClr>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6" name="25 Anillo"/>
          <p:cNvSpPr/>
          <p:nvPr/>
        </p:nvSpPr>
        <p:spPr>
          <a:xfrm>
            <a:off x="642910" y="-71402"/>
            <a:ext cx="1857388" cy="1142972"/>
          </a:xfrm>
          <a:prstGeom prst="donut">
            <a:avLst>
              <a:gd name="adj" fmla="val 14659"/>
            </a:avLst>
          </a:prstGeom>
          <a:blipFill>
            <a:blip r:embed="rId3">
              <a:duotone>
                <a:prstClr val="black"/>
                <a:schemeClr val="accent4">
                  <a:tint val="45000"/>
                  <a:satMod val="400000"/>
                </a:schemeClr>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7" name="26 Anillo"/>
          <p:cNvSpPr/>
          <p:nvPr/>
        </p:nvSpPr>
        <p:spPr>
          <a:xfrm>
            <a:off x="6858016" y="4000528"/>
            <a:ext cx="1857388" cy="1142972"/>
          </a:xfrm>
          <a:prstGeom prst="donut">
            <a:avLst>
              <a:gd name="adj" fmla="val 14659"/>
            </a:avLst>
          </a:prstGeom>
          <a:blipFill>
            <a:blip r:embed="rId3">
              <a:duotone>
                <a:prstClr val="black"/>
                <a:schemeClr val="accent4">
                  <a:tint val="45000"/>
                  <a:satMod val="400000"/>
                </a:schemeClr>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8" name="27 Anillo"/>
          <p:cNvSpPr/>
          <p:nvPr/>
        </p:nvSpPr>
        <p:spPr>
          <a:xfrm>
            <a:off x="6858016" y="3643338"/>
            <a:ext cx="1857388" cy="1142972"/>
          </a:xfrm>
          <a:prstGeom prst="donut">
            <a:avLst>
              <a:gd name="adj" fmla="val 14659"/>
            </a:avLst>
          </a:prstGeom>
          <a:blipFill>
            <a:blip r:embed="rId3">
              <a:duotone>
                <a:prstClr val="black"/>
                <a:schemeClr val="accent4">
                  <a:tint val="45000"/>
                  <a:satMod val="400000"/>
                </a:schemeClr>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9" name="28 Anillo"/>
          <p:cNvSpPr/>
          <p:nvPr/>
        </p:nvSpPr>
        <p:spPr>
          <a:xfrm>
            <a:off x="6858016" y="3286166"/>
            <a:ext cx="1857388" cy="1142972"/>
          </a:xfrm>
          <a:prstGeom prst="donut">
            <a:avLst>
              <a:gd name="adj" fmla="val 14659"/>
            </a:avLst>
          </a:prstGeom>
          <a:blipFill>
            <a:blip r:embed="rId3">
              <a:duotone>
                <a:prstClr val="black"/>
                <a:schemeClr val="accent4">
                  <a:tint val="45000"/>
                  <a:satMod val="400000"/>
                </a:schemeClr>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0" name="29 Anillo"/>
          <p:cNvSpPr/>
          <p:nvPr/>
        </p:nvSpPr>
        <p:spPr>
          <a:xfrm>
            <a:off x="6858016" y="2928976"/>
            <a:ext cx="1857388" cy="1142972"/>
          </a:xfrm>
          <a:prstGeom prst="donut">
            <a:avLst>
              <a:gd name="adj" fmla="val 14659"/>
            </a:avLst>
          </a:prstGeom>
          <a:blipFill>
            <a:blip r:embed="rId3">
              <a:duotone>
                <a:prstClr val="black"/>
                <a:schemeClr val="accent4">
                  <a:tint val="45000"/>
                  <a:satMod val="400000"/>
                </a:schemeClr>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1" name="30 Anillo"/>
          <p:cNvSpPr/>
          <p:nvPr/>
        </p:nvSpPr>
        <p:spPr>
          <a:xfrm>
            <a:off x="6858016" y="2643242"/>
            <a:ext cx="1857388" cy="1142972"/>
          </a:xfrm>
          <a:prstGeom prst="donut">
            <a:avLst>
              <a:gd name="adj" fmla="val 14659"/>
            </a:avLst>
          </a:prstGeom>
          <a:blipFill>
            <a:blip r:embed="rId3">
              <a:duotone>
                <a:prstClr val="black"/>
                <a:schemeClr val="accent4">
                  <a:tint val="45000"/>
                  <a:satMod val="400000"/>
                </a:schemeClr>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2" name="31 Anillo"/>
          <p:cNvSpPr/>
          <p:nvPr/>
        </p:nvSpPr>
        <p:spPr>
          <a:xfrm>
            <a:off x="6858016" y="2286052"/>
            <a:ext cx="1857388" cy="1142972"/>
          </a:xfrm>
          <a:prstGeom prst="donut">
            <a:avLst>
              <a:gd name="adj" fmla="val 14659"/>
            </a:avLst>
          </a:prstGeom>
          <a:blipFill>
            <a:blip r:embed="rId3">
              <a:duotone>
                <a:prstClr val="black"/>
                <a:schemeClr val="accent4">
                  <a:tint val="45000"/>
                  <a:satMod val="400000"/>
                </a:schemeClr>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3" name="32 Anillo"/>
          <p:cNvSpPr/>
          <p:nvPr/>
        </p:nvSpPr>
        <p:spPr>
          <a:xfrm>
            <a:off x="6858016" y="1857424"/>
            <a:ext cx="1857388" cy="1142972"/>
          </a:xfrm>
          <a:prstGeom prst="donut">
            <a:avLst>
              <a:gd name="adj" fmla="val 14659"/>
            </a:avLst>
          </a:prstGeom>
          <a:blipFill>
            <a:blip r:embed="rId3">
              <a:duotone>
                <a:prstClr val="black"/>
                <a:schemeClr val="accent4">
                  <a:tint val="45000"/>
                  <a:satMod val="400000"/>
                </a:schemeClr>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4" name="33 Anillo"/>
          <p:cNvSpPr/>
          <p:nvPr/>
        </p:nvSpPr>
        <p:spPr>
          <a:xfrm>
            <a:off x="6858016" y="1500234"/>
            <a:ext cx="1857388" cy="1142972"/>
          </a:xfrm>
          <a:prstGeom prst="donut">
            <a:avLst>
              <a:gd name="adj" fmla="val 14659"/>
            </a:avLst>
          </a:prstGeom>
          <a:blipFill>
            <a:blip r:embed="rId3">
              <a:duotone>
                <a:prstClr val="black"/>
                <a:schemeClr val="accent4">
                  <a:tint val="45000"/>
                  <a:satMod val="400000"/>
                </a:schemeClr>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5" name="34 Anillo"/>
          <p:cNvSpPr/>
          <p:nvPr/>
        </p:nvSpPr>
        <p:spPr>
          <a:xfrm>
            <a:off x="6858016" y="1071606"/>
            <a:ext cx="1857388" cy="1142972"/>
          </a:xfrm>
          <a:prstGeom prst="donut">
            <a:avLst>
              <a:gd name="adj" fmla="val 14659"/>
            </a:avLst>
          </a:prstGeom>
          <a:blipFill>
            <a:blip r:embed="rId3">
              <a:duotone>
                <a:prstClr val="black"/>
                <a:schemeClr val="accent4">
                  <a:tint val="45000"/>
                  <a:satMod val="400000"/>
                </a:schemeClr>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6" name="35 Anillo"/>
          <p:cNvSpPr/>
          <p:nvPr/>
        </p:nvSpPr>
        <p:spPr>
          <a:xfrm>
            <a:off x="6858016" y="714416"/>
            <a:ext cx="1857388" cy="1142972"/>
          </a:xfrm>
          <a:prstGeom prst="donut">
            <a:avLst>
              <a:gd name="adj" fmla="val 14659"/>
            </a:avLst>
          </a:prstGeom>
          <a:blipFill>
            <a:blip r:embed="rId3">
              <a:duotone>
                <a:prstClr val="black"/>
                <a:schemeClr val="accent4">
                  <a:tint val="45000"/>
                  <a:satMod val="400000"/>
                </a:schemeClr>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7" name="36 Anillo"/>
          <p:cNvSpPr/>
          <p:nvPr/>
        </p:nvSpPr>
        <p:spPr>
          <a:xfrm>
            <a:off x="6858016" y="285788"/>
            <a:ext cx="1857388" cy="1142972"/>
          </a:xfrm>
          <a:prstGeom prst="donut">
            <a:avLst>
              <a:gd name="adj" fmla="val 14659"/>
            </a:avLst>
          </a:prstGeom>
          <a:blipFill>
            <a:blip r:embed="rId3">
              <a:duotone>
                <a:prstClr val="black"/>
                <a:schemeClr val="accent4">
                  <a:tint val="45000"/>
                  <a:satMod val="400000"/>
                </a:schemeClr>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8" name="37 Anillo"/>
          <p:cNvSpPr/>
          <p:nvPr/>
        </p:nvSpPr>
        <p:spPr>
          <a:xfrm>
            <a:off x="6858016" y="-71402"/>
            <a:ext cx="1857388" cy="1142972"/>
          </a:xfrm>
          <a:prstGeom prst="donut">
            <a:avLst>
              <a:gd name="adj" fmla="val 14659"/>
            </a:avLst>
          </a:prstGeom>
          <a:blipFill>
            <a:blip r:embed="rId3">
              <a:duotone>
                <a:prstClr val="black"/>
                <a:schemeClr val="accent4">
                  <a:tint val="45000"/>
                  <a:satMod val="400000"/>
                </a:schemeClr>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9" name="38 Rectángulo"/>
          <p:cNvSpPr/>
          <p:nvPr/>
        </p:nvSpPr>
        <p:spPr>
          <a:xfrm>
            <a:off x="-357222" y="-428646"/>
            <a:ext cx="9929882" cy="6072230"/>
          </a:xfrm>
          <a:prstGeom prst="rect">
            <a:avLst/>
          </a:prstGeom>
          <a:gradFill flip="none" rotWithShape="1">
            <a:gsLst>
              <a:gs pos="0">
                <a:srgbClr val="982EDA"/>
              </a:gs>
              <a:gs pos="50000">
                <a:srgbClr val="744ED2">
                  <a:shade val="67500"/>
                  <a:satMod val="115000"/>
                </a:srgbClr>
              </a:gs>
              <a:gs pos="100000">
                <a:srgbClr val="744ED2">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39"/>
                                        </p:tgtEl>
                                        <p:attrNameLst>
                                          <p:attrName>style.opacity</p:attrName>
                                        </p:attrNameLst>
                                      </p:cBhvr>
                                      <p:to>
                                        <p:strVal val="0"/>
                                      </p:to>
                                    </p:set>
                                    <p:animEffect filter="image" prLst="opacity: 0">
                                      <p:cBhvr rctx="IE">
                                        <p:cTn id="7" dur="indefinite"/>
                                        <p:tgtEl>
                                          <p:spTgt spid="39"/>
                                        </p:tgtEl>
                                      </p:cBhvr>
                                    </p:animEffect>
                                  </p:childTnLst>
                                </p:cTn>
                              </p:par>
                              <p:par>
                                <p:cTn id="8" presetID="2" presetClass="entr" presetSubtype="1"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 calcmode="lin" valueType="num">
                                      <p:cBhvr additive="base">
                                        <p:cTn id="10" dur="3000" fill="hold"/>
                                        <p:tgtEl>
                                          <p:spTgt spid="3"/>
                                        </p:tgtEl>
                                        <p:attrNameLst>
                                          <p:attrName>ppt_x</p:attrName>
                                        </p:attrNameLst>
                                      </p:cBhvr>
                                      <p:tavLst>
                                        <p:tav tm="0">
                                          <p:val>
                                            <p:strVal val="#ppt_x"/>
                                          </p:val>
                                        </p:tav>
                                        <p:tav tm="100000">
                                          <p:val>
                                            <p:strVal val="#ppt_x"/>
                                          </p:val>
                                        </p:tav>
                                      </p:tavLst>
                                    </p:anim>
                                    <p:anim calcmode="lin" valueType="num">
                                      <p:cBhvr additive="base">
                                        <p:cTn id="11" dur="3000" fill="hold"/>
                                        <p:tgtEl>
                                          <p:spTgt spid="3"/>
                                        </p:tgtEl>
                                        <p:attrNameLst>
                                          <p:attrName>ppt_y</p:attrName>
                                        </p:attrNameLst>
                                      </p:cBhvr>
                                      <p:tavLst>
                                        <p:tav tm="0">
                                          <p:val>
                                            <p:strVal val="0-#ppt_h/2"/>
                                          </p:val>
                                        </p:tav>
                                        <p:tav tm="100000">
                                          <p:val>
                                            <p:strVal val="#ppt_y"/>
                                          </p:val>
                                        </p:tav>
                                      </p:tavLst>
                                    </p:anim>
                                  </p:childTnLst>
                                </p:cTn>
                              </p:par>
                              <p:par>
                                <p:cTn id="12" presetID="2" presetClass="entr" presetSubtype="1" fill="hold" grpId="0"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additive="base">
                                        <p:cTn id="14" dur="3000" fill="hold"/>
                                        <p:tgtEl>
                                          <p:spTgt spid="4"/>
                                        </p:tgtEl>
                                        <p:attrNameLst>
                                          <p:attrName>ppt_x</p:attrName>
                                        </p:attrNameLst>
                                      </p:cBhvr>
                                      <p:tavLst>
                                        <p:tav tm="0">
                                          <p:val>
                                            <p:strVal val="#ppt_x"/>
                                          </p:val>
                                        </p:tav>
                                        <p:tav tm="100000">
                                          <p:val>
                                            <p:strVal val="#ppt_x"/>
                                          </p:val>
                                        </p:tav>
                                      </p:tavLst>
                                    </p:anim>
                                    <p:anim calcmode="lin" valueType="num">
                                      <p:cBhvr additive="base">
                                        <p:cTn id="15" dur="3000" fill="hold"/>
                                        <p:tgtEl>
                                          <p:spTgt spid="4"/>
                                        </p:tgtEl>
                                        <p:attrNameLst>
                                          <p:attrName>ppt_y</p:attrName>
                                        </p:attrNameLst>
                                      </p:cBhvr>
                                      <p:tavLst>
                                        <p:tav tm="0">
                                          <p:val>
                                            <p:strVal val="0-#ppt_h/2"/>
                                          </p:val>
                                        </p:tav>
                                        <p:tav tm="100000">
                                          <p:val>
                                            <p:strVal val="#ppt_y"/>
                                          </p:val>
                                        </p:tav>
                                      </p:tavLst>
                                    </p:anim>
                                  </p:childTnLst>
                                </p:cTn>
                              </p:par>
                              <p:par>
                                <p:cTn id="16" presetID="2" presetClass="entr" presetSubtype="1" fill="hold" grpId="0" nodeType="with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additive="base">
                                        <p:cTn id="18" dur="3000" fill="hold"/>
                                        <p:tgtEl>
                                          <p:spTgt spid="5"/>
                                        </p:tgtEl>
                                        <p:attrNameLst>
                                          <p:attrName>ppt_x</p:attrName>
                                        </p:attrNameLst>
                                      </p:cBhvr>
                                      <p:tavLst>
                                        <p:tav tm="0">
                                          <p:val>
                                            <p:strVal val="#ppt_x"/>
                                          </p:val>
                                        </p:tav>
                                        <p:tav tm="100000">
                                          <p:val>
                                            <p:strVal val="#ppt_x"/>
                                          </p:val>
                                        </p:tav>
                                      </p:tavLst>
                                    </p:anim>
                                    <p:anim calcmode="lin" valueType="num">
                                      <p:cBhvr additive="base">
                                        <p:cTn id="19" dur="3000" fill="hold"/>
                                        <p:tgtEl>
                                          <p:spTgt spid="5"/>
                                        </p:tgtEl>
                                        <p:attrNameLst>
                                          <p:attrName>ppt_y</p:attrName>
                                        </p:attrNameLst>
                                      </p:cBhvr>
                                      <p:tavLst>
                                        <p:tav tm="0">
                                          <p:val>
                                            <p:strVal val="0-#ppt_h/2"/>
                                          </p:val>
                                        </p:tav>
                                        <p:tav tm="100000">
                                          <p:val>
                                            <p:strVal val="#ppt_y"/>
                                          </p:val>
                                        </p:tav>
                                      </p:tavLst>
                                    </p:anim>
                                  </p:childTnLst>
                                </p:cTn>
                              </p:par>
                              <p:par>
                                <p:cTn id="20" presetID="2" presetClass="entr" presetSubtype="1" fill="hold" grpId="0" nodeType="with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additive="base">
                                        <p:cTn id="22" dur="3000" fill="hold"/>
                                        <p:tgtEl>
                                          <p:spTgt spid="6"/>
                                        </p:tgtEl>
                                        <p:attrNameLst>
                                          <p:attrName>ppt_x</p:attrName>
                                        </p:attrNameLst>
                                      </p:cBhvr>
                                      <p:tavLst>
                                        <p:tav tm="0">
                                          <p:val>
                                            <p:strVal val="#ppt_x"/>
                                          </p:val>
                                        </p:tav>
                                        <p:tav tm="100000">
                                          <p:val>
                                            <p:strVal val="#ppt_x"/>
                                          </p:val>
                                        </p:tav>
                                      </p:tavLst>
                                    </p:anim>
                                    <p:anim calcmode="lin" valueType="num">
                                      <p:cBhvr additive="base">
                                        <p:cTn id="23" dur="3000" fill="hold"/>
                                        <p:tgtEl>
                                          <p:spTgt spid="6"/>
                                        </p:tgtEl>
                                        <p:attrNameLst>
                                          <p:attrName>ppt_y</p:attrName>
                                        </p:attrNameLst>
                                      </p:cBhvr>
                                      <p:tavLst>
                                        <p:tav tm="0">
                                          <p:val>
                                            <p:strVal val="0-#ppt_h/2"/>
                                          </p:val>
                                        </p:tav>
                                        <p:tav tm="100000">
                                          <p:val>
                                            <p:strVal val="#ppt_y"/>
                                          </p:val>
                                        </p:tav>
                                      </p:tavLst>
                                    </p:anim>
                                  </p:childTnLst>
                                </p:cTn>
                              </p:par>
                              <p:par>
                                <p:cTn id="24" presetID="2" presetClass="entr" presetSubtype="1" fill="hold" grpId="0" nodeType="withEffect">
                                  <p:stCondLst>
                                    <p:cond delay="0"/>
                                  </p:stCondLst>
                                  <p:childTnLst>
                                    <p:set>
                                      <p:cBhvr>
                                        <p:cTn id="25" dur="1" fill="hold">
                                          <p:stCondLst>
                                            <p:cond delay="0"/>
                                          </p:stCondLst>
                                        </p:cTn>
                                        <p:tgtEl>
                                          <p:spTgt spid="7"/>
                                        </p:tgtEl>
                                        <p:attrNameLst>
                                          <p:attrName>style.visibility</p:attrName>
                                        </p:attrNameLst>
                                      </p:cBhvr>
                                      <p:to>
                                        <p:strVal val="visible"/>
                                      </p:to>
                                    </p:set>
                                    <p:anim calcmode="lin" valueType="num">
                                      <p:cBhvr additive="base">
                                        <p:cTn id="26" dur="3000" fill="hold"/>
                                        <p:tgtEl>
                                          <p:spTgt spid="7"/>
                                        </p:tgtEl>
                                        <p:attrNameLst>
                                          <p:attrName>ppt_x</p:attrName>
                                        </p:attrNameLst>
                                      </p:cBhvr>
                                      <p:tavLst>
                                        <p:tav tm="0">
                                          <p:val>
                                            <p:strVal val="#ppt_x"/>
                                          </p:val>
                                        </p:tav>
                                        <p:tav tm="100000">
                                          <p:val>
                                            <p:strVal val="#ppt_x"/>
                                          </p:val>
                                        </p:tav>
                                      </p:tavLst>
                                    </p:anim>
                                    <p:anim calcmode="lin" valueType="num">
                                      <p:cBhvr additive="base">
                                        <p:cTn id="27" dur="3000" fill="hold"/>
                                        <p:tgtEl>
                                          <p:spTgt spid="7"/>
                                        </p:tgtEl>
                                        <p:attrNameLst>
                                          <p:attrName>ppt_y</p:attrName>
                                        </p:attrNameLst>
                                      </p:cBhvr>
                                      <p:tavLst>
                                        <p:tav tm="0">
                                          <p:val>
                                            <p:strVal val="0-#ppt_h/2"/>
                                          </p:val>
                                        </p:tav>
                                        <p:tav tm="100000">
                                          <p:val>
                                            <p:strVal val="#ppt_y"/>
                                          </p:val>
                                        </p:tav>
                                      </p:tavLst>
                                    </p:anim>
                                  </p:childTnLst>
                                </p:cTn>
                              </p:par>
                              <p:par>
                                <p:cTn id="28" presetID="2" presetClass="entr" presetSubtype="1" fill="hold" grpId="0" nodeType="withEffect">
                                  <p:stCondLst>
                                    <p:cond delay="0"/>
                                  </p:stCondLst>
                                  <p:childTnLst>
                                    <p:set>
                                      <p:cBhvr>
                                        <p:cTn id="29" dur="1" fill="hold">
                                          <p:stCondLst>
                                            <p:cond delay="0"/>
                                          </p:stCondLst>
                                        </p:cTn>
                                        <p:tgtEl>
                                          <p:spTgt spid="8"/>
                                        </p:tgtEl>
                                        <p:attrNameLst>
                                          <p:attrName>style.visibility</p:attrName>
                                        </p:attrNameLst>
                                      </p:cBhvr>
                                      <p:to>
                                        <p:strVal val="visible"/>
                                      </p:to>
                                    </p:set>
                                    <p:anim calcmode="lin" valueType="num">
                                      <p:cBhvr additive="base">
                                        <p:cTn id="30" dur="3000" fill="hold"/>
                                        <p:tgtEl>
                                          <p:spTgt spid="8"/>
                                        </p:tgtEl>
                                        <p:attrNameLst>
                                          <p:attrName>ppt_x</p:attrName>
                                        </p:attrNameLst>
                                      </p:cBhvr>
                                      <p:tavLst>
                                        <p:tav tm="0">
                                          <p:val>
                                            <p:strVal val="#ppt_x"/>
                                          </p:val>
                                        </p:tav>
                                        <p:tav tm="100000">
                                          <p:val>
                                            <p:strVal val="#ppt_x"/>
                                          </p:val>
                                        </p:tav>
                                      </p:tavLst>
                                    </p:anim>
                                    <p:anim calcmode="lin" valueType="num">
                                      <p:cBhvr additive="base">
                                        <p:cTn id="31" dur="3000" fill="hold"/>
                                        <p:tgtEl>
                                          <p:spTgt spid="8"/>
                                        </p:tgtEl>
                                        <p:attrNameLst>
                                          <p:attrName>ppt_y</p:attrName>
                                        </p:attrNameLst>
                                      </p:cBhvr>
                                      <p:tavLst>
                                        <p:tav tm="0">
                                          <p:val>
                                            <p:strVal val="0-#ppt_h/2"/>
                                          </p:val>
                                        </p:tav>
                                        <p:tav tm="100000">
                                          <p:val>
                                            <p:strVal val="#ppt_y"/>
                                          </p:val>
                                        </p:tav>
                                      </p:tavLst>
                                    </p:anim>
                                  </p:childTnLst>
                                </p:cTn>
                              </p:par>
                              <p:par>
                                <p:cTn id="32" presetID="2" presetClass="entr" presetSubtype="1" fill="hold" grpId="0" nodeType="withEffect">
                                  <p:stCondLst>
                                    <p:cond delay="0"/>
                                  </p:stCondLst>
                                  <p:childTnLst>
                                    <p:set>
                                      <p:cBhvr>
                                        <p:cTn id="33" dur="1" fill="hold">
                                          <p:stCondLst>
                                            <p:cond delay="0"/>
                                          </p:stCondLst>
                                        </p:cTn>
                                        <p:tgtEl>
                                          <p:spTgt spid="9"/>
                                        </p:tgtEl>
                                        <p:attrNameLst>
                                          <p:attrName>style.visibility</p:attrName>
                                        </p:attrNameLst>
                                      </p:cBhvr>
                                      <p:to>
                                        <p:strVal val="visible"/>
                                      </p:to>
                                    </p:set>
                                    <p:anim calcmode="lin" valueType="num">
                                      <p:cBhvr additive="base">
                                        <p:cTn id="34" dur="3000" fill="hold"/>
                                        <p:tgtEl>
                                          <p:spTgt spid="9"/>
                                        </p:tgtEl>
                                        <p:attrNameLst>
                                          <p:attrName>ppt_x</p:attrName>
                                        </p:attrNameLst>
                                      </p:cBhvr>
                                      <p:tavLst>
                                        <p:tav tm="0">
                                          <p:val>
                                            <p:strVal val="#ppt_x"/>
                                          </p:val>
                                        </p:tav>
                                        <p:tav tm="100000">
                                          <p:val>
                                            <p:strVal val="#ppt_x"/>
                                          </p:val>
                                        </p:tav>
                                      </p:tavLst>
                                    </p:anim>
                                    <p:anim calcmode="lin" valueType="num">
                                      <p:cBhvr additive="base">
                                        <p:cTn id="35" dur="3000" fill="hold"/>
                                        <p:tgtEl>
                                          <p:spTgt spid="9"/>
                                        </p:tgtEl>
                                        <p:attrNameLst>
                                          <p:attrName>ppt_y</p:attrName>
                                        </p:attrNameLst>
                                      </p:cBhvr>
                                      <p:tavLst>
                                        <p:tav tm="0">
                                          <p:val>
                                            <p:strVal val="0-#ppt_h/2"/>
                                          </p:val>
                                        </p:tav>
                                        <p:tav tm="100000">
                                          <p:val>
                                            <p:strVal val="#ppt_y"/>
                                          </p:val>
                                        </p:tav>
                                      </p:tavLst>
                                    </p:anim>
                                  </p:childTnLst>
                                </p:cTn>
                              </p:par>
                              <p:par>
                                <p:cTn id="36" presetID="2" presetClass="entr" presetSubtype="1" fill="hold" grpId="0" nodeType="withEffect">
                                  <p:stCondLst>
                                    <p:cond delay="0"/>
                                  </p:stCondLst>
                                  <p:childTnLst>
                                    <p:set>
                                      <p:cBhvr>
                                        <p:cTn id="37" dur="1" fill="hold">
                                          <p:stCondLst>
                                            <p:cond delay="0"/>
                                          </p:stCondLst>
                                        </p:cTn>
                                        <p:tgtEl>
                                          <p:spTgt spid="10"/>
                                        </p:tgtEl>
                                        <p:attrNameLst>
                                          <p:attrName>style.visibility</p:attrName>
                                        </p:attrNameLst>
                                      </p:cBhvr>
                                      <p:to>
                                        <p:strVal val="visible"/>
                                      </p:to>
                                    </p:set>
                                    <p:anim calcmode="lin" valueType="num">
                                      <p:cBhvr additive="base">
                                        <p:cTn id="38" dur="3000" fill="hold"/>
                                        <p:tgtEl>
                                          <p:spTgt spid="10"/>
                                        </p:tgtEl>
                                        <p:attrNameLst>
                                          <p:attrName>ppt_x</p:attrName>
                                        </p:attrNameLst>
                                      </p:cBhvr>
                                      <p:tavLst>
                                        <p:tav tm="0">
                                          <p:val>
                                            <p:strVal val="#ppt_x"/>
                                          </p:val>
                                        </p:tav>
                                        <p:tav tm="100000">
                                          <p:val>
                                            <p:strVal val="#ppt_x"/>
                                          </p:val>
                                        </p:tav>
                                      </p:tavLst>
                                    </p:anim>
                                    <p:anim calcmode="lin" valueType="num">
                                      <p:cBhvr additive="base">
                                        <p:cTn id="39" dur="3000" fill="hold"/>
                                        <p:tgtEl>
                                          <p:spTgt spid="10"/>
                                        </p:tgtEl>
                                        <p:attrNameLst>
                                          <p:attrName>ppt_y</p:attrName>
                                        </p:attrNameLst>
                                      </p:cBhvr>
                                      <p:tavLst>
                                        <p:tav tm="0">
                                          <p:val>
                                            <p:strVal val="0-#ppt_h/2"/>
                                          </p:val>
                                        </p:tav>
                                        <p:tav tm="100000">
                                          <p:val>
                                            <p:strVal val="#ppt_y"/>
                                          </p:val>
                                        </p:tav>
                                      </p:tavLst>
                                    </p:anim>
                                  </p:childTnLst>
                                </p:cTn>
                              </p:par>
                              <p:par>
                                <p:cTn id="40" presetID="2" presetClass="entr" presetSubtype="1" fill="hold" grpId="0" nodeType="withEffect">
                                  <p:stCondLst>
                                    <p:cond delay="0"/>
                                  </p:stCondLst>
                                  <p:childTnLst>
                                    <p:set>
                                      <p:cBhvr>
                                        <p:cTn id="41" dur="1" fill="hold">
                                          <p:stCondLst>
                                            <p:cond delay="0"/>
                                          </p:stCondLst>
                                        </p:cTn>
                                        <p:tgtEl>
                                          <p:spTgt spid="11"/>
                                        </p:tgtEl>
                                        <p:attrNameLst>
                                          <p:attrName>style.visibility</p:attrName>
                                        </p:attrNameLst>
                                      </p:cBhvr>
                                      <p:to>
                                        <p:strVal val="visible"/>
                                      </p:to>
                                    </p:set>
                                    <p:anim calcmode="lin" valueType="num">
                                      <p:cBhvr additive="base">
                                        <p:cTn id="42" dur="3000" fill="hold"/>
                                        <p:tgtEl>
                                          <p:spTgt spid="11"/>
                                        </p:tgtEl>
                                        <p:attrNameLst>
                                          <p:attrName>ppt_x</p:attrName>
                                        </p:attrNameLst>
                                      </p:cBhvr>
                                      <p:tavLst>
                                        <p:tav tm="0">
                                          <p:val>
                                            <p:strVal val="#ppt_x"/>
                                          </p:val>
                                        </p:tav>
                                        <p:tav tm="100000">
                                          <p:val>
                                            <p:strVal val="#ppt_x"/>
                                          </p:val>
                                        </p:tav>
                                      </p:tavLst>
                                    </p:anim>
                                    <p:anim calcmode="lin" valueType="num">
                                      <p:cBhvr additive="base">
                                        <p:cTn id="43" dur="3000" fill="hold"/>
                                        <p:tgtEl>
                                          <p:spTgt spid="11"/>
                                        </p:tgtEl>
                                        <p:attrNameLst>
                                          <p:attrName>ppt_y</p:attrName>
                                        </p:attrNameLst>
                                      </p:cBhvr>
                                      <p:tavLst>
                                        <p:tav tm="0">
                                          <p:val>
                                            <p:strVal val="0-#ppt_h/2"/>
                                          </p:val>
                                        </p:tav>
                                        <p:tav tm="100000">
                                          <p:val>
                                            <p:strVal val="#ppt_y"/>
                                          </p:val>
                                        </p:tav>
                                      </p:tavLst>
                                    </p:anim>
                                  </p:childTnLst>
                                </p:cTn>
                              </p:par>
                              <p:par>
                                <p:cTn id="44" presetID="2" presetClass="entr" presetSubtype="1" fill="hold" grpId="0" nodeType="withEffect">
                                  <p:stCondLst>
                                    <p:cond delay="0"/>
                                  </p:stCondLst>
                                  <p:childTnLst>
                                    <p:set>
                                      <p:cBhvr>
                                        <p:cTn id="45" dur="1" fill="hold">
                                          <p:stCondLst>
                                            <p:cond delay="0"/>
                                          </p:stCondLst>
                                        </p:cTn>
                                        <p:tgtEl>
                                          <p:spTgt spid="12"/>
                                        </p:tgtEl>
                                        <p:attrNameLst>
                                          <p:attrName>style.visibility</p:attrName>
                                        </p:attrNameLst>
                                      </p:cBhvr>
                                      <p:to>
                                        <p:strVal val="visible"/>
                                      </p:to>
                                    </p:set>
                                    <p:anim calcmode="lin" valueType="num">
                                      <p:cBhvr additive="base">
                                        <p:cTn id="46" dur="3000" fill="hold"/>
                                        <p:tgtEl>
                                          <p:spTgt spid="12"/>
                                        </p:tgtEl>
                                        <p:attrNameLst>
                                          <p:attrName>ppt_x</p:attrName>
                                        </p:attrNameLst>
                                      </p:cBhvr>
                                      <p:tavLst>
                                        <p:tav tm="0">
                                          <p:val>
                                            <p:strVal val="#ppt_x"/>
                                          </p:val>
                                        </p:tav>
                                        <p:tav tm="100000">
                                          <p:val>
                                            <p:strVal val="#ppt_x"/>
                                          </p:val>
                                        </p:tav>
                                      </p:tavLst>
                                    </p:anim>
                                    <p:anim calcmode="lin" valueType="num">
                                      <p:cBhvr additive="base">
                                        <p:cTn id="47" dur="3000" fill="hold"/>
                                        <p:tgtEl>
                                          <p:spTgt spid="12"/>
                                        </p:tgtEl>
                                        <p:attrNameLst>
                                          <p:attrName>ppt_y</p:attrName>
                                        </p:attrNameLst>
                                      </p:cBhvr>
                                      <p:tavLst>
                                        <p:tav tm="0">
                                          <p:val>
                                            <p:strVal val="0-#ppt_h/2"/>
                                          </p:val>
                                        </p:tav>
                                        <p:tav tm="100000">
                                          <p:val>
                                            <p:strVal val="#ppt_y"/>
                                          </p:val>
                                        </p:tav>
                                      </p:tavLst>
                                    </p:anim>
                                  </p:childTnLst>
                                </p:cTn>
                              </p:par>
                              <p:par>
                                <p:cTn id="48" presetID="2" presetClass="entr" presetSubtype="1" fill="hold" grpId="0" nodeType="withEffect">
                                  <p:stCondLst>
                                    <p:cond delay="0"/>
                                  </p:stCondLst>
                                  <p:childTnLst>
                                    <p:set>
                                      <p:cBhvr>
                                        <p:cTn id="49" dur="1" fill="hold">
                                          <p:stCondLst>
                                            <p:cond delay="0"/>
                                          </p:stCondLst>
                                        </p:cTn>
                                        <p:tgtEl>
                                          <p:spTgt spid="13"/>
                                        </p:tgtEl>
                                        <p:attrNameLst>
                                          <p:attrName>style.visibility</p:attrName>
                                        </p:attrNameLst>
                                      </p:cBhvr>
                                      <p:to>
                                        <p:strVal val="visible"/>
                                      </p:to>
                                    </p:set>
                                    <p:anim calcmode="lin" valueType="num">
                                      <p:cBhvr additive="base">
                                        <p:cTn id="50" dur="3000" fill="hold"/>
                                        <p:tgtEl>
                                          <p:spTgt spid="13"/>
                                        </p:tgtEl>
                                        <p:attrNameLst>
                                          <p:attrName>ppt_x</p:attrName>
                                        </p:attrNameLst>
                                      </p:cBhvr>
                                      <p:tavLst>
                                        <p:tav tm="0">
                                          <p:val>
                                            <p:strVal val="#ppt_x"/>
                                          </p:val>
                                        </p:tav>
                                        <p:tav tm="100000">
                                          <p:val>
                                            <p:strVal val="#ppt_x"/>
                                          </p:val>
                                        </p:tav>
                                      </p:tavLst>
                                    </p:anim>
                                    <p:anim calcmode="lin" valueType="num">
                                      <p:cBhvr additive="base">
                                        <p:cTn id="51" dur="3000" fill="hold"/>
                                        <p:tgtEl>
                                          <p:spTgt spid="13"/>
                                        </p:tgtEl>
                                        <p:attrNameLst>
                                          <p:attrName>ppt_y</p:attrName>
                                        </p:attrNameLst>
                                      </p:cBhvr>
                                      <p:tavLst>
                                        <p:tav tm="0">
                                          <p:val>
                                            <p:strVal val="0-#ppt_h/2"/>
                                          </p:val>
                                        </p:tav>
                                        <p:tav tm="100000">
                                          <p:val>
                                            <p:strVal val="#ppt_y"/>
                                          </p:val>
                                        </p:tav>
                                      </p:tavLst>
                                    </p:anim>
                                  </p:childTnLst>
                                </p:cTn>
                              </p:par>
                              <p:par>
                                <p:cTn id="52" presetID="2" presetClass="entr" presetSubtype="1" fill="hold" grpId="0" nodeType="withEffect">
                                  <p:stCondLst>
                                    <p:cond delay="0"/>
                                  </p:stCondLst>
                                  <p:childTnLst>
                                    <p:set>
                                      <p:cBhvr>
                                        <p:cTn id="53" dur="1" fill="hold">
                                          <p:stCondLst>
                                            <p:cond delay="0"/>
                                          </p:stCondLst>
                                        </p:cTn>
                                        <p:tgtEl>
                                          <p:spTgt spid="14"/>
                                        </p:tgtEl>
                                        <p:attrNameLst>
                                          <p:attrName>style.visibility</p:attrName>
                                        </p:attrNameLst>
                                      </p:cBhvr>
                                      <p:to>
                                        <p:strVal val="visible"/>
                                      </p:to>
                                    </p:set>
                                    <p:anim calcmode="lin" valueType="num">
                                      <p:cBhvr additive="base">
                                        <p:cTn id="54" dur="3000" fill="hold"/>
                                        <p:tgtEl>
                                          <p:spTgt spid="14"/>
                                        </p:tgtEl>
                                        <p:attrNameLst>
                                          <p:attrName>ppt_x</p:attrName>
                                        </p:attrNameLst>
                                      </p:cBhvr>
                                      <p:tavLst>
                                        <p:tav tm="0">
                                          <p:val>
                                            <p:strVal val="#ppt_x"/>
                                          </p:val>
                                        </p:tav>
                                        <p:tav tm="100000">
                                          <p:val>
                                            <p:strVal val="#ppt_x"/>
                                          </p:val>
                                        </p:tav>
                                      </p:tavLst>
                                    </p:anim>
                                    <p:anim calcmode="lin" valueType="num">
                                      <p:cBhvr additive="base">
                                        <p:cTn id="55" dur="3000" fill="hold"/>
                                        <p:tgtEl>
                                          <p:spTgt spid="14"/>
                                        </p:tgtEl>
                                        <p:attrNameLst>
                                          <p:attrName>ppt_y</p:attrName>
                                        </p:attrNameLst>
                                      </p:cBhvr>
                                      <p:tavLst>
                                        <p:tav tm="0">
                                          <p:val>
                                            <p:strVal val="0-#ppt_h/2"/>
                                          </p:val>
                                        </p:tav>
                                        <p:tav tm="100000">
                                          <p:val>
                                            <p:strVal val="#ppt_y"/>
                                          </p:val>
                                        </p:tav>
                                      </p:tavLst>
                                    </p:anim>
                                  </p:childTnLst>
                                </p:cTn>
                              </p:par>
                              <p:par>
                                <p:cTn id="56" presetID="2" presetClass="entr" presetSubtype="1" fill="hold" grpId="0" nodeType="withEffect">
                                  <p:stCondLst>
                                    <p:cond delay="0"/>
                                  </p:stCondLst>
                                  <p:childTnLst>
                                    <p:set>
                                      <p:cBhvr>
                                        <p:cTn id="57" dur="1" fill="hold">
                                          <p:stCondLst>
                                            <p:cond delay="0"/>
                                          </p:stCondLst>
                                        </p:cTn>
                                        <p:tgtEl>
                                          <p:spTgt spid="15"/>
                                        </p:tgtEl>
                                        <p:attrNameLst>
                                          <p:attrName>style.visibility</p:attrName>
                                        </p:attrNameLst>
                                      </p:cBhvr>
                                      <p:to>
                                        <p:strVal val="visible"/>
                                      </p:to>
                                    </p:set>
                                    <p:anim calcmode="lin" valueType="num">
                                      <p:cBhvr additive="base">
                                        <p:cTn id="58" dur="3000" fill="hold"/>
                                        <p:tgtEl>
                                          <p:spTgt spid="15"/>
                                        </p:tgtEl>
                                        <p:attrNameLst>
                                          <p:attrName>ppt_x</p:attrName>
                                        </p:attrNameLst>
                                      </p:cBhvr>
                                      <p:tavLst>
                                        <p:tav tm="0">
                                          <p:val>
                                            <p:strVal val="#ppt_x"/>
                                          </p:val>
                                        </p:tav>
                                        <p:tav tm="100000">
                                          <p:val>
                                            <p:strVal val="#ppt_x"/>
                                          </p:val>
                                        </p:tav>
                                      </p:tavLst>
                                    </p:anim>
                                    <p:anim calcmode="lin" valueType="num">
                                      <p:cBhvr additive="base">
                                        <p:cTn id="59" dur="3000" fill="hold"/>
                                        <p:tgtEl>
                                          <p:spTgt spid="15"/>
                                        </p:tgtEl>
                                        <p:attrNameLst>
                                          <p:attrName>ppt_y</p:attrName>
                                        </p:attrNameLst>
                                      </p:cBhvr>
                                      <p:tavLst>
                                        <p:tav tm="0">
                                          <p:val>
                                            <p:strVal val="0-#ppt_h/2"/>
                                          </p:val>
                                        </p:tav>
                                        <p:tav tm="100000">
                                          <p:val>
                                            <p:strVal val="#ppt_y"/>
                                          </p:val>
                                        </p:tav>
                                      </p:tavLst>
                                    </p:anim>
                                  </p:childTnLst>
                                </p:cTn>
                              </p:par>
                              <p:par>
                                <p:cTn id="60" presetID="2" presetClass="entr" presetSubtype="1" fill="hold" grpId="0" nodeType="withEffect">
                                  <p:stCondLst>
                                    <p:cond delay="0"/>
                                  </p:stCondLst>
                                  <p:childTnLst>
                                    <p:set>
                                      <p:cBhvr>
                                        <p:cTn id="61" dur="1" fill="hold">
                                          <p:stCondLst>
                                            <p:cond delay="0"/>
                                          </p:stCondLst>
                                        </p:cTn>
                                        <p:tgtEl>
                                          <p:spTgt spid="16"/>
                                        </p:tgtEl>
                                        <p:attrNameLst>
                                          <p:attrName>style.visibility</p:attrName>
                                        </p:attrNameLst>
                                      </p:cBhvr>
                                      <p:to>
                                        <p:strVal val="visible"/>
                                      </p:to>
                                    </p:set>
                                    <p:anim calcmode="lin" valueType="num">
                                      <p:cBhvr additive="base">
                                        <p:cTn id="62" dur="3000" fill="hold"/>
                                        <p:tgtEl>
                                          <p:spTgt spid="16"/>
                                        </p:tgtEl>
                                        <p:attrNameLst>
                                          <p:attrName>ppt_x</p:attrName>
                                        </p:attrNameLst>
                                      </p:cBhvr>
                                      <p:tavLst>
                                        <p:tav tm="0">
                                          <p:val>
                                            <p:strVal val="#ppt_x"/>
                                          </p:val>
                                        </p:tav>
                                        <p:tav tm="100000">
                                          <p:val>
                                            <p:strVal val="#ppt_x"/>
                                          </p:val>
                                        </p:tav>
                                      </p:tavLst>
                                    </p:anim>
                                    <p:anim calcmode="lin" valueType="num">
                                      <p:cBhvr additive="base">
                                        <p:cTn id="63" dur="3000" fill="hold"/>
                                        <p:tgtEl>
                                          <p:spTgt spid="16"/>
                                        </p:tgtEl>
                                        <p:attrNameLst>
                                          <p:attrName>ppt_y</p:attrName>
                                        </p:attrNameLst>
                                      </p:cBhvr>
                                      <p:tavLst>
                                        <p:tav tm="0">
                                          <p:val>
                                            <p:strVal val="0-#ppt_h/2"/>
                                          </p:val>
                                        </p:tav>
                                        <p:tav tm="100000">
                                          <p:val>
                                            <p:strVal val="#ppt_y"/>
                                          </p:val>
                                        </p:tav>
                                      </p:tavLst>
                                    </p:anim>
                                  </p:childTnLst>
                                </p:cTn>
                              </p:par>
                              <p:par>
                                <p:cTn id="64" presetID="2" presetClass="entr" presetSubtype="1" fill="hold" grpId="0" nodeType="withEffect">
                                  <p:stCondLst>
                                    <p:cond delay="0"/>
                                  </p:stCondLst>
                                  <p:childTnLst>
                                    <p:set>
                                      <p:cBhvr>
                                        <p:cTn id="65" dur="1" fill="hold">
                                          <p:stCondLst>
                                            <p:cond delay="0"/>
                                          </p:stCondLst>
                                        </p:cTn>
                                        <p:tgtEl>
                                          <p:spTgt spid="17"/>
                                        </p:tgtEl>
                                        <p:attrNameLst>
                                          <p:attrName>style.visibility</p:attrName>
                                        </p:attrNameLst>
                                      </p:cBhvr>
                                      <p:to>
                                        <p:strVal val="visible"/>
                                      </p:to>
                                    </p:set>
                                    <p:anim calcmode="lin" valueType="num">
                                      <p:cBhvr additive="base">
                                        <p:cTn id="66" dur="3000" fill="hold"/>
                                        <p:tgtEl>
                                          <p:spTgt spid="17"/>
                                        </p:tgtEl>
                                        <p:attrNameLst>
                                          <p:attrName>ppt_x</p:attrName>
                                        </p:attrNameLst>
                                      </p:cBhvr>
                                      <p:tavLst>
                                        <p:tav tm="0">
                                          <p:val>
                                            <p:strVal val="#ppt_x"/>
                                          </p:val>
                                        </p:tav>
                                        <p:tav tm="100000">
                                          <p:val>
                                            <p:strVal val="#ppt_x"/>
                                          </p:val>
                                        </p:tav>
                                      </p:tavLst>
                                    </p:anim>
                                    <p:anim calcmode="lin" valueType="num">
                                      <p:cBhvr additive="base">
                                        <p:cTn id="67" dur="3000" fill="hold"/>
                                        <p:tgtEl>
                                          <p:spTgt spid="17"/>
                                        </p:tgtEl>
                                        <p:attrNameLst>
                                          <p:attrName>ppt_y</p:attrName>
                                        </p:attrNameLst>
                                      </p:cBhvr>
                                      <p:tavLst>
                                        <p:tav tm="0">
                                          <p:val>
                                            <p:strVal val="0-#ppt_h/2"/>
                                          </p:val>
                                        </p:tav>
                                        <p:tav tm="100000">
                                          <p:val>
                                            <p:strVal val="#ppt_y"/>
                                          </p:val>
                                        </p:tav>
                                      </p:tavLst>
                                    </p:anim>
                                  </p:childTnLst>
                                </p:cTn>
                              </p:par>
                              <p:par>
                                <p:cTn id="68" presetID="2" presetClass="entr" presetSubtype="1" fill="hold" grpId="0" nodeType="withEffect">
                                  <p:stCondLst>
                                    <p:cond delay="0"/>
                                  </p:stCondLst>
                                  <p:childTnLst>
                                    <p:set>
                                      <p:cBhvr>
                                        <p:cTn id="69" dur="1" fill="hold">
                                          <p:stCondLst>
                                            <p:cond delay="0"/>
                                          </p:stCondLst>
                                        </p:cTn>
                                        <p:tgtEl>
                                          <p:spTgt spid="18"/>
                                        </p:tgtEl>
                                        <p:attrNameLst>
                                          <p:attrName>style.visibility</p:attrName>
                                        </p:attrNameLst>
                                      </p:cBhvr>
                                      <p:to>
                                        <p:strVal val="visible"/>
                                      </p:to>
                                    </p:set>
                                    <p:anim calcmode="lin" valueType="num">
                                      <p:cBhvr additive="base">
                                        <p:cTn id="70" dur="3000" fill="hold"/>
                                        <p:tgtEl>
                                          <p:spTgt spid="18"/>
                                        </p:tgtEl>
                                        <p:attrNameLst>
                                          <p:attrName>ppt_x</p:attrName>
                                        </p:attrNameLst>
                                      </p:cBhvr>
                                      <p:tavLst>
                                        <p:tav tm="0">
                                          <p:val>
                                            <p:strVal val="#ppt_x"/>
                                          </p:val>
                                        </p:tav>
                                        <p:tav tm="100000">
                                          <p:val>
                                            <p:strVal val="#ppt_x"/>
                                          </p:val>
                                        </p:tav>
                                      </p:tavLst>
                                    </p:anim>
                                    <p:anim calcmode="lin" valueType="num">
                                      <p:cBhvr additive="base">
                                        <p:cTn id="71" dur="3000" fill="hold"/>
                                        <p:tgtEl>
                                          <p:spTgt spid="18"/>
                                        </p:tgtEl>
                                        <p:attrNameLst>
                                          <p:attrName>ppt_y</p:attrName>
                                        </p:attrNameLst>
                                      </p:cBhvr>
                                      <p:tavLst>
                                        <p:tav tm="0">
                                          <p:val>
                                            <p:strVal val="0-#ppt_h/2"/>
                                          </p:val>
                                        </p:tav>
                                        <p:tav tm="100000">
                                          <p:val>
                                            <p:strVal val="#ppt_y"/>
                                          </p:val>
                                        </p:tav>
                                      </p:tavLst>
                                    </p:anim>
                                  </p:childTnLst>
                                </p:cTn>
                              </p:par>
                              <p:par>
                                <p:cTn id="72" presetID="2" presetClass="entr" presetSubtype="1" fill="hold" grpId="0" nodeType="withEffect">
                                  <p:stCondLst>
                                    <p:cond delay="0"/>
                                  </p:stCondLst>
                                  <p:childTnLst>
                                    <p:set>
                                      <p:cBhvr>
                                        <p:cTn id="73" dur="1" fill="hold">
                                          <p:stCondLst>
                                            <p:cond delay="0"/>
                                          </p:stCondLst>
                                        </p:cTn>
                                        <p:tgtEl>
                                          <p:spTgt spid="19"/>
                                        </p:tgtEl>
                                        <p:attrNameLst>
                                          <p:attrName>style.visibility</p:attrName>
                                        </p:attrNameLst>
                                      </p:cBhvr>
                                      <p:to>
                                        <p:strVal val="visible"/>
                                      </p:to>
                                    </p:set>
                                    <p:anim calcmode="lin" valueType="num">
                                      <p:cBhvr additive="base">
                                        <p:cTn id="74" dur="3000" fill="hold"/>
                                        <p:tgtEl>
                                          <p:spTgt spid="19"/>
                                        </p:tgtEl>
                                        <p:attrNameLst>
                                          <p:attrName>ppt_x</p:attrName>
                                        </p:attrNameLst>
                                      </p:cBhvr>
                                      <p:tavLst>
                                        <p:tav tm="0">
                                          <p:val>
                                            <p:strVal val="#ppt_x"/>
                                          </p:val>
                                        </p:tav>
                                        <p:tav tm="100000">
                                          <p:val>
                                            <p:strVal val="#ppt_x"/>
                                          </p:val>
                                        </p:tav>
                                      </p:tavLst>
                                    </p:anim>
                                    <p:anim calcmode="lin" valueType="num">
                                      <p:cBhvr additive="base">
                                        <p:cTn id="75" dur="3000" fill="hold"/>
                                        <p:tgtEl>
                                          <p:spTgt spid="19"/>
                                        </p:tgtEl>
                                        <p:attrNameLst>
                                          <p:attrName>ppt_y</p:attrName>
                                        </p:attrNameLst>
                                      </p:cBhvr>
                                      <p:tavLst>
                                        <p:tav tm="0">
                                          <p:val>
                                            <p:strVal val="0-#ppt_h/2"/>
                                          </p:val>
                                        </p:tav>
                                        <p:tav tm="100000">
                                          <p:val>
                                            <p:strVal val="#ppt_y"/>
                                          </p:val>
                                        </p:tav>
                                      </p:tavLst>
                                    </p:anim>
                                  </p:childTnLst>
                                </p:cTn>
                              </p:par>
                              <p:par>
                                <p:cTn id="76" presetID="2" presetClass="entr" presetSubtype="1" fill="hold" grpId="0" nodeType="withEffect">
                                  <p:stCondLst>
                                    <p:cond delay="0"/>
                                  </p:stCondLst>
                                  <p:childTnLst>
                                    <p:set>
                                      <p:cBhvr>
                                        <p:cTn id="77" dur="1" fill="hold">
                                          <p:stCondLst>
                                            <p:cond delay="0"/>
                                          </p:stCondLst>
                                        </p:cTn>
                                        <p:tgtEl>
                                          <p:spTgt spid="20"/>
                                        </p:tgtEl>
                                        <p:attrNameLst>
                                          <p:attrName>style.visibility</p:attrName>
                                        </p:attrNameLst>
                                      </p:cBhvr>
                                      <p:to>
                                        <p:strVal val="visible"/>
                                      </p:to>
                                    </p:set>
                                    <p:anim calcmode="lin" valueType="num">
                                      <p:cBhvr additive="base">
                                        <p:cTn id="78" dur="3000" fill="hold"/>
                                        <p:tgtEl>
                                          <p:spTgt spid="20"/>
                                        </p:tgtEl>
                                        <p:attrNameLst>
                                          <p:attrName>ppt_x</p:attrName>
                                        </p:attrNameLst>
                                      </p:cBhvr>
                                      <p:tavLst>
                                        <p:tav tm="0">
                                          <p:val>
                                            <p:strVal val="#ppt_x"/>
                                          </p:val>
                                        </p:tav>
                                        <p:tav tm="100000">
                                          <p:val>
                                            <p:strVal val="#ppt_x"/>
                                          </p:val>
                                        </p:tav>
                                      </p:tavLst>
                                    </p:anim>
                                    <p:anim calcmode="lin" valueType="num">
                                      <p:cBhvr additive="base">
                                        <p:cTn id="79" dur="3000" fill="hold"/>
                                        <p:tgtEl>
                                          <p:spTgt spid="20"/>
                                        </p:tgtEl>
                                        <p:attrNameLst>
                                          <p:attrName>ppt_y</p:attrName>
                                        </p:attrNameLst>
                                      </p:cBhvr>
                                      <p:tavLst>
                                        <p:tav tm="0">
                                          <p:val>
                                            <p:strVal val="0-#ppt_h/2"/>
                                          </p:val>
                                        </p:tav>
                                        <p:tav tm="100000">
                                          <p:val>
                                            <p:strVal val="#ppt_y"/>
                                          </p:val>
                                        </p:tav>
                                      </p:tavLst>
                                    </p:anim>
                                  </p:childTnLst>
                                </p:cTn>
                              </p:par>
                              <p:par>
                                <p:cTn id="80" presetID="2" presetClass="entr" presetSubtype="1" fill="hold" grpId="0" nodeType="withEffect">
                                  <p:stCondLst>
                                    <p:cond delay="0"/>
                                  </p:stCondLst>
                                  <p:childTnLst>
                                    <p:set>
                                      <p:cBhvr>
                                        <p:cTn id="81" dur="1" fill="hold">
                                          <p:stCondLst>
                                            <p:cond delay="0"/>
                                          </p:stCondLst>
                                        </p:cTn>
                                        <p:tgtEl>
                                          <p:spTgt spid="21"/>
                                        </p:tgtEl>
                                        <p:attrNameLst>
                                          <p:attrName>style.visibility</p:attrName>
                                        </p:attrNameLst>
                                      </p:cBhvr>
                                      <p:to>
                                        <p:strVal val="visible"/>
                                      </p:to>
                                    </p:set>
                                    <p:anim calcmode="lin" valueType="num">
                                      <p:cBhvr additive="base">
                                        <p:cTn id="82" dur="3000" fill="hold"/>
                                        <p:tgtEl>
                                          <p:spTgt spid="21"/>
                                        </p:tgtEl>
                                        <p:attrNameLst>
                                          <p:attrName>ppt_x</p:attrName>
                                        </p:attrNameLst>
                                      </p:cBhvr>
                                      <p:tavLst>
                                        <p:tav tm="0">
                                          <p:val>
                                            <p:strVal val="#ppt_x"/>
                                          </p:val>
                                        </p:tav>
                                        <p:tav tm="100000">
                                          <p:val>
                                            <p:strVal val="#ppt_x"/>
                                          </p:val>
                                        </p:tav>
                                      </p:tavLst>
                                    </p:anim>
                                    <p:anim calcmode="lin" valueType="num">
                                      <p:cBhvr additive="base">
                                        <p:cTn id="83" dur="3000" fill="hold"/>
                                        <p:tgtEl>
                                          <p:spTgt spid="21"/>
                                        </p:tgtEl>
                                        <p:attrNameLst>
                                          <p:attrName>ppt_y</p:attrName>
                                        </p:attrNameLst>
                                      </p:cBhvr>
                                      <p:tavLst>
                                        <p:tav tm="0">
                                          <p:val>
                                            <p:strVal val="0-#ppt_h/2"/>
                                          </p:val>
                                        </p:tav>
                                        <p:tav tm="100000">
                                          <p:val>
                                            <p:strVal val="#ppt_y"/>
                                          </p:val>
                                        </p:tav>
                                      </p:tavLst>
                                    </p:anim>
                                  </p:childTnLst>
                                </p:cTn>
                              </p:par>
                              <p:par>
                                <p:cTn id="84" presetID="2" presetClass="entr" presetSubtype="1" fill="hold" grpId="0" nodeType="withEffect">
                                  <p:stCondLst>
                                    <p:cond delay="0"/>
                                  </p:stCondLst>
                                  <p:childTnLst>
                                    <p:set>
                                      <p:cBhvr>
                                        <p:cTn id="85" dur="1" fill="hold">
                                          <p:stCondLst>
                                            <p:cond delay="0"/>
                                          </p:stCondLst>
                                        </p:cTn>
                                        <p:tgtEl>
                                          <p:spTgt spid="22"/>
                                        </p:tgtEl>
                                        <p:attrNameLst>
                                          <p:attrName>style.visibility</p:attrName>
                                        </p:attrNameLst>
                                      </p:cBhvr>
                                      <p:to>
                                        <p:strVal val="visible"/>
                                      </p:to>
                                    </p:set>
                                    <p:anim calcmode="lin" valueType="num">
                                      <p:cBhvr additive="base">
                                        <p:cTn id="86" dur="3000" fill="hold"/>
                                        <p:tgtEl>
                                          <p:spTgt spid="22"/>
                                        </p:tgtEl>
                                        <p:attrNameLst>
                                          <p:attrName>ppt_x</p:attrName>
                                        </p:attrNameLst>
                                      </p:cBhvr>
                                      <p:tavLst>
                                        <p:tav tm="0">
                                          <p:val>
                                            <p:strVal val="#ppt_x"/>
                                          </p:val>
                                        </p:tav>
                                        <p:tav tm="100000">
                                          <p:val>
                                            <p:strVal val="#ppt_x"/>
                                          </p:val>
                                        </p:tav>
                                      </p:tavLst>
                                    </p:anim>
                                    <p:anim calcmode="lin" valueType="num">
                                      <p:cBhvr additive="base">
                                        <p:cTn id="87" dur="3000" fill="hold"/>
                                        <p:tgtEl>
                                          <p:spTgt spid="22"/>
                                        </p:tgtEl>
                                        <p:attrNameLst>
                                          <p:attrName>ppt_y</p:attrName>
                                        </p:attrNameLst>
                                      </p:cBhvr>
                                      <p:tavLst>
                                        <p:tav tm="0">
                                          <p:val>
                                            <p:strVal val="0-#ppt_h/2"/>
                                          </p:val>
                                        </p:tav>
                                        <p:tav tm="100000">
                                          <p:val>
                                            <p:strVal val="#ppt_y"/>
                                          </p:val>
                                        </p:tav>
                                      </p:tavLst>
                                    </p:anim>
                                  </p:childTnLst>
                                </p:cTn>
                              </p:par>
                              <p:par>
                                <p:cTn id="88" presetID="2" presetClass="entr" presetSubtype="1" fill="hold" grpId="0" nodeType="withEffect">
                                  <p:stCondLst>
                                    <p:cond delay="0"/>
                                  </p:stCondLst>
                                  <p:childTnLst>
                                    <p:set>
                                      <p:cBhvr>
                                        <p:cTn id="89" dur="1" fill="hold">
                                          <p:stCondLst>
                                            <p:cond delay="0"/>
                                          </p:stCondLst>
                                        </p:cTn>
                                        <p:tgtEl>
                                          <p:spTgt spid="23"/>
                                        </p:tgtEl>
                                        <p:attrNameLst>
                                          <p:attrName>style.visibility</p:attrName>
                                        </p:attrNameLst>
                                      </p:cBhvr>
                                      <p:to>
                                        <p:strVal val="visible"/>
                                      </p:to>
                                    </p:set>
                                    <p:anim calcmode="lin" valueType="num">
                                      <p:cBhvr additive="base">
                                        <p:cTn id="90" dur="3000" fill="hold"/>
                                        <p:tgtEl>
                                          <p:spTgt spid="23"/>
                                        </p:tgtEl>
                                        <p:attrNameLst>
                                          <p:attrName>ppt_x</p:attrName>
                                        </p:attrNameLst>
                                      </p:cBhvr>
                                      <p:tavLst>
                                        <p:tav tm="0">
                                          <p:val>
                                            <p:strVal val="#ppt_x"/>
                                          </p:val>
                                        </p:tav>
                                        <p:tav tm="100000">
                                          <p:val>
                                            <p:strVal val="#ppt_x"/>
                                          </p:val>
                                        </p:tav>
                                      </p:tavLst>
                                    </p:anim>
                                    <p:anim calcmode="lin" valueType="num">
                                      <p:cBhvr additive="base">
                                        <p:cTn id="91" dur="3000" fill="hold"/>
                                        <p:tgtEl>
                                          <p:spTgt spid="23"/>
                                        </p:tgtEl>
                                        <p:attrNameLst>
                                          <p:attrName>ppt_y</p:attrName>
                                        </p:attrNameLst>
                                      </p:cBhvr>
                                      <p:tavLst>
                                        <p:tav tm="0">
                                          <p:val>
                                            <p:strVal val="0-#ppt_h/2"/>
                                          </p:val>
                                        </p:tav>
                                        <p:tav tm="100000">
                                          <p:val>
                                            <p:strVal val="#ppt_y"/>
                                          </p:val>
                                        </p:tav>
                                      </p:tavLst>
                                    </p:anim>
                                  </p:childTnLst>
                                </p:cTn>
                              </p:par>
                              <p:par>
                                <p:cTn id="92" presetID="2" presetClass="entr" presetSubtype="1" fill="hold" grpId="0" nodeType="withEffect">
                                  <p:stCondLst>
                                    <p:cond delay="0"/>
                                  </p:stCondLst>
                                  <p:childTnLst>
                                    <p:set>
                                      <p:cBhvr>
                                        <p:cTn id="93" dur="1" fill="hold">
                                          <p:stCondLst>
                                            <p:cond delay="0"/>
                                          </p:stCondLst>
                                        </p:cTn>
                                        <p:tgtEl>
                                          <p:spTgt spid="24"/>
                                        </p:tgtEl>
                                        <p:attrNameLst>
                                          <p:attrName>style.visibility</p:attrName>
                                        </p:attrNameLst>
                                      </p:cBhvr>
                                      <p:to>
                                        <p:strVal val="visible"/>
                                      </p:to>
                                    </p:set>
                                    <p:anim calcmode="lin" valueType="num">
                                      <p:cBhvr additive="base">
                                        <p:cTn id="94" dur="3000" fill="hold"/>
                                        <p:tgtEl>
                                          <p:spTgt spid="24"/>
                                        </p:tgtEl>
                                        <p:attrNameLst>
                                          <p:attrName>ppt_x</p:attrName>
                                        </p:attrNameLst>
                                      </p:cBhvr>
                                      <p:tavLst>
                                        <p:tav tm="0">
                                          <p:val>
                                            <p:strVal val="#ppt_x"/>
                                          </p:val>
                                        </p:tav>
                                        <p:tav tm="100000">
                                          <p:val>
                                            <p:strVal val="#ppt_x"/>
                                          </p:val>
                                        </p:tav>
                                      </p:tavLst>
                                    </p:anim>
                                    <p:anim calcmode="lin" valueType="num">
                                      <p:cBhvr additive="base">
                                        <p:cTn id="95" dur="3000" fill="hold"/>
                                        <p:tgtEl>
                                          <p:spTgt spid="24"/>
                                        </p:tgtEl>
                                        <p:attrNameLst>
                                          <p:attrName>ppt_y</p:attrName>
                                        </p:attrNameLst>
                                      </p:cBhvr>
                                      <p:tavLst>
                                        <p:tav tm="0">
                                          <p:val>
                                            <p:strVal val="0-#ppt_h/2"/>
                                          </p:val>
                                        </p:tav>
                                        <p:tav tm="100000">
                                          <p:val>
                                            <p:strVal val="#ppt_y"/>
                                          </p:val>
                                        </p:tav>
                                      </p:tavLst>
                                    </p:anim>
                                  </p:childTnLst>
                                </p:cTn>
                              </p:par>
                              <p:par>
                                <p:cTn id="96" presetID="2" presetClass="entr" presetSubtype="1" fill="hold" grpId="0" nodeType="withEffect">
                                  <p:stCondLst>
                                    <p:cond delay="0"/>
                                  </p:stCondLst>
                                  <p:childTnLst>
                                    <p:set>
                                      <p:cBhvr>
                                        <p:cTn id="97" dur="1" fill="hold">
                                          <p:stCondLst>
                                            <p:cond delay="0"/>
                                          </p:stCondLst>
                                        </p:cTn>
                                        <p:tgtEl>
                                          <p:spTgt spid="25"/>
                                        </p:tgtEl>
                                        <p:attrNameLst>
                                          <p:attrName>style.visibility</p:attrName>
                                        </p:attrNameLst>
                                      </p:cBhvr>
                                      <p:to>
                                        <p:strVal val="visible"/>
                                      </p:to>
                                    </p:set>
                                    <p:anim calcmode="lin" valueType="num">
                                      <p:cBhvr additive="base">
                                        <p:cTn id="98" dur="3000" fill="hold"/>
                                        <p:tgtEl>
                                          <p:spTgt spid="25"/>
                                        </p:tgtEl>
                                        <p:attrNameLst>
                                          <p:attrName>ppt_x</p:attrName>
                                        </p:attrNameLst>
                                      </p:cBhvr>
                                      <p:tavLst>
                                        <p:tav tm="0">
                                          <p:val>
                                            <p:strVal val="#ppt_x"/>
                                          </p:val>
                                        </p:tav>
                                        <p:tav tm="100000">
                                          <p:val>
                                            <p:strVal val="#ppt_x"/>
                                          </p:val>
                                        </p:tav>
                                      </p:tavLst>
                                    </p:anim>
                                    <p:anim calcmode="lin" valueType="num">
                                      <p:cBhvr additive="base">
                                        <p:cTn id="99" dur="3000" fill="hold"/>
                                        <p:tgtEl>
                                          <p:spTgt spid="25"/>
                                        </p:tgtEl>
                                        <p:attrNameLst>
                                          <p:attrName>ppt_y</p:attrName>
                                        </p:attrNameLst>
                                      </p:cBhvr>
                                      <p:tavLst>
                                        <p:tav tm="0">
                                          <p:val>
                                            <p:strVal val="0-#ppt_h/2"/>
                                          </p:val>
                                        </p:tav>
                                        <p:tav tm="100000">
                                          <p:val>
                                            <p:strVal val="#ppt_y"/>
                                          </p:val>
                                        </p:tav>
                                      </p:tavLst>
                                    </p:anim>
                                  </p:childTnLst>
                                </p:cTn>
                              </p:par>
                              <p:par>
                                <p:cTn id="100" presetID="2" presetClass="entr" presetSubtype="1" fill="hold" grpId="0" nodeType="withEffect">
                                  <p:stCondLst>
                                    <p:cond delay="0"/>
                                  </p:stCondLst>
                                  <p:childTnLst>
                                    <p:set>
                                      <p:cBhvr>
                                        <p:cTn id="101" dur="1" fill="hold">
                                          <p:stCondLst>
                                            <p:cond delay="0"/>
                                          </p:stCondLst>
                                        </p:cTn>
                                        <p:tgtEl>
                                          <p:spTgt spid="26"/>
                                        </p:tgtEl>
                                        <p:attrNameLst>
                                          <p:attrName>style.visibility</p:attrName>
                                        </p:attrNameLst>
                                      </p:cBhvr>
                                      <p:to>
                                        <p:strVal val="visible"/>
                                      </p:to>
                                    </p:set>
                                    <p:anim calcmode="lin" valueType="num">
                                      <p:cBhvr additive="base">
                                        <p:cTn id="102" dur="3000" fill="hold"/>
                                        <p:tgtEl>
                                          <p:spTgt spid="26"/>
                                        </p:tgtEl>
                                        <p:attrNameLst>
                                          <p:attrName>ppt_x</p:attrName>
                                        </p:attrNameLst>
                                      </p:cBhvr>
                                      <p:tavLst>
                                        <p:tav tm="0">
                                          <p:val>
                                            <p:strVal val="#ppt_x"/>
                                          </p:val>
                                        </p:tav>
                                        <p:tav tm="100000">
                                          <p:val>
                                            <p:strVal val="#ppt_x"/>
                                          </p:val>
                                        </p:tav>
                                      </p:tavLst>
                                    </p:anim>
                                    <p:anim calcmode="lin" valueType="num">
                                      <p:cBhvr additive="base">
                                        <p:cTn id="103" dur="3000" fill="hold"/>
                                        <p:tgtEl>
                                          <p:spTgt spid="26"/>
                                        </p:tgtEl>
                                        <p:attrNameLst>
                                          <p:attrName>ppt_y</p:attrName>
                                        </p:attrNameLst>
                                      </p:cBhvr>
                                      <p:tavLst>
                                        <p:tav tm="0">
                                          <p:val>
                                            <p:strVal val="0-#ppt_h/2"/>
                                          </p:val>
                                        </p:tav>
                                        <p:tav tm="100000">
                                          <p:val>
                                            <p:strVal val="#ppt_y"/>
                                          </p:val>
                                        </p:tav>
                                      </p:tavLst>
                                    </p:anim>
                                  </p:childTnLst>
                                </p:cTn>
                              </p:par>
                              <p:par>
                                <p:cTn id="104" presetID="2" presetClass="entr" presetSubtype="1" fill="hold" grpId="0" nodeType="withEffect">
                                  <p:stCondLst>
                                    <p:cond delay="0"/>
                                  </p:stCondLst>
                                  <p:childTnLst>
                                    <p:set>
                                      <p:cBhvr>
                                        <p:cTn id="105" dur="1" fill="hold">
                                          <p:stCondLst>
                                            <p:cond delay="0"/>
                                          </p:stCondLst>
                                        </p:cTn>
                                        <p:tgtEl>
                                          <p:spTgt spid="27"/>
                                        </p:tgtEl>
                                        <p:attrNameLst>
                                          <p:attrName>style.visibility</p:attrName>
                                        </p:attrNameLst>
                                      </p:cBhvr>
                                      <p:to>
                                        <p:strVal val="visible"/>
                                      </p:to>
                                    </p:set>
                                    <p:anim calcmode="lin" valueType="num">
                                      <p:cBhvr additive="base">
                                        <p:cTn id="106" dur="3000" fill="hold"/>
                                        <p:tgtEl>
                                          <p:spTgt spid="27"/>
                                        </p:tgtEl>
                                        <p:attrNameLst>
                                          <p:attrName>ppt_x</p:attrName>
                                        </p:attrNameLst>
                                      </p:cBhvr>
                                      <p:tavLst>
                                        <p:tav tm="0">
                                          <p:val>
                                            <p:strVal val="#ppt_x"/>
                                          </p:val>
                                        </p:tav>
                                        <p:tav tm="100000">
                                          <p:val>
                                            <p:strVal val="#ppt_x"/>
                                          </p:val>
                                        </p:tav>
                                      </p:tavLst>
                                    </p:anim>
                                    <p:anim calcmode="lin" valueType="num">
                                      <p:cBhvr additive="base">
                                        <p:cTn id="107" dur="3000" fill="hold"/>
                                        <p:tgtEl>
                                          <p:spTgt spid="27"/>
                                        </p:tgtEl>
                                        <p:attrNameLst>
                                          <p:attrName>ppt_y</p:attrName>
                                        </p:attrNameLst>
                                      </p:cBhvr>
                                      <p:tavLst>
                                        <p:tav tm="0">
                                          <p:val>
                                            <p:strVal val="0-#ppt_h/2"/>
                                          </p:val>
                                        </p:tav>
                                        <p:tav tm="100000">
                                          <p:val>
                                            <p:strVal val="#ppt_y"/>
                                          </p:val>
                                        </p:tav>
                                      </p:tavLst>
                                    </p:anim>
                                  </p:childTnLst>
                                </p:cTn>
                              </p:par>
                              <p:par>
                                <p:cTn id="108" presetID="2" presetClass="entr" presetSubtype="1" fill="hold" grpId="0" nodeType="withEffect">
                                  <p:stCondLst>
                                    <p:cond delay="0"/>
                                  </p:stCondLst>
                                  <p:childTnLst>
                                    <p:set>
                                      <p:cBhvr>
                                        <p:cTn id="109" dur="1" fill="hold">
                                          <p:stCondLst>
                                            <p:cond delay="0"/>
                                          </p:stCondLst>
                                        </p:cTn>
                                        <p:tgtEl>
                                          <p:spTgt spid="28"/>
                                        </p:tgtEl>
                                        <p:attrNameLst>
                                          <p:attrName>style.visibility</p:attrName>
                                        </p:attrNameLst>
                                      </p:cBhvr>
                                      <p:to>
                                        <p:strVal val="visible"/>
                                      </p:to>
                                    </p:set>
                                    <p:anim calcmode="lin" valueType="num">
                                      <p:cBhvr additive="base">
                                        <p:cTn id="110" dur="3000" fill="hold"/>
                                        <p:tgtEl>
                                          <p:spTgt spid="28"/>
                                        </p:tgtEl>
                                        <p:attrNameLst>
                                          <p:attrName>ppt_x</p:attrName>
                                        </p:attrNameLst>
                                      </p:cBhvr>
                                      <p:tavLst>
                                        <p:tav tm="0">
                                          <p:val>
                                            <p:strVal val="#ppt_x"/>
                                          </p:val>
                                        </p:tav>
                                        <p:tav tm="100000">
                                          <p:val>
                                            <p:strVal val="#ppt_x"/>
                                          </p:val>
                                        </p:tav>
                                      </p:tavLst>
                                    </p:anim>
                                    <p:anim calcmode="lin" valueType="num">
                                      <p:cBhvr additive="base">
                                        <p:cTn id="111" dur="3000" fill="hold"/>
                                        <p:tgtEl>
                                          <p:spTgt spid="28"/>
                                        </p:tgtEl>
                                        <p:attrNameLst>
                                          <p:attrName>ppt_y</p:attrName>
                                        </p:attrNameLst>
                                      </p:cBhvr>
                                      <p:tavLst>
                                        <p:tav tm="0">
                                          <p:val>
                                            <p:strVal val="0-#ppt_h/2"/>
                                          </p:val>
                                        </p:tav>
                                        <p:tav tm="100000">
                                          <p:val>
                                            <p:strVal val="#ppt_y"/>
                                          </p:val>
                                        </p:tav>
                                      </p:tavLst>
                                    </p:anim>
                                  </p:childTnLst>
                                </p:cTn>
                              </p:par>
                              <p:par>
                                <p:cTn id="112" presetID="2" presetClass="entr" presetSubtype="1" fill="hold" grpId="0" nodeType="withEffect">
                                  <p:stCondLst>
                                    <p:cond delay="0"/>
                                  </p:stCondLst>
                                  <p:childTnLst>
                                    <p:set>
                                      <p:cBhvr>
                                        <p:cTn id="113" dur="1" fill="hold">
                                          <p:stCondLst>
                                            <p:cond delay="0"/>
                                          </p:stCondLst>
                                        </p:cTn>
                                        <p:tgtEl>
                                          <p:spTgt spid="29"/>
                                        </p:tgtEl>
                                        <p:attrNameLst>
                                          <p:attrName>style.visibility</p:attrName>
                                        </p:attrNameLst>
                                      </p:cBhvr>
                                      <p:to>
                                        <p:strVal val="visible"/>
                                      </p:to>
                                    </p:set>
                                    <p:anim calcmode="lin" valueType="num">
                                      <p:cBhvr additive="base">
                                        <p:cTn id="114" dur="3000" fill="hold"/>
                                        <p:tgtEl>
                                          <p:spTgt spid="29"/>
                                        </p:tgtEl>
                                        <p:attrNameLst>
                                          <p:attrName>ppt_x</p:attrName>
                                        </p:attrNameLst>
                                      </p:cBhvr>
                                      <p:tavLst>
                                        <p:tav tm="0">
                                          <p:val>
                                            <p:strVal val="#ppt_x"/>
                                          </p:val>
                                        </p:tav>
                                        <p:tav tm="100000">
                                          <p:val>
                                            <p:strVal val="#ppt_x"/>
                                          </p:val>
                                        </p:tav>
                                      </p:tavLst>
                                    </p:anim>
                                    <p:anim calcmode="lin" valueType="num">
                                      <p:cBhvr additive="base">
                                        <p:cTn id="115" dur="3000" fill="hold"/>
                                        <p:tgtEl>
                                          <p:spTgt spid="29"/>
                                        </p:tgtEl>
                                        <p:attrNameLst>
                                          <p:attrName>ppt_y</p:attrName>
                                        </p:attrNameLst>
                                      </p:cBhvr>
                                      <p:tavLst>
                                        <p:tav tm="0">
                                          <p:val>
                                            <p:strVal val="0-#ppt_h/2"/>
                                          </p:val>
                                        </p:tav>
                                        <p:tav tm="100000">
                                          <p:val>
                                            <p:strVal val="#ppt_y"/>
                                          </p:val>
                                        </p:tav>
                                      </p:tavLst>
                                    </p:anim>
                                  </p:childTnLst>
                                </p:cTn>
                              </p:par>
                              <p:par>
                                <p:cTn id="116" presetID="2" presetClass="entr" presetSubtype="1" fill="hold" grpId="0" nodeType="withEffect">
                                  <p:stCondLst>
                                    <p:cond delay="0"/>
                                  </p:stCondLst>
                                  <p:childTnLst>
                                    <p:set>
                                      <p:cBhvr>
                                        <p:cTn id="117" dur="1" fill="hold">
                                          <p:stCondLst>
                                            <p:cond delay="0"/>
                                          </p:stCondLst>
                                        </p:cTn>
                                        <p:tgtEl>
                                          <p:spTgt spid="30"/>
                                        </p:tgtEl>
                                        <p:attrNameLst>
                                          <p:attrName>style.visibility</p:attrName>
                                        </p:attrNameLst>
                                      </p:cBhvr>
                                      <p:to>
                                        <p:strVal val="visible"/>
                                      </p:to>
                                    </p:set>
                                    <p:anim calcmode="lin" valueType="num">
                                      <p:cBhvr additive="base">
                                        <p:cTn id="118" dur="3000" fill="hold"/>
                                        <p:tgtEl>
                                          <p:spTgt spid="30"/>
                                        </p:tgtEl>
                                        <p:attrNameLst>
                                          <p:attrName>ppt_x</p:attrName>
                                        </p:attrNameLst>
                                      </p:cBhvr>
                                      <p:tavLst>
                                        <p:tav tm="0">
                                          <p:val>
                                            <p:strVal val="#ppt_x"/>
                                          </p:val>
                                        </p:tav>
                                        <p:tav tm="100000">
                                          <p:val>
                                            <p:strVal val="#ppt_x"/>
                                          </p:val>
                                        </p:tav>
                                      </p:tavLst>
                                    </p:anim>
                                    <p:anim calcmode="lin" valueType="num">
                                      <p:cBhvr additive="base">
                                        <p:cTn id="119" dur="3000" fill="hold"/>
                                        <p:tgtEl>
                                          <p:spTgt spid="30"/>
                                        </p:tgtEl>
                                        <p:attrNameLst>
                                          <p:attrName>ppt_y</p:attrName>
                                        </p:attrNameLst>
                                      </p:cBhvr>
                                      <p:tavLst>
                                        <p:tav tm="0">
                                          <p:val>
                                            <p:strVal val="0-#ppt_h/2"/>
                                          </p:val>
                                        </p:tav>
                                        <p:tav tm="100000">
                                          <p:val>
                                            <p:strVal val="#ppt_y"/>
                                          </p:val>
                                        </p:tav>
                                      </p:tavLst>
                                    </p:anim>
                                  </p:childTnLst>
                                </p:cTn>
                              </p:par>
                              <p:par>
                                <p:cTn id="120" presetID="2" presetClass="entr" presetSubtype="1" fill="hold" grpId="0" nodeType="withEffect">
                                  <p:stCondLst>
                                    <p:cond delay="0"/>
                                  </p:stCondLst>
                                  <p:childTnLst>
                                    <p:set>
                                      <p:cBhvr>
                                        <p:cTn id="121" dur="1" fill="hold">
                                          <p:stCondLst>
                                            <p:cond delay="0"/>
                                          </p:stCondLst>
                                        </p:cTn>
                                        <p:tgtEl>
                                          <p:spTgt spid="31"/>
                                        </p:tgtEl>
                                        <p:attrNameLst>
                                          <p:attrName>style.visibility</p:attrName>
                                        </p:attrNameLst>
                                      </p:cBhvr>
                                      <p:to>
                                        <p:strVal val="visible"/>
                                      </p:to>
                                    </p:set>
                                    <p:anim calcmode="lin" valueType="num">
                                      <p:cBhvr additive="base">
                                        <p:cTn id="122" dur="3000" fill="hold"/>
                                        <p:tgtEl>
                                          <p:spTgt spid="31"/>
                                        </p:tgtEl>
                                        <p:attrNameLst>
                                          <p:attrName>ppt_x</p:attrName>
                                        </p:attrNameLst>
                                      </p:cBhvr>
                                      <p:tavLst>
                                        <p:tav tm="0">
                                          <p:val>
                                            <p:strVal val="#ppt_x"/>
                                          </p:val>
                                        </p:tav>
                                        <p:tav tm="100000">
                                          <p:val>
                                            <p:strVal val="#ppt_x"/>
                                          </p:val>
                                        </p:tav>
                                      </p:tavLst>
                                    </p:anim>
                                    <p:anim calcmode="lin" valueType="num">
                                      <p:cBhvr additive="base">
                                        <p:cTn id="123" dur="3000" fill="hold"/>
                                        <p:tgtEl>
                                          <p:spTgt spid="31"/>
                                        </p:tgtEl>
                                        <p:attrNameLst>
                                          <p:attrName>ppt_y</p:attrName>
                                        </p:attrNameLst>
                                      </p:cBhvr>
                                      <p:tavLst>
                                        <p:tav tm="0">
                                          <p:val>
                                            <p:strVal val="0-#ppt_h/2"/>
                                          </p:val>
                                        </p:tav>
                                        <p:tav tm="100000">
                                          <p:val>
                                            <p:strVal val="#ppt_y"/>
                                          </p:val>
                                        </p:tav>
                                      </p:tavLst>
                                    </p:anim>
                                  </p:childTnLst>
                                </p:cTn>
                              </p:par>
                              <p:par>
                                <p:cTn id="124" presetID="2" presetClass="entr" presetSubtype="1" fill="hold" grpId="0" nodeType="withEffect">
                                  <p:stCondLst>
                                    <p:cond delay="0"/>
                                  </p:stCondLst>
                                  <p:childTnLst>
                                    <p:set>
                                      <p:cBhvr>
                                        <p:cTn id="125" dur="1" fill="hold">
                                          <p:stCondLst>
                                            <p:cond delay="0"/>
                                          </p:stCondLst>
                                        </p:cTn>
                                        <p:tgtEl>
                                          <p:spTgt spid="32"/>
                                        </p:tgtEl>
                                        <p:attrNameLst>
                                          <p:attrName>style.visibility</p:attrName>
                                        </p:attrNameLst>
                                      </p:cBhvr>
                                      <p:to>
                                        <p:strVal val="visible"/>
                                      </p:to>
                                    </p:set>
                                    <p:anim calcmode="lin" valueType="num">
                                      <p:cBhvr additive="base">
                                        <p:cTn id="126" dur="3000" fill="hold"/>
                                        <p:tgtEl>
                                          <p:spTgt spid="32"/>
                                        </p:tgtEl>
                                        <p:attrNameLst>
                                          <p:attrName>ppt_x</p:attrName>
                                        </p:attrNameLst>
                                      </p:cBhvr>
                                      <p:tavLst>
                                        <p:tav tm="0">
                                          <p:val>
                                            <p:strVal val="#ppt_x"/>
                                          </p:val>
                                        </p:tav>
                                        <p:tav tm="100000">
                                          <p:val>
                                            <p:strVal val="#ppt_x"/>
                                          </p:val>
                                        </p:tav>
                                      </p:tavLst>
                                    </p:anim>
                                    <p:anim calcmode="lin" valueType="num">
                                      <p:cBhvr additive="base">
                                        <p:cTn id="127" dur="3000" fill="hold"/>
                                        <p:tgtEl>
                                          <p:spTgt spid="32"/>
                                        </p:tgtEl>
                                        <p:attrNameLst>
                                          <p:attrName>ppt_y</p:attrName>
                                        </p:attrNameLst>
                                      </p:cBhvr>
                                      <p:tavLst>
                                        <p:tav tm="0">
                                          <p:val>
                                            <p:strVal val="0-#ppt_h/2"/>
                                          </p:val>
                                        </p:tav>
                                        <p:tav tm="100000">
                                          <p:val>
                                            <p:strVal val="#ppt_y"/>
                                          </p:val>
                                        </p:tav>
                                      </p:tavLst>
                                    </p:anim>
                                  </p:childTnLst>
                                </p:cTn>
                              </p:par>
                              <p:par>
                                <p:cTn id="128" presetID="2" presetClass="entr" presetSubtype="1" fill="hold" grpId="0" nodeType="withEffect">
                                  <p:stCondLst>
                                    <p:cond delay="0"/>
                                  </p:stCondLst>
                                  <p:childTnLst>
                                    <p:set>
                                      <p:cBhvr>
                                        <p:cTn id="129" dur="1" fill="hold">
                                          <p:stCondLst>
                                            <p:cond delay="0"/>
                                          </p:stCondLst>
                                        </p:cTn>
                                        <p:tgtEl>
                                          <p:spTgt spid="33"/>
                                        </p:tgtEl>
                                        <p:attrNameLst>
                                          <p:attrName>style.visibility</p:attrName>
                                        </p:attrNameLst>
                                      </p:cBhvr>
                                      <p:to>
                                        <p:strVal val="visible"/>
                                      </p:to>
                                    </p:set>
                                    <p:anim calcmode="lin" valueType="num">
                                      <p:cBhvr additive="base">
                                        <p:cTn id="130" dur="3000" fill="hold"/>
                                        <p:tgtEl>
                                          <p:spTgt spid="33"/>
                                        </p:tgtEl>
                                        <p:attrNameLst>
                                          <p:attrName>ppt_x</p:attrName>
                                        </p:attrNameLst>
                                      </p:cBhvr>
                                      <p:tavLst>
                                        <p:tav tm="0">
                                          <p:val>
                                            <p:strVal val="#ppt_x"/>
                                          </p:val>
                                        </p:tav>
                                        <p:tav tm="100000">
                                          <p:val>
                                            <p:strVal val="#ppt_x"/>
                                          </p:val>
                                        </p:tav>
                                      </p:tavLst>
                                    </p:anim>
                                    <p:anim calcmode="lin" valueType="num">
                                      <p:cBhvr additive="base">
                                        <p:cTn id="131" dur="3000" fill="hold"/>
                                        <p:tgtEl>
                                          <p:spTgt spid="33"/>
                                        </p:tgtEl>
                                        <p:attrNameLst>
                                          <p:attrName>ppt_y</p:attrName>
                                        </p:attrNameLst>
                                      </p:cBhvr>
                                      <p:tavLst>
                                        <p:tav tm="0">
                                          <p:val>
                                            <p:strVal val="0-#ppt_h/2"/>
                                          </p:val>
                                        </p:tav>
                                        <p:tav tm="100000">
                                          <p:val>
                                            <p:strVal val="#ppt_y"/>
                                          </p:val>
                                        </p:tav>
                                      </p:tavLst>
                                    </p:anim>
                                  </p:childTnLst>
                                </p:cTn>
                              </p:par>
                              <p:par>
                                <p:cTn id="132" presetID="2" presetClass="entr" presetSubtype="1" fill="hold" grpId="0" nodeType="withEffect">
                                  <p:stCondLst>
                                    <p:cond delay="0"/>
                                  </p:stCondLst>
                                  <p:childTnLst>
                                    <p:set>
                                      <p:cBhvr>
                                        <p:cTn id="133" dur="1" fill="hold">
                                          <p:stCondLst>
                                            <p:cond delay="0"/>
                                          </p:stCondLst>
                                        </p:cTn>
                                        <p:tgtEl>
                                          <p:spTgt spid="34"/>
                                        </p:tgtEl>
                                        <p:attrNameLst>
                                          <p:attrName>style.visibility</p:attrName>
                                        </p:attrNameLst>
                                      </p:cBhvr>
                                      <p:to>
                                        <p:strVal val="visible"/>
                                      </p:to>
                                    </p:set>
                                    <p:anim calcmode="lin" valueType="num">
                                      <p:cBhvr additive="base">
                                        <p:cTn id="134" dur="3000" fill="hold"/>
                                        <p:tgtEl>
                                          <p:spTgt spid="34"/>
                                        </p:tgtEl>
                                        <p:attrNameLst>
                                          <p:attrName>ppt_x</p:attrName>
                                        </p:attrNameLst>
                                      </p:cBhvr>
                                      <p:tavLst>
                                        <p:tav tm="0">
                                          <p:val>
                                            <p:strVal val="#ppt_x"/>
                                          </p:val>
                                        </p:tav>
                                        <p:tav tm="100000">
                                          <p:val>
                                            <p:strVal val="#ppt_x"/>
                                          </p:val>
                                        </p:tav>
                                      </p:tavLst>
                                    </p:anim>
                                    <p:anim calcmode="lin" valueType="num">
                                      <p:cBhvr additive="base">
                                        <p:cTn id="135" dur="3000" fill="hold"/>
                                        <p:tgtEl>
                                          <p:spTgt spid="34"/>
                                        </p:tgtEl>
                                        <p:attrNameLst>
                                          <p:attrName>ppt_y</p:attrName>
                                        </p:attrNameLst>
                                      </p:cBhvr>
                                      <p:tavLst>
                                        <p:tav tm="0">
                                          <p:val>
                                            <p:strVal val="0-#ppt_h/2"/>
                                          </p:val>
                                        </p:tav>
                                        <p:tav tm="100000">
                                          <p:val>
                                            <p:strVal val="#ppt_y"/>
                                          </p:val>
                                        </p:tav>
                                      </p:tavLst>
                                    </p:anim>
                                  </p:childTnLst>
                                </p:cTn>
                              </p:par>
                              <p:par>
                                <p:cTn id="136" presetID="2" presetClass="entr" presetSubtype="1" fill="hold" grpId="0" nodeType="withEffect">
                                  <p:stCondLst>
                                    <p:cond delay="0"/>
                                  </p:stCondLst>
                                  <p:childTnLst>
                                    <p:set>
                                      <p:cBhvr>
                                        <p:cTn id="137" dur="1" fill="hold">
                                          <p:stCondLst>
                                            <p:cond delay="0"/>
                                          </p:stCondLst>
                                        </p:cTn>
                                        <p:tgtEl>
                                          <p:spTgt spid="35"/>
                                        </p:tgtEl>
                                        <p:attrNameLst>
                                          <p:attrName>style.visibility</p:attrName>
                                        </p:attrNameLst>
                                      </p:cBhvr>
                                      <p:to>
                                        <p:strVal val="visible"/>
                                      </p:to>
                                    </p:set>
                                    <p:anim calcmode="lin" valueType="num">
                                      <p:cBhvr additive="base">
                                        <p:cTn id="138" dur="3000" fill="hold"/>
                                        <p:tgtEl>
                                          <p:spTgt spid="35"/>
                                        </p:tgtEl>
                                        <p:attrNameLst>
                                          <p:attrName>ppt_x</p:attrName>
                                        </p:attrNameLst>
                                      </p:cBhvr>
                                      <p:tavLst>
                                        <p:tav tm="0">
                                          <p:val>
                                            <p:strVal val="#ppt_x"/>
                                          </p:val>
                                        </p:tav>
                                        <p:tav tm="100000">
                                          <p:val>
                                            <p:strVal val="#ppt_x"/>
                                          </p:val>
                                        </p:tav>
                                      </p:tavLst>
                                    </p:anim>
                                    <p:anim calcmode="lin" valueType="num">
                                      <p:cBhvr additive="base">
                                        <p:cTn id="139" dur="3000" fill="hold"/>
                                        <p:tgtEl>
                                          <p:spTgt spid="35"/>
                                        </p:tgtEl>
                                        <p:attrNameLst>
                                          <p:attrName>ppt_y</p:attrName>
                                        </p:attrNameLst>
                                      </p:cBhvr>
                                      <p:tavLst>
                                        <p:tav tm="0">
                                          <p:val>
                                            <p:strVal val="0-#ppt_h/2"/>
                                          </p:val>
                                        </p:tav>
                                        <p:tav tm="100000">
                                          <p:val>
                                            <p:strVal val="#ppt_y"/>
                                          </p:val>
                                        </p:tav>
                                      </p:tavLst>
                                    </p:anim>
                                  </p:childTnLst>
                                </p:cTn>
                              </p:par>
                              <p:par>
                                <p:cTn id="140" presetID="2" presetClass="entr" presetSubtype="1" fill="hold" grpId="0" nodeType="withEffect">
                                  <p:stCondLst>
                                    <p:cond delay="0"/>
                                  </p:stCondLst>
                                  <p:childTnLst>
                                    <p:set>
                                      <p:cBhvr>
                                        <p:cTn id="141" dur="1" fill="hold">
                                          <p:stCondLst>
                                            <p:cond delay="0"/>
                                          </p:stCondLst>
                                        </p:cTn>
                                        <p:tgtEl>
                                          <p:spTgt spid="36"/>
                                        </p:tgtEl>
                                        <p:attrNameLst>
                                          <p:attrName>style.visibility</p:attrName>
                                        </p:attrNameLst>
                                      </p:cBhvr>
                                      <p:to>
                                        <p:strVal val="visible"/>
                                      </p:to>
                                    </p:set>
                                    <p:anim calcmode="lin" valueType="num">
                                      <p:cBhvr additive="base">
                                        <p:cTn id="142" dur="3000" fill="hold"/>
                                        <p:tgtEl>
                                          <p:spTgt spid="36"/>
                                        </p:tgtEl>
                                        <p:attrNameLst>
                                          <p:attrName>ppt_x</p:attrName>
                                        </p:attrNameLst>
                                      </p:cBhvr>
                                      <p:tavLst>
                                        <p:tav tm="0">
                                          <p:val>
                                            <p:strVal val="#ppt_x"/>
                                          </p:val>
                                        </p:tav>
                                        <p:tav tm="100000">
                                          <p:val>
                                            <p:strVal val="#ppt_x"/>
                                          </p:val>
                                        </p:tav>
                                      </p:tavLst>
                                    </p:anim>
                                    <p:anim calcmode="lin" valueType="num">
                                      <p:cBhvr additive="base">
                                        <p:cTn id="143" dur="3000" fill="hold"/>
                                        <p:tgtEl>
                                          <p:spTgt spid="36"/>
                                        </p:tgtEl>
                                        <p:attrNameLst>
                                          <p:attrName>ppt_y</p:attrName>
                                        </p:attrNameLst>
                                      </p:cBhvr>
                                      <p:tavLst>
                                        <p:tav tm="0">
                                          <p:val>
                                            <p:strVal val="0-#ppt_h/2"/>
                                          </p:val>
                                        </p:tav>
                                        <p:tav tm="100000">
                                          <p:val>
                                            <p:strVal val="#ppt_y"/>
                                          </p:val>
                                        </p:tav>
                                      </p:tavLst>
                                    </p:anim>
                                  </p:childTnLst>
                                </p:cTn>
                              </p:par>
                              <p:par>
                                <p:cTn id="144" presetID="2" presetClass="entr" presetSubtype="1" fill="hold" grpId="0" nodeType="withEffect">
                                  <p:stCondLst>
                                    <p:cond delay="0"/>
                                  </p:stCondLst>
                                  <p:childTnLst>
                                    <p:set>
                                      <p:cBhvr>
                                        <p:cTn id="145" dur="1" fill="hold">
                                          <p:stCondLst>
                                            <p:cond delay="0"/>
                                          </p:stCondLst>
                                        </p:cTn>
                                        <p:tgtEl>
                                          <p:spTgt spid="37"/>
                                        </p:tgtEl>
                                        <p:attrNameLst>
                                          <p:attrName>style.visibility</p:attrName>
                                        </p:attrNameLst>
                                      </p:cBhvr>
                                      <p:to>
                                        <p:strVal val="visible"/>
                                      </p:to>
                                    </p:set>
                                    <p:anim calcmode="lin" valueType="num">
                                      <p:cBhvr additive="base">
                                        <p:cTn id="146" dur="3000" fill="hold"/>
                                        <p:tgtEl>
                                          <p:spTgt spid="37"/>
                                        </p:tgtEl>
                                        <p:attrNameLst>
                                          <p:attrName>ppt_x</p:attrName>
                                        </p:attrNameLst>
                                      </p:cBhvr>
                                      <p:tavLst>
                                        <p:tav tm="0">
                                          <p:val>
                                            <p:strVal val="#ppt_x"/>
                                          </p:val>
                                        </p:tav>
                                        <p:tav tm="100000">
                                          <p:val>
                                            <p:strVal val="#ppt_x"/>
                                          </p:val>
                                        </p:tav>
                                      </p:tavLst>
                                    </p:anim>
                                    <p:anim calcmode="lin" valueType="num">
                                      <p:cBhvr additive="base">
                                        <p:cTn id="147" dur="3000" fill="hold"/>
                                        <p:tgtEl>
                                          <p:spTgt spid="37"/>
                                        </p:tgtEl>
                                        <p:attrNameLst>
                                          <p:attrName>ppt_y</p:attrName>
                                        </p:attrNameLst>
                                      </p:cBhvr>
                                      <p:tavLst>
                                        <p:tav tm="0">
                                          <p:val>
                                            <p:strVal val="0-#ppt_h/2"/>
                                          </p:val>
                                        </p:tav>
                                        <p:tav tm="100000">
                                          <p:val>
                                            <p:strVal val="#ppt_y"/>
                                          </p:val>
                                        </p:tav>
                                      </p:tavLst>
                                    </p:anim>
                                  </p:childTnLst>
                                </p:cTn>
                              </p:par>
                              <p:par>
                                <p:cTn id="148" presetID="2" presetClass="entr" presetSubtype="1" fill="hold" grpId="0" nodeType="withEffect">
                                  <p:stCondLst>
                                    <p:cond delay="0"/>
                                  </p:stCondLst>
                                  <p:childTnLst>
                                    <p:set>
                                      <p:cBhvr>
                                        <p:cTn id="149" dur="1" fill="hold">
                                          <p:stCondLst>
                                            <p:cond delay="0"/>
                                          </p:stCondLst>
                                        </p:cTn>
                                        <p:tgtEl>
                                          <p:spTgt spid="38"/>
                                        </p:tgtEl>
                                        <p:attrNameLst>
                                          <p:attrName>style.visibility</p:attrName>
                                        </p:attrNameLst>
                                      </p:cBhvr>
                                      <p:to>
                                        <p:strVal val="visible"/>
                                      </p:to>
                                    </p:set>
                                    <p:anim calcmode="lin" valueType="num">
                                      <p:cBhvr additive="base">
                                        <p:cTn id="150" dur="3000" fill="hold"/>
                                        <p:tgtEl>
                                          <p:spTgt spid="38"/>
                                        </p:tgtEl>
                                        <p:attrNameLst>
                                          <p:attrName>ppt_x</p:attrName>
                                        </p:attrNameLst>
                                      </p:cBhvr>
                                      <p:tavLst>
                                        <p:tav tm="0">
                                          <p:val>
                                            <p:strVal val="#ppt_x"/>
                                          </p:val>
                                        </p:tav>
                                        <p:tav tm="100000">
                                          <p:val>
                                            <p:strVal val="#ppt_x"/>
                                          </p:val>
                                        </p:tav>
                                      </p:tavLst>
                                    </p:anim>
                                    <p:anim calcmode="lin" valueType="num">
                                      <p:cBhvr additive="base">
                                        <p:cTn id="151" dur="3000" fill="hold"/>
                                        <p:tgtEl>
                                          <p:spTgt spid="38"/>
                                        </p:tgtEl>
                                        <p:attrNameLst>
                                          <p:attrName>ppt_y</p:attrName>
                                        </p:attrNameLst>
                                      </p:cBhvr>
                                      <p:tavLst>
                                        <p:tav tm="0">
                                          <p:val>
                                            <p:strVal val="0-#ppt_h/2"/>
                                          </p:val>
                                        </p:tav>
                                        <p:tav tm="100000">
                                          <p:val>
                                            <p:strVal val="#ppt_y"/>
                                          </p:val>
                                        </p:tav>
                                      </p:tavLst>
                                    </p:anim>
                                  </p:childTnLst>
                                </p:cTn>
                              </p:par>
                              <p:par>
                                <p:cTn id="152" presetID="8" presetClass="emph" presetSubtype="0" fill="hold" grpId="1" nodeType="withEffect">
                                  <p:stCondLst>
                                    <p:cond delay="0"/>
                                  </p:stCondLst>
                                  <p:childTnLst>
                                    <p:animRot by="21600000">
                                      <p:cBhvr>
                                        <p:cTn id="153" dur="3000" fill="hold"/>
                                        <p:tgtEl>
                                          <p:spTgt spid="15"/>
                                        </p:tgtEl>
                                        <p:attrNameLst>
                                          <p:attrName>r</p:attrName>
                                        </p:attrNameLst>
                                      </p:cBhvr>
                                    </p:animRot>
                                  </p:childTnLst>
                                </p:cTn>
                              </p:par>
                              <p:par>
                                <p:cTn id="154" presetID="8" presetClass="emph" presetSubtype="0" fill="hold" grpId="1" nodeType="withEffect">
                                  <p:stCondLst>
                                    <p:cond delay="0"/>
                                  </p:stCondLst>
                                  <p:childTnLst>
                                    <p:animRot by="-21600000">
                                      <p:cBhvr>
                                        <p:cTn id="155" dur="3000" fill="hold"/>
                                        <p:tgtEl>
                                          <p:spTgt spid="16"/>
                                        </p:tgtEl>
                                        <p:attrNameLst>
                                          <p:attrName>r</p:attrName>
                                        </p:attrNameLst>
                                      </p:cBhvr>
                                    </p:animRot>
                                  </p:childTnLst>
                                </p:cTn>
                              </p:par>
                              <p:par>
                                <p:cTn id="156" presetID="8" presetClass="emph" presetSubtype="0" fill="hold" grpId="1" nodeType="withEffect">
                                  <p:stCondLst>
                                    <p:cond delay="0"/>
                                  </p:stCondLst>
                                  <p:childTnLst>
                                    <p:animRot by="21600000">
                                      <p:cBhvr>
                                        <p:cTn id="157" dur="3000" fill="hold"/>
                                        <p:tgtEl>
                                          <p:spTgt spid="17"/>
                                        </p:tgtEl>
                                        <p:attrNameLst>
                                          <p:attrName>r</p:attrName>
                                        </p:attrNameLst>
                                      </p:cBhvr>
                                    </p:animRot>
                                  </p:childTnLst>
                                </p:cTn>
                              </p:par>
                              <p:par>
                                <p:cTn id="158" presetID="8" presetClass="emph" presetSubtype="0" fill="hold" grpId="1" nodeType="withEffect">
                                  <p:stCondLst>
                                    <p:cond delay="0"/>
                                  </p:stCondLst>
                                  <p:childTnLst>
                                    <p:animRot by="-21600000">
                                      <p:cBhvr>
                                        <p:cTn id="159" dur="3000" fill="hold"/>
                                        <p:tgtEl>
                                          <p:spTgt spid="18"/>
                                        </p:tgtEl>
                                        <p:attrNameLst>
                                          <p:attrName>r</p:attrName>
                                        </p:attrNameLst>
                                      </p:cBhvr>
                                    </p:animRot>
                                  </p:childTnLst>
                                </p:cTn>
                              </p:par>
                              <p:par>
                                <p:cTn id="160" presetID="8" presetClass="emph" presetSubtype="0" fill="hold" grpId="1" nodeType="withEffect">
                                  <p:stCondLst>
                                    <p:cond delay="0"/>
                                  </p:stCondLst>
                                  <p:childTnLst>
                                    <p:animRot by="21600000">
                                      <p:cBhvr>
                                        <p:cTn id="161" dur="3000" fill="hold"/>
                                        <p:tgtEl>
                                          <p:spTgt spid="19"/>
                                        </p:tgtEl>
                                        <p:attrNameLst>
                                          <p:attrName>r</p:attrName>
                                        </p:attrNameLst>
                                      </p:cBhvr>
                                    </p:animRot>
                                  </p:childTnLst>
                                </p:cTn>
                              </p:par>
                              <p:par>
                                <p:cTn id="162" presetID="8" presetClass="emph" presetSubtype="0" fill="hold" grpId="1" nodeType="withEffect">
                                  <p:stCondLst>
                                    <p:cond delay="0"/>
                                  </p:stCondLst>
                                  <p:childTnLst>
                                    <p:animRot by="-21600000">
                                      <p:cBhvr>
                                        <p:cTn id="163" dur="3000" fill="hold"/>
                                        <p:tgtEl>
                                          <p:spTgt spid="20"/>
                                        </p:tgtEl>
                                        <p:attrNameLst>
                                          <p:attrName>r</p:attrName>
                                        </p:attrNameLst>
                                      </p:cBhvr>
                                    </p:animRot>
                                  </p:childTnLst>
                                </p:cTn>
                              </p:par>
                              <p:par>
                                <p:cTn id="164" presetID="8" presetClass="emph" presetSubtype="0" fill="hold" grpId="1" nodeType="withEffect">
                                  <p:stCondLst>
                                    <p:cond delay="0"/>
                                  </p:stCondLst>
                                  <p:childTnLst>
                                    <p:animRot by="21600000">
                                      <p:cBhvr>
                                        <p:cTn id="165" dur="3000" fill="hold"/>
                                        <p:tgtEl>
                                          <p:spTgt spid="21"/>
                                        </p:tgtEl>
                                        <p:attrNameLst>
                                          <p:attrName>r</p:attrName>
                                        </p:attrNameLst>
                                      </p:cBhvr>
                                    </p:animRot>
                                  </p:childTnLst>
                                </p:cTn>
                              </p:par>
                              <p:par>
                                <p:cTn id="166" presetID="8" presetClass="emph" presetSubtype="0" fill="hold" grpId="1" nodeType="withEffect">
                                  <p:stCondLst>
                                    <p:cond delay="0"/>
                                  </p:stCondLst>
                                  <p:childTnLst>
                                    <p:animRot by="-21600000">
                                      <p:cBhvr>
                                        <p:cTn id="167" dur="3000" fill="hold"/>
                                        <p:tgtEl>
                                          <p:spTgt spid="22"/>
                                        </p:tgtEl>
                                        <p:attrNameLst>
                                          <p:attrName>r</p:attrName>
                                        </p:attrNameLst>
                                      </p:cBhvr>
                                    </p:animRot>
                                  </p:childTnLst>
                                </p:cTn>
                              </p:par>
                              <p:par>
                                <p:cTn id="168" presetID="8" presetClass="emph" presetSubtype="0" fill="hold" grpId="1" nodeType="withEffect">
                                  <p:stCondLst>
                                    <p:cond delay="0"/>
                                  </p:stCondLst>
                                  <p:childTnLst>
                                    <p:animRot by="21600000">
                                      <p:cBhvr>
                                        <p:cTn id="169" dur="3000" fill="hold"/>
                                        <p:tgtEl>
                                          <p:spTgt spid="23"/>
                                        </p:tgtEl>
                                        <p:attrNameLst>
                                          <p:attrName>r</p:attrName>
                                        </p:attrNameLst>
                                      </p:cBhvr>
                                    </p:animRot>
                                  </p:childTnLst>
                                </p:cTn>
                              </p:par>
                              <p:par>
                                <p:cTn id="170" presetID="8" presetClass="emph" presetSubtype="0" fill="hold" grpId="1" nodeType="withEffect">
                                  <p:stCondLst>
                                    <p:cond delay="0"/>
                                  </p:stCondLst>
                                  <p:childTnLst>
                                    <p:animRot by="-21600000">
                                      <p:cBhvr>
                                        <p:cTn id="171" dur="3000" fill="hold"/>
                                        <p:tgtEl>
                                          <p:spTgt spid="24"/>
                                        </p:tgtEl>
                                        <p:attrNameLst>
                                          <p:attrName>r</p:attrName>
                                        </p:attrNameLst>
                                      </p:cBhvr>
                                    </p:animRot>
                                  </p:childTnLst>
                                </p:cTn>
                              </p:par>
                              <p:par>
                                <p:cTn id="172" presetID="8" presetClass="emph" presetSubtype="0" fill="hold" grpId="1" nodeType="withEffect">
                                  <p:stCondLst>
                                    <p:cond delay="0"/>
                                  </p:stCondLst>
                                  <p:childTnLst>
                                    <p:animRot by="21600000">
                                      <p:cBhvr>
                                        <p:cTn id="173" dur="3000" fill="hold"/>
                                        <p:tgtEl>
                                          <p:spTgt spid="25"/>
                                        </p:tgtEl>
                                        <p:attrNameLst>
                                          <p:attrName>r</p:attrName>
                                        </p:attrNameLst>
                                      </p:cBhvr>
                                    </p:animRot>
                                  </p:childTnLst>
                                </p:cTn>
                              </p:par>
                              <p:par>
                                <p:cTn id="174" presetID="8" presetClass="emph" presetSubtype="0" fill="hold" grpId="1" nodeType="withEffect">
                                  <p:stCondLst>
                                    <p:cond delay="0"/>
                                  </p:stCondLst>
                                  <p:childTnLst>
                                    <p:animRot by="-21600000">
                                      <p:cBhvr>
                                        <p:cTn id="175" dur="3000" fill="hold"/>
                                        <p:tgtEl>
                                          <p:spTgt spid="26"/>
                                        </p:tgtEl>
                                        <p:attrNameLst>
                                          <p:attrName>r</p:attrName>
                                        </p:attrNameLst>
                                      </p:cBhvr>
                                    </p:animRot>
                                  </p:childTnLst>
                                </p:cTn>
                              </p:par>
                              <p:par>
                                <p:cTn id="176" presetID="8" presetClass="emph" presetSubtype="0" fill="hold" grpId="1" nodeType="withEffect">
                                  <p:stCondLst>
                                    <p:cond delay="0"/>
                                  </p:stCondLst>
                                  <p:childTnLst>
                                    <p:animRot by="21600000">
                                      <p:cBhvr>
                                        <p:cTn id="177" dur="3000" fill="hold"/>
                                        <p:tgtEl>
                                          <p:spTgt spid="3"/>
                                        </p:tgtEl>
                                        <p:attrNameLst>
                                          <p:attrName>r</p:attrName>
                                        </p:attrNameLst>
                                      </p:cBhvr>
                                    </p:animRot>
                                  </p:childTnLst>
                                </p:cTn>
                              </p:par>
                              <p:par>
                                <p:cTn id="178" presetID="8" presetClass="emph" presetSubtype="0" fill="hold" grpId="1" nodeType="withEffect">
                                  <p:stCondLst>
                                    <p:cond delay="0"/>
                                  </p:stCondLst>
                                  <p:childTnLst>
                                    <p:animRot by="-21600000">
                                      <p:cBhvr>
                                        <p:cTn id="179" dur="3000" fill="hold"/>
                                        <p:tgtEl>
                                          <p:spTgt spid="4"/>
                                        </p:tgtEl>
                                        <p:attrNameLst>
                                          <p:attrName>r</p:attrName>
                                        </p:attrNameLst>
                                      </p:cBhvr>
                                    </p:animRot>
                                  </p:childTnLst>
                                </p:cTn>
                              </p:par>
                              <p:par>
                                <p:cTn id="180" presetID="8" presetClass="emph" presetSubtype="0" fill="hold" grpId="1" nodeType="withEffect">
                                  <p:stCondLst>
                                    <p:cond delay="0"/>
                                  </p:stCondLst>
                                  <p:childTnLst>
                                    <p:animRot by="21600000">
                                      <p:cBhvr>
                                        <p:cTn id="181" dur="3000" fill="hold"/>
                                        <p:tgtEl>
                                          <p:spTgt spid="5"/>
                                        </p:tgtEl>
                                        <p:attrNameLst>
                                          <p:attrName>r</p:attrName>
                                        </p:attrNameLst>
                                      </p:cBhvr>
                                    </p:animRot>
                                  </p:childTnLst>
                                </p:cTn>
                              </p:par>
                              <p:par>
                                <p:cTn id="182" presetID="8" presetClass="emph" presetSubtype="0" fill="hold" grpId="1" nodeType="withEffect">
                                  <p:stCondLst>
                                    <p:cond delay="0"/>
                                  </p:stCondLst>
                                  <p:childTnLst>
                                    <p:animRot by="-21600000">
                                      <p:cBhvr>
                                        <p:cTn id="183" dur="3000" fill="hold"/>
                                        <p:tgtEl>
                                          <p:spTgt spid="6"/>
                                        </p:tgtEl>
                                        <p:attrNameLst>
                                          <p:attrName>r</p:attrName>
                                        </p:attrNameLst>
                                      </p:cBhvr>
                                    </p:animRot>
                                  </p:childTnLst>
                                </p:cTn>
                              </p:par>
                              <p:par>
                                <p:cTn id="184" presetID="8" presetClass="emph" presetSubtype="0" fill="hold" grpId="1" nodeType="withEffect">
                                  <p:stCondLst>
                                    <p:cond delay="0"/>
                                  </p:stCondLst>
                                  <p:childTnLst>
                                    <p:animRot by="21600000">
                                      <p:cBhvr>
                                        <p:cTn id="185" dur="3000" fill="hold"/>
                                        <p:tgtEl>
                                          <p:spTgt spid="7"/>
                                        </p:tgtEl>
                                        <p:attrNameLst>
                                          <p:attrName>r</p:attrName>
                                        </p:attrNameLst>
                                      </p:cBhvr>
                                    </p:animRot>
                                  </p:childTnLst>
                                </p:cTn>
                              </p:par>
                              <p:par>
                                <p:cTn id="186" presetID="8" presetClass="emph" presetSubtype="0" fill="hold" grpId="1" nodeType="withEffect">
                                  <p:stCondLst>
                                    <p:cond delay="0"/>
                                  </p:stCondLst>
                                  <p:childTnLst>
                                    <p:animRot by="-21600000">
                                      <p:cBhvr>
                                        <p:cTn id="187" dur="3000" fill="hold"/>
                                        <p:tgtEl>
                                          <p:spTgt spid="8"/>
                                        </p:tgtEl>
                                        <p:attrNameLst>
                                          <p:attrName>r</p:attrName>
                                        </p:attrNameLst>
                                      </p:cBhvr>
                                    </p:animRot>
                                  </p:childTnLst>
                                </p:cTn>
                              </p:par>
                              <p:par>
                                <p:cTn id="188" presetID="8" presetClass="emph" presetSubtype="0" fill="hold" grpId="1" nodeType="withEffect">
                                  <p:stCondLst>
                                    <p:cond delay="0"/>
                                  </p:stCondLst>
                                  <p:childTnLst>
                                    <p:animRot by="21600000">
                                      <p:cBhvr>
                                        <p:cTn id="189" dur="3000" fill="hold"/>
                                        <p:tgtEl>
                                          <p:spTgt spid="9"/>
                                        </p:tgtEl>
                                        <p:attrNameLst>
                                          <p:attrName>r</p:attrName>
                                        </p:attrNameLst>
                                      </p:cBhvr>
                                    </p:animRot>
                                  </p:childTnLst>
                                </p:cTn>
                              </p:par>
                              <p:par>
                                <p:cTn id="190" presetID="8" presetClass="emph" presetSubtype="0" fill="hold" grpId="1" nodeType="withEffect">
                                  <p:stCondLst>
                                    <p:cond delay="0"/>
                                  </p:stCondLst>
                                  <p:childTnLst>
                                    <p:animRot by="-21600000">
                                      <p:cBhvr>
                                        <p:cTn id="191" dur="3000" fill="hold"/>
                                        <p:tgtEl>
                                          <p:spTgt spid="10"/>
                                        </p:tgtEl>
                                        <p:attrNameLst>
                                          <p:attrName>r</p:attrName>
                                        </p:attrNameLst>
                                      </p:cBhvr>
                                    </p:animRot>
                                  </p:childTnLst>
                                </p:cTn>
                              </p:par>
                              <p:par>
                                <p:cTn id="192" presetID="8" presetClass="emph" presetSubtype="0" fill="hold" grpId="1" nodeType="withEffect">
                                  <p:stCondLst>
                                    <p:cond delay="0"/>
                                  </p:stCondLst>
                                  <p:childTnLst>
                                    <p:animRot by="21600000">
                                      <p:cBhvr>
                                        <p:cTn id="193" dur="3000" fill="hold"/>
                                        <p:tgtEl>
                                          <p:spTgt spid="11"/>
                                        </p:tgtEl>
                                        <p:attrNameLst>
                                          <p:attrName>r</p:attrName>
                                        </p:attrNameLst>
                                      </p:cBhvr>
                                    </p:animRot>
                                  </p:childTnLst>
                                </p:cTn>
                              </p:par>
                              <p:par>
                                <p:cTn id="194" presetID="8" presetClass="emph" presetSubtype="0" fill="hold" grpId="1" nodeType="withEffect">
                                  <p:stCondLst>
                                    <p:cond delay="0"/>
                                  </p:stCondLst>
                                  <p:childTnLst>
                                    <p:animRot by="-21600000">
                                      <p:cBhvr>
                                        <p:cTn id="195" dur="3000" fill="hold"/>
                                        <p:tgtEl>
                                          <p:spTgt spid="12"/>
                                        </p:tgtEl>
                                        <p:attrNameLst>
                                          <p:attrName>r</p:attrName>
                                        </p:attrNameLst>
                                      </p:cBhvr>
                                    </p:animRot>
                                  </p:childTnLst>
                                </p:cTn>
                              </p:par>
                              <p:par>
                                <p:cTn id="196" presetID="8" presetClass="emph" presetSubtype="0" fill="hold" grpId="1" nodeType="withEffect">
                                  <p:stCondLst>
                                    <p:cond delay="0"/>
                                  </p:stCondLst>
                                  <p:childTnLst>
                                    <p:animRot by="21600000">
                                      <p:cBhvr>
                                        <p:cTn id="197" dur="3000" fill="hold"/>
                                        <p:tgtEl>
                                          <p:spTgt spid="13"/>
                                        </p:tgtEl>
                                        <p:attrNameLst>
                                          <p:attrName>r</p:attrName>
                                        </p:attrNameLst>
                                      </p:cBhvr>
                                    </p:animRot>
                                  </p:childTnLst>
                                </p:cTn>
                              </p:par>
                              <p:par>
                                <p:cTn id="198" presetID="8" presetClass="emph" presetSubtype="0" fill="hold" grpId="1" nodeType="withEffect">
                                  <p:stCondLst>
                                    <p:cond delay="0"/>
                                  </p:stCondLst>
                                  <p:childTnLst>
                                    <p:animRot by="-21600000">
                                      <p:cBhvr>
                                        <p:cTn id="199" dur="3000" fill="hold"/>
                                        <p:tgtEl>
                                          <p:spTgt spid="14"/>
                                        </p:tgtEl>
                                        <p:attrNameLst>
                                          <p:attrName>r</p:attrName>
                                        </p:attrNameLst>
                                      </p:cBhvr>
                                    </p:animRot>
                                  </p:childTnLst>
                                </p:cTn>
                              </p:par>
                              <p:par>
                                <p:cTn id="200" presetID="8" presetClass="emph" presetSubtype="0" fill="hold" grpId="1" nodeType="withEffect">
                                  <p:stCondLst>
                                    <p:cond delay="0"/>
                                  </p:stCondLst>
                                  <p:childTnLst>
                                    <p:animRot by="21600000">
                                      <p:cBhvr>
                                        <p:cTn id="201" dur="3000" fill="hold"/>
                                        <p:tgtEl>
                                          <p:spTgt spid="27"/>
                                        </p:tgtEl>
                                        <p:attrNameLst>
                                          <p:attrName>r</p:attrName>
                                        </p:attrNameLst>
                                      </p:cBhvr>
                                    </p:animRot>
                                  </p:childTnLst>
                                </p:cTn>
                              </p:par>
                              <p:par>
                                <p:cTn id="202" presetID="8" presetClass="emph" presetSubtype="0" fill="hold" grpId="1" nodeType="withEffect">
                                  <p:stCondLst>
                                    <p:cond delay="0"/>
                                  </p:stCondLst>
                                  <p:childTnLst>
                                    <p:animRot by="-21600000">
                                      <p:cBhvr>
                                        <p:cTn id="203" dur="3000" fill="hold"/>
                                        <p:tgtEl>
                                          <p:spTgt spid="28"/>
                                        </p:tgtEl>
                                        <p:attrNameLst>
                                          <p:attrName>r</p:attrName>
                                        </p:attrNameLst>
                                      </p:cBhvr>
                                    </p:animRot>
                                  </p:childTnLst>
                                </p:cTn>
                              </p:par>
                              <p:par>
                                <p:cTn id="204" presetID="8" presetClass="emph" presetSubtype="0" fill="hold" grpId="1" nodeType="withEffect">
                                  <p:stCondLst>
                                    <p:cond delay="0"/>
                                  </p:stCondLst>
                                  <p:childTnLst>
                                    <p:animRot by="21600000">
                                      <p:cBhvr>
                                        <p:cTn id="205" dur="3000" fill="hold"/>
                                        <p:tgtEl>
                                          <p:spTgt spid="29"/>
                                        </p:tgtEl>
                                        <p:attrNameLst>
                                          <p:attrName>r</p:attrName>
                                        </p:attrNameLst>
                                      </p:cBhvr>
                                    </p:animRot>
                                  </p:childTnLst>
                                </p:cTn>
                              </p:par>
                              <p:par>
                                <p:cTn id="206" presetID="8" presetClass="emph" presetSubtype="0" fill="hold" grpId="1" nodeType="withEffect">
                                  <p:stCondLst>
                                    <p:cond delay="0"/>
                                  </p:stCondLst>
                                  <p:childTnLst>
                                    <p:animRot by="-21600000">
                                      <p:cBhvr>
                                        <p:cTn id="207" dur="3000" fill="hold"/>
                                        <p:tgtEl>
                                          <p:spTgt spid="30"/>
                                        </p:tgtEl>
                                        <p:attrNameLst>
                                          <p:attrName>r</p:attrName>
                                        </p:attrNameLst>
                                      </p:cBhvr>
                                    </p:animRot>
                                  </p:childTnLst>
                                </p:cTn>
                              </p:par>
                              <p:par>
                                <p:cTn id="208" presetID="8" presetClass="emph" presetSubtype="0" fill="hold" grpId="1" nodeType="withEffect">
                                  <p:stCondLst>
                                    <p:cond delay="0"/>
                                  </p:stCondLst>
                                  <p:childTnLst>
                                    <p:animRot by="21600000">
                                      <p:cBhvr>
                                        <p:cTn id="209" dur="3000" fill="hold"/>
                                        <p:tgtEl>
                                          <p:spTgt spid="31"/>
                                        </p:tgtEl>
                                        <p:attrNameLst>
                                          <p:attrName>r</p:attrName>
                                        </p:attrNameLst>
                                      </p:cBhvr>
                                    </p:animRot>
                                  </p:childTnLst>
                                </p:cTn>
                              </p:par>
                              <p:par>
                                <p:cTn id="210" presetID="8" presetClass="emph" presetSubtype="0" fill="hold" grpId="1" nodeType="withEffect">
                                  <p:stCondLst>
                                    <p:cond delay="0"/>
                                  </p:stCondLst>
                                  <p:childTnLst>
                                    <p:animRot by="-21600000">
                                      <p:cBhvr>
                                        <p:cTn id="211" dur="3000" fill="hold"/>
                                        <p:tgtEl>
                                          <p:spTgt spid="32"/>
                                        </p:tgtEl>
                                        <p:attrNameLst>
                                          <p:attrName>r</p:attrName>
                                        </p:attrNameLst>
                                      </p:cBhvr>
                                    </p:animRot>
                                  </p:childTnLst>
                                </p:cTn>
                              </p:par>
                              <p:par>
                                <p:cTn id="212" presetID="8" presetClass="emph" presetSubtype="0" fill="hold" grpId="1" nodeType="withEffect">
                                  <p:stCondLst>
                                    <p:cond delay="0"/>
                                  </p:stCondLst>
                                  <p:childTnLst>
                                    <p:animRot by="21600000">
                                      <p:cBhvr>
                                        <p:cTn id="213" dur="3000" fill="hold"/>
                                        <p:tgtEl>
                                          <p:spTgt spid="33"/>
                                        </p:tgtEl>
                                        <p:attrNameLst>
                                          <p:attrName>r</p:attrName>
                                        </p:attrNameLst>
                                      </p:cBhvr>
                                    </p:animRot>
                                  </p:childTnLst>
                                </p:cTn>
                              </p:par>
                              <p:par>
                                <p:cTn id="214" presetID="8" presetClass="emph" presetSubtype="0" fill="hold" grpId="1" nodeType="withEffect">
                                  <p:stCondLst>
                                    <p:cond delay="0"/>
                                  </p:stCondLst>
                                  <p:childTnLst>
                                    <p:animRot by="-21600000">
                                      <p:cBhvr>
                                        <p:cTn id="215" dur="3000" fill="hold"/>
                                        <p:tgtEl>
                                          <p:spTgt spid="34"/>
                                        </p:tgtEl>
                                        <p:attrNameLst>
                                          <p:attrName>r</p:attrName>
                                        </p:attrNameLst>
                                      </p:cBhvr>
                                    </p:animRot>
                                  </p:childTnLst>
                                </p:cTn>
                              </p:par>
                              <p:par>
                                <p:cTn id="216" presetID="8" presetClass="emph" presetSubtype="0" fill="hold" grpId="1" nodeType="withEffect">
                                  <p:stCondLst>
                                    <p:cond delay="0"/>
                                  </p:stCondLst>
                                  <p:childTnLst>
                                    <p:animRot by="21600000">
                                      <p:cBhvr>
                                        <p:cTn id="217" dur="3000" fill="hold"/>
                                        <p:tgtEl>
                                          <p:spTgt spid="35"/>
                                        </p:tgtEl>
                                        <p:attrNameLst>
                                          <p:attrName>r</p:attrName>
                                        </p:attrNameLst>
                                      </p:cBhvr>
                                    </p:animRot>
                                  </p:childTnLst>
                                </p:cTn>
                              </p:par>
                              <p:par>
                                <p:cTn id="218" presetID="8" presetClass="emph" presetSubtype="0" fill="hold" grpId="1" nodeType="withEffect">
                                  <p:stCondLst>
                                    <p:cond delay="0"/>
                                  </p:stCondLst>
                                  <p:childTnLst>
                                    <p:animRot by="-21600000">
                                      <p:cBhvr>
                                        <p:cTn id="219" dur="3000" fill="hold"/>
                                        <p:tgtEl>
                                          <p:spTgt spid="36"/>
                                        </p:tgtEl>
                                        <p:attrNameLst>
                                          <p:attrName>r</p:attrName>
                                        </p:attrNameLst>
                                      </p:cBhvr>
                                    </p:animRot>
                                  </p:childTnLst>
                                </p:cTn>
                              </p:par>
                              <p:par>
                                <p:cTn id="220" presetID="8" presetClass="emph" presetSubtype="0" fill="hold" grpId="1" nodeType="withEffect">
                                  <p:stCondLst>
                                    <p:cond delay="0"/>
                                  </p:stCondLst>
                                  <p:childTnLst>
                                    <p:animRot by="21600000">
                                      <p:cBhvr>
                                        <p:cTn id="221" dur="3000" fill="hold"/>
                                        <p:tgtEl>
                                          <p:spTgt spid="37"/>
                                        </p:tgtEl>
                                        <p:attrNameLst>
                                          <p:attrName>r</p:attrName>
                                        </p:attrNameLst>
                                      </p:cBhvr>
                                    </p:animRot>
                                  </p:childTnLst>
                                </p:cTn>
                              </p:par>
                              <p:par>
                                <p:cTn id="222" presetID="8" presetClass="emph" presetSubtype="0" fill="hold" grpId="1" nodeType="withEffect">
                                  <p:stCondLst>
                                    <p:cond delay="0"/>
                                  </p:stCondLst>
                                  <p:childTnLst>
                                    <p:animRot by="-21600000">
                                      <p:cBhvr>
                                        <p:cTn id="223" dur="3000" fill="hold"/>
                                        <p:tgtEl>
                                          <p:spTgt spid="38"/>
                                        </p:tgtEl>
                                        <p:attrNameLst>
                                          <p:attrName>r</p:attrName>
                                        </p:attrNameLst>
                                      </p:cBhvr>
                                    </p:animRot>
                                  </p:childTnLst>
                                </p:cTn>
                              </p:par>
                            </p:childTnLst>
                          </p:cTn>
                        </p:par>
                        <p:par>
                          <p:cTn id="224" fill="hold">
                            <p:stCondLst>
                              <p:cond delay="3000"/>
                            </p:stCondLst>
                            <p:childTnLst>
                              <p:par>
                                <p:cTn id="225" presetID="2" presetClass="exit" presetSubtype="4" fill="hold" grpId="2" nodeType="afterEffect">
                                  <p:stCondLst>
                                    <p:cond delay="0"/>
                                  </p:stCondLst>
                                  <p:childTnLst>
                                    <p:anim calcmode="lin" valueType="num">
                                      <p:cBhvr additive="base">
                                        <p:cTn id="226" dur="3000"/>
                                        <p:tgtEl>
                                          <p:spTgt spid="3"/>
                                        </p:tgtEl>
                                        <p:attrNameLst>
                                          <p:attrName>ppt_x</p:attrName>
                                        </p:attrNameLst>
                                      </p:cBhvr>
                                      <p:tavLst>
                                        <p:tav tm="0">
                                          <p:val>
                                            <p:strVal val="ppt_x"/>
                                          </p:val>
                                        </p:tav>
                                        <p:tav tm="100000">
                                          <p:val>
                                            <p:strVal val="ppt_x"/>
                                          </p:val>
                                        </p:tav>
                                      </p:tavLst>
                                    </p:anim>
                                    <p:anim calcmode="lin" valueType="num">
                                      <p:cBhvr additive="base">
                                        <p:cTn id="227" dur="3000"/>
                                        <p:tgtEl>
                                          <p:spTgt spid="3"/>
                                        </p:tgtEl>
                                        <p:attrNameLst>
                                          <p:attrName>ppt_y</p:attrName>
                                        </p:attrNameLst>
                                      </p:cBhvr>
                                      <p:tavLst>
                                        <p:tav tm="0">
                                          <p:val>
                                            <p:strVal val="ppt_y"/>
                                          </p:val>
                                        </p:tav>
                                        <p:tav tm="100000">
                                          <p:val>
                                            <p:strVal val="1+ppt_h/2"/>
                                          </p:val>
                                        </p:tav>
                                      </p:tavLst>
                                    </p:anim>
                                    <p:set>
                                      <p:cBhvr>
                                        <p:cTn id="228" dur="1" fill="hold">
                                          <p:stCondLst>
                                            <p:cond delay="2999"/>
                                          </p:stCondLst>
                                        </p:cTn>
                                        <p:tgtEl>
                                          <p:spTgt spid="3"/>
                                        </p:tgtEl>
                                        <p:attrNameLst>
                                          <p:attrName>style.visibility</p:attrName>
                                        </p:attrNameLst>
                                      </p:cBhvr>
                                      <p:to>
                                        <p:strVal val="hidden"/>
                                      </p:to>
                                    </p:set>
                                  </p:childTnLst>
                                </p:cTn>
                              </p:par>
                              <p:par>
                                <p:cTn id="229" presetID="2" presetClass="exit" presetSubtype="4" fill="hold" grpId="2" nodeType="withEffect">
                                  <p:stCondLst>
                                    <p:cond delay="0"/>
                                  </p:stCondLst>
                                  <p:childTnLst>
                                    <p:anim calcmode="lin" valueType="num">
                                      <p:cBhvr additive="base">
                                        <p:cTn id="230" dur="3000"/>
                                        <p:tgtEl>
                                          <p:spTgt spid="4"/>
                                        </p:tgtEl>
                                        <p:attrNameLst>
                                          <p:attrName>ppt_x</p:attrName>
                                        </p:attrNameLst>
                                      </p:cBhvr>
                                      <p:tavLst>
                                        <p:tav tm="0">
                                          <p:val>
                                            <p:strVal val="ppt_x"/>
                                          </p:val>
                                        </p:tav>
                                        <p:tav tm="100000">
                                          <p:val>
                                            <p:strVal val="ppt_x"/>
                                          </p:val>
                                        </p:tav>
                                      </p:tavLst>
                                    </p:anim>
                                    <p:anim calcmode="lin" valueType="num">
                                      <p:cBhvr additive="base">
                                        <p:cTn id="231" dur="3000"/>
                                        <p:tgtEl>
                                          <p:spTgt spid="4"/>
                                        </p:tgtEl>
                                        <p:attrNameLst>
                                          <p:attrName>ppt_y</p:attrName>
                                        </p:attrNameLst>
                                      </p:cBhvr>
                                      <p:tavLst>
                                        <p:tav tm="0">
                                          <p:val>
                                            <p:strVal val="ppt_y"/>
                                          </p:val>
                                        </p:tav>
                                        <p:tav tm="100000">
                                          <p:val>
                                            <p:strVal val="1+ppt_h/2"/>
                                          </p:val>
                                        </p:tav>
                                      </p:tavLst>
                                    </p:anim>
                                    <p:set>
                                      <p:cBhvr>
                                        <p:cTn id="232" dur="1" fill="hold">
                                          <p:stCondLst>
                                            <p:cond delay="2999"/>
                                          </p:stCondLst>
                                        </p:cTn>
                                        <p:tgtEl>
                                          <p:spTgt spid="4"/>
                                        </p:tgtEl>
                                        <p:attrNameLst>
                                          <p:attrName>style.visibility</p:attrName>
                                        </p:attrNameLst>
                                      </p:cBhvr>
                                      <p:to>
                                        <p:strVal val="hidden"/>
                                      </p:to>
                                    </p:set>
                                  </p:childTnLst>
                                </p:cTn>
                              </p:par>
                              <p:par>
                                <p:cTn id="233" presetID="2" presetClass="exit" presetSubtype="4" fill="hold" grpId="2" nodeType="withEffect">
                                  <p:stCondLst>
                                    <p:cond delay="0"/>
                                  </p:stCondLst>
                                  <p:childTnLst>
                                    <p:anim calcmode="lin" valueType="num">
                                      <p:cBhvr additive="base">
                                        <p:cTn id="234" dur="3000"/>
                                        <p:tgtEl>
                                          <p:spTgt spid="5"/>
                                        </p:tgtEl>
                                        <p:attrNameLst>
                                          <p:attrName>ppt_x</p:attrName>
                                        </p:attrNameLst>
                                      </p:cBhvr>
                                      <p:tavLst>
                                        <p:tav tm="0">
                                          <p:val>
                                            <p:strVal val="ppt_x"/>
                                          </p:val>
                                        </p:tav>
                                        <p:tav tm="100000">
                                          <p:val>
                                            <p:strVal val="ppt_x"/>
                                          </p:val>
                                        </p:tav>
                                      </p:tavLst>
                                    </p:anim>
                                    <p:anim calcmode="lin" valueType="num">
                                      <p:cBhvr additive="base">
                                        <p:cTn id="235" dur="3000"/>
                                        <p:tgtEl>
                                          <p:spTgt spid="5"/>
                                        </p:tgtEl>
                                        <p:attrNameLst>
                                          <p:attrName>ppt_y</p:attrName>
                                        </p:attrNameLst>
                                      </p:cBhvr>
                                      <p:tavLst>
                                        <p:tav tm="0">
                                          <p:val>
                                            <p:strVal val="ppt_y"/>
                                          </p:val>
                                        </p:tav>
                                        <p:tav tm="100000">
                                          <p:val>
                                            <p:strVal val="1+ppt_h/2"/>
                                          </p:val>
                                        </p:tav>
                                      </p:tavLst>
                                    </p:anim>
                                    <p:set>
                                      <p:cBhvr>
                                        <p:cTn id="236" dur="1" fill="hold">
                                          <p:stCondLst>
                                            <p:cond delay="2999"/>
                                          </p:stCondLst>
                                        </p:cTn>
                                        <p:tgtEl>
                                          <p:spTgt spid="5"/>
                                        </p:tgtEl>
                                        <p:attrNameLst>
                                          <p:attrName>style.visibility</p:attrName>
                                        </p:attrNameLst>
                                      </p:cBhvr>
                                      <p:to>
                                        <p:strVal val="hidden"/>
                                      </p:to>
                                    </p:set>
                                  </p:childTnLst>
                                </p:cTn>
                              </p:par>
                              <p:par>
                                <p:cTn id="237" presetID="2" presetClass="exit" presetSubtype="4" fill="hold" grpId="2" nodeType="withEffect">
                                  <p:stCondLst>
                                    <p:cond delay="0"/>
                                  </p:stCondLst>
                                  <p:childTnLst>
                                    <p:anim calcmode="lin" valueType="num">
                                      <p:cBhvr additive="base">
                                        <p:cTn id="238" dur="3000"/>
                                        <p:tgtEl>
                                          <p:spTgt spid="6"/>
                                        </p:tgtEl>
                                        <p:attrNameLst>
                                          <p:attrName>ppt_x</p:attrName>
                                        </p:attrNameLst>
                                      </p:cBhvr>
                                      <p:tavLst>
                                        <p:tav tm="0">
                                          <p:val>
                                            <p:strVal val="ppt_x"/>
                                          </p:val>
                                        </p:tav>
                                        <p:tav tm="100000">
                                          <p:val>
                                            <p:strVal val="ppt_x"/>
                                          </p:val>
                                        </p:tav>
                                      </p:tavLst>
                                    </p:anim>
                                    <p:anim calcmode="lin" valueType="num">
                                      <p:cBhvr additive="base">
                                        <p:cTn id="239" dur="3000"/>
                                        <p:tgtEl>
                                          <p:spTgt spid="6"/>
                                        </p:tgtEl>
                                        <p:attrNameLst>
                                          <p:attrName>ppt_y</p:attrName>
                                        </p:attrNameLst>
                                      </p:cBhvr>
                                      <p:tavLst>
                                        <p:tav tm="0">
                                          <p:val>
                                            <p:strVal val="ppt_y"/>
                                          </p:val>
                                        </p:tav>
                                        <p:tav tm="100000">
                                          <p:val>
                                            <p:strVal val="1+ppt_h/2"/>
                                          </p:val>
                                        </p:tav>
                                      </p:tavLst>
                                    </p:anim>
                                    <p:set>
                                      <p:cBhvr>
                                        <p:cTn id="240" dur="1" fill="hold">
                                          <p:stCondLst>
                                            <p:cond delay="2999"/>
                                          </p:stCondLst>
                                        </p:cTn>
                                        <p:tgtEl>
                                          <p:spTgt spid="6"/>
                                        </p:tgtEl>
                                        <p:attrNameLst>
                                          <p:attrName>style.visibility</p:attrName>
                                        </p:attrNameLst>
                                      </p:cBhvr>
                                      <p:to>
                                        <p:strVal val="hidden"/>
                                      </p:to>
                                    </p:set>
                                  </p:childTnLst>
                                </p:cTn>
                              </p:par>
                              <p:par>
                                <p:cTn id="241" presetID="2" presetClass="exit" presetSubtype="4" fill="hold" grpId="2" nodeType="withEffect">
                                  <p:stCondLst>
                                    <p:cond delay="0"/>
                                  </p:stCondLst>
                                  <p:childTnLst>
                                    <p:anim calcmode="lin" valueType="num">
                                      <p:cBhvr additive="base">
                                        <p:cTn id="242" dur="3000"/>
                                        <p:tgtEl>
                                          <p:spTgt spid="7"/>
                                        </p:tgtEl>
                                        <p:attrNameLst>
                                          <p:attrName>ppt_x</p:attrName>
                                        </p:attrNameLst>
                                      </p:cBhvr>
                                      <p:tavLst>
                                        <p:tav tm="0">
                                          <p:val>
                                            <p:strVal val="ppt_x"/>
                                          </p:val>
                                        </p:tav>
                                        <p:tav tm="100000">
                                          <p:val>
                                            <p:strVal val="ppt_x"/>
                                          </p:val>
                                        </p:tav>
                                      </p:tavLst>
                                    </p:anim>
                                    <p:anim calcmode="lin" valueType="num">
                                      <p:cBhvr additive="base">
                                        <p:cTn id="243" dur="3000"/>
                                        <p:tgtEl>
                                          <p:spTgt spid="7"/>
                                        </p:tgtEl>
                                        <p:attrNameLst>
                                          <p:attrName>ppt_y</p:attrName>
                                        </p:attrNameLst>
                                      </p:cBhvr>
                                      <p:tavLst>
                                        <p:tav tm="0">
                                          <p:val>
                                            <p:strVal val="ppt_y"/>
                                          </p:val>
                                        </p:tav>
                                        <p:tav tm="100000">
                                          <p:val>
                                            <p:strVal val="1+ppt_h/2"/>
                                          </p:val>
                                        </p:tav>
                                      </p:tavLst>
                                    </p:anim>
                                    <p:set>
                                      <p:cBhvr>
                                        <p:cTn id="244" dur="1" fill="hold">
                                          <p:stCondLst>
                                            <p:cond delay="2999"/>
                                          </p:stCondLst>
                                        </p:cTn>
                                        <p:tgtEl>
                                          <p:spTgt spid="7"/>
                                        </p:tgtEl>
                                        <p:attrNameLst>
                                          <p:attrName>style.visibility</p:attrName>
                                        </p:attrNameLst>
                                      </p:cBhvr>
                                      <p:to>
                                        <p:strVal val="hidden"/>
                                      </p:to>
                                    </p:set>
                                  </p:childTnLst>
                                </p:cTn>
                              </p:par>
                              <p:par>
                                <p:cTn id="245" presetID="2" presetClass="exit" presetSubtype="4" fill="hold" grpId="2" nodeType="withEffect">
                                  <p:stCondLst>
                                    <p:cond delay="0"/>
                                  </p:stCondLst>
                                  <p:childTnLst>
                                    <p:anim calcmode="lin" valueType="num">
                                      <p:cBhvr additive="base">
                                        <p:cTn id="246" dur="3000"/>
                                        <p:tgtEl>
                                          <p:spTgt spid="8"/>
                                        </p:tgtEl>
                                        <p:attrNameLst>
                                          <p:attrName>ppt_x</p:attrName>
                                        </p:attrNameLst>
                                      </p:cBhvr>
                                      <p:tavLst>
                                        <p:tav tm="0">
                                          <p:val>
                                            <p:strVal val="ppt_x"/>
                                          </p:val>
                                        </p:tav>
                                        <p:tav tm="100000">
                                          <p:val>
                                            <p:strVal val="ppt_x"/>
                                          </p:val>
                                        </p:tav>
                                      </p:tavLst>
                                    </p:anim>
                                    <p:anim calcmode="lin" valueType="num">
                                      <p:cBhvr additive="base">
                                        <p:cTn id="247" dur="3000"/>
                                        <p:tgtEl>
                                          <p:spTgt spid="8"/>
                                        </p:tgtEl>
                                        <p:attrNameLst>
                                          <p:attrName>ppt_y</p:attrName>
                                        </p:attrNameLst>
                                      </p:cBhvr>
                                      <p:tavLst>
                                        <p:tav tm="0">
                                          <p:val>
                                            <p:strVal val="ppt_y"/>
                                          </p:val>
                                        </p:tav>
                                        <p:tav tm="100000">
                                          <p:val>
                                            <p:strVal val="1+ppt_h/2"/>
                                          </p:val>
                                        </p:tav>
                                      </p:tavLst>
                                    </p:anim>
                                    <p:set>
                                      <p:cBhvr>
                                        <p:cTn id="248" dur="1" fill="hold">
                                          <p:stCondLst>
                                            <p:cond delay="2999"/>
                                          </p:stCondLst>
                                        </p:cTn>
                                        <p:tgtEl>
                                          <p:spTgt spid="8"/>
                                        </p:tgtEl>
                                        <p:attrNameLst>
                                          <p:attrName>style.visibility</p:attrName>
                                        </p:attrNameLst>
                                      </p:cBhvr>
                                      <p:to>
                                        <p:strVal val="hidden"/>
                                      </p:to>
                                    </p:set>
                                  </p:childTnLst>
                                </p:cTn>
                              </p:par>
                              <p:par>
                                <p:cTn id="249" presetID="2" presetClass="exit" presetSubtype="4" fill="hold" grpId="2" nodeType="withEffect">
                                  <p:stCondLst>
                                    <p:cond delay="0"/>
                                  </p:stCondLst>
                                  <p:childTnLst>
                                    <p:anim calcmode="lin" valueType="num">
                                      <p:cBhvr additive="base">
                                        <p:cTn id="250" dur="3000"/>
                                        <p:tgtEl>
                                          <p:spTgt spid="9"/>
                                        </p:tgtEl>
                                        <p:attrNameLst>
                                          <p:attrName>ppt_x</p:attrName>
                                        </p:attrNameLst>
                                      </p:cBhvr>
                                      <p:tavLst>
                                        <p:tav tm="0">
                                          <p:val>
                                            <p:strVal val="ppt_x"/>
                                          </p:val>
                                        </p:tav>
                                        <p:tav tm="100000">
                                          <p:val>
                                            <p:strVal val="ppt_x"/>
                                          </p:val>
                                        </p:tav>
                                      </p:tavLst>
                                    </p:anim>
                                    <p:anim calcmode="lin" valueType="num">
                                      <p:cBhvr additive="base">
                                        <p:cTn id="251" dur="3000"/>
                                        <p:tgtEl>
                                          <p:spTgt spid="9"/>
                                        </p:tgtEl>
                                        <p:attrNameLst>
                                          <p:attrName>ppt_y</p:attrName>
                                        </p:attrNameLst>
                                      </p:cBhvr>
                                      <p:tavLst>
                                        <p:tav tm="0">
                                          <p:val>
                                            <p:strVal val="ppt_y"/>
                                          </p:val>
                                        </p:tav>
                                        <p:tav tm="100000">
                                          <p:val>
                                            <p:strVal val="1+ppt_h/2"/>
                                          </p:val>
                                        </p:tav>
                                      </p:tavLst>
                                    </p:anim>
                                    <p:set>
                                      <p:cBhvr>
                                        <p:cTn id="252" dur="1" fill="hold">
                                          <p:stCondLst>
                                            <p:cond delay="2999"/>
                                          </p:stCondLst>
                                        </p:cTn>
                                        <p:tgtEl>
                                          <p:spTgt spid="9"/>
                                        </p:tgtEl>
                                        <p:attrNameLst>
                                          <p:attrName>style.visibility</p:attrName>
                                        </p:attrNameLst>
                                      </p:cBhvr>
                                      <p:to>
                                        <p:strVal val="hidden"/>
                                      </p:to>
                                    </p:set>
                                  </p:childTnLst>
                                </p:cTn>
                              </p:par>
                              <p:par>
                                <p:cTn id="253" presetID="2" presetClass="exit" presetSubtype="4" fill="hold" grpId="2" nodeType="withEffect">
                                  <p:stCondLst>
                                    <p:cond delay="0"/>
                                  </p:stCondLst>
                                  <p:childTnLst>
                                    <p:anim calcmode="lin" valueType="num">
                                      <p:cBhvr additive="base">
                                        <p:cTn id="254" dur="3000"/>
                                        <p:tgtEl>
                                          <p:spTgt spid="10"/>
                                        </p:tgtEl>
                                        <p:attrNameLst>
                                          <p:attrName>ppt_x</p:attrName>
                                        </p:attrNameLst>
                                      </p:cBhvr>
                                      <p:tavLst>
                                        <p:tav tm="0">
                                          <p:val>
                                            <p:strVal val="ppt_x"/>
                                          </p:val>
                                        </p:tav>
                                        <p:tav tm="100000">
                                          <p:val>
                                            <p:strVal val="ppt_x"/>
                                          </p:val>
                                        </p:tav>
                                      </p:tavLst>
                                    </p:anim>
                                    <p:anim calcmode="lin" valueType="num">
                                      <p:cBhvr additive="base">
                                        <p:cTn id="255" dur="3000"/>
                                        <p:tgtEl>
                                          <p:spTgt spid="10"/>
                                        </p:tgtEl>
                                        <p:attrNameLst>
                                          <p:attrName>ppt_y</p:attrName>
                                        </p:attrNameLst>
                                      </p:cBhvr>
                                      <p:tavLst>
                                        <p:tav tm="0">
                                          <p:val>
                                            <p:strVal val="ppt_y"/>
                                          </p:val>
                                        </p:tav>
                                        <p:tav tm="100000">
                                          <p:val>
                                            <p:strVal val="1+ppt_h/2"/>
                                          </p:val>
                                        </p:tav>
                                      </p:tavLst>
                                    </p:anim>
                                    <p:set>
                                      <p:cBhvr>
                                        <p:cTn id="256" dur="1" fill="hold">
                                          <p:stCondLst>
                                            <p:cond delay="2999"/>
                                          </p:stCondLst>
                                        </p:cTn>
                                        <p:tgtEl>
                                          <p:spTgt spid="10"/>
                                        </p:tgtEl>
                                        <p:attrNameLst>
                                          <p:attrName>style.visibility</p:attrName>
                                        </p:attrNameLst>
                                      </p:cBhvr>
                                      <p:to>
                                        <p:strVal val="hidden"/>
                                      </p:to>
                                    </p:set>
                                  </p:childTnLst>
                                </p:cTn>
                              </p:par>
                              <p:par>
                                <p:cTn id="257" presetID="2" presetClass="exit" presetSubtype="4" fill="hold" grpId="2" nodeType="withEffect">
                                  <p:stCondLst>
                                    <p:cond delay="0"/>
                                  </p:stCondLst>
                                  <p:childTnLst>
                                    <p:anim calcmode="lin" valueType="num">
                                      <p:cBhvr additive="base">
                                        <p:cTn id="258" dur="3000"/>
                                        <p:tgtEl>
                                          <p:spTgt spid="11"/>
                                        </p:tgtEl>
                                        <p:attrNameLst>
                                          <p:attrName>ppt_x</p:attrName>
                                        </p:attrNameLst>
                                      </p:cBhvr>
                                      <p:tavLst>
                                        <p:tav tm="0">
                                          <p:val>
                                            <p:strVal val="ppt_x"/>
                                          </p:val>
                                        </p:tav>
                                        <p:tav tm="100000">
                                          <p:val>
                                            <p:strVal val="ppt_x"/>
                                          </p:val>
                                        </p:tav>
                                      </p:tavLst>
                                    </p:anim>
                                    <p:anim calcmode="lin" valueType="num">
                                      <p:cBhvr additive="base">
                                        <p:cTn id="259" dur="3000"/>
                                        <p:tgtEl>
                                          <p:spTgt spid="11"/>
                                        </p:tgtEl>
                                        <p:attrNameLst>
                                          <p:attrName>ppt_y</p:attrName>
                                        </p:attrNameLst>
                                      </p:cBhvr>
                                      <p:tavLst>
                                        <p:tav tm="0">
                                          <p:val>
                                            <p:strVal val="ppt_y"/>
                                          </p:val>
                                        </p:tav>
                                        <p:tav tm="100000">
                                          <p:val>
                                            <p:strVal val="1+ppt_h/2"/>
                                          </p:val>
                                        </p:tav>
                                      </p:tavLst>
                                    </p:anim>
                                    <p:set>
                                      <p:cBhvr>
                                        <p:cTn id="260" dur="1" fill="hold">
                                          <p:stCondLst>
                                            <p:cond delay="2999"/>
                                          </p:stCondLst>
                                        </p:cTn>
                                        <p:tgtEl>
                                          <p:spTgt spid="11"/>
                                        </p:tgtEl>
                                        <p:attrNameLst>
                                          <p:attrName>style.visibility</p:attrName>
                                        </p:attrNameLst>
                                      </p:cBhvr>
                                      <p:to>
                                        <p:strVal val="hidden"/>
                                      </p:to>
                                    </p:set>
                                  </p:childTnLst>
                                </p:cTn>
                              </p:par>
                              <p:par>
                                <p:cTn id="261" presetID="2" presetClass="exit" presetSubtype="4" fill="hold" grpId="2" nodeType="withEffect">
                                  <p:stCondLst>
                                    <p:cond delay="0"/>
                                  </p:stCondLst>
                                  <p:childTnLst>
                                    <p:anim calcmode="lin" valueType="num">
                                      <p:cBhvr additive="base">
                                        <p:cTn id="262" dur="3000"/>
                                        <p:tgtEl>
                                          <p:spTgt spid="12"/>
                                        </p:tgtEl>
                                        <p:attrNameLst>
                                          <p:attrName>ppt_x</p:attrName>
                                        </p:attrNameLst>
                                      </p:cBhvr>
                                      <p:tavLst>
                                        <p:tav tm="0">
                                          <p:val>
                                            <p:strVal val="ppt_x"/>
                                          </p:val>
                                        </p:tav>
                                        <p:tav tm="100000">
                                          <p:val>
                                            <p:strVal val="ppt_x"/>
                                          </p:val>
                                        </p:tav>
                                      </p:tavLst>
                                    </p:anim>
                                    <p:anim calcmode="lin" valueType="num">
                                      <p:cBhvr additive="base">
                                        <p:cTn id="263" dur="3000"/>
                                        <p:tgtEl>
                                          <p:spTgt spid="12"/>
                                        </p:tgtEl>
                                        <p:attrNameLst>
                                          <p:attrName>ppt_y</p:attrName>
                                        </p:attrNameLst>
                                      </p:cBhvr>
                                      <p:tavLst>
                                        <p:tav tm="0">
                                          <p:val>
                                            <p:strVal val="ppt_y"/>
                                          </p:val>
                                        </p:tav>
                                        <p:tav tm="100000">
                                          <p:val>
                                            <p:strVal val="1+ppt_h/2"/>
                                          </p:val>
                                        </p:tav>
                                      </p:tavLst>
                                    </p:anim>
                                    <p:set>
                                      <p:cBhvr>
                                        <p:cTn id="264" dur="1" fill="hold">
                                          <p:stCondLst>
                                            <p:cond delay="2999"/>
                                          </p:stCondLst>
                                        </p:cTn>
                                        <p:tgtEl>
                                          <p:spTgt spid="12"/>
                                        </p:tgtEl>
                                        <p:attrNameLst>
                                          <p:attrName>style.visibility</p:attrName>
                                        </p:attrNameLst>
                                      </p:cBhvr>
                                      <p:to>
                                        <p:strVal val="hidden"/>
                                      </p:to>
                                    </p:set>
                                  </p:childTnLst>
                                </p:cTn>
                              </p:par>
                              <p:par>
                                <p:cTn id="265" presetID="2" presetClass="exit" presetSubtype="4" fill="hold" grpId="2" nodeType="withEffect">
                                  <p:stCondLst>
                                    <p:cond delay="0"/>
                                  </p:stCondLst>
                                  <p:childTnLst>
                                    <p:anim calcmode="lin" valueType="num">
                                      <p:cBhvr additive="base">
                                        <p:cTn id="266" dur="3000"/>
                                        <p:tgtEl>
                                          <p:spTgt spid="13"/>
                                        </p:tgtEl>
                                        <p:attrNameLst>
                                          <p:attrName>ppt_x</p:attrName>
                                        </p:attrNameLst>
                                      </p:cBhvr>
                                      <p:tavLst>
                                        <p:tav tm="0">
                                          <p:val>
                                            <p:strVal val="ppt_x"/>
                                          </p:val>
                                        </p:tav>
                                        <p:tav tm="100000">
                                          <p:val>
                                            <p:strVal val="ppt_x"/>
                                          </p:val>
                                        </p:tav>
                                      </p:tavLst>
                                    </p:anim>
                                    <p:anim calcmode="lin" valueType="num">
                                      <p:cBhvr additive="base">
                                        <p:cTn id="267" dur="3000"/>
                                        <p:tgtEl>
                                          <p:spTgt spid="13"/>
                                        </p:tgtEl>
                                        <p:attrNameLst>
                                          <p:attrName>ppt_y</p:attrName>
                                        </p:attrNameLst>
                                      </p:cBhvr>
                                      <p:tavLst>
                                        <p:tav tm="0">
                                          <p:val>
                                            <p:strVal val="ppt_y"/>
                                          </p:val>
                                        </p:tav>
                                        <p:tav tm="100000">
                                          <p:val>
                                            <p:strVal val="1+ppt_h/2"/>
                                          </p:val>
                                        </p:tav>
                                      </p:tavLst>
                                    </p:anim>
                                    <p:set>
                                      <p:cBhvr>
                                        <p:cTn id="268" dur="1" fill="hold">
                                          <p:stCondLst>
                                            <p:cond delay="2999"/>
                                          </p:stCondLst>
                                        </p:cTn>
                                        <p:tgtEl>
                                          <p:spTgt spid="13"/>
                                        </p:tgtEl>
                                        <p:attrNameLst>
                                          <p:attrName>style.visibility</p:attrName>
                                        </p:attrNameLst>
                                      </p:cBhvr>
                                      <p:to>
                                        <p:strVal val="hidden"/>
                                      </p:to>
                                    </p:set>
                                  </p:childTnLst>
                                </p:cTn>
                              </p:par>
                              <p:par>
                                <p:cTn id="269" presetID="2" presetClass="exit" presetSubtype="4" fill="hold" grpId="2" nodeType="withEffect">
                                  <p:stCondLst>
                                    <p:cond delay="0"/>
                                  </p:stCondLst>
                                  <p:childTnLst>
                                    <p:anim calcmode="lin" valueType="num">
                                      <p:cBhvr additive="base">
                                        <p:cTn id="270" dur="3000"/>
                                        <p:tgtEl>
                                          <p:spTgt spid="14"/>
                                        </p:tgtEl>
                                        <p:attrNameLst>
                                          <p:attrName>ppt_x</p:attrName>
                                        </p:attrNameLst>
                                      </p:cBhvr>
                                      <p:tavLst>
                                        <p:tav tm="0">
                                          <p:val>
                                            <p:strVal val="ppt_x"/>
                                          </p:val>
                                        </p:tav>
                                        <p:tav tm="100000">
                                          <p:val>
                                            <p:strVal val="ppt_x"/>
                                          </p:val>
                                        </p:tav>
                                      </p:tavLst>
                                    </p:anim>
                                    <p:anim calcmode="lin" valueType="num">
                                      <p:cBhvr additive="base">
                                        <p:cTn id="271" dur="3000"/>
                                        <p:tgtEl>
                                          <p:spTgt spid="14"/>
                                        </p:tgtEl>
                                        <p:attrNameLst>
                                          <p:attrName>ppt_y</p:attrName>
                                        </p:attrNameLst>
                                      </p:cBhvr>
                                      <p:tavLst>
                                        <p:tav tm="0">
                                          <p:val>
                                            <p:strVal val="ppt_y"/>
                                          </p:val>
                                        </p:tav>
                                        <p:tav tm="100000">
                                          <p:val>
                                            <p:strVal val="1+ppt_h/2"/>
                                          </p:val>
                                        </p:tav>
                                      </p:tavLst>
                                    </p:anim>
                                    <p:set>
                                      <p:cBhvr>
                                        <p:cTn id="272" dur="1" fill="hold">
                                          <p:stCondLst>
                                            <p:cond delay="2999"/>
                                          </p:stCondLst>
                                        </p:cTn>
                                        <p:tgtEl>
                                          <p:spTgt spid="14"/>
                                        </p:tgtEl>
                                        <p:attrNameLst>
                                          <p:attrName>style.visibility</p:attrName>
                                        </p:attrNameLst>
                                      </p:cBhvr>
                                      <p:to>
                                        <p:strVal val="hidden"/>
                                      </p:to>
                                    </p:set>
                                  </p:childTnLst>
                                </p:cTn>
                              </p:par>
                              <p:par>
                                <p:cTn id="273" presetID="2" presetClass="exit" presetSubtype="4" fill="hold" grpId="2" nodeType="withEffect">
                                  <p:stCondLst>
                                    <p:cond delay="0"/>
                                  </p:stCondLst>
                                  <p:childTnLst>
                                    <p:anim calcmode="lin" valueType="num">
                                      <p:cBhvr additive="base">
                                        <p:cTn id="274" dur="3000"/>
                                        <p:tgtEl>
                                          <p:spTgt spid="15"/>
                                        </p:tgtEl>
                                        <p:attrNameLst>
                                          <p:attrName>ppt_x</p:attrName>
                                        </p:attrNameLst>
                                      </p:cBhvr>
                                      <p:tavLst>
                                        <p:tav tm="0">
                                          <p:val>
                                            <p:strVal val="ppt_x"/>
                                          </p:val>
                                        </p:tav>
                                        <p:tav tm="100000">
                                          <p:val>
                                            <p:strVal val="ppt_x"/>
                                          </p:val>
                                        </p:tav>
                                      </p:tavLst>
                                    </p:anim>
                                    <p:anim calcmode="lin" valueType="num">
                                      <p:cBhvr additive="base">
                                        <p:cTn id="275" dur="3000"/>
                                        <p:tgtEl>
                                          <p:spTgt spid="15"/>
                                        </p:tgtEl>
                                        <p:attrNameLst>
                                          <p:attrName>ppt_y</p:attrName>
                                        </p:attrNameLst>
                                      </p:cBhvr>
                                      <p:tavLst>
                                        <p:tav tm="0">
                                          <p:val>
                                            <p:strVal val="ppt_y"/>
                                          </p:val>
                                        </p:tav>
                                        <p:tav tm="100000">
                                          <p:val>
                                            <p:strVal val="1+ppt_h/2"/>
                                          </p:val>
                                        </p:tav>
                                      </p:tavLst>
                                    </p:anim>
                                    <p:set>
                                      <p:cBhvr>
                                        <p:cTn id="276" dur="1" fill="hold">
                                          <p:stCondLst>
                                            <p:cond delay="2999"/>
                                          </p:stCondLst>
                                        </p:cTn>
                                        <p:tgtEl>
                                          <p:spTgt spid="15"/>
                                        </p:tgtEl>
                                        <p:attrNameLst>
                                          <p:attrName>style.visibility</p:attrName>
                                        </p:attrNameLst>
                                      </p:cBhvr>
                                      <p:to>
                                        <p:strVal val="hidden"/>
                                      </p:to>
                                    </p:set>
                                  </p:childTnLst>
                                </p:cTn>
                              </p:par>
                              <p:par>
                                <p:cTn id="277" presetID="2" presetClass="exit" presetSubtype="4" fill="hold" grpId="2" nodeType="withEffect">
                                  <p:stCondLst>
                                    <p:cond delay="0"/>
                                  </p:stCondLst>
                                  <p:childTnLst>
                                    <p:anim calcmode="lin" valueType="num">
                                      <p:cBhvr additive="base">
                                        <p:cTn id="278" dur="3000"/>
                                        <p:tgtEl>
                                          <p:spTgt spid="16"/>
                                        </p:tgtEl>
                                        <p:attrNameLst>
                                          <p:attrName>ppt_x</p:attrName>
                                        </p:attrNameLst>
                                      </p:cBhvr>
                                      <p:tavLst>
                                        <p:tav tm="0">
                                          <p:val>
                                            <p:strVal val="ppt_x"/>
                                          </p:val>
                                        </p:tav>
                                        <p:tav tm="100000">
                                          <p:val>
                                            <p:strVal val="ppt_x"/>
                                          </p:val>
                                        </p:tav>
                                      </p:tavLst>
                                    </p:anim>
                                    <p:anim calcmode="lin" valueType="num">
                                      <p:cBhvr additive="base">
                                        <p:cTn id="279" dur="3000"/>
                                        <p:tgtEl>
                                          <p:spTgt spid="16"/>
                                        </p:tgtEl>
                                        <p:attrNameLst>
                                          <p:attrName>ppt_y</p:attrName>
                                        </p:attrNameLst>
                                      </p:cBhvr>
                                      <p:tavLst>
                                        <p:tav tm="0">
                                          <p:val>
                                            <p:strVal val="ppt_y"/>
                                          </p:val>
                                        </p:tav>
                                        <p:tav tm="100000">
                                          <p:val>
                                            <p:strVal val="1+ppt_h/2"/>
                                          </p:val>
                                        </p:tav>
                                      </p:tavLst>
                                    </p:anim>
                                    <p:set>
                                      <p:cBhvr>
                                        <p:cTn id="280" dur="1" fill="hold">
                                          <p:stCondLst>
                                            <p:cond delay="2999"/>
                                          </p:stCondLst>
                                        </p:cTn>
                                        <p:tgtEl>
                                          <p:spTgt spid="16"/>
                                        </p:tgtEl>
                                        <p:attrNameLst>
                                          <p:attrName>style.visibility</p:attrName>
                                        </p:attrNameLst>
                                      </p:cBhvr>
                                      <p:to>
                                        <p:strVal val="hidden"/>
                                      </p:to>
                                    </p:set>
                                  </p:childTnLst>
                                </p:cTn>
                              </p:par>
                              <p:par>
                                <p:cTn id="281" presetID="2" presetClass="exit" presetSubtype="4" fill="hold" grpId="2" nodeType="withEffect">
                                  <p:stCondLst>
                                    <p:cond delay="0"/>
                                  </p:stCondLst>
                                  <p:childTnLst>
                                    <p:anim calcmode="lin" valueType="num">
                                      <p:cBhvr additive="base">
                                        <p:cTn id="282" dur="3000"/>
                                        <p:tgtEl>
                                          <p:spTgt spid="17"/>
                                        </p:tgtEl>
                                        <p:attrNameLst>
                                          <p:attrName>ppt_x</p:attrName>
                                        </p:attrNameLst>
                                      </p:cBhvr>
                                      <p:tavLst>
                                        <p:tav tm="0">
                                          <p:val>
                                            <p:strVal val="ppt_x"/>
                                          </p:val>
                                        </p:tav>
                                        <p:tav tm="100000">
                                          <p:val>
                                            <p:strVal val="ppt_x"/>
                                          </p:val>
                                        </p:tav>
                                      </p:tavLst>
                                    </p:anim>
                                    <p:anim calcmode="lin" valueType="num">
                                      <p:cBhvr additive="base">
                                        <p:cTn id="283" dur="3000"/>
                                        <p:tgtEl>
                                          <p:spTgt spid="17"/>
                                        </p:tgtEl>
                                        <p:attrNameLst>
                                          <p:attrName>ppt_y</p:attrName>
                                        </p:attrNameLst>
                                      </p:cBhvr>
                                      <p:tavLst>
                                        <p:tav tm="0">
                                          <p:val>
                                            <p:strVal val="ppt_y"/>
                                          </p:val>
                                        </p:tav>
                                        <p:tav tm="100000">
                                          <p:val>
                                            <p:strVal val="1+ppt_h/2"/>
                                          </p:val>
                                        </p:tav>
                                      </p:tavLst>
                                    </p:anim>
                                    <p:set>
                                      <p:cBhvr>
                                        <p:cTn id="284" dur="1" fill="hold">
                                          <p:stCondLst>
                                            <p:cond delay="2999"/>
                                          </p:stCondLst>
                                        </p:cTn>
                                        <p:tgtEl>
                                          <p:spTgt spid="17"/>
                                        </p:tgtEl>
                                        <p:attrNameLst>
                                          <p:attrName>style.visibility</p:attrName>
                                        </p:attrNameLst>
                                      </p:cBhvr>
                                      <p:to>
                                        <p:strVal val="hidden"/>
                                      </p:to>
                                    </p:set>
                                  </p:childTnLst>
                                </p:cTn>
                              </p:par>
                              <p:par>
                                <p:cTn id="285" presetID="2" presetClass="exit" presetSubtype="4" fill="hold" grpId="2" nodeType="withEffect">
                                  <p:stCondLst>
                                    <p:cond delay="0"/>
                                  </p:stCondLst>
                                  <p:childTnLst>
                                    <p:anim calcmode="lin" valueType="num">
                                      <p:cBhvr additive="base">
                                        <p:cTn id="286" dur="3000"/>
                                        <p:tgtEl>
                                          <p:spTgt spid="18"/>
                                        </p:tgtEl>
                                        <p:attrNameLst>
                                          <p:attrName>ppt_x</p:attrName>
                                        </p:attrNameLst>
                                      </p:cBhvr>
                                      <p:tavLst>
                                        <p:tav tm="0">
                                          <p:val>
                                            <p:strVal val="ppt_x"/>
                                          </p:val>
                                        </p:tav>
                                        <p:tav tm="100000">
                                          <p:val>
                                            <p:strVal val="ppt_x"/>
                                          </p:val>
                                        </p:tav>
                                      </p:tavLst>
                                    </p:anim>
                                    <p:anim calcmode="lin" valueType="num">
                                      <p:cBhvr additive="base">
                                        <p:cTn id="287" dur="3000"/>
                                        <p:tgtEl>
                                          <p:spTgt spid="18"/>
                                        </p:tgtEl>
                                        <p:attrNameLst>
                                          <p:attrName>ppt_y</p:attrName>
                                        </p:attrNameLst>
                                      </p:cBhvr>
                                      <p:tavLst>
                                        <p:tav tm="0">
                                          <p:val>
                                            <p:strVal val="ppt_y"/>
                                          </p:val>
                                        </p:tav>
                                        <p:tav tm="100000">
                                          <p:val>
                                            <p:strVal val="1+ppt_h/2"/>
                                          </p:val>
                                        </p:tav>
                                      </p:tavLst>
                                    </p:anim>
                                    <p:set>
                                      <p:cBhvr>
                                        <p:cTn id="288" dur="1" fill="hold">
                                          <p:stCondLst>
                                            <p:cond delay="2999"/>
                                          </p:stCondLst>
                                        </p:cTn>
                                        <p:tgtEl>
                                          <p:spTgt spid="18"/>
                                        </p:tgtEl>
                                        <p:attrNameLst>
                                          <p:attrName>style.visibility</p:attrName>
                                        </p:attrNameLst>
                                      </p:cBhvr>
                                      <p:to>
                                        <p:strVal val="hidden"/>
                                      </p:to>
                                    </p:set>
                                  </p:childTnLst>
                                </p:cTn>
                              </p:par>
                              <p:par>
                                <p:cTn id="289" presetID="2" presetClass="exit" presetSubtype="4" fill="hold" grpId="2" nodeType="withEffect">
                                  <p:stCondLst>
                                    <p:cond delay="0"/>
                                  </p:stCondLst>
                                  <p:childTnLst>
                                    <p:anim calcmode="lin" valueType="num">
                                      <p:cBhvr additive="base">
                                        <p:cTn id="290" dur="3000"/>
                                        <p:tgtEl>
                                          <p:spTgt spid="19"/>
                                        </p:tgtEl>
                                        <p:attrNameLst>
                                          <p:attrName>ppt_x</p:attrName>
                                        </p:attrNameLst>
                                      </p:cBhvr>
                                      <p:tavLst>
                                        <p:tav tm="0">
                                          <p:val>
                                            <p:strVal val="ppt_x"/>
                                          </p:val>
                                        </p:tav>
                                        <p:tav tm="100000">
                                          <p:val>
                                            <p:strVal val="ppt_x"/>
                                          </p:val>
                                        </p:tav>
                                      </p:tavLst>
                                    </p:anim>
                                    <p:anim calcmode="lin" valueType="num">
                                      <p:cBhvr additive="base">
                                        <p:cTn id="291" dur="3000"/>
                                        <p:tgtEl>
                                          <p:spTgt spid="19"/>
                                        </p:tgtEl>
                                        <p:attrNameLst>
                                          <p:attrName>ppt_y</p:attrName>
                                        </p:attrNameLst>
                                      </p:cBhvr>
                                      <p:tavLst>
                                        <p:tav tm="0">
                                          <p:val>
                                            <p:strVal val="ppt_y"/>
                                          </p:val>
                                        </p:tav>
                                        <p:tav tm="100000">
                                          <p:val>
                                            <p:strVal val="1+ppt_h/2"/>
                                          </p:val>
                                        </p:tav>
                                      </p:tavLst>
                                    </p:anim>
                                    <p:set>
                                      <p:cBhvr>
                                        <p:cTn id="292" dur="1" fill="hold">
                                          <p:stCondLst>
                                            <p:cond delay="2999"/>
                                          </p:stCondLst>
                                        </p:cTn>
                                        <p:tgtEl>
                                          <p:spTgt spid="19"/>
                                        </p:tgtEl>
                                        <p:attrNameLst>
                                          <p:attrName>style.visibility</p:attrName>
                                        </p:attrNameLst>
                                      </p:cBhvr>
                                      <p:to>
                                        <p:strVal val="hidden"/>
                                      </p:to>
                                    </p:set>
                                  </p:childTnLst>
                                </p:cTn>
                              </p:par>
                              <p:par>
                                <p:cTn id="293" presetID="2" presetClass="exit" presetSubtype="4" fill="hold" grpId="2" nodeType="withEffect">
                                  <p:stCondLst>
                                    <p:cond delay="0"/>
                                  </p:stCondLst>
                                  <p:childTnLst>
                                    <p:anim calcmode="lin" valueType="num">
                                      <p:cBhvr additive="base">
                                        <p:cTn id="294" dur="3000"/>
                                        <p:tgtEl>
                                          <p:spTgt spid="20"/>
                                        </p:tgtEl>
                                        <p:attrNameLst>
                                          <p:attrName>ppt_x</p:attrName>
                                        </p:attrNameLst>
                                      </p:cBhvr>
                                      <p:tavLst>
                                        <p:tav tm="0">
                                          <p:val>
                                            <p:strVal val="ppt_x"/>
                                          </p:val>
                                        </p:tav>
                                        <p:tav tm="100000">
                                          <p:val>
                                            <p:strVal val="ppt_x"/>
                                          </p:val>
                                        </p:tav>
                                      </p:tavLst>
                                    </p:anim>
                                    <p:anim calcmode="lin" valueType="num">
                                      <p:cBhvr additive="base">
                                        <p:cTn id="295" dur="3000"/>
                                        <p:tgtEl>
                                          <p:spTgt spid="20"/>
                                        </p:tgtEl>
                                        <p:attrNameLst>
                                          <p:attrName>ppt_y</p:attrName>
                                        </p:attrNameLst>
                                      </p:cBhvr>
                                      <p:tavLst>
                                        <p:tav tm="0">
                                          <p:val>
                                            <p:strVal val="ppt_y"/>
                                          </p:val>
                                        </p:tav>
                                        <p:tav tm="100000">
                                          <p:val>
                                            <p:strVal val="1+ppt_h/2"/>
                                          </p:val>
                                        </p:tav>
                                      </p:tavLst>
                                    </p:anim>
                                    <p:set>
                                      <p:cBhvr>
                                        <p:cTn id="296" dur="1" fill="hold">
                                          <p:stCondLst>
                                            <p:cond delay="2999"/>
                                          </p:stCondLst>
                                        </p:cTn>
                                        <p:tgtEl>
                                          <p:spTgt spid="20"/>
                                        </p:tgtEl>
                                        <p:attrNameLst>
                                          <p:attrName>style.visibility</p:attrName>
                                        </p:attrNameLst>
                                      </p:cBhvr>
                                      <p:to>
                                        <p:strVal val="hidden"/>
                                      </p:to>
                                    </p:set>
                                  </p:childTnLst>
                                </p:cTn>
                              </p:par>
                              <p:par>
                                <p:cTn id="297" presetID="2" presetClass="exit" presetSubtype="4" fill="hold" grpId="2" nodeType="withEffect">
                                  <p:stCondLst>
                                    <p:cond delay="0"/>
                                  </p:stCondLst>
                                  <p:childTnLst>
                                    <p:anim calcmode="lin" valueType="num">
                                      <p:cBhvr additive="base">
                                        <p:cTn id="298" dur="3000"/>
                                        <p:tgtEl>
                                          <p:spTgt spid="21"/>
                                        </p:tgtEl>
                                        <p:attrNameLst>
                                          <p:attrName>ppt_x</p:attrName>
                                        </p:attrNameLst>
                                      </p:cBhvr>
                                      <p:tavLst>
                                        <p:tav tm="0">
                                          <p:val>
                                            <p:strVal val="ppt_x"/>
                                          </p:val>
                                        </p:tav>
                                        <p:tav tm="100000">
                                          <p:val>
                                            <p:strVal val="ppt_x"/>
                                          </p:val>
                                        </p:tav>
                                      </p:tavLst>
                                    </p:anim>
                                    <p:anim calcmode="lin" valueType="num">
                                      <p:cBhvr additive="base">
                                        <p:cTn id="299" dur="3000"/>
                                        <p:tgtEl>
                                          <p:spTgt spid="21"/>
                                        </p:tgtEl>
                                        <p:attrNameLst>
                                          <p:attrName>ppt_y</p:attrName>
                                        </p:attrNameLst>
                                      </p:cBhvr>
                                      <p:tavLst>
                                        <p:tav tm="0">
                                          <p:val>
                                            <p:strVal val="ppt_y"/>
                                          </p:val>
                                        </p:tav>
                                        <p:tav tm="100000">
                                          <p:val>
                                            <p:strVal val="1+ppt_h/2"/>
                                          </p:val>
                                        </p:tav>
                                      </p:tavLst>
                                    </p:anim>
                                    <p:set>
                                      <p:cBhvr>
                                        <p:cTn id="300" dur="1" fill="hold">
                                          <p:stCondLst>
                                            <p:cond delay="2999"/>
                                          </p:stCondLst>
                                        </p:cTn>
                                        <p:tgtEl>
                                          <p:spTgt spid="21"/>
                                        </p:tgtEl>
                                        <p:attrNameLst>
                                          <p:attrName>style.visibility</p:attrName>
                                        </p:attrNameLst>
                                      </p:cBhvr>
                                      <p:to>
                                        <p:strVal val="hidden"/>
                                      </p:to>
                                    </p:set>
                                  </p:childTnLst>
                                </p:cTn>
                              </p:par>
                              <p:par>
                                <p:cTn id="301" presetID="2" presetClass="exit" presetSubtype="4" fill="hold" grpId="2" nodeType="withEffect">
                                  <p:stCondLst>
                                    <p:cond delay="0"/>
                                  </p:stCondLst>
                                  <p:childTnLst>
                                    <p:anim calcmode="lin" valueType="num">
                                      <p:cBhvr additive="base">
                                        <p:cTn id="302" dur="3000"/>
                                        <p:tgtEl>
                                          <p:spTgt spid="22"/>
                                        </p:tgtEl>
                                        <p:attrNameLst>
                                          <p:attrName>ppt_x</p:attrName>
                                        </p:attrNameLst>
                                      </p:cBhvr>
                                      <p:tavLst>
                                        <p:tav tm="0">
                                          <p:val>
                                            <p:strVal val="ppt_x"/>
                                          </p:val>
                                        </p:tav>
                                        <p:tav tm="100000">
                                          <p:val>
                                            <p:strVal val="ppt_x"/>
                                          </p:val>
                                        </p:tav>
                                      </p:tavLst>
                                    </p:anim>
                                    <p:anim calcmode="lin" valueType="num">
                                      <p:cBhvr additive="base">
                                        <p:cTn id="303" dur="3000"/>
                                        <p:tgtEl>
                                          <p:spTgt spid="22"/>
                                        </p:tgtEl>
                                        <p:attrNameLst>
                                          <p:attrName>ppt_y</p:attrName>
                                        </p:attrNameLst>
                                      </p:cBhvr>
                                      <p:tavLst>
                                        <p:tav tm="0">
                                          <p:val>
                                            <p:strVal val="ppt_y"/>
                                          </p:val>
                                        </p:tav>
                                        <p:tav tm="100000">
                                          <p:val>
                                            <p:strVal val="1+ppt_h/2"/>
                                          </p:val>
                                        </p:tav>
                                      </p:tavLst>
                                    </p:anim>
                                    <p:set>
                                      <p:cBhvr>
                                        <p:cTn id="304" dur="1" fill="hold">
                                          <p:stCondLst>
                                            <p:cond delay="2999"/>
                                          </p:stCondLst>
                                        </p:cTn>
                                        <p:tgtEl>
                                          <p:spTgt spid="22"/>
                                        </p:tgtEl>
                                        <p:attrNameLst>
                                          <p:attrName>style.visibility</p:attrName>
                                        </p:attrNameLst>
                                      </p:cBhvr>
                                      <p:to>
                                        <p:strVal val="hidden"/>
                                      </p:to>
                                    </p:set>
                                  </p:childTnLst>
                                </p:cTn>
                              </p:par>
                              <p:par>
                                <p:cTn id="305" presetID="2" presetClass="exit" presetSubtype="4" fill="hold" grpId="2" nodeType="withEffect">
                                  <p:stCondLst>
                                    <p:cond delay="0"/>
                                  </p:stCondLst>
                                  <p:childTnLst>
                                    <p:anim calcmode="lin" valueType="num">
                                      <p:cBhvr additive="base">
                                        <p:cTn id="306" dur="3000"/>
                                        <p:tgtEl>
                                          <p:spTgt spid="23"/>
                                        </p:tgtEl>
                                        <p:attrNameLst>
                                          <p:attrName>ppt_x</p:attrName>
                                        </p:attrNameLst>
                                      </p:cBhvr>
                                      <p:tavLst>
                                        <p:tav tm="0">
                                          <p:val>
                                            <p:strVal val="ppt_x"/>
                                          </p:val>
                                        </p:tav>
                                        <p:tav tm="100000">
                                          <p:val>
                                            <p:strVal val="ppt_x"/>
                                          </p:val>
                                        </p:tav>
                                      </p:tavLst>
                                    </p:anim>
                                    <p:anim calcmode="lin" valueType="num">
                                      <p:cBhvr additive="base">
                                        <p:cTn id="307" dur="3000"/>
                                        <p:tgtEl>
                                          <p:spTgt spid="23"/>
                                        </p:tgtEl>
                                        <p:attrNameLst>
                                          <p:attrName>ppt_y</p:attrName>
                                        </p:attrNameLst>
                                      </p:cBhvr>
                                      <p:tavLst>
                                        <p:tav tm="0">
                                          <p:val>
                                            <p:strVal val="ppt_y"/>
                                          </p:val>
                                        </p:tav>
                                        <p:tav tm="100000">
                                          <p:val>
                                            <p:strVal val="1+ppt_h/2"/>
                                          </p:val>
                                        </p:tav>
                                      </p:tavLst>
                                    </p:anim>
                                    <p:set>
                                      <p:cBhvr>
                                        <p:cTn id="308" dur="1" fill="hold">
                                          <p:stCondLst>
                                            <p:cond delay="2999"/>
                                          </p:stCondLst>
                                        </p:cTn>
                                        <p:tgtEl>
                                          <p:spTgt spid="23"/>
                                        </p:tgtEl>
                                        <p:attrNameLst>
                                          <p:attrName>style.visibility</p:attrName>
                                        </p:attrNameLst>
                                      </p:cBhvr>
                                      <p:to>
                                        <p:strVal val="hidden"/>
                                      </p:to>
                                    </p:set>
                                  </p:childTnLst>
                                </p:cTn>
                              </p:par>
                              <p:par>
                                <p:cTn id="309" presetID="2" presetClass="exit" presetSubtype="4" fill="hold" grpId="2" nodeType="withEffect">
                                  <p:stCondLst>
                                    <p:cond delay="0"/>
                                  </p:stCondLst>
                                  <p:childTnLst>
                                    <p:anim calcmode="lin" valueType="num">
                                      <p:cBhvr additive="base">
                                        <p:cTn id="310" dur="3000"/>
                                        <p:tgtEl>
                                          <p:spTgt spid="24"/>
                                        </p:tgtEl>
                                        <p:attrNameLst>
                                          <p:attrName>ppt_x</p:attrName>
                                        </p:attrNameLst>
                                      </p:cBhvr>
                                      <p:tavLst>
                                        <p:tav tm="0">
                                          <p:val>
                                            <p:strVal val="ppt_x"/>
                                          </p:val>
                                        </p:tav>
                                        <p:tav tm="100000">
                                          <p:val>
                                            <p:strVal val="ppt_x"/>
                                          </p:val>
                                        </p:tav>
                                      </p:tavLst>
                                    </p:anim>
                                    <p:anim calcmode="lin" valueType="num">
                                      <p:cBhvr additive="base">
                                        <p:cTn id="311" dur="3000"/>
                                        <p:tgtEl>
                                          <p:spTgt spid="24"/>
                                        </p:tgtEl>
                                        <p:attrNameLst>
                                          <p:attrName>ppt_y</p:attrName>
                                        </p:attrNameLst>
                                      </p:cBhvr>
                                      <p:tavLst>
                                        <p:tav tm="0">
                                          <p:val>
                                            <p:strVal val="ppt_y"/>
                                          </p:val>
                                        </p:tav>
                                        <p:tav tm="100000">
                                          <p:val>
                                            <p:strVal val="1+ppt_h/2"/>
                                          </p:val>
                                        </p:tav>
                                      </p:tavLst>
                                    </p:anim>
                                    <p:set>
                                      <p:cBhvr>
                                        <p:cTn id="312" dur="1" fill="hold">
                                          <p:stCondLst>
                                            <p:cond delay="2999"/>
                                          </p:stCondLst>
                                        </p:cTn>
                                        <p:tgtEl>
                                          <p:spTgt spid="24"/>
                                        </p:tgtEl>
                                        <p:attrNameLst>
                                          <p:attrName>style.visibility</p:attrName>
                                        </p:attrNameLst>
                                      </p:cBhvr>
                                      <p:to>
                                        <p:strVal val="hidden"/>
                                      </p:to>
                                    </p:set>
                                  </p:childTnLst>
                                </p:cTn>
                              </p:par>
                              <p:par>
                                <p:cTn id="313" presetID="2" presetClass="exit" presetSubtype="4" fill="hold" grpId="2" nodeType="withEffect">
                                  <p:stCondLst>
                                    <p:cond delay="0"/>
                                  </p:stCondLst>
                                  <p:childTnLst>
                                    <p:anim calcmode="lin" valueType="num">
                                      <p:cBhvr additive="base">
                                        <p:cTn id="314" dur="3000"/>
                                        <p:tgtEl>
                                          <p:spTgt spid="25"/>
                                        </p:tgtEl>
                                        <p:attrNameLst>
                                          <p:attrName>ppt_x</p:attrName>
                                        </p:attrNameLst>
                                      </p:cBhvr>
                                      <p:tavLst>
                                        <p:tav tm="0">
                                          <p:val>
                                            <p:strVal val="ppt_x"/>
                                          </p:val>
                                        </p:tav>
                                        <p:tav tm="100000">
                                          <p:val>
                                            <p:strVal val="ppt_x"/>
                                          </p:val>
                                        </p:tav>
                                      </p:tavLst>
                                    </p:anim>
                                    <p:anim calcmode="lin" valueType="num">
                                      <p:cBhvr additive="base">
                                        <p:cTn id="315" dur="3000"/>
                                        <p:tgtEl>
                                          <p:spTgt spid="25"/>
                                        </p:tgtEl>
                                        <p:attrNameLst>
                                          <p:attrName>ppt_y</p:attrName>
                                        </p:attrNameLst>
                                      </p:cBhvr>
                                      <p:tavLst>
                                        <p:tav tm="0">
                                          <p:val>
                                            <p:strVal val="ppt_y"/>
                                          </p:val>
                                        </p:tav>
                                        <p:tav tm="100000">
                                          <p:val>
                                            <p:strVal val="1+ppt_h/2"/>
                                          </p:val>
                                        </p:tav>
                                      </p:tavLst>
                                    </p:anim>
                                    <p:set>
                                      <p:cBhvr>
                                        <p:cTn id="316" dur="1" fill="hold">
                                          <p:stCondLst>
                                            <p:cond delay="2999"/>
                                          </p:stCondLst>
                                        </p:cTn>
                                        <p:tgtEl>
                                          <p:spTgt spid="25"/>
                                        </p:tgtEl>
                                        <p:attrNameLst>
                                          <p:attrName>style.visibility</p:attrName>
                                        </p:attrNameLst>
                                      </p:cBhvr>
                                      <p:to>
                                        <p:strVal val="hidden"/>
                                      </p:to>
                                    </p:set>
                                  </p:childTnLst>
                                </p:cTn>
                              </p:par>
                              <p:par>
                                <p:cTn id="317" presetID="2" presetClass="exit" presetSubtype="4" fill="hold" grpId="2" nodeType="withEffect">
                                  <p:stCondLst>
                                    <p:cond delay="0"/>
                                  </p:stCondLst>
                                  <p:childTnLst>
                                    <p:anim calcmode="lin" valueType="num">
                                      <p:cBhvr additive="base">
                                        <p:cTn id="318" dur="3000"/>
                                        <p:tgtEl>
                                          <p:spTgt spid="26"/>
                                        </p:tgtEl>
                                        <p:attrNameLst>
                                          <p:attrName>ppt_x</p:attrName>
                                        </p:attrNameLst>
                                      </p:cBhvr>
                                      <p:tavLst>
                                        <p:tav tm="0">
                                          <p:val>
                                            <p:strVal val="ppt_x"/>
                                          </p:val>
                                        </p:tav>
                                        <p:tav tm="100000">
                                          <p:val>
                                            <p:strVal val="ppt_x"/>
                                          </p:val>
                                        </p:tav>
                                      </p:tavLst>
                                    </p:anim>
                                    <p:anim calcmode="lin" valueType="num">
                                      <p:cBhvr additive="base">
                                        <p:cTn id="319" dur="3000"/>
                                        <p:tgtEl>
                                          <p:spTgt spid="26"/>
                                        </p:tgtEl>
                                        <p:attrNameLst>
                                          <p:attrName>ppt_y</p:attrName>
                                        </p:attrNameLst>
                                      </p:cBhvr>
                                      <p:tavLst>
                                        <p:tav tm="0">
                                          <p:val>
                                            <p:strVal val="ppt_y"/>
                                          </p:val>
                                        </p:tav>
                                        <p:tav tm="100000">
                                          <p:val>
                                            <p:strVal val="1+ppt_h/2"/>
                                          </p:val>
                                        </p:tav>
                                      </p:tavLst>
                                    </p:anim>
                                    <p:set>
                                      <p:cBhvr>
                                        <p:cTn id="320" dur="1" fill="hold">
                                          <p:stCondLst>
                                            <p:cond delay="2999"/>
                                          </p:stCondLst>
                                        </p:cTn>
                                        <p:tgtEl>
                                          <p:spTgt spid="26"/>
                                        </p:tgtEl>
                                        <p:attrNameLst>
                                          <p:attrName>style.visibility</p:attrName>
                                        </p:attrNameLst>
                                      </p:cBhvr>
                                      <p:to>
                                        <p:strVal val="hidden"/>
                                      </p:to>
                                    </p:set>
                                  </p:childTnLst>
                                </p:cTn>
                              </p:par>
                              <p:par>
                                <p:cTn id="321" presetID="2" presetClass="exit" presetSubtype="4" fill="hold" grpId="2" nodeType="withEffect">
                                  <p:stCondLst>
                                    <p:cond delay="0"/>
                                  </p:stCondLst>
                                  <p:childTnLst>
                                    <p:anim calcmode="lin" valueType="num">
                                      <p:cBhvr additive="base">
                                        <p:cTn id="322" dur="3000"/>
                                        <p:tgtEl>
                                          <p:spTgt spid="27"/>
                                        </p:tgtEl>
                                        <p:attrNameLst>
                                          <p:attrName>ppt_x</p:attrName>
                                        </p:attrNameLst>
                                      </p:cBhvr>
                                      <p:tavLst>
                                        <p:tav tm="0">
                                          <p:val>
                                            <p:strVal val="ppt_x"/>
                                          </p:val>
                                        </p:tav>
                                        <p:tav tm="100000">
                                          <p:val>
                                            <p:strVal val="ppt_x"/>
                                          </p:val>
                                        </p:tav>
                                      </p:tavLst>
                                    </p:anim>
                                    <p:anim calcmode="lin" valueType="num">
                                      <p:cBhvr additive="base">
                                        <p:cTn id="323" dur="3000"/>
                                        <p:tgtEl>
                                          <p:spTgt spid="27"/>
                                        </p:tgtEl>
                                        <p:attrNameLst>
                                          <p:attrName>ppt_y</p:attrName>
                                        </p:attrNameLst>
                                      </p:cBhvr>
                                      <p:tavLst>
                                        <p:tav tm="0">
                                          <p:val>
                                            <p:strVal val="ppt_y"/>
                                          </p:val>
                                        </p:tav>
                                        <p:tav tm="100000">
                                          <p:val>
                                            <p:strVal val="1+ppt_h/2"/>
                                          </p:val>
                                        </p:tav>
                                      </p:tavLst>
                                    </p:anim>
                                    <p:set>
                                      <p:cBhvr>
                                        <p:cTn id="324" dur="1" fill="hold">
                                          <p:stCondLst>
                                            <p:cond delay="2999"/>
                                          </p:stCondLst>
                                        </p:cTn>
                                        <p:tgtEl>
                                          <p:spTgt spid="27"/>
                                        </p:tgtEl>
                                        <p:attrNameLst>
                                          <p:attrName>style.visibility</p:attrName>
                                        </p:attrNameLst>
                                      </p:cBhvr>
                                      <p:to>
                                        <p:strVal val="hidden"/>
                                      </p:to>
                                    </p:set>
                                  </p:childTnLst>
                                </p:cTn>
                              </p:par>
                              <p:par>
                                <p:cTn id="325" presetID="2" presetClass="exit" presetSubtype="4" fill="hold" grpId="2" nodeType="withEffect">
                                  <p:stCondLst>
                                    <p:cond delay="0"/>
                                  </p:stCondLst>
                                  <p:childTnLst>
                                    <p:anim calcmode="lin" valueType="num">
                                      <p:cBhvr additive="base">
                                        <p:cTn id="326" dur="3000"/>
                                        <p:tgtEl>
                                          <p:spTgt spid="28"/>
                                        </p:tgtEl>
                                        <p:attrNameLst>
                                          <p:attrName>ppt_x</p:attrName>
                                        </p:attrNameLst>
                                      </p:cBhvr>
                                      <p:tavLst>
                                        <p:tav tm="0">
                                          <p:val>
                                            <p:strVal val="ppt_x"/>
                                          </p:val>
                                        </p:tav>
                                        <p:tav tm="100000">
                                          <p:val>
                                            <p:strVal val="ppt_x"/>
                                          </p:val>
                                        </p:tav>
                                      </p:tavLst>
                                    </p:anim>
                                    <p:anim calcmode="lin" valueType="num">
                                      <p:cBhvr additive="base">
                                        <p:cTn id="327" dur="3000"/>
                                        <p:tgtEl>
                                          <p:spTgt spid="28"/>
                                        </p:tgtEl>
                                        <p:attrNameLst>
                                          <p:attrName>ppt_y</p:attrName>
                                        </p:attrNameLst>
                                      </p:cBhvr>
                                      <p:tavLst>
                                        <p:tav tm="0">
                                          <p:val>
                                            <p:strVal val="ppt_y"/>
                                          </p:val>
                                        </p:tav>
                                        <p:tav tm="100000">
                                          <p:val>
                                            <p:strVal val="1+ppt_h/2"/>
                                          </p:val>
                                        </p:tav>
                                      </p:tavLst>
                                    </p:anim>
                                    <p:set>
                                      <p:cBhvr>
                                        <p:cTn id="328" dur="1" fill="hold">
                                          <p:stCondLst>
                                            <p:cond delay="2999"/>
                                          </p:stCondLst>
                                        </p:cTn>
                                        <p:tgtEl>
                                          <p:spTgt spid="28"/>
                                        </p:tgtEl>
                                        <p:attrNameLst>
                                          <p:attrName>style.visibility</p:attrName>
                                        </p:attrNameLst>
                                      </p:cBhvr>
                                      <p:to>
                                        <p:strVal val="hidden"/>
                                      </p:to>
                                    </p:set>
                                  </p:childTnLst>
                                </p:cTn>
                              </p:par>
                              <p:par>
                                <p:cTn id="329" presetID="2" presetClass="exit" presetSubtype="4" fill="hold" grpId="2" nodeType="withEffect">
                                  <p:stCondLst>
                                    <p:cond delay="0"/>
                                  </p:stCondLst>
                                  <p:childTnLst>
                                    <p:anim calcmode="lin" valueType="num">
                                      <p:cBhvr additive="base">
                                        <p:cTn id="330" dur="3000"/>
                                        <p:tgtEl>
                                          <p:spTgt spid="29"/>
                                        </p:tgtEl>
                                        <p:attrNameLst>
                                          <p:attrName>ppt_x</p:attrName>
                                        </p:attrNameLst>
                                      </p:cBhvr>
                                      <p:tavLst>
                                        <p:tav tm="0">
                                          <p:val>
                                            <p:strVal val="ppt_x"/>
                                          </p:val>
                                        </p:tav>
                                        <p:tav tm="100000">
                                          <p:val>
                                            <p:strVal val="ppt_x"/>
                                          </p:val>
                                        </p:tav>
                                      </p:tavLst>
                                    </p:anim>
                                    <p:anim calcmode="lin" valueType="num">
                                      <p:cBhvr additive="base">
                                        <p:cTn id="331" dur="3000"/>
                                        <p:tgtEl>
                                          <p:spTgt spid="29"/>
                                        </p:tgtEl>
                                        <p:attrNameLst>
                                          <p:attrName>ppt_y</p:attrName>
                                        </p:attrNameLst>
                                      </p:cBhvr>
                                      <p:tavLst>
                                        <p:tav tm="0">
                                          <p:val>
                                            <p:strVal val="ppt_y"/>
                                          </p:val>
                                        </p:tav>
                                        <p:tav tm="100000">
                                          <p:val>
                                            <p:strVal val="1+ppt_h/2"/>
                                          </p:val>
                                        </p:tav>
                                      </p:tavLst>
                                    </p:anim>
                                    <p:set>
                                      <p:cBhvr>
                                        <p:cTn id="332" dur="1" fill="hold">
                                          <p:stCondLst>
                                            <p:cond delay="2999"/>
                                          </p:stCondLst>
                                        </p:cTn>
                                        <p:tgtEl>
                                          <p:spTgt spid="29"/>
                                        </p:tgtEl>
                                        <p:attrNameLst>
                                          <p:attrName>style.visibility</p:attrName>
                                        </p:attrNameLst>
                                      </p:cBhvr>
                                      <p:to>
                                        <p:strVal val="hidden"/>
                                      </p:to>
                                    </p:set>
                                  </p:childTnLst>
                                </p:cTn>
                              </p:par>
                              <p:par>
                                <p:cTn id="333" presetID="2" presetClass="exit" presetSubtype="4" fill="hold" grpId="2" nodeType="withEffect">
                                  <p:stCondLst>
                                    <p:cond delay="0"/>
                                  </p:stCondLst>
                                  <p:childTnLst>
                                    <p:anim calcmode="lin" valueType="num">
                                      <p:cBhvr additive="base">
                                        <p:cTn id="334" dur="3000"/>
                                        <p:tgtEl>
                                          <p:spTgt spid="30"/>
                                        </p:tgtEl>
                                        <p:attrNameLst>
                                          <p:attrName>ppt_x</p:attrName>
                                        </p:attrNameLst>
                                      </p:cBhvr>
                                      <p:tavLst>
                                        <p:tav tm="0">
                                          <p:val>
                                            <p:strVal val="ppt_x"/>
                                          </p:val>
                                        </p:tav>
                                        <p:tav tm="100000">
                                          <p:val>
                                            <p:strVal val="ppt_x"/>
                                          </p:val>
                                        </p:tav>
                                      </p:tavLst>
                                    </p:anim>
                                    <p:anim calcmode="lin" valueType="num">
                                      <p:cBhvr additive="base">
                                        <p:cTn id="335" dur="3000"/>
                                        <p:tgtEl>
                                          <p:spTgt spid="30"/>
                                        </p:tgtEl>
                                        <p:attrNameLst>
                                          <p:attrName>ppt_y</p:attrName>
                                        </p:attrNameLst>
                                      </p:cBhvr>
                                      <p:tavLst>
                                        <p:tav tm="0">
                                          <p:val>
                                            <p:strVal val="ppt_y"/>
                                          </p:val>
                                        </p:tav>
                                        <p:tav tm="100000">
                                          <p:val>
                                            <p:strVal val="1+ppt_h/2"/>
                                          </p:val>
                                        </p:tav>
                                      </p:tavLst>
                                    </p:anim>
                                    <p:set>
                                      <p:cBhvr>
                                        <p:cTn id="336" dur="1" fill="hold">
                                          <p:stCondLst>
                                            <p:cond delay="2999"/>
                                          </p:stCondLst>
                                        </p:cTn>
                                        <p:tgtEl>
                                          <p:spTgt spid="30"/>
                                        </p:tgtEl>
                                        <p:attrNameLst>
                                          <p:attrName>style.visibility</p:attrName>
                                        </p:attrNameLst>
                                      </p:cBhvr>
                                      <p:to>
                                        <p:strVal val="hidden"/>
                                      </p:to>
                                    </p:set>
                                  </p:childTnLst>
                                </p:cTn>
                              </p:par>
                              <p:par>
                                <p:cTn id="337" presetID="2" presetClass="exit" presetSubtype="4" fill="hold" grpId="2" nodeType="withEffect">
                                  <p:stCondLst>
                                    <p:cond delay="0"/>
                                  </p:stCondLst>
                                  <p:childTnLst>
                                    <p:anim calcmode="lin" valueType="num">
                                      <p:cBhvr additive="base">
                                        <p:cTn id="338" dur="3000"/>
                                        <p:tgtEl>
                                          <p:spTgt spid="31"/>
                                        </p:tgtEl>
                                        <p:attrNameLst>
                                          <p:attrName>ppt_x</p:attrName>
                                        </p:attrNameLst>
                                      </p:cBhvr>
                                      <p:tavLst>
                                        <p:tav tm="0">
                                          <p:val>
                                            <p:strVal val="ppt_x"/>
                                          </p:val>
                                        </p:tav>
                                        <p:tav tm="100000">
                                          <p:val>
                                            <p:strVal val="ppt_x"/>
                                          </p:val>
                                        </p:tav>
                                      </p:tavLst>
                                    </p:anim>
                                    <p:anim calcmode="lin" valueType="num">
                                      <p:cBhvr additive="base">
                                        <p:cTn id="339" dur="3000"/>
                                        <p:tgtEl>
                                          <p:spTgt spid="31"/>
                                        </p:tgtEl>
                                        <p:attrNameLst>
                                          <p:attrName>ppt_y</p:attrName>
                                        </p:attrNameLst>
                                      </p:cBhvr>
                                      <p:tavLst>
                                        <p:tav tm="0">
                                          <p:val>
                                            <p:strVal val="ppt_y"/>
                                          </p:val>
                                        </p:tav>
                                        <p:tav tm="100000">
                                          <p:val>
                                            <p:strVal val="1+ppt_h/2"/>
                                          </p:val>
                                        </p:tav>
                                      </p:tavLst>
                                    </p:anim>
                                    <p:set>
                                      <p:cBhvr>
                                        <p:cTn id="340" dur="1" fill="hold">
                                          <p:stCondLst>
                                            <p:cond delay="2999"/>
                                          </p:stCondLst>
                                        </p:cTn>
                                        <p:tgtEl>
                                          <p:spTgt spid="31"/>
                                        </p:tgtEl>
                                        <p:attrNameLst>
                                          <p:attrName>style.visibility</p:attrName>
                                        </p:attrNameLst>
                                      </p:cBhvr>
                                      <p:to>
                                        <p:strVal val="hidden"/>
                                      </p:to>
                                    </p:set>
                                  </p:childTnLst>
                                </p:cTn>
                              </p:par>
                              <p:par>
                                <p:cTn id="341" presetID="2" presetClass="exit" presetSubtype="4" fill="hold" grpId="2" nodeType="withEffect">
                                  <p:stCondLst>
                                    <p:cond delay="0"/>
                                  </p:stCondLst>
                                  <p:childTnLst>
                                    <p:anim calcmode="lin" valueType="num">
                                      <p:cBhvr additive="base">
                                        <p:cTn id="342" dur="3000"/>
                                        <p:tgtEl>
                                          <p:spTgt spid="32"/>
                                        </p:tgtEl>
                                        <p:attrNameLst>
                                          <p:attrName>ppt_x</p:attrName>
                                        </p:attrNameLst>
                                      </p:cBhvr>
                                      <p:tavLst>
                                        <p:tav tm="0">
                                          <p:val>
                                            <p:strVal val="ppt_x"/>
                                          </p:val>
                                        </p:tav>
                                        <p:tav tm="100000">
                                          <p:val>
                                            <p:strVal val="ppt_x"/>
                                          </p:val>
                                        </p:tav>
                                      </p:tavLst>
                                    </p:anim>
                                    <p:anim calcmode="lin" valueType="num">
                                      <p:cBhvr additive="base">
                                        <p:cTn id="343" dur="3000"/>
                                        <p:tgtEl>
                                          <p:spTgt spid="32"/>
                                        </p:tgtEl>
                                        <p:attrNameLst>
                                          <p:attrName>ppt_y</p:attrName>
                                        </p:attrNameLst>
                                      </p:cBhvr>
                                      <p:tavLst>
                                        <p:tav tm="0">
                                          <p:val>
                                            <p:strVal val="ppt_y"/>
                                          </p:val>
                                        </p:tav>
                                        <p:tav tm="100000">
                                          <p:val>
                                            <p:strVal val="1+ppt_h/2"/>
                                          </p:val>
                                        </p:tav>
                                      </p:tavLst>
                                    </p:anim>
                                    <p:set>
                                      <p:cBhvr>
                                        <p:cTn id="344" dur="1" fill="hold">
                                          <p:stCondLst>
                                            <p:cond delay="2999"/>
                                          </p:stCondLst>
                                        </p:cTn>
                                        <p:tgtEl>
                                          <p:spTgt spid="32"/>
                                        </p:tgtEl>
                                        <p:attrNameLst>
                                          <p:attrName>style.visibility</p:attrName>
                                        </p:attrNameLst>
                                      </p:cBhvr>
                                      <p:to>
                                        <p:strVal val="hidden"/>
                                      </p:to>
                                    </p:set>
                                  </p:childTnLst>
                                </p:cTn>
                              </p:par>
                              <p:par>
                                <p:cTn id="345" presetID="2" presetClass="exit" presetSubtype="4" fill="hold" grpId="2" nodeType="withEffect">
                                  <p:stCondLst>
                                    <p:cond delay="0"/>
                                  </p:stCondLst>
                                  <p:childTnLst>
                                    <p:anim calcmode="lin" valueType="num">
                                      <p:cBhvr additive="base">
                                        <p:cTn id="346" dur="3000"/>
                                        <p:tgtEl>
                                          <p:spTgt spid="33"/>
                                        </p:tgtEl>
                                        <p:attrNameLst>
                                          <p:attrName>ppt_x</p:attrName>
                                        </p:attrNameLst>
                                      </p:cBhvr>
                                      <p:tavLst>
                                        <p:tav tm="0">
                                          <p:val>
                                            <p:strVal val="ppt_x"/>
                                          </p:val>
                                        </p:tav>
                                        <p:tav tm="100000">
                                          <p:val>
                                            <p:strVal val="ppt_x"/>
                                          </p:val>
                                        </p:tav>
                                      </p:tavLst>
                                    </p:anim>
                                    <p:anim calcmode="lin" valueType="num">
                                      <p:cBhvr additive="base">
                                        <p:cTn id="347" dur="3000"/>
                                        <p:tgtEl>
                                          <p:spTgt spid="33"/>
                                        </p:tgtEl>
                                        <p:attrNameLst>
                                          <p:attrName>ppt_y</p:attrName>
                                        </p:attrNameLst>
                                      </p:cBhvr>
                                      <p:tavLst>
                                        <p:tav tm="0">
                                          <p:val>
                                            <p:strVal val="ppt_y"/>
                                          </p:val>
                                        </p:tav>
                                        <p:tav tm="100000">
                                          <p:val>
                                            <p:strVal val="1+ppt_h/2"/>
                                          </p:val>
                                        </p:tav>
                                      </p:tavLst>
                                    </p:anim>
                                    <p:set>
                                      <p:cBhvr>
                                        <p:cTn id="348" dur="1" fill="hold">
                                          <p:stCondLst>
                                            <p:cond delay="2999"/>
                                          </p:stCondLst>
                                        </p:cTn>
                                        <p:tgtEl>
                                          <p:spTgt spid="33"/>
                                        </p:tgtEl>
                                        <p:attrNameLst>
                                          <p:attrName>style.visibility</p:attrName>
                                        </p:attrNameLst>
                                      </p:cBhvr>
                                      <p:to>
                                        <p:strVal val="hidden"/>
                                      </p:to>
                                    </p:set>
                                  </p:childTnLst>
                                </p:cTn>
                              </p:par>
                              <p:par>
                                <p:cTn id="349" presetID="2" presetClass="exit" presetSubtype="4" fill="hold" grpId="2" nodeType="withEffect">
                                  <p:stCondLst>
                                    <p:cond delay="0"/>
                                  </p:stCondLst>
                                  <p:childTnLst>
                                    <p:anim calcmode="lin" valueType="num">
                                      <p:cBhvr additive="base">
                                        <p:cTn id="350" dur="3000"/>
                                        <p:tgtEl>
                                          <p:spTgt spid="34"/>
                                        </p:tgtEl>
                                        <p:attrNameLst>
                                          <p:attrName>ppt_x</p:attrName>
                                        </p:attrNameLst>
                                      </p:cBhvr>
                                      <p:tavLst>
                                        <p:tav tm="0">
                                          <p:val>
                                            <p:strVal val="ppt_x"/>
                                          </p:val>
                                        </p:tav>
                                        <p:tav tm="100000">
                                          <p:val>
                                            <p:strVal val="ppt_x"/>
                                          </p:val>
                                        </p:tav>
                                      </p:tavLst>
                                    </p:anim>
                                    <p:anim calcmode="lin" valueType="num">
                                      <p:cBhvr additive="base">
                                        <p:cTn id="351" dur="3000"/>
                                        <p:tgtEl>
                                          <p:spTgt spid="34"/>
                                        </p:tgtEl>
                                        <p:attrNameLst>
                                          <p:attrName>ppt_y</p:attrName>
                                        </p:attrNameLst>
                                      </p:cBhvr>
                                      <p:tavLst>
                                        <p:tav tm="0">
                                          <p:val>
                                            <p:strVal val="ppt_y"/>
                                          </p:val>
                                        </p:tav>
                                        <p:tav tm="100000">
                                          <p:val>
                                            <p:strVal val="1+ppt_h/2"/>
                                          </p:val>
                                        </p:tav>
                                      </p:tavLst>
                                    </p:anim>
                                    <p:set>
                                      <p:cBhvr>
                                        <p:cTn id="352" dur="1" fill="hold">
                                          <p:stCondLst>
                                            <p:cond delay="2999"/>
                                          </p:stCondLst>
                                        </p:cTn>
                                        <p:tgtEl>
                                          <p:spTgt spid="34"/>
                                        </p:tgtEl>
                                        <p:attrNameLst>
                                          <p:attrName>style.visibility</p:attrName>
                                        </p:attrNameLst>
                                      </p:cBhvr>
                                      <p:to>
                                        <p:strVal val="hidden"/>
                                      </p:to>
                                    </p:set>
                                  </p:childTnLst>
                                </p:cTn>
                              </p:par>
                              <p:par>
                                <p:cTn id="353" presetID="2" presetClass="exit" presetSubtype="4" fill="hold" grpId="2" nodeType="withEffect">
                                  <p:stCondLst>
                                    <p:cond delay="0"/>
                                  </p:stCondLst>
                                  <p:childTnLst>
                                    <p:anim calcmode="lin" valueType="num">
                                      <p:cBhvr additive="base">
                                        <p:cTn id="354" dur="3000"/>
                                        <p:tgtEl>
                                          <p:spTgt spid="35"/>
                                        </p:tgtEl>
                                        <p:attrNameLst>
                                          <p:attrName>ppt_x</p:attrName>
                                        </p:attrNameLst>
                                      </p:cBhvr>
                                      <p:tavLst>
                                        <p:tav tm="0">
                                          <p:val>
                                            <p:strVal val="ppt_x"/>
                                          </p:val>
                                        </p:tav>
                                        <p:tav tm="100000">
                                          <p:val>
                                            <p:strVal val="ppt_x"/>
                                          </p:val>
                                        </p:tav>
                                      </p:tavLst>
                                    </p:anim>
                                    <p:anim calcmode="lin" valueType="num">
                                      <p:cBhvr additive="base">
                                        <p:cTn id="355" dur="3000"/>
                                        <p:tgtEl>
                                          <p:spTgt spid="35"/>
                                        </p:tgtEl>
                                        <p:attrNameLst>
                                          <p:attrName>ppt_y</p:attrName>
                                        </p:attrNameLst>
                                      </p:cBhvr>
                                      <p:tavLst>
                                        <p:tav tm="0">
                                          <p:val>
                                            <p:strVal val="ppt_y"/>
                                          </p:val>
                                        </p:tav>
                                        <p:tav tm="100000">
                                          <p:val>
                                            <p:strVal val="1+ppt_h/2"/>
                                          </p:val>
                                        </p:tav>
                                      </p:tavLst>
                                    </p:anim>
                                    <p:set>
                                      <p:cBhvr>
                                        <p:cTn id="356" dur="1" fill="hold">
                                          <p:stCondLst>
                                            <p:cond delay="2999"/>
                                          </p:stCondLst>
                                        </p:cTn>
                                        <p:tgtEl>
                                          <p:spTgt spid="35"/>
                                        </p:tgtEl>
                                        <p:attrNameLst>
                                          <p:attrName>style.visibility</p:attrName>
                                        </p:attrNameLst>
                                      </p:cBhvr>
                                      <p:to>
                                        <p:strVal val="hidden"/>
                                      </p:to>
                                    </p:set>
                                  </p:childTnLst>
                                </p:cTn>
                              </p:par>
                              <p:par>
                                <p:cTn id="357" presetID="2" presetClass="exit" presetSubtype="4" fill="hold" grpId="2" nodeType="withEffect">
                                  <p:stCondLst>
                                    <p:cond delay="0"/>
                                  </p:stCondLst>
                                  <p:childTnLst>
                                    <p:anim calcmode="lin" valueType="num">
                                      <p:cBhvr additive="base">
                                        <p:cTn id="358" dur="3000"/>
                                        <p:tgtEl>
                                          <p:spTgt spid="36"/>
                                        </p:tgtEl>
                                        <p:attrNameLst>
                                          <p:attrName>ppt_x</p:attrName>
                                        </p:attrNameLst>
                                      </p:cBhvr>
                                      <p:tavLst>
                                        <p:tav tm="0">
                                          <p:val>
                                            <p:strVal val="ppt_x"/>
                                          </p:val>
                                        </p:tav>
                                        <p:tav tm="100000">
                                          <p:val>
                                            <p:strVal val="ppt_x"/>
                                          </p:val>
                                        </p:tav>
                                      </p:tavLst>
                                    </p:anim>
                                    <p:anim calcmode="lin" valueType="num">
                                      <p:cBhvr additive="base">
                                        <p:cTn id="359" dur="3000"/>
                                        <p:tgtEl>
                                          <p:spTgt spid="36"/>
                                        </p:tgtEl>
                                        <p:attrNameLst>
                                          <p:attrName>ppt_y</p:attrName>
                                        </p:attrNameLst>
                                      </p:cBhvr>
                                      <p:tavLst>
                                        <p:tav tm="0">
                                          <p:val>
                                            <p:strVal val="ppt_y"/>
                                          </p:val>
                                        </p:tav>
                                        <p:tav tm="100000">
                                          <p:val>
                                            <p:strVal val="1+ppt_h/2"/>
                                          </p:val>
                                        </p:tav>
                                      </p:tavLst>
                                    </p:anim>
                                    <p:set>
                                      <p:cBhvr>
                                        <p:cTn id="360" dur="1" fill="hold">
                                          <p:stCondLst>
                                            <p:cond delay="2999"/>
                                          </p:stCondLst>
                                        </p:cTn>
                                        <p:tgtEl>
                                          <p:spTgt spid="36"/>
                                        </p:tgtEl>
                                        <p:attrNameLst>
                                          <p:attrName>style.visibility</p:attrName>
                                        </p:attrNameLst>
                                      </p:cBhvr>
                                      <p:to>
                                        <p:strVal val="hidden"/>
                                      </p:to>
                                    </p:set>
                                  </p:childTnLst>
                                </p:cTn>
                              </p:par>
                              <p:par>
                                <p:cTn id="361" presetID="2" presetClass="exit" presetSubtype="4" fill="hold" grpId="2" nodeType="withEffect">
                                  <p:stCondLst>
                                    <p:cond delay="0"/>
                                  </p:stCondLst>
                                  <p:childTnLst>
                                    <p:anim calcmode="lin" valueType="num">
                                      <p:cBhvr additive="base">
                                        <p:cTn id="362" dur="3000"/>
                                        <p:tgtEl>
                                          <p:spTgt spid="37"/>
                                        </p:tgtEl>
                                        <p:attrNameLst>
                                          <p:attrName>ppt_x</p:attrName>
                                        </p:attrNameLst>
                                      </p:cBhvr>
                                      <p:tavLst>
                                        <p:tav tm="0">
                                          <p:val>
                                            <p:strVal val="ppt_x"/>
                                          </p:val>
                                        </p:tav>
                                        <p:tav tm="100000">
                                          <p:val>
                                            <p:strVal val="ppt_x"/>
                                          </p:val>
                                        </p:tav>
                                      </p:tavLst>
                                    </p:anim>
                                    <p:anim calcmode="lin" valueType="num">
                                      <p:cBhvr additive="base">
                                        <p:cTn id="363" dur="3000"/>
                                        <p:tgtEl>
                                          <p:spTgt spid="37"/>
                                        </p:tgtEl>
                                        <p:attrNameLst>
                                          <p:attrName>ppt_y</p:attrName>
                                        </p:attrNameLst>
                                      </p:cBhvr>
                                      <p:tavLst>
                                        <p:tav tm="0">
                                          <p:val>
                                            <p:strVal val="ppt_y"/>
                                          </p:val>
                                        </p:tav>
                                        <p:tav tm="100000">
                                          <p:val>
                                            <p:strVal val="1+ppt_h/2"/>
                                          </p:val>
                                        </p:tav>
                                      </p:tavLst>
                                    </p:anim>
                                    <p:set>
                                      <p:cBhvr>
                                        <p:cTn id="364" dur="1" fill="hold">
                                          <p:stCondLst>
                                            <p:cond delay="2999"/>
                                          </p:stCondLst>
                                        </p:cTn>
                                        <p:tgtEl>
                                          <p:spTgt spid="37"/>
                                        </p:tgtEl>
                                        <p:attrNameLst>
                                          <p:attrName>style.visibility</p:attrName>
                                        </p:attrNameLst>
                                      </p:cBhvr>
                                      <p:to>
                                        <p:strVal val="hidden"/>
                                      </p:to>
                                    </p:set>
                                  </p:childTnLst>
                                </p:cTn>
                              </p:par>
                              <p:par>
                                <p:cTn id="365" presetID="2" presetClass="exit" presetSubtype="4" fill="hold" grpId="2" nodeType="withEffect">
                                  <p:stCondLst>
                                    <p:cond delay="0"/>
                                  </p:stCondLst>
                                  <p:childTnLst>
                                    <p:anim calcmode="lin" valueType="num">
                                      <p:cBhvr additive="base">
                                        <p:cTn id="366" dur="3000"/>
                                        <p:tgtEl>
                                          <p:spTgt spid="38"/>
                                        </p:tgtEl>
                                        <p:attrNameLst>
                                          <p:attrName>ppt_x</p:attrName>
                                        </p:attrNameLst>
                                      </p:cBhvr>
                                      <p:tavLst>
                                        <p:tav tm="0">
                                          <p:val>
                                            <p:strVal val="ppt_x"/>
                                          </p:val>
                                        </p:tav>
                                        <p:tav tm="100000">
                                          <p:val>
                                            <p:strVal val="ppt_x"/>
                                          </p:val>
                                        </p:tav>
                                      </p:tavLst>
                                    </p:anim>
                                    <p:anim calcmode="lin" valueType="num">
                                      <p:cBhvr additive="base">
                                        <p:cTn id="367" dur="3000"/>
                                        <p:tgtEl>
                                          <p:spTgt spid="38"/>
                                        </p:tgtEl>
                                        <p:attrNameLst>
                                          <p:attrName>ppt_y</p:attrName>
                                        </p:attrNameLst>
                                      </p:cBhvr>
                                      <p:tavLst>
                                        <p:tav tm="0">
                                          <p:val>
                                            <p:strVal val="ppt_y"/>
                                          </p:val>
                                        </p:tav>
                                        <p:tav tm="100000">
                                          <p:val>
                                            <p:strVal val="1+ppt_h/2"/>
                                          </p:val>
                                        </p:tav>
                                      </p:tavLst>
                                    </p:anim>
                                    <p:set>
                                      <p:cBhvr>
                                        <p:cTn id="368" dur="1" fill="hold">
                                          <p:stCondLst>
                                            <p:cond delay="2999"/>
                                          </p:stCondLst>
                                        </p:cTn>
                                        <p:tgtEl>
                                          <p:spTgt spid="38"/>
                                        </p:tgtEl>
                                        <p:attrNameLst>
                                          <p:attrName>style.visibility</p:attrName>
                                        </p:attrNameLst>
                                      </p:cBhvr>
                                      <p:to>
                                        <p:strVal val="hidden"/>
                                      </p:to>
                                    </p:set>
                                  </p:childTnLst>
                                </p:cTn>
                              </p:par>
                              <p:par>
                                <p:cTn id="369" presetID="8" presetClass="emph" presetSubtype="0" fill="hold" grpId="3" nodeType="withEffect">
                                  <p:stCondLst>
                                    <p:cond delay="0"/>
                                  </p:stCondLst>
                                  <p:childTnLst>
                                    <p:animRot by="21600000">
                                      <p:cBhvr>
                                        <p:cTn id="370" dur="3000" fill="hold"/>
                                        <p:tgtEl>
                                          <p:spTgt spid="15"/>
                                        </p:tgtEl>
                                        <p:attrNameLst>
                                          <p:attrName>r</p:attrName>
                                        </p:attrNameLst>
                                      </p:cBhvr>
                                    </p:animRot>
                                  </p:childTnLst>
                                </p:cTn>
                              </p:par>
                              <p:par>
                                <p:cTn id="371" presetID="8" presetClass="emph" presetSubtype="0" fill="hold" grpId="3" nodeType="withEffect">
                                  <p:stCondLst>
                                    <p:cond delay="0"/>
                                  </p:stCondLst>
                                  <p:childTnLst>
                                    <p:animRot by="-21600000">
                                      <p:cBhvr>
                                        <p:cTn id="372" dur="3000" fill="hold"/>
                                        <p:tgtEl>
                                          <p:spTgt spid="16"/>
                                        </p:tgtEl>
                                        <p:attrNameLst>
                                          <p:attrName>r</p:attrName>
                                        </p:attrNameLst>
                                      </p:cBhvr>
                                    </p:animRot>
                                  </p:childTnLst>
                                </p:cTn>
                              </p:par>
                              <p:par>
                                <p:cTn id="373" presetID="8" presetClass="emph" presetSubtype="0" fill="hold" grpId="3" nodeType="withEffect">
                                  <p:stCondLst>
                                    <p:cond delay="0"/>
                                  </p:stCondLst>
                                  <p:childTnLst>
                                    <p:animRot by="21600000">
                                      <p:cBhvr>
                                        <p:cTn id="374" dur="3000" fill="hold"/>
                                        <p:tgtEl>
                                          <p:spTgt spid="17"/>
                                        </p:tgtEl>
                                        <p:attrNameLst>
                                          <p:attrName>r</p:attrName>
                                        </p:attrNameLst>
                                      </p:cBhvr>
                                    </p:animRot>
                                  </p:childTnLst>
                                </p:cTn>
                              </p:par>
                              <p:par>
                                <p:cTn id="375" presetID="8" presetClass="emph" presetSubtype="0" fill="hold" grpId="3" nodeType="withEffect">
                                  <p:stCondLst>
                                    <p:cond delay="0"/>
                                  </p:stCondLst>
                                  <p:childTnLst>
                                    <p:animRot by="-21600000">
                                      <p:cBhvr>
                                        <p:cTn id="376" dur="3000" fill="hold"/>
                                        <p:tgtEl>
                                          <p:spTgt spid="18"/>
                                        </p:tgtEl>
                                        <p:attrNameLst>
                                          <p:attrName>r</p:attrName>
                                        </p:attrNameLst>
                                      </p:cBhvr>
                                    </p:animRot>
                                  </p:childTnLst>
                                </p:cTn>
                              </p:par>
                              <p:par>
                                <p:cTn id="377" presetID="8" presetClass="emph" presetSubtype="0" fill="hold" grpId="3" nodeType="withEffect">
                                  <p:stCondLst>
                                    <p:cond delay="0"/>
                                  </p:stCondLst>
                                  <p:childTnLst>
                                    <p:animRot by="21600000">
                                      <p:cBhvr>
                                        <p:cTn id="378" dur="3000" fill="hold"/>
                                        <p:tgtEl>
                                          <p:spTgt spid="19"/>
                                        </p:tgtEl>
                                        <p:attrNameLst>
                                          <p:attrName>r</p:attrName>
                                        </p:attrNameLst>
                                      </p:cBhvr>
                                    </p:animRot>
                                  </p:childTnLst>
                                </p:cTn>
                              </p:par>
                              <p:par>
                                <p:cTn id="379" presetID="8" presetClass="emph" presetSubtype="0" fill="hold" grpId="3" nodeType="withEffect">
                                  <p:stCondLst>
                                    <p:cond delay="0"/>
                                  </p:stCondLst>
                                  <p:childTnLst>
                                    <p:animRot by="-21600000">
                                      <p:cBhvr>
                                        <p:cTn id="380" dur="3000" fill="hold"/>
                                        <p:tgtEl>
                                          <p:spTgt spid="20"/>
                                        </p:tgtEl>
                                        <p:attrNameLst>
                                          <p:attrName>r</p:attrName>
                                        </p:attrNameLst>
                                      </p:cBhvr>
                                    </p:animRot>
                                  </p:childTnLst>
                                </p:cTn>
                              </p:par>
                              <p:par>
                                <p:cTn id="381" presetID="8" presetClass="emph" presetSubtype="0" fill="hold" grpId="3" nodeType="withEffect">
                                  <p:stCondLst>
                                    <p:cond delay="0"/>
                                  </p:stCondLst>
                                  <p:childTnLst>
                                    <p:animRot by="21600000">
                                      <p:cBhvr>
                                        <p:cTn id="382" dur="3000" fill="hold"/>
                                        <p:tgtEl>
                                          <p:spTgt spid="21"/>
                                        </p:tgtEl>
                                        <p:attrNameLst>
                                          <p:attrName>r</p:attrName>
                                        </p:attrNameLst>
                                      </p:cBhvr>
                                    </p:animRot>
                                  </p:childTnLst>
                                </p:cTn>
                              </p:par>
                              <p:par>
                                <p:cTn id="383" presetID="8" presetClass="emph" presetSubtype="0" fill="hold" grpId="3" nodeType="withEffect">
                                  <p:stCondLst>
                                    <p:cond delay="0"/>
                                  </p:stCondLst>
                                  <p:childTnLst>
                                    <p:animRot by="-21600000">
                                      <p:cBhvr>
                                        <p:cTn id="384" dur="3000" fill="hold"/>
                                        <p:tgtEl>
                                          <p:spTgt spid="22"/>
                                        </p:tgtEl>
                                        <p:attrNameLst>
                                          <p:attrName>r</p:attrName>
                                        </p:attrNameLst>
                                      </p:cBhvr>
                                    </p:animRot>
                                  </p:childTnLst>
                                </p:cTn>
                              </p:par>
                              <p:par>
                                <p:cTn id="385" presetID="8" presetClass="emph" presetSubtype="0" fill="hold" grpId="3" nodeType="withEffect">
                                  <p:stCondLst>
                                    <p:cond delay="0"/>
                                  </p:stCondLst>
                                  <p:childTnLst>
                                    <p:animRot by="21600000">
                                      <p:cBhvr>
                                        <p:cTn id="386" dur="3000" fill="hold"/>
                                        <p:tgtEl>
                                          <p:spTgt spid="23"/>
                                        </p:tgtEl>
                                        <p:attrNameLst>
                                          <p:attrName>r</p:attrName>
                                        </p:attrNameLst>
                                      </p:cBhvr>
                                    </p:animRot>
                                  </p:childTnLst>
                                </p:cTn>
                              </p:par>
                              <p:par>
                                <p:cTn id="387" presetID="8" presetClass="emph" presetSubtype="0" fill="hold" grpId="3" nodeType="withEffect">
                                  <p:stCondLst>
                                    <p:cond delay="0"/>
                                  </p:stCondLst>
                                  <p:childTnLst>
                                    <p:animRot by="-21600000">
                                      <p:cBhvr>
                                        <p:cTn id="388" dur="3000" fill="hold"/>
                                        <p:tgtEl>
                                          <p:spTgt spid="24"/>
                                        </p:tgtEl>
                                        <p:attrNameLst>
                                          <p:attrName>r</p:attrName>
                                        </p:attrNameLst>
                                      </p:cBhvr>
                                    </p:animRot>
                                  </p:childTnLst>
                                </p:cTn>
                              </p:par>
                              <p:par>
                                <p:cTn id="389" presetID="8" presetClass="emph" presetSubtype="0" fill="hold" grpId="3" nodeType="withEffect">
                                  <p:stCondLst>
                                    <p:cond delay="0"/>
                                  </p:stCondLst>
                                  <p:childTnLst>
                                    <p:animRot by="21600000">
                                      <p:cBhvr>
                                        <p:cTn id="390" dur="3000" fill="hold"/>
                                        <p:tgtEl>
                                          <p:spTgt spid="25"/>
                                        </p:tgtEl>
                                        <p:attrNameLst>
                                          <p:attrName>r</p:attrName>
                                        </p:attrNameLst>
                                      </p:cBhvr>
                                    </p:animRot>
                                  </p:childTnLst>
                                </p:cTn>
                              </p:par>
                              <p:par>
                                <p:cTn id="391" presetID="8" presetClass="emph" presetSubtype="0" fill="hold" grpId="3" nodeType="withEffect">
                                  <p:stCondLst>
                                    <p:cond delay="0"/>
                                  </p:stCondLst>
                                  <p:childTnLst>
                                    <p:animRot by="-21600000">
                                      <p:cBhvr>
                                        <p:cTn id="392" dur="3000" fill="hold"/>
                                        <p:tgtEl>
                                          <p:spTgt spid="26"/>
                                        </p:tgtEl>
                                        <p:attrNameLst>
                                          <p:attrName>r</p:attrName>
                                        </p:attrNameLst>
                                      </p:cBhvr>
                                    </p:animRot>
                                  </p:childTnLst>
                                </p:cTn>
                              </p:par>
                              <p:par>
                                <p:cTn id="393" presetID="8" presetClass="emph" presetSubtype="0" fill="hold" grpId="3" nodeType="withEffect">
                                  <p:stCondLst>
                                    <p:cond delay="0"/>
                                  </p:stCondLst>
                                  <p:childTnLst>
                                    <p:animRot by="21600000">
                                      <p:cBhvr>
                                        <p:cTn id="394" dur="3000" fill="hold"/>
                                        <p:tgtEl>
                                          <p:spTgt spid="3"/>
                                        </p:tgtEl>
                                        <p:attrNameLst>
                                          <p:attrName>r</p:attrName>
                                        </p:attrNameLst>
                                      </p:cBhvr>
                                    </p:animRot>
                                  </p:childTnLst>
                                </p:cTn>
                              </p:par>
                              <p:par>
                                <p:cTn id="395" presetID="8" presetClass="emph" presetSubtype="0" fill="hold" grpId="3" nodeType="withEffect">
                                  <p:stCondLst>
                                    <p:cond delay="0"/>
                                  </p:stCondLst>
                                  <p:childTnLst>
                                    <p:animRot by="-21600000">
                                      <p:cBhvr>
                                        <p:cTn id="396" dur="3000" fill="hold"/>
                                        <p:tgtEl>
                                          <p:spTgt spid="4"/>
                                        </p:tgtEl>
                                        <p:attrNameLst>
                                          <p:attrName>r</p:attrName>
                                        </p:attrNameLst>
                                      </p:cBhvr>
                                    </p:animRot>
                                  </p:childTnLst>
                                </p:cTn>
                              </p:par>
                              <p:par>
                                <p:cTn id="397" presetID="8" presetClass="emph" presetSubtype="0" fill="hold" grpId="3" nodeType="withEffect">
                                  <p:stCondLst>
                                    <p:cond delay="0"/>
                                  </p:stCondLst>
                                  <p:childTnLst>
                                    <p:animRot by="21600000">
                                      <p:cBhvr>
                                        <p:cTn id="398" dur="3000" fill="hold"/>
                                        <p:tgtEl>
                                          <p:spTgt spid="5"/>
                                        </p:tgtEl>
                                        <p:attrNameLst>
                                          <p:attrName>r</p:attrName>
                                        </p:attrNameLst>
                                      </p:cBhvr>
                                    </p:animRot>
                                  </p:childTnLst>
                                </p:cTn>
                              </p:par>
                              <p:par>
                                <p:cTn id="399" presetID="8" presetClass="emph" presetSubtype="0" fill="hold" grpId="3" nodeType="withEffect">
                                  <p:stCondLst>
                                    <p:cond delay="0"/>
                                  </p:stCondLst>
                                  <p:childTnLst>
                                    <p:animRot by="-21600000">
                                      <p:cBhvr>
                                        <p:cTn id="400" dur="3000" fill="hold"/>
                                        <p:tgtEl>
                                          <p:spTgt spid="6"/>
                                        </p:tgtEl>
                                        <p:attrNameLst>
                                          <p:attrName>r</p:attrName>
                                        </p:attrNameLst>
                                      </p:cBhvr>
                                    </p:animRot>
                                  </p:childTnLst>
                                </p:cTn>
                              </p:par>
                              <p:par>
                                <p:cTn id="401" presetID="8" presetClass="emph" presetSubtype="0" fill="hold" grpId="3" nodeType="withEffect">
                                  <p:stCondLst>
                                    <p:cond delay="0"/>
                                  </p:stCondLst>
                                  <p:childTnLst>
                                    <p:animRot by="21600000">
                                      <p:cBhvr>
                                        <p:cTn id="402" dur="3000" fill="hold"/>
                                        <p:tgtEl>
                                          <p:spTgt spid="7"/>
                                        </p:tgtEl>
                                        <p:attrNameLst>
                                          <p:attrName>r</p:attrName>
                                        </p:attrNameLst>
                                      </p:cBhvr>
                                    </p:animRot>
                                  </p:childTnLst>
                                </p:cTn>
                              </p:par>
                              <p:par>
                                <p:cTn id="403" presetID="8" presetClass="emph" presetSubtype="0" fill="hold" grpId="3" nodeType="withEffect">
                                  <p:stCondLst>
                                    <p:cond delay="0"/>
                                  </p:stCondLst>
                                  <p:childTnLst>
                                    <p:animRot by="-21600000">
                                      <p:cBhvr>
                                        <p:cTn id="404" dur="3000" fill="hold"/>
                                        <p:tgtEl>
                                          <p:spTgt spid="8"/>
                                        </p:tgtEl>
                                        <p:attrNameLst>
                                          <p:attrName>r</p:attrName>
                                        </p:attrNameLst>
                                      </p:cBhvr>
                                    </p:animRot>
                                  </p:childTnLst>
                                </p:cTn>
                              </p:par>
                              <p:par>
                                <p:cTn id="405" presetID="8" presetClass="emph" presetSubtype="0" fill="hold" grpId="3" nodeType="withEffect">
                                  <p:stCondLst>
                                    <p:cond delay="0"/>
                                  </p:stCondLst>
                                  <p:childTnLst>
                                    <p:animRot by="21600000">
                                      <p:cBhvr>
                                        <p:cTn id="406" dur="3000" fill="hold"/>
                                        <p:tgtEl>
                                          <p:spTgt spid="9"/>
                                        </p:tgtEl>
                                        <p:attrNameLst>
                                          <p:attrName>r</p:attrName>
                                        </p:attrNameLst>
                                      </p:cBhvr>
                                    </p:animRot>
                                  </p:childTnLst>
                                </p:cTn>
                              </p:par>
                              <p:par>
                                <p:cTn id="407" presetID="8" presetClass="emph" presetSubtype="0" fill="hold" grpId="3" nodeType="withEffect">
                                  <p:stCondLst>
                                    <p:cond delay="0"/>
                                  </p:stCondLst>
                                  <p:childTnLst>
                                    <p:animRot by="-21600000">
                                      <p:cBhvr>
                                        <p:cTn id="408" dur="3000" fill="hold"/>
                                        <p:tgtEl>
                                          <p:spTgt spid="10"/>
                                        </p:tgtEl>
                                        <p:attrNameLst>
                                          <p:attrName>r</p:attrName>
                                        </p:attrNameLst>
                                      </p:cBhvr>
                                    </p:animRot>
                                  </p:childTnLst>
                                </p:cTn>
                              </p:par>
                              <p:par>
                                <p:cTn id="409" presetID="8" presetClass="emph" presetSubtype="0" fill="hold" grpId="3" nodeType="withEffect">
                                  <p:stCondLst>
                                    <p:cond delay="0"/>
                                  </p:stCondLst>
                                  <p:childTnLst>
                                    <p:animRot by="21600000">
                                      <p:cBhvr>
                                        <p:cTn id="410" dur="3000" fill="hold"/>
                                        <p:tgtEl>
                                          <p:spTgt spid="11"/>
                                        </p:tgtEl>
                                        <p:attrNameLst>
                                          <p:attrName>r</p:attrName>
                                        </p:attrNameLst>
                                      </p:cBhvr>
                                    </p:animRot>
                                  </p:childTnLst>
                                </p:cTn>
                              </p:par>
                              <p:par>
                                <p:cTn id="411" presetID="8" presetClass="emph" presetSubtype="0" fill="hold" grpId="3" nodeType="withEffect">
                                  <p:stCondLst>
                                    <p:cond delay="0"/>
                                  </p:stCondLst>
                                  <p:childTnLst>
                                    <p:animRot by="-21600000">
                                      <p:cBhvr>
                                        <p:cTn id="412" dur="3000" fill="hold"/>
                                        <p:tgtEl>
                                          <p:spTgt spid="12"/>
                                        </p:tgtEl>
                                        <p:attrNameLst>
                                          <p:attrName>r</p:attrName>
                                        </p:attrNameLst>
                                      </p:cBhvr>
                                    </p:animRot>
                                  </p:childTnLst>
                                </p:cTn>
                              </p:par>
                              <p:par>
                                <p:cTn id="413" presetID="8" presetClass="emph" presetSubtype="0" fill="hold" grpId="3" nodeType="withEffect">
                                  <p:stCondLst>
                                    <p:cond delay="0"/>
                                  </p:stCondLst>
                                  <p:childTnLst>
                                    <p:animRot by="21600000">
                                      <p:cBhvr>
                                        <p:cTn id="414" dur="3000" fill="hold"/>
                                        <p:tgtEl>
                                          <p:spTgt spid="13"/>
                                        </p:tgtEl>
                                        <p:attrNameLst>
                                          <p:attrName>r</p:attrName>
                                        </p:attrNameLst>
                                      </p:cBhvr>
                                    </p:animRot>
                                  </p:childTnLst>
                                </p:cTn>
                              </p:par>
                              <p:par>
                                <p:cTn id="415" presetID="8" presetClass="emph" presetSubtype="0" fill="hold" grpId="3" nodeType="withEffect">
                                  <p:stCondLst>
                                    <p:cond delay="0"/>
                                  </p:stCondLst>
                                  <p:childTnLst>
                                    <p:animRot by="-21600000">
                                      <p:cBhvr>
                                        <p:cTn id="416" dur="3000" fill="hold"/>
                                        <p:tgtEl>
                                          <p:spTgt spid="14"/>
                                        </p:tgtEl>
                                        <p:attrNameLst>
                                          <p:attrName>r</p:attrName>
                                        </p:attrNameLst>
                                      </p:cBhvr>
                                    </p:animRot>
                                  </p:childTnLst>
                                </p:cTn>
                              </p:par>
                              <p:par>
                                <p:cTn id="417" presetID="8" presetClass="emph" presetSubtype="0" fill="hold" grpId="3" nodeType="withEffect">
                                  <p:stCondLst>
                                    <p:cond delay="0"/>
                                  </p:stCondLst>
                                  <p:childTnLst>
                                    <p:animRot by="21600000">
                                      <p:cBhvr>
                                        <p:cTn id="418" dur="3000" fill="hold"/>
                                        <p:tgtEl>
                                          <p:spTgt spid="27"/>
                                        </p:tgtEl>
                                        <p:attrNameLst>
                                          <p:attrName>r</p:attrName>
                                        </p:attrNameLst>
                                      </p:cBhvr>
                                    </p:animRot>
                                  </p:childTnLst>
                                </p:cTn>
                              </p:par>
                              <p:par>
                                <p:cTn id="419" presetID="8" presetClass="emph" presetSubtype="0" fill="hold" grpId="3" nodeType="withEffect">
                                  <p:stCondLst>
                                    <p:cond delay="0"/>
                                  </p:stCondLst>
                                  <p:childTnLst>
                                    <p:animRot by="-21600000">
                                      <p:cBhvr>
                                        <p:cTn id="420" dur="3000" fill="hold"/>
                                        <p:tgtEl>
                                          <p:spTgt spid="28"/>
                                        </p:tgtEl>
                                        <p:attrNameLst>
                                          <p:attrName>r</p:attrName>
                                        </p:attrNameLst>
                                      </p:cBhvr>
                                    </p:animRot>
                                  </p:childTnLst>
                                </p:cTn>
                              </p:par>
                              <p:par>
                                <p:cTn id="421" presetID="8" presetClass="emph" presetSubtype="0" fill="hold" grpId="3" nodeType="withEffect">
                                  <p:stCondLst>
                                    <p:cond delay="0"/>
                                  </p:stCondLst>
                                  <p:childTnLst>
                                    <p:animRot by="21600000">
                                      <p:cBhvr>
                                        <p:cTn id="422" dur="3000" fill="hold"/>
                                        <p:tgtEl>
                                          <p:spTgt spid="29"/>
                                        </p:tgtEl>
                                        <p:attrNameLst>
                                          <p:attrName>r</p:attrName>
                                        </p:attrNameLst>
                                      </p:cBhvr>
                                    </p:animRot>
                                  </p:childTnLst>
                                </p:cTn>
                              </p:par>
                              <p:par>
                                <p:cTn id="423" presetID="8" presetClass="emph" presetSubtype="0" fill="hold" grpId="3" nodeType="withEffect">
                                  <p:stCondLst>
                                    <p:cond delay="0"/>
                                  </p:stCondLst>
                                  <p:childTnLst>
                                    <p:animRot by="-21600000">
                                      <p:cBhvr>
                                        <p:cTn id="424" dur="3000" fill="hold"/>
                                        <p:tgtEl>
                                          <p:spTgt spid="30"/>
                                        </p:tgtEl>
                                        <p:attrNameLst>
                                          <p:attrName>r</p:attrName>
                                        </p:attrNameLst>
                                      </p:cBhvr>
                                    </p:animRot>
                                  </p:childTnLst>
                                </p:cTn>
                              </p:par>
                              <p:par>
                                <p:cTn id="425" presetID="8" presetClass="emph" presetSubtype="0" fill="hold" grpId="3" nodeType="withEffect">
                                  <p:stCondLst>
                                    <p:cond delay="0"/>
                                  </p:stCondLst>
                                  <p:childTnLst>
                                    <p:animRot by="21600000">
                                      <p:cBhvr>
                                        <p:cTn id="426" dur="3000" fill="hold"/>
                                        <p:tgtEl>
                                          <p:spTgt spid="31"/>
                                        </p:tgtEl>
                                        <p:attrNameLst>
                                          <p:attrName>r</p:attrName>
                                        </p:attrNameLst>
                                      </p:cBhvr>
                                    </p:animRot>
                                  </p:childTnLst>
                                </p:cTn>
                              </p:par>
                              <p:par>
                                <p:cTn id="427" presetID="8" presetClass="emph" presetSubtype="0" fill="hold" grpId="3" nodeType="withEffect">
                                  <p:stCondLst>
                                    <p:cond delay="0"/>
                                  </p:stCondLst>
                                  <p:childTnLst>
                                    <p:animRot by="-21600000">
                                      <p:cBhvr>
                                        <p:cTn id="428" dur="3000" fill="hold"/>
                                        <p:tgtEl>
                                          <p:spTgt spid="32"/>
                                        </p:tgtEl>
                                        <p:attrNameLst>
                                          <p:attrName>r</p:attrName>
                                        </p:attrNameLst>
                                      </p:cBhvr>
                                    </p:animRot>
                                  </p:childTnLst>
                                </p:cTn>
                              </p:par>
                              <p:par>
                                <p:cTn id="429" presetID="8" presetClass="emph" presetSubtype="0" fill="hold" grpId="3" nodeType="withEffect">
                                  <p:stCondLst>
                                    <p:cond delay="0"/>
                                  </p:stCondLst>
                                  <p:childTnLst>
                                    <p:animRot by="21600000">
                                      <p:cBhvr>
                                        <p:cTn id="430" dur="3000" fill="hold"/>
                                        <p:tgtEl>
                                          <p:spTgt spid="33"/>
                                        </p:tgtEl>
                                        <p:attrNameLst>
                                          <p:attrName>r</p:attrName>
                                        </p:attrNameLst>
                                      </p:cBhvr>
                                    </p:animRot>
                                  </p:childTnLst>
                                </p:cTn>
                              </p:par>
                              <p:par>
                                <p:cTn id="431" presetID="8" presetClass="emph" presetSubtype="0" fill="hold" grpId="3" nodeType="withEffect">
                                  <p:stCondLst>
                                    <p:cond delay="0"/>
                                  </p:stCondLst>
                                  <p:childTnLst>
                                    <p:animRot by="-21600000">
                                      <p:cBhvr>
                                        <p:cTn id="432" dur="3000" fill="hold"/>
                                        <p:tgtEl>
                                          <p:spTgt spid="34"/>
                                        </p:tgtEl>
                                        <p:attrNameLst>
                                          <p:attrName>r</p:attrName>
                                        </p:attrNameLst>
                                      </p:cBhvr>
                                    </p:animRot>
                                  </p:childTnLst>
                                </p:cTn>
                              </p:par>
                              <p:par>
                                <p:cTn id="433" presetID="8" presetClass="emph" presetSubtype="0" fill="hold" grpId="3" nodeType="withEffect">
                                  <p:stCondLst>
                                    <p:cond delay="0"/>
                                  </p:stCondLst>
                                  <p:childTnLst>
                                    <p:animRot by="21600000">
                                      <p:cBhvr>
                                        <p:cTn id="434" dur="3000" fill="hold"/>
                                        <p:tgtEl>
                                          <p:spTgt spid="35"/>
                                        </p:tgtEl>
                                        <p:attrNameLst>
                                          <p:attrName>r</p:attrName>
                                        </p:attrNameLst>
                                      </p:cBhvr>
                                    </p:animRot>
                                  </p:childTnLst>
                                </p:cTn>
                              </p:par>
                              <p:par>
                                <p:cTn id="435" presetID="8" presetClass="emph" presetSubtype="0" fill="hold" grpId="3" nodeType="withEffect">
                                  <p:stCondLst>
                                    <p:cond delay="0"/>
                                  </p:stCondLst>
                                  <p:childTnLst>
                                    <p:animRot by="-21600000">
                                      <p:cBhvr>
                                        <p:cTn id="436" dur="3000" fill="hold"/>
                                        <p:tgtEl>
                                          <p:spTgt spid="36"/>
                                        </p:tgtEl>
                                        <p:attrNameLst>
                                          <p:attrName>r</p:attrName>
                                        </p:attrNameLst>
                                      </p:cBhvr>
                                    </p:animRot>
                                  </p:childTnLst>
                                </p:cTn>
                              </p:par>
                              <p:par>
                                <p:cTn id="437" presetID="8" presetClass="emph" presetSubtype="0" fill="hold" grpId="3" nodeType="withEffect">
                                  <p:stCondLst>
                                    <p:cond delay="0"/>
                                  </p:stCondLst>
                                  <p:childTnLst>
                                    <p:animRot by="21600000">
                                      <p:cBhvr>
                                        <p:cTn id="438" dur="3000" fill="hold"/>
                                        <p:tgtEl>
                                          <p:spTgt spid="37"/>
                                        </p:tgtEl>
                                        <p:attrNameLst>
                                          <p:attrName>r</p:attrName>
                                        </p:attrNameLst>
                                      </p:cBhvr>
                                    </p:animRot>
                                  </p:childTnLst>
                                </p:cTn>
                              </p:par>
                              <p:par>
                                <p:cTn id="439" presetID="8" presetClass="emph" presetSubtype="0" fill="hold" grpId="3" nodeType="withEffect">
                                  <p:stCondLst>
                                    <p:cond delay="0"/>
                                  </p:stCondLst>
                                  <p:childTnLst>
                                    <p:animRot by="-21600000">
                                      <p:cBhvr>
                                        <p:cTn id="440" dur="3000" fill="hold"/>
                                        <p:tgtEl>
                                          <p:spTgt spid="38"/>
                                        </p:tgtEl>
                                        <p:attrNameLst>
                                          <p:attrName>r</p:attrName>
                                        </p:attrNameLst>
                                      </p:cBhvr>
                                    </p:animRot>
                                  </p:childTnLst>
                                </p:cTn>
                              </p:par>
                              <p:par>
                                <p:cTn id="441" presetID="17" presetClass="entr" presetSubtype="1" fill="hold" nodeType="withEffect">
                                  <p:stCondLst>
                                    <p:cond delay="0"/>
                                  </p:stCondLst>
                                  <p:childTnLst>
                                    <p:set>
                                      <p:cBhvr>
                                        <p:cTn id="442" dur="1" fill="hold">
                                          <p:stCondLst>
                                            <p:cond delay="0"/>
                                          </p:stCondLst>
                                        </p:cTn>
                                        <p:tgtEl>
                                          <p:spTgt spid="2"/>
                                        </p:tgtEl>
                                        <p:attrNameLst>
                                          <p:attrName>style.visibility</p:attrName>
                                        </p:attrNameLst>
                                      </p:cBhvr>
                                      <p:to>
                                        <p:strVal val="visible"/>
                                      </p:to>
                                    </p:set>
                                    <p:anim calcmode="lin" valueType="num">
                                      <p:cBhvr>
                                        <p:cTn id="443" dur="3000" fill="hold"/>
                                        <p:tgtEl>
                                          <p:spTgt spid="2"/>
                                        </p:tgtEl>
                                        <p:attrNameLst>
                                          <p:attrName>ppt_x</p:attrName>
                                        </p:attrNameLst>
                                      </p:cBhvr>
                                      <p:tavLst>
                                        <p:tav tm="0">
                                          <p:val>
                                            <p:strVal val="#ppt_x"/>
                                          </p:val>
                                        </p:tav>
                                        <p:tav tm="100000">
                                          <p:val>
                                            <p:strVal val="#ppt_x"/>
                                          </p:val>
                                        </p:tav>
                                      </p:tavLst>
                                    </p:anim>
                                    <p:anim calcmode="lin" valueType="num">
                                      <p:cBhvr>
                                        <p:cTn id="444" dur="3000" fill="hold"/>
                                        <p:tgtEl>
                                          <p:spTgt spid="2"/>
                                        </p:tgtEl>
                                        <p:attrNameLst>
                                          <p:attrName>ppt_y</p:attrName>
                                        </p:attrNameLst>
                                      </p:cBhvr>
                                      <p:tavLst>
                                        <p:tav tm="0">
                                          <p:val>
                                            <p:strVal val="#ppt_y-#ppt_h/2"/>
                                          </p:val>
                                        </p:tav>
                                        <p:tav tm="100000">
                                          <p:val>
                                            <p:strVal val="#ppt_y"/>
                                          </p:val>
                                        </p:tav>
                                      </p:tavLst>
                                    </p:anim>
                                    <p:anim calcmode="lin" valueType="num">
                                      <p:cBhvr>
                                        <p:cTn id="445" dur="3000" fill="hold"/>
                                        <p:tgtEl>
                                          <p:spTgt spid="2"/>
                                        </p:tgtEl>
                                        <p:attrNameLst>
                                          <p:attrName>ppt_w</p:attrName>
                                        </p:attrNameLst>
                                      </p:cBhvr>
                                      <p:tavLst>
                                        <p:tav tm="0">
                                          <p:val>
                                            <p:strVal val="#ppt_w"/>
                                          </p:val>
                                        </p:tav>
                                        <p:tav tm="100000">
                                          <p:val>
                                            <p:strVal val="#ppt_w"/>
                                          </p:val>
                                        </p:tav>
                                      </p:tavLst>
                                    </p:anim>
                                    <p:anim calcmode="lin" valueType="num">
                                      <p:cBhvr>
                                        <p:cTn id="446" dur="3000" fill="hold"/>
                                        <p:tgtEl>
                                          <p:spTgt spid="2"/>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P spid="20" grpId="1" animBg="1"/>
      <p:bldP spid="20" grpId="2" animBg="1"/>
      <p:bldP spid="20" grpId="3" animBg="1"/>
      <p:bldP spid="21" grpId="0" animBg="1"/>
      <p:bldP spid="21" grpId="1" animBg="1"/>
      <p:bldP spid="21" grpId="2" animBg="1"/>
      <p:bldP spid="21" grpId="3" animBg="1"/>
      <p:bldP spid="22" grpId="0" animBg="1"/>
      <p:bldP spid="22" grpId="1" animBg="1"/>
      <p:bldP spid="22" grpId="2" animBg="1"/>
      <p:bldP spid="22" grpId="3" animBg="1"/>
      <p:bldP spid="23" grpId="0" animBg="1"/>
      <p:bldP spid="23" grpId="1" animBg="1"/>
      <p:bldP spid="23" grpId="2" animBg="1"/>
      <p:bldP spid="23" grpId="3" animBg="1"/>
      <p:bldP spid="24" grpId="0" animBg="1"/>
      <p:bldP spid="24" grpId="1" animBg="1"/>
      <p:bldP spid="24" grpId="2" animBg="1"/>
      <p:bldP spid="24" grpId="3" animBg="1"/>
      <p:bldP spid="25" grpId="0" animBg="1"/>
      <p:bldP spid="25" grpId="1" animBg="1"/>
      <p:bldP spid="25" grpId="2" animBg="1"/>
      <p:bldP spid="25" grpId="3" animBg="1"/>
      <p:bldP spid="26" grpId="0" animBg="1"/>
      <p:bldP spid="26" grpId="1" animBg="1"/>
      <p:bldP spid="26" grpId="2" animBg="1"/>
      <p:bldP spid="26" grpId="3" animBg="1"/>
      <p:bldP spid="27" grpId="0" animBg="1"/>
      <p:bldP spid="27" grpId="1" animBg="1"/>
      <p:bldP spid="27" grpId="2" animBg="1"/>
      <p:bldP spid="27" grpId="3" animBg="1"/>
      <p:bldP spid="28" grpId="0" animBg="1"/>
      <p:bldP spid="28" grpId="1" animBg="1"/>
      <p:bldP spid="28" grpId="2" animBg="1"/>
      <p:bldP spid="28" grpId="3" animBg="1"/>
      <p:bldP spid="29" grpId="0" animBg="1"/>
      <p:bldP spid="29" grpId="1" animBg="1"/>
      <p:bldP spid="29" grpId="2" animBg="1"/>
      <p:bldP spid="29" grpId="3" animBg="1"/>
      <p:bldP spid="30" grpId="0" animBg="1"/>
      <p:bldP spid="30" grpId="1" animBg="1"/>
      <p:bldP spid="30" grpId="2" animBg="1"/>
      <p:bldP spid="30" grpId="3" animBg="1"/>
      <p:bldP spid="31" grpId="0" animBg="1"/>
      <p:bldP spid="31" grpId="1" animBg="1"/>
      <p:bldP spid="31" grpId="2" animBg="1"/>
      <p:bldP spid="31" grpId="3" animBg="1"/>
      <p:bldP spid="32" grpId="0" animBg="1"/>
      <p:bldP spid="32" grpId="1" animBg="1"/>
      <p:bldP spid="32" grpId="2" animBg="1"/>
      <p:bldP spid="32" grpId="3" animBg="1"/>
      <p:bldP spid="33" grpId="0" animBg="1"/>
      <p:bldP spid="33" grpId="1" animBg="1"/>
      <p:bldP spid="33" grpId="2" animBg="1"/>
      <p:bldP spid="33" grpId="3" animBg="1"/>
      <p:bldP spid="34" grpId="0" animBg="1"/>
      <p:bldP spid="34" grpId="1" animBg="1"/>
      <p:bldP spid="34" grpId="2" animBg="1"/>
      <p:bldP spid="34" grpId="3" animBg="1"/>
      <p:bldP spid="35" grpId="0" animBg="1"/>
      <p:bldP spid="35" grpId="1" animBg="1"/>
      <p:bldP spid="35" grpId="2" animBg="1"/>
      <p:bldP spid="35" grpId="3" animBg="1"/>
      <p:bldP spid="36" grpId="0" animBg="1"/>
      <p:bldP spid="36" grpId="1" animBg="1"/>
      <p:bldP spid="36" grpId="2" animBg="1"/>
      <p:bldP spid="36" grpId="3" animBg="1"/>
      <p:bldP spid="37" grpId="0" animBg="1"/>
      <p:bldP spid="37" grpId="1" animBg="1"/>
      <p:bldP spid="37" grpId="2" animBg="1"/>
      <p:bldP spid="37" grpId="3" animBg="1"/>
      <p:bldP spid="38" grpId="0" animBg="1"/>
      <p:bldP spid="38" grpId="1" animBg="1"/>
      <p:bldP spid="38" grpId="2" animBg="1"/>
      <p:bldP spid="38" grpId="3" animBg="1"/>
      <p:bldP spid="39"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684ff280bf704cfd8155d73ab7ce977a.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20110219001326892.png"/>
          <p:cNvPicPr>
            <a:picLocks noChangeAspect="1"/>
          </p:cNvPicPr>
          <p:nvPr/>
        </p:nvPicPr>
        <p:blipFill>
          <a:blip r:embed="rId3">
            <a:duotone>
              <a:prstClr val="black"/>
              <a:srgbClr val="9999FF">
                <a:tint val="45000"/>
                <a:satMod val="400000"/>
              </a:srgbClr>
            </a:duotone>
            <a:lum bright="30000" contrast="40000"/>
          </a:blip>
          <a:srcRect l="15937" t="15762" r="18389" b="18564"/>
          <a:stretch>
            <a:fillRect/>
          </a:stretch>
        </p:blipFill>
        <p:spPr>
          <a:xfrm>
            <a:off x="2714612" y="0"/>
            <a:ext cx="571504" cy="571504"/>
          </a:xfrm>
          <a:prstGeom prst="rect">
            <a:avLst/>
          </a:prstGeom>
          <a:effectLst/>
        </p:spPr>
      </p:pic>
      <p:pic>
        <p:nvPicPr>
          <p:cNvPr id="4" name="3 Imagen" descr="20110219001326892.png"/>
          <p:cNvPicPr>
            <a:picLocks noChangeAspect="1"/>
          </p:cNvPicPr>
          <p:nvPr/>
        </p:nvPicPr>
        <p:blipFill>
          <a:blip r:embed="rId3">
            <a:duotone>
              <a:prstClr val="black"/>
              <a:srgbClr val="9999FF">
                <a:tint val="45000"/>
                <a:satMod val="400000"/>
              </a:srgbClr>
            </a:duotone>
            <a:lum bright="30000" contrast="40000"/>
          </a:blip>
          <a:srcRect l="15937" t="15762" r="18389" b="18564"/>
          <a:stretch>
            <a:fillRect/>
          </a:stretch>
        </p:blipFill>
        <p:spPr>
          <a:xfrm>
            <a:off x="785786" y="0"/>
            <a:ext cx="571504" cy="571504"/>
          </a:xfrm>
          <a:prstGeom prst="rect">
            <a:avLst/>
          </a:prstGeom>
          <a:effectLst/>
        </p:spPr>
      </p:pic>
      <p:pic>
        <p:nvPicPr>
          <p:cNvPr id="5" name="4 Imagen" descr="20110219001326892.png"/>
          <p:cNvPicPr>
            <a:picLocks noChangeAspect="1"/>
          </p:cNvPicPr>
          <p:nvPr/>
        </p:nvPicPr>
        <p:blipFill>
          <a:blip r:embed="rId3">
            <a:duotone>
              <a:prstClr val="black"/>
              <a:srgbClr val="9999FF">
                <a:tint val="45000"/>
                <a:satMod val="400000"/>
              </a:srgbClr>
            </a:duotone>
            <a:lum bright="30000" contrast="40000"/>
          </a:blip>
          <a:srcRect l="15937" t="15762" r="18389" b="18564"/>
          <a:stretch>
            <a:fillRect/>
          </a:stretch>
        </p:blipFill>
        <p:spPr>
          <a:xfrm>
            <a:off x="3714744" y="0"/>
            <a:ext cx="571504" cy="571504"/>
          </a:xfrm>
          <a:prstGeom prst="rect">
            <a:avLst/>
          </a:prstGeom>
          <a:effectLst/>
        </p:spPr>
      </p:pic>
      <p:pic>
        <p:nvPicPr>
          <p:cNvPr id="6" name="5 Imagen" descr="20110219001326892.png"/>
          <p:cNvPicPr>
            <a:picLocks noChangeAspect="1"/>
          </p:cNvPicPr>
          <p:nvPr/>
        </p:nvPicPr>
        <p:blipFill>
          <a:blip r:embed="rId3">
            <a:duotone>
              <a:prstClr val="black"/>
              <a:srgbClr val="9999FF">
                <a:tint val="45000"/>
                <a:satMod val="400000"/>
              </a:srgbClr>
            </a:duotone>
            <a:lum bright="30000" contrast="40000"/>
          </a:blip>
          <a:srcRect l="15937" t="15762" r="18389" b="18564"/>
          <a:stretch>
            <a:fillRect/>
          </a:stretch>
        </p:blipFill>
        <p:spPr>
          <a:xfrm>
            <a:off x="1785918" y="0"/>
            <a:ext cx="571504" cy="571504"/>
          </a:xfrm>
          <a:prstGeom prst="rect">
            <a:avLst/>
          </a:prstGeom>
          <a:effectLst/>
        </p:spPr>
      </p:pic>
      <p:pic>
        <p:nvPicPr>
          <p:cNvPr id="7" name="6 Imagen" descr="20110219001326892.png"/>
          <p:cNvPicPr>
            <a:picLocks noChangeAspect="1"/>
          </p:cNvPicPr>
          <p:nvPr/>
        </p:nvPicPr>
        <p:blipFill>
          <a:blip r:embed="rId3">
            <a:duotone>
              <a:prstClr val="black"/>
              <a:srgbClr val="9999FF">
                <a:tint val="45000"/>
                <a:satMod val="400000"/>
              </a:srgbClr>
            </a:duotone>
            <a:lum bright="30000" contrast="40000"/>
          </a:blip>
          <a:srcRect l="15937" t="15762" r="18389" b="18564"/>
          <a:stretch>
            <a:fillRect/>
          </a:stretch>
        </p:blipFill>
        <p:spPr>
          <a:xfrm>
            <a:off x="5715008" y="0"/>
            <a:ext cx="571504" cy="571504"/>
          </a:xfrm>
          <a:prstGeom prst="rect">
            <a:avLst/>
          </a:prstGeom>
          <a:effectLst/>
        </p:spPr>
      </p:pic>
      <p:pic>
        <p:nvPicPr>
          <p:cNvPr id="8" name="7 Imagen" descr="20110219001326892.png"/>
          <p:cNvPicPr>
            <a:picLocks noChangeAspect="1"/>
          </p:cNvPicPr>
          <p:nvPr/>
        </p:nvPicPr>
        <p:blipFill>
          <a:blip r:embed="rId3">
            <a:duotone>
              <a:prstClr val="black"/>
              <a:srgbClr val="9999FF">
                <a:tint val="45000"/>
                <a:satMod val="400000"/>
              </a:srgbClr>
            </a:duotone>
            <a:lum bright="30000" contrast="40000"/>
          </a:blip>
          <a:srcRect l="15937" t="15762" r="18389" b="18564"/>
          <a:stretch>
            <a:fillRect/>
          </a:stretch>
        </p:blipFill>
        <p:spPr>
          <a:xfrm>
            <a:off x="7786710" y="0"/>
            <a:ext cx="571504" cy="571504"/>
          </a:xfrm>
          <a:prstGeom prst="rect">
            <a:avLst/>
          </a:prstGeom>
          <a:effectLst/>
        </p:spPr>
      </p:pic>
      <p:pic>
        <p:nvPicPr>
          <p:cNvPr id="9" name="8 Imagen" descr="20110219001326892.png"/>
          <p:cNvPicPr>
            <a:picLocks noChangeAspect="1"/>
          </p:cNvPicPr>
          <p:nvPr/>
        </p:nvPicPr>
        <p:blipFill>
          <a:blip r:embed="rId3">
            <a:duotone>
              <a:prstClr val="black"/>
              <a:srgbClr val="9999FF">
                <a:tint val="45000"/>
                <a:satMod val="400000"/>
              </a:srgbClr>
            </a:duotone>
            <a:lum bright="30000" contrast="40000"/>
          </a:blip>
          <a:srcRect l="15937" t="15762" r="18389" b="18564"/>
          <a:stretch>
            <a:fillRect/>
          </a:stretch>
        </p:blipFill>
        <p:spPr>
          <a:xfrm>
            <a:off x="6715140" y="0"/>
            <a:ext cx="571504" cy="571504"/>
          </a:xfrm>
          <a:prstGeom prst="rect">
            <a:avLst/>
          </a:prstGeom>
          <a:effectLst/>
        </p:spPr>
      </p:pic>
      <p:pic>
        <p:nvPicPr>
          <p:cNvPr id="10" name="9 Imagen" descr="20110219001326892.png"/>
          <p:cNvPicPr>
            <a:picLocks noChangeAspect="1"/>
          </p:cNvPicPr>
          <p:nvPr/>
        </p:nvPicPr>
        <p:blipFill>
          <a:blip r:embed="rId3">
            <a:duotone>
              <a:prstClr val="black"/>
              <a:srgbClr val="9999FF">
                <a:tint val="45000"/>
                <a:satMod val="400000"/>
              </a:srgbClr>
            </a:duotone>
            <a:lum bright="30000" contrast="40000"/>
          </a:blip>
          <a:srcRect l="15937" t="15762" r="18389" b="18564"/>
          <a:stretch>
            <a:fillRect/>
          </a:stretch>
        </p:blipFill>
        <p:spPr>
          <a:xfrm>
            <a:off x="4643438" y="0"/>
            <a:ext cx="571504" cy="571504"/>
          </a:xfrm>
          <a:prstGeom prst="rect">
            <a:avLst/>
          </a:prstGeom>
          <a:effectLst/>
        </p:spPr>
      </p:pic>
      <p:pic>
        <p:nvPicPr>
          <p:cNvPr id="11" name="10 Imagen" descr="20110219001326892.png"/>
          <p:cNvPicPr>
            <a:picLocks noChangeAspect="1"/>
          </p:cNvPicPr>
          <p:nvPr/>
        </p:nvPicPr>
        <p:blipFill>
          <a:blip r:embed="rId3">
            <a:duotone>
              <a:prstClr val="black"/>
              <a:srgbClr val="9999FF">
                <a:tint val="45000"/>
                <a:satMod val="400000"/>
              </a:srgbClr>
            </a:duotone>
            <a:lum bright="30000" contrast="40000"/>
          </a:blip>
          <a:srcRect l="15937" t="15762" r="18389" b="18564"/>
          <a:stretch>
            <a:fillRect/>
          </a:stretch>
        </p:blipFill>
        <p:spPr>
          <a:xfrm>
            <a:off x="2714612" y="642924"/>
            <a:ext cx="571504" cy="571504"/>
          </a:xfrm>
          <a:prstGeom prst="rect">
            <a:avLst/>
          </a:prstGeom>
          <a:effectLst/>
        </p:spPr>
      </p:pic>
      <p:pic>
        <p:nvPicPr>
          <p:cNvPr id="12" name="11 Imagen" descr="20110219001326892.png"/>
          <p:cNvPicPr>
            <a:picLocks noChangeAspect="1"/>
          </p:cNvPicPr>
          <p:nvPr/>
        </p:nvPicPr>
        <p:blipFill>
          <a:blip r:embed="rId3">
            <a:duotone>
              <a:prstClr val="black"/>
              <a:srgbClr val="9999FF">
                <a:tint val="45000"/>
                <a:satMod val="400000"/>
              </a:srgbClr>
            </a:duotone>
            <a:lum bright="30000" contrast="40000"/>
          </a:blip>
          <a:srcRect l="15937" t="15762" r="18389" b="18564"/>
          <a:stretch>
            <a:fillRect/>
          </a:stretch>
        </p:blipFill>
        <p:spPr>
          <a:xfrm>
            <a:off x="785786" y="642924"/>
            <a:ext cx="571504" cy="571504"/>
          </a:xfrm>
          <a:prstGeom prst="rect">
            <a:avLst/>
          </a:prstGeom>
          <a:effectLst/>
        </p:spPr>
      </p:pic>
      <p:pic>
        <p:nvPicPr>
          <p:cNvPr id="13" name="12 Imagen" descr="20110219001326892.png"/>
          <p:cNvPicPr>
            <a:picLocks noChangeAspect="1"/>
          </p:cNvPicPr>
          <p:nvPr/>
        </p:nvPicPr>
        <p:blipFill>
          <a:blip r:embed="rId3">
            <a:duotone>
              <a:prstClr val="black"/>
              <a:srgbClr val="9999FF">
                <a:tint val="45000"/>
                <a:satMod val="400000"/>
              </a:srgbClr>
            </a:duotone>
            <a:lum bright="30000" contrast="40000"/>
          </a:blip>
          <a:srcRect l="15937" t="15762" r="18389" b="18564"/>
          <a:stretch>
            <a:fillRect/>
          </a:stretch>
        </p:blipFill>
        <p:spPr>
          <a:xfrm>
            <a:off x="3714744" y="642924"/>
            <a:ext cx="571504" cy="571504"/>
          </a:xfrm>
          <a:prstGeom prst="rect">
            <a:avLst/>
          </a:prstGeom>
          <a:effectLst/>
        </p:spPr>
      </p:pic>
      <p:pic>
        <p:nvPicPr>
          <p:cNvPr id="14" name="13 Imagen" descr="20110219001326892.png"/>
          <p:cNvPicPr>
            <a:picLocks noChangeAspect="1"/>
          </p:cNvPicPr>
          <p:nvPr/>
        </p:nvPicPr>
        <p:blipFill>
          <a:blip r:embed="rId3">
            <a:duotone>
              <a:prstClr val="black"/>
              <a:srgbClr val="9999FF">
                <a:tint val="45000"/>
                <a:satMod val="400000"/>
              </a:srgbClr>
            </a:duotone>
            <a:lum bright="30000" contrast="40000"/>
          </a:blip>
          <a:srcRect l="15937" t="15762" r="18389" b="18564"/>
          <a:stretch>
            <a:fillRect/>
          </a:stretch>
        </p:blipFill>
        <p:spPr>
          <a:xfrm>
            <a:off x="1785918" y="642924"/>
            <a:ext cx="571504" cy="571504"/>
          </a:xfrm>
          <a:prstGeom prst="rect">
            <a:avLst/>
          </a:prstGeom>
          <a:effectLst/>
        </p:spPr>
      </p:pic>
      <p:pic>
        <p:nvPicPr>
          <p:cNvPr id="15" name="14 Imagen" descr="20110219001326892.png"/>
          <p:cNvPicPr>
            <a:picLocks noChangeAspect="1"/>
          </p:cNvPicPr>
          <p:nvPr/>
        </p:nvPicPr>
        <p:blipFill>
          <a:blip r:embed="rId3">
            <a:duotone>
              <a:prstClr val="black"/>
              <a:srgbClr val="9999FF">
                <a:tint val="45000"/>
                <a:satMod val="400000"/>
              </a:srgbClr>
            </a:duotone>
            <a:lum bright="30000" contrast="40000"/>
          </a:blip>
          <a:srcRect l="15937" t="15762" r="18389" b="18564"/>
          <a:stretch>
            <a:fillRect/>
          </a:stretch>
        </p:blipFill>
        <p:spPr>
          <a:xfrm>
            <a:off x="5715008" y="642924"/>
            <a:ext cx="571504" cy="571504"/>
          </a:xfrm>
          <a:prstGeom prst="rect">
            <a:avLst/>
          </a:prstGeom>
          <a:effectLst/>
        </p:spPr>
      </p:pic>
      <p:pic>
        <p:nvPicPr>
          <p:cNvPr id="16" name="15 Imagen" descr="20110219001326892.png"/>
          <p:cNvPicPr>
            <a:picLocks noChangeAspect="1"/>
          </p:cNvPicPr>
          <p:nvPr/>
        </p:nvPicPr>
        <p:blipFill>
          <a:blip r:embed="rId3">
            <a:duotone>
              <a:prstClr val="black"/>
              <a:srgbClr val="9999FF">
                <a:tint val="45000"/>
                <a:satMod val="400000"/>
              </a:srgbClr>
            </a:duotone>
            <a:lum bright="30000" contrast="40000"/>
          </a:blip>
          <a:srcRect l="15937" t="15762" r="18389" b="18564"/>
          <a:stretch>
            <a:fillRect/>
          </a:stretch>
        </p:blipFill>
        <p:spPr>
          <a:xfrm>
            <a:off x="7786710" y="642924"/>
            <a:ext cx="571504" cy="571504"/>
          </a:xfrm>
          <a:prstGeom prst="rect">
            <a:avLst/>
          </a:prstGeom>
          <a:effectLst/>
        </p:spPr>
      </p:pic>
      <p:pic>
        <p:nvPicPr>
          <p:cNvPr id="17" name="16 Imagen" descr="20110219001326892.png"/>
          <p:cNvPicPr>
            <a:picLocks noChangeAspect="1"/>
          </p:cNvPicPr>
          <p:nvPr/>
        </p:nvPicPr>
        <p:blipFill>
          <a:blip r:embed="rId3">
            <a:duotone>
              <a:prstClr val="black"/>
              <a:srgbClr val="9999FF">
                <a:tint val="45000"/>
                <a:satMod val="400000"/>
              </a:srgbClr>
            </a:duotone>
            <a:lum bright="30000" contrast="40000"/>
          </a:blip>
          <a:srcRect l="15937" t="15762" r="18389" b="18564"/>
          <a:stretch>
            <a:fillRect/>
          </a:stretch>
        </p:blipFill>
        <p:spPr>
          <a:xfrm>
            <a:off x="6715140" y="642924"/>
            <a:ext cx="571504" cy="571504"/>
          </a:xfrm>
          <a:prstGeom prst="rect">
            <a:avLst/>
          </a:prstGeom>
          <a:effectLst/>
        </p:spPr>
      </p:pic>
      <p:pic>
        <p:nvPicPr>
          <p:cNvPr id="18" name="17 Imagen" descr="20110219001326892.png"/>
          <p:cNvPicPr>
            <a:picLocks noChangeAspect="1"/>
          </p:cNvPicPr>
          <p:nvPr/>
        </p:nvPicPr>
        <p:blipFill>
          <a:blip r:embed="rId3">
            <a:duotone>
              <a:prstClr val="black"/>
              <a:srgbClr val="9999FF">
                <a:tint val="45000"/>
                <a:satMod val="400000"/>
              </a:srgbClr>
            </a:duotone>
            <a:lum bright="30000" contrast="40000"/>
          </a:blip>
          <a:srcRect l="15937" t="15762" r="18389" b="18564"/>
          <a:stretch>
            <a:fillRect/>
          </a:stretch>
        </p:blipFill>
        <p:spPr>
          <a:xfrm>
            <a:off x="4643438" y="642924"/>
            <a:ext cx="571504" cy="571504"/>
          </a:xfrm>
          <a:prstGeom prst="rect">
            <a:avLst/>
          </a:prstGeom>
          <a:effectLst/>
        </p:spPr>
      </p:pic>
      <p:pic>
        <p:nvPicPr>
          <p:cNvPr id="19" name="18 Imagen" descr="20110219001326892.png"/>
          <p:cNvPicPr>
            <a:picLocks noChangeAspect="1"/>
          </p:cNvPicPr>
          <p:nvPr/>
        </p:nvPicPr>
        <p:blipFill>
          <a:blip r:embed="rId3">
            <a:duotone>
              <a:prstClr val="black"/>
              <a:srgbClr val="9999FF">
                <a:tint val="45000"/>
                <a:satMod val="400000"/>
              </a:srgbClr>
            </a:duotone>
            <a:lum bright="30000" contrast="40000"/>
          </a:blip>
          <a:srcRect l="15937" t="15762" r="18389" b="18564"/>
          <a:stretch>
            <a:fillRect/>
          </a:stretch>
        </p:blipFill>
        <p:spPr>
          <a:xfrm>
            <a:off x="2714612" y="1214446"/>
            <a:ext cx="571504" cy="571504"/>
          </a:xfrm>
          <a:prstGeom prst="rect">
            <a:avLst/>
          </a:prstGeom>
          <a:effectLst/>
        </p:spPr>
      </p:pic>
      <p:pic>
        <p:nvPicPr>
          <p:cNvPr id="20" name="19 Imagen" descr="20110219001326892.png"/>
          <p:cNvPicPr>
            <a:picLocks noChangeAspect="1"/>
          </p:cNvPicPr>
          <p:nvPr/>
        </p:nvPicPr>
        <p:blipFill>
          <a:blip r:embed="rId3">
            <a:duotone>
              <a:prstClr val="black"/>
              <a:srgbClr val="9999FF">
                <a:tint val="45000"/>
                <a:satMod val="400000"/>
              </a:srgbClr>
            </a:duotone>
            <a:lum bright="30000" contrast="40000"/>
          </a:blip>
          <a:srcRect l="15937" t="15762" r="18389" b="18564"/>
          <a:stretch>
            <a:fillRect/>
          </a:stretch>
        </p:blipFill>
        <p:spPr>
          <a:xfrm>
            <a:off x="785786" y="1214446"/>
            <a:ext cx="571504" cy="571504"/>
          </a:xfrm>
          <a:prstGeom prst="rect">
            <a:avLst/>
          </a:prstGeom>
          <a:effectLst/>
        </p:spPr>
      </p:pic>
      <p:pic>
        <p:nvPicPr>
          <p:cNvPr id="21" name="20 Imagen" descr="20110219001326892.png"/>
          <p:cNvPicPr>
            <a:picLocks noChangeAspect="1"/>
          </p:cNvPicPr>
          <p:nvPr/>
        </p:nvPicPr>
        <p:blipFill>
          <a:blip r:embed="rId3">
            <a:duotone>
              <a:prstClr val="black"/>
              <a:srgbClr val="9999FF">
                <a:tint val="45000"/>
                <a:satMod val="400000"/>
              </a:srgbClr>
            </a:duotone>
            <a:lum bright="30000" contrast="40000"/>
          </a:blip>
          <a:srcRect l="15937" t="15762" r="18389" b="18564"/>
          <a:stretch>
            <a:fillRect/>
          </a:stretch>
        </p:blipFill>
        <p:spPr>
          <a:xfrm>
            <a:off x="3714744" y="1214446"/>
            <a:ext cx="571504" cy="571504"/>
          </a:xfrm>
          <a:prstGeom prst="rect">
            <a:avLst/>
          </a:prstGeom>
          <a:effectLst/>
        </p:spPr>
      </p:pic>
      <p:pic>
        <p:nvPicPr>
          <p:cNvPr id="22" name="21 Imagen" descr="20110219001326892.png"/>
          <p:cNvPicPr>
            <a:picLocks noChangeAspect="1"/>
          </p:cNvPicPr>
          <p:nvPr/>
        </p:nvPicPr>
        <p:blipFill>
          <a:blip r:embed="rId3">
            <a:duotone>
              <a:prstClr val="black"/>
              <a:srgbClr val="9999FF">
                <a:tint val="45000"/>
                <a:satMod val="400000"/>
              </a:srgbClr>
            </a:duotone>
            <a:lum bright="30000" contrast="40000"/>
          </a:blip>
          <a:srcRect l="15937" t="15762" r="18389" b="18564"/>
          <a:stretch>
            <a:fillRect/>
          </a:stretch>
        </p:blipFill>
        <p:spPr>
          <a:xfrm>
            <a:off x="1785918" y="1214446"/>
            <a:ext cx="571504" cy="571504"/>
          </a:xfrm>
          <a:prstGeom prst="rect">
            <a:avLst/>
          </a:prstGeom>
          <a:effectLst/>
        </p:spPr>
      </p:pic>
      <p:pic>
        <p:nvPicPr>
          <p:cNvPr id="23" name="22 Imagen" descr="20110219001326892.png"/>
          <p:cNvPicPr>
            <a:picLocks noChangeAspect="1"/>
          </p:cNvPicPr>
          <p:nvPr/>
        </p:nvPicPr>
        <p:blipFill>
          <a:blip r:embed="rId3">
            <a:duotone>
              <a:prstClr val="black"/>
              <a:srgbClr val="9999FF">
                <a:tint val="45000"/>
                <a:satMod val="400000"/>
              </a:srgbClr>
            </a:duotone>
            <a:lum bright="30000" contrast="40000"/>
          </a:blip>
          <a:srcRect l="15937" t="15762" r="18389" b="18564"/>
          <a:stretch>
            <a:fillRect/>
          </a:stretch>
        </p:blipFill>
        <p:spPr>
          <a:xfrm>
            <a:off x="5715008" y="1214446"/>
            <a:ext cx="571504" cy="571504"/>
          </a:xfrm>
          <a:prstGeom prst="rect">
            <a:avLst/>
          </a:prstGeom>
          <a:effectLst/>
        </p:spPr>
      </p:pic>
      <p:pic>
        <p:nvPicPr>
          <p:cNvPr id="24" name="23 Imagen" descr="20110219001326892.png"/>
          <p:cNvPicPr>
            <a:picLocks noChangeAspect="1"/>
          </p:cNvPicPr>
          <p:nvPr/>
        </p:nvPicPr>
        <p:blipFill>
          <a:blip r:embed="rId3">
            <a:duotone>
              <a:prstClr val="black"/>
              <a:srgbClr val="9999FF">
                <a:tint val="45000"/>
                <a:satMod val="400000"/>
              </a:srgbClr>
            </a:duotone>
            <a:lum bright="30000" contrast="40000"/>
          </a:blip>
          <a:srcRect l="15937" t="15762" r="18389" b="18564"/>
          <a:stretch>
            <a:fillRect/>
          </a:stretch>
        </p:blipFill>
        <p:spPr>
          <a:xfrm>
            <a:off x="7786710" y="1214446"/>
            <a:ext cx="571504" cy="571504"/>
          </a:xfrm>
          <a:prstGeom prst="rect">
            <a:avLst/>
          </a:prstGeom>
          <a:effectLst/>
        </p:spPr>
      </p:pic>
      <p:pic>
        <p:nvPicPr>
          <p:cNvPr id="25" name="24 Imagen" descr="20110219001326892.png"/>
          <p:cNvPicPr>
            <a:picLocks noChangeAspect="1"/>
          </p:cNvPicPr>
          <p:nvPr/>
        </p:nvPicPr>
        <p:blipFill>
          <a:blip r:embed="rId3">
            <a:duotone>
              <a:prstClr val="black"/>
              <a:srgbClr val="9999FF">
                <a:tint val="45000"/>
                <a:satMod val="400000"/>
              </a:srgbClr>
            </a:duotone>
            <a:lum bright="30000" contrast="40000"/>
          </a:blip>
          <a:srcRect l="15937" t="15762" r="18389" b="18564"/>
          <a:stretch>
            <a:fillRect/>
          </a:stretch>
        </p:blipFill>
        <p:spPr>
          <a:xfrm>
            <a:off x="6715140" y="1214446"/>
            <a:ext cx="571504" cy="571504"/>
          </a:xfrm>
          <a:prstGeom prst="rect">
            <a:avLst/>
          </a:prstGeom>
          <a:effectLst/>
        </p:spPr>
      </p:pic>
      <p:pic>
        <p:nvPicPr>
          <p:cNvPr id="26" name="25 Imagen" descr="20110219001326892.png"/>
          <p:cNvPicPr>
            <a:picLocks noChangeAspect="1"/>
          </p:cNvPicPr>
          <p:nvPr/>
        </p:nvPicPr>
        <p:blipFill>
          <a:blip r:embed="rId3">
            <a:duotone>
              <a:prstClr val="black"/>
              <a:srgbClr val="9999FF">
                <a:tint val="45000"/>
                <a:satMod val="400000"/>
              </a:srgbClr>
            </a:duotone>
            <a:lum bright="30000" contrast="40000"/>
          </a:blip>
          <a:srcRect l="15937" t="15762" r="18389" b="18564"/>
          <a:stretch>
            <a:fillRect/>
          </a:stretch>
        </p:blipFill>
        <p:spPr>
          <a:xfrm>
            <a:off x="4643438" y="1214446"/>
            <a:ext cx="571504" cy="571504"/>
          </a:xfrm>
          <a:prstGeom prst="rect">
            <a:avLst/>
          </a:prstGeom>
          <a:effectLst/>
        </p:spPr>
      </p:pic>
      <p:pic>
        <p:nvPicPr>
          <p:cNvPr id="27" name="26 Imagen" descr="20110219001326892.png"/>
          <p:cNvPicPr>
            <a:picLocks noChangeAspect="1"/>
          </p:cNvPicPr>
          <p:nvPr/>
        </p:nvPicPr>
        <p:blipFill>
          <a:blip r:embed="rId3">
            <a:duotone>
              <a:prstClr val="black"/>
              <a:srgbClr val="9999FF">
                <a:tint val="45000"/>
                <a:satMod val="400000"/>
              </a:srgbClr>
            </a:duotone>
            <a:lum bright="30000" contrast="40000"/>
          </a:blip>
          <a:srcRect l="15937" t="15762" r="18389" b="18564"/>
          <a:stretch>
            <a:fillRect/>
          </a:stretch>
        </p:blipFill>
        <p:spPr>
          <a:xfrm>
            <a:off x="2714612" y="1857370"/>
            <a:ext cx="571504" cy="571504"/>
          </a:xfrm>
          <a:prstGeom prst="rect">
            <a:avLst/>
          </a:prstGeom>
          <a:effectLst/>
        </p:spPr>
      </p:pic>
      <p:pic>
        <p:nvPicPr>
          <p:cNvPr id="28" name="27 Imagen" descr="20110219001326892.png"/>
          <p:cNvPicPr>
            <a:picLocks noChangeAspect="1"/>
          </p:cNvPicPr>
          <p:nvPr/>
        </p:nvPicPr>
        <p:blipFill>
          <a:blip r:embed="rId3">
            <a:duotone>
              <a:prstClr val="black"/>
              <a:srgbClr val="9999FF">
                <a:tint val="45000"/>
                <a:satMod val="400000"/>
              </a:srgbClr>
            </a:duotone>
            <a:lum bright="30000" contrast="40000"/>
          </a:blip>
          <a:srcRect l="15937" t="15762" r="18389" b="18564"/>
          <a:stretch>
            <a:fillRect/>
          </a:stretch>
        </p:blipFill>
        <p:spPr>
          <a:xfrm>
            <a:off x="785786" y="1857370"/>
            <a:ext cx="571504" cy="571504"/>
          </a:xfrm>
          <a:prstGeom prst="rect">
            <a:avLst/>
          </a:prstGeom>
          <a:effectLst/>
        </p:spPr>
      </p:pic>
      <p:pic>
        <p:nvPicPr>
          <p:cNvPr id="29" name="28 Imagen" descr="20110219001326892.png"/>
          <p:cNvPicPr>
            <a:picLocks noChangeAspect="1"/>
          </p:cNvPicPr>
          <p:nvPr/>
        </p:nvPicPr>
        <p:blipFill>
          <a:blip r:embed="rId3">
            <a:duotone>
              <a:prstClr val="black"/>
              <a:srgbClr val="9999FF">
                <a:tint val="45000"/>
                <a:satMod val="400000"/>
              </a:srgbClr>
            </a:duotone>
            <a:lum bright="30000" contrast="40000"/>
          </a:blip>
          <a:srcRect l="15937" t="15762" r="18389" b="18564"/>
          <a:stretch>
            <a:fillRect/>
          </a:stretch>
        </p:blipFill>
        <p:spPr>
          <a:xfrm>
            <a:off x="3714744" y="1857370"/>
            <a:ext cx="571504" cy="571504"/>
          </a:xfrm>
          <a:prstGeom prst="rect">
            <a:avLst/>
          </a:prstGeom>
          <a:effectLst/>
        </p:spPr>
      </p:pic>
      <p:pic>
        <p:nvPicPr>
          <p:cNvPr id="30" name="29 Imagen" descr="20110219001326892.png"/>
          <p:cNvPicPr>
            <a:picLocks noChangeAspect="1"/>
          </p:cNvPicPr>
          <p:nvPr/>
        </p:nvPicPr>
        <p:blipFill>
          <a:blip r:embed="rId3">
            <a:duotone>
              <a:prstClr val="black"/>
              <a:srgbClr val="9999FF">
                <a:tint val="45000"/>
                <a:satMod val="400000"/>
              </a:srgbClr>
            </a:duotone>
            <a:lum bright="30000" contrast="40000"/>
          </a:blip>
          <a:srcRect l="15937" t="15762" r="18389" b="18564"/>
          <a:stretch>
            <a:fillRect/>
          </a:stretch>
        </p:blipFill>
        <p:spPr>
          <a:xfrm>
            <a:off x="1785918" y="1857370"/>
            <a:ext cx="571504" cy="571504"/>
          </a:xfrm>
          <a:prstGeom prst="rect">
            <a:avLst/>
          </a:prstGeom>
          <a:effectLst/>
        </p:spPr>
      </p:pic>
      <p:pic>
        <p:nvPicPr>
          <p:cNvPr id="31" name="30 Imagen" descr="20110219001326892.png"/>
          <p:cNvPicPr>
            <a:picLocks noChangeAspect="1"/>
          </p:cNvPicPr>
          <p:nvPr/>
        </p:nvPicPr>
        <p:blipFill>
          <a:blip r:embed="rId3">
            <a:duotone>
              <a:prstClr val="black"/>
              <a:srgbClr val="9999FF">
                <a:tint val="45000"/>
                <a:satMod val="400000"/>
              </a:srgbClr>
            </a:duotone>
            <a:lum bright="30000" contrast="40000"/>
          </a:blip>
          <a:srcRect l="15937" t="15762" r="18389" b="18564"/>
          <a:stretch>
            <a:fillRect/>
          </a:stretch>
        </p:blipFill>
        <p:spPr>
          <a:xfrm>
            <a:off x="5715008" y="1857370"/>
            <a:ext cx="571504" cy="571504"/>
          </a:xfrm>
          <a:prstGeom prst="rect">
            <a:avLst/>
          </a:prstGeom>
          <a:effectLst/>
        </p:spPr>
      </p:pic>
      <p:pic>
        <p:nvPicPr>
          <p:cNvPr id="32" name="31 Imagen" descr="20110219001326892.png"/>
          <p:cNvPicPr>
            <a:picLocks noChangeAspect="1"/>
          </p:cNvPicPr>
          <p:nvPr/>
        </p:nvPicPr>
        <p:blipFill>
          <a:blip r:embed="rId3">
            <a:duotone>
              <a:prstClr val="black"/>
              <a:srgbClr val="9999FF">
                <a:tint val="45000"/>
                <a:satMod val="400000"/>
              </a:srgbClr>
            </a:duotone>
            <a:lum bright="30000" contrast="40000"/>
          </a:blip>
          <a:srcRect l="15937" t="15762" r="18389" b="18564"/>
          <a:stretch>
            <a:fillRect/>
          </a:stretch>
        </p:blipFill>
        <p:spPr>
          <a:xfrm>
            <a:off x="7786710" y="1857370"/>
            <a:ext cx="571504" cy="571504"/>
          </a:xfrm>
          <a:prstGeom prst="rect">
            <a:avLst/>
          </a:prstGeom>
          <a:effectLst/>
        </p:spPr>
      </p:pic>
      <p:pic>
        <p:nvPicPr>
          <p:cNvPr id="33" name="32 Imagen" descr="20110219001326892.png"/>
          <p:cNvPicPr>
            <a:picLocks noChangeAspect="1"/>
          </p:cNvPicPr>
          <p:nvPr/>
        </p:nvPicPr>
        <p:blipFill>
          <a:blip r:embed="rId3">
            <a:duotone>
              <a:prstClr val="black"/>
              <a:srgbClr val="9999FF">
                <a:tint val="45000"/>
                <a:satMod val="400000"/>
              </a:srgbClr>
            </a:duotone>
            <a:lum bright="30000" contrast="40000"/>
          </a:blip>
          <a:srcRect l="15937" t="15762" r="18389" b="18564"/>
          <a:stretch>
            <a:fillRect/>
          </a:stretch>
        </p:blipFill>
        <p:spPr>
          <a:xfrm>
            <a:off x="6715140" y="1857370"/>
            <a:ext cx="571504" cy="571504"/>
          </a:xfrm>
          <a:prstGeom prst="rect">
            <a:avLst/>
          </a:prstGeom>
          <a:effectLst/>
        </p:spPr>
      </p:pic>
      <p:pic>
        <p:nvPicPr>
          <p:cNvPr id="34" name="33 Imagen" descr="20110219001326892.png"/>
          <p:cNvPicPr>
            <a:picLocks noChangeAspect="1"/>
          </p:cNvPicPr>
          <p:nvPr/>
        </p:nvPicPr>
        <p:blipFill>
          <a:blip r:embed="rId3">
            <a:duotone>
              <a:prstClr val="black"/>
              <a:srgbClr val="9999FF">
                <a:tint val="45000"/>
                <a:satMod val="400000"/>
              </a:srgbClr>
            </a:duotone>
            <a:lum bright="30000" contrast="40000"/>
          </a:blip>
          <a:srcRect l="15937" t="15762" r="18389" b="18564"/>
          <a:stretch>
            <a:fillRect/>
          </a:stretch>
        </p:blipFill>
        <p:spPr>
          <a:xfrm>
            <a:off x="4643438" y="1857370"/>
            <a:ext cx="571504" cy="571504"/>
          </a:xfrm>
          <a:prstGeom prst="rect">
            <a:avLst/>
          </a:prstGeom>
          <a:effectLst/>
        </p:spPr>
      </p:pic>
      <p:pic>
        <p:nvPicPr>
          <p:cNvPr id="35" name="34 Imagen" descr="20110219001326892.png"/>
          <p:cNvPicPr>
            <a:picLocks noChangeAspect="1"/>
          </p:cNvPicPr>
          <p:nvPr/>
        </p:nvPicPr>
        <p:blipFill>
          <a:blip r:embed="rId3">
            <a:duotone>
              <a:prstClr val="black"/>
              <a:srgbClr val="9999FF">
                <a:tint val="45000"/>
                <a:satMod val="400000"/>
              </a:srgbClr>
            </a:duotone>
            <a:lum bright="30000" contrast="40000"/>
          </a:blip>
          <a:srcRect l="15937" t="15762" r="18389" b="18564"/>
          <a:stretch>
            <a:fillRect/>
          </a:stretch>
        </p:blipFill>
        <p:spPr>
          <a:xfrm>
            <a:off x="2714612" y="2428892"/>
            <a:ext cx="571504" cy="571504"/>
          </a:xfrm>
          <a:prstGeom prst="rect">
            <a:avLst/>
          </a:prstGeom>
          <a:effectLst/>
        </p:spPr>
      </p:pic>
      <p:pic>
        <p:nvPicPr>
          <p:cNvPr id="36" name="35 Imagen" descr="20110219001326892.png"/>
          <p:cNvPicPr>
            <a:picLocks noChangeAspect="1"/>
          </p:cNvPicPr>
          <p:nvPr/>
        </p:nvPicPr>
        <p:blipFill>
          <a:blip r:embed="rId3">
            <a:duotone>
              <a:prstClr val="black"/>
              <a:srgbClr val="9999FF">
                <a:tint val="45000"/>
                <a:satMod val="400000"/>
              </a:srgbClr>
            </a:duotone>
            <a:lum bright="30000" contrast="40000"/>
          </a:blip>
          <a:srcRect l="15937" t="15762" r="18389" b="18564"/>
          <a:stretch>
            <a:fillRect/>
          </a:stretch>
        </p:blipFill>
        <p:spPr>
          <a:xfrm>
            <a:off x="785786" y="2428892"/>
            <a:ext cx="571504" cy="571504"/>
          </a:xfrm>
          <a:prstGeom prst="rect">
            <a:avLst/>
          </a:prstGeom>
          <a:effectLst/>
        </p:spPr>
      </p:pic>
      <p:pic>
        <p:nvPicPr>
          <p:cNvPr id="37" name="36 Imagen" descr="20110219001326892.png"/>
          <p:cNvPicPr>
            <a:picLocks noChangeAspect="1"/>
          </p:cNvPicPr>
          <p:nvPr/>
        </p:nvPicPr>
        <p:blipFill>
          <a:blip r:embed="rId3">
            <a:duotone>
              <a:prstClr val="black"/>
              <a:srgbClr val="9999FF">
                <a:tint val="45000"/>
                <a:satMod val="400000"/>
              </a:srgbClr>
            </a:duotone>
            <a:lum bright="30000" contrast="40000"/>
          </a:blip>
          <a:srcRect l="15937" t="15762" r="18389" b="18564"/>
          <a:stretch>
            <a:fillRect/>
          </a:stretch>
        </p:blipFill>
        <p:spPr>
          <a:xfrm>
            <a:off x="3714744" y="2428892"/>
            <a:ext cx="571504" cy="571504"/>
          </a:xfrm>
          <a:prstGeom prst="rect">
            <a:avLst/>
          </a:prstGeom>
          <a:effectLst/>
        </p:spPr>
      </p:pic>
      <p:pic>
        <p:nvPicPr>
          <p:cNvPr id="38" name="37 Imagen" descr="20110219001326892.png"/>
          <p:cNvPicPr>
            <a:picLocks noChangeAspect="1"/>
          </p:cNvPicPr>
          <p:nvPr/>
        </p:nvPicPr>
        <p:blipFill>
          <a:blip r:embed="rId3">
            <a:duotone>
              <a:prstClr val="black"/>
              <a:srgbClr val="9999FF">
                <a:tint val="45000"/>
                <a:satMod val="400000"/>
              </a:srgbClr>
            </a:duotone>
            <a:lum bright="30000" contrast="40000"/>
          </a:blip>
          <a:srcRect l="15937" t="15762" r="18389" b="18564"/>
          <a:stretch>
            <a:fillRect/>
          </a:stretch>
        </p:blipFill>
        <p:spPr>
          <a:xfrm>
            <a:off x="1785918" y="2428892"/>
            <a:ext cx="571504" cy="571504"/>
          </a:xfrm>
          <a:prstGeom prst="rect">
            <a:avLst/>
          </a:prstGeom>
          <a:effectLst/>
        </p:spPr>
      </p:pic>
      <p:pic>
        <p:nvPicPr>
          <p:cNvPr id="39" name="38 Imagen" descr="20110219001326892.png"/>
          <p:cNvPicPr>
            <a:picLocks noChangeAspect="1"/>
          </p:cNvPicPr>
          <p:nvPr/>
        </p:nvPicPr>
        <p:blipFill>
          <a:blip r:embed="rId3">
            <a:duotone>
              <a:prstClr val="black"/>
              <a:srgbClr val="9999FF">
                <a:tint val="45000"/>
                <a:satMod val="400000"/>
              </a:srgbClr>
            </a:duotone>
            <a:lum bright="30000" contrast="40000"/>
          </a:blip>
          <a:srcRect l="15937" t="15762" r="18389" b="18564"/>
          <a:stretch>
            <a:fillRect/>
          </a:stretch>
        </p:blipFill>
        <p:spPr>
          <a:xfrm>
            <a:off x="5715008" y="2428892"/>
            <a:ext cx="571504" cy="571504"/>
          </a:xfrm>
          <a:prstGeom prst="rect">
            <a:avLst/>
          </a:prstGeom>
          <a:effectLst/>
        </p:spPr>
      </p:pic>
      <p:pic>
        <p:nvPicPr>
          <p:cNvPr id="40" name="39 Imagen" descr="20110219001326892.png"/>
          <p:cNvPicPr>
            <a:picLocks noChangeAspect="1"/>
          </p:cNvPicPr>
          <p:nvPr/>
        </p:nvPicPr>
        <p:blipFill>
          <a:blip r:embed="rId3">
            <a:duotone>
              <a:prstClr val="black"/>
              <a:srgbClr val="9999FF">
                <a:tint val="45000"/>
                <a:satMod val="400000"/>
              </a:srgbClr>
            </a:duotone>
            <a:lum bright="30000" contrast="40000"/>
          </a:blip>
          <a:srcRect l="15937" t="15762" r="18389" b="18564"/>
          <a:stretch>
            <a:fillRect/>
          </a:stretch>
        </p:blipFill>
        <p:spPr>
          <a:xfrm>
            <a:off x="7786710" y="2428892"/>
            <a:ext cx="571504" cy="571504"/>
          </a:xfrm>
          <a:prstGeom prst="rect">
            <a:avLst/>
          </a:prstGeom>
          <a:effectLst/>
        </p:spPr>
      </p:pic>
      <p:pic>
        <p:nvPicPr>
          <p:cNvPr id="41" name="40 Imagen" descr="20110219001326892.png"/>
          <p:cNvPicPr>
            <a:picLocks noChangeAspect="1"/>
          </p:cNvPicPr>
          <p:nvPr/>
        </p:nvPicPr>
        <p:blipFill>
          <a:blip r:embed="rId3">
            <a:duotone>
              <a:prstClr val="black"/>
              <a:srgbClr val="9999FF">
                <a:tint val="45000"/>
                <a:satMod val="400000"/>
              </a:srgbClr>
            </a:duotone>
            <a:lum bright="30000" contrast="40000"/>
          </a:blip>
          <a:srcRect l="15937" t="15762" r="18389" b="18564"/>
          <a:stretch>
            <a:fillRect/>
          </a:stretch>
        </p:blipFill>
        <p:spPr>
          <a:xfrm>
            <a:off x="6715140" y="2428892"/>
            <a:ext cx="571504" cy="571504"/>
          </a:xfrm>
          <a:prstGeom prst="rect">
            <a:avLst/>
          </a:prstGeom>
          <a:effectLst/>
        </p:spPr>
      </p:pic>
      <p:pic>
        <p:nvPicPr>
          <p:cNvPr id="42" name="41 Imagen" descr="20110219001326892.png"/>
          <p:cNvPicPr>
            <a:picLocks noChangeAspect="1"/>
          </p:cNvPicPr>
          <p:nvPr/>
        </p:nvPicPr>
        <p:blipFill>
          <a:blip r:embed="rId3">
            <a:duotone>
              <a:prstClr val="black"/>
              <a:srgbClr val="9999FF">
                <a:tint val="45000"/>
                <a:satMod val="400000"/>
              </a:srgbClr>
            </a:duotone>
            <a:lum bright="30000" contrast="40000"/>
          </a:blip>
          <a:srcRect l="15937" t="15762" r="18389" b="18564"/>
          <a:stretch>
            <a:fillRect/>
          </a:stretch>
        </p:blipFill>
        <p:spPr>
          <a:xfrm>
            <a:off x="4643438" y="2428892"/>
            <a:ext cx="571504" cy="571504"/>
          </a:xfrm>
          <a:prstGeom prst="rect">
            <a:avLst/>
          </a:prstGeom>
          <a:effectLst/>
        </p:spPr>
      </p:pic>
      <p:pic>
        <p:nvPicPr>
          <p:cNvPr id="43" name="42 Imagen" descr="20110219001326892.png"/>
          <p:cNvPicPr>
            <a:picLocks noChangeAspect="1"/>
          </p:cNvPicPr>
          <p:nvPr/>
        </p:nvPicPr>
        <p:blipFill>
          <a:blip r:embed="rId3">
            <a:duotone>
              <a:prstClr val="black"/>
              <a:srgbClr val="9999FF">
                <a:tint val="45000"/>
                <a:satMod val="400000"/>
              </a:srgbClr>
            </a:duotone>
            <a:lum bright="30000" contrast="40000"/>
          </a:blip>
          <a:srcRect l="15937" t="15762" r="18389" b="18564"/>
          <a:stretch>
            <a:fillRect/>
          </a:stretch>
        </p:blipFill>
        <p:spPr>
          <a:xfrm>
            <a:off x="2714612" y="3071816"/>
            <a:ext cx="571504" cy="571504"/>
          </a:xfrm>
          <a:prstGeom prst="rect">
            <a:avLst/>
          </a:prstGeom>
          <a:effectLst/>
        </p:spPr>
      </p:pic>
      <p:pic>
        <p:nvPicPr>
          <p:cNvPr id="44" name="43 Imagen" descr="20110219001326892.png"/>
          <p:cNvPicPr>
            <a:picLocks noChangeAspect="1"/>
          </p:cNvPicPr>
          <p:nvPr/>
        </p:nvPicPr>
        <p:blipFill>
          <a:blip r:embed="rId3">
            <a:duotone>
              <a:prstClr val="black"/>
              <a:srgbClr val="9999FF">
                <a:tint val="45000"/>
                <a:satMod val="400000"/>
              </a:srgbClr>
            </a:duotone>
            <a:lum bright="30000" contrast="40000"/>
          </a:blip>
          <a:srcRect l="15937" t="15762" r="18389" b="18564"/>
          <a:stretch>
            <a:fillRect/>
          </a:stretch>
        </p:blipFill>
        <p:spPr>
          <a:xfrm>
            <a:off x="785786" y="3071816"/>
            <a:ext cx="571504" cy="571504"/>
          </a:xfrm>
          <a:prstGeom prst="rect">
            <a:avLst/>
          </a:prstGeom>
          <a:effectLst/>
        </p:spPr>
      </p:pic>
      <p:pic>
        <p:nvPicPr>
          <p:cNvPr id="45" name="44 Imagen" descr="20110219001326892.png"/>
          <p:cNvPicPr>
            <a:picLocks noChangeAspect="1"/>
          </p:cNvPicPr>
          <p:nvPr/>
        </p:nvPicPr>
        <p:blipFill>
          <a:blip r:embed="rId3">
            <a:duotone>
              <a:prstClr val="black"/>
              <a:srgbClr val="9999FF">
                <a:tint val="45000"/>
                <a:satMod val="400000"/>
              </a:srgbClr>
            </a:duotone>
            <a:lum bright="30000" contrast="40000"/>
          </a:blip>
          <a:srcRect l="15937" t="15762" r="18389" b="18564"/>
          <a:stretch>
            <a:fillRect/>
          </a:stretch>
        </p:blipFill>
        <p:spPr>
          <a:xfrm>
            <a:off x="3714744" y="3071816"/>
            <a:ext cx="571504" cy="571504"/>
          </a:xfrm>
          <a:prstGeom prst="rect">
            <a:avLst/>
          </a:prstGeom>
          <a:effectLst/>
        </p:spPr>
      </p:pic>
      <p:pic>
        <p:nvPicPr>
          <p:cNvPr id="46" name="45 Imagen" descr="20110219001326892.png"/>
          <p:cNvPicPr>
            <a:picLocks noChangeAspect="1"/>
          </p:cNvPicPr>
          <p:nvPr/>
        </p:nvPicPr>
        <p:blipFill>
          <a:blip r:embed="rId3">
            <a:duotone>
              <a:prstClr val="black"/>
              <a:srgbClr val="9999FF">
                <a:tint val="45000"/>
                <a:satMod val="400000"/>
              </a:srgbClr>
            </a:duotone>
            <a:lum bright="30000" contrast="40000"/>
          </a:blip>
          <a:srcRect l="15937" t="15762" r="18389" b="18564"/>
          <a:stretch>
            <a:fillRect/>
          </a:stretch>
        </p:blipFill>
        <p:spPr>
          <a:xfrm>
            <a:off x="1785918" y="3071816"/>
            <a:ext cx="571504" cy="571504"/>
          </a:xfrm>
          <a:prstGeom prst="rect">
            <a:avLst/>
          </a:prstGeom>
          <a:effectLst/>
        </p:spPr>
      </p:pic>
      <p:pic>
        <p:nvPicPr>
          <p:cNvPr id="47" name="46 Imagen" descr="20110219001326892.png"/>
          <p:cNvPicPr>
            <a:picLocks noChangeAspect="1"/>
          </p:cNvPicPr>
          <p:nvPr/>
        </p:nvPicPr>
        <p:blipFill>
          <a:blip r:embed="rId3">
            <a:duotone>
              <a:prstClr val="black"/>
              <a:srgbClr val="9999FF">
                <a:tint val="45000"/>
                <a:satMod val="400000"/>
              </a:srgbClr>
            </a:duotone>
            <a:lum bright="30000" contrast="40000"/>
          </a:blip>
          <a:srcRect l="15937" t="15762" r="18389" b="18564"/>
          <a:stretch>
            <a:fillRect/>
          </a:stretch>
        </p:blipFill>
        <p:spPr>
          <a:xfrm>
            <a:off x="5715008" y="3071816"/>
            <a:ext cx="571504" cy="571504"/>
          </a:xfrm>
          <a:prstGeom prst="rect">
            <a:avLst/>
          </a:prstGeom>
          <a:effectLst/>
        </p:spPr>
      </p:pic>
      <p:pic>
        <p:nvPicPr>
          <p:cNvPr id="48" name="47 Imagen" descr="20110219001326892.png"/>
          <p:cNvPicPr>
            <a:picLocks noChangeAspect="1"/>
          </p:cNvPicPr>
          <p:nvPr/>
        </p:nvPicPr>
        <p:blipFill>
          <a:blip r:embed="rId3">
            <a:duotone>
              <a:prstClr val="black"/>
              <a:srgbClr val="9999FF">
                <a:tint val="45000"/>
                <a:satMod val="400000"/>
              </a:srgbClr>
            </a:duotone>
            <a:lum bright="30000" contrast="40000"/>
          </a:blip>
          <a:srcRect l="15937" t="15762" r="18389" b="18564"/>
          <a:stretch>
            <a:fillRect/>
          </a:stretch>
        </p:blipFill>
        <p:spPr>
          <a:xfrm>
            <a:off x="7786710" y="3071816"/>
            <a:ext cx="571504" cy="571504"/>
          </a:xfrm>
          <a:prstGeom prst="rect">
            <a:avLst/>
          </a:prstGeom>
          <a:effectLst/>
        </p:spPr>
      </p:pic>
      <p:pic>
        <p:nvPicPr>
          <p:cNvPr id="49" name="48 Imagen" descr="20110219001326892.png"/>
          <p:cNvPicPr>
            <a:picLocks noChangeAspect="1"/>
          </p:cNvPicPr>
          <p:nvPr/>
        </p:nvPicPr>
        <p:blipFill>
          <a:blip r:embed="rId3">
            <a:duotone>
              <a:prstClr val="black"/>
              <a:srgbClr val="9999FF">
                <a:tint val="45000"/>
                <a:satMod val="400000"/>
              </a:srgbClr>
            </a:duotone>
            <a:lum bright="30000" contrast="40000"/>
          </a:blip>
          <a:srcRect l="15937" t="15762" r="18389" b="18564"/>
          <a:stretch>
            <a:fillRect/>
          </a:stretch>
        </p:blipFill>
        <p:spPr>
          <a:xfrm>
            <a:off x="6715140" y="3071816"/>
            <a:ext cx="571504" cy="571504"/>
          </a:xfrm>
          <a:prstGeom prst="rect">
            <a:avLst/>
          </a:prstGeom>
          <a:effectLst/>
        </p:spPr>
      </p:pic>
      <p:pic>
        <p:nvPicPr>
          <p:cNvPr id="50" name="49 Imagen" descr="20110219001326892.png"/>
          <p:cNvPicPr>
            <a:picLocks noChangeAspect="1"/>
          </p:cNvPicPr>
          <p:nvPr/>
        </p:nvPicPr>
        <p:blipFill>
          <a:blip r:embed="rId3">
            <a:duotone>
              <a:prstClr val="black"/>
              <a:srgbClr val="9999FF">
                <a:tint val="45000"/>
                <a:satMod val="400000"/>
              </a:srgbClr>
            </a:duotone>
            <a:lum bright="30000" contrast="40000"/>
          </a:blip>
          <a:srcRect l="15937" t="15762" r="18389" b="18564"/>
          <a:stretch>
            <a:fillRect/>
          </a:stretch>
        </p:blipFill>
        <p:spPr>
          <a:xfrm>
            <a:off x="4643438" y="3071816"/>
            <a:ext cx="571504" cy="571504"/>
          </a:xfrm>
          <a:prstGeom prst="rect">
            <a:avLst/>
          </a:prstGeom>
          <a:effectLst/>
        </p:spPr>
      </p:pic>
      <p:pic>
        <p:nvPicPr>
          <p:cNvPr id="51" name="50 Imagen" descr="20110219001326892.png"/>
          <p:cNvPicPr>
            <a:picLocks noChangeAspect="1"/>
          </p:cNvPicPr>
          <p:nvPr/>
        </p:nvPicPr>
        <p:blipFill>
          <a:blip r:embed="rId3">
            <a:duotone>
              <a:prstClr val="black"/>
              <a:srgbClr val="9999FF">
                <a:tint val="45000"/>
                <a:satMod val="400000"/>
              </a:srgbClr>
            </a:duotone>
            <a:lum bright="30000" contrast="40000"/>
          </a:blip>
          <a:srcRect l="15937" t="15762" r="18389" b="18564"/>
          <a:stretch>
            <a:fillRect/>
          </a:stretch>
        </p:blipFill>
        <p:spPr>
          <a:xfrm>
            <a:off x="2714612" y="3643338"/>
            <a:ext cx="571504" cy="571504"/>
          </a:xfrm>
          <a:prstGeom prst="rect">
            <a:avLst/>
          </a:prstGeom>
          <a:effectLst/>
        </p:spPr>
      </p:pic>
      <p:pic>
        <p:nvPicPr>
          <p:cNvPr id="52" name="51 Imagen" descr="20110219001326892.png"/>
          <p:cNvPicPr>
            <a:picLocks noChangeAspect="1"/>
          </p:cNvPicPr>
          <p:nvPr/>
        </p:nvPicPr>
        <p:blipFill>
          <a:blip r:embed="rId3">
            <a:duotone>
              <a:prstClr val="black"/>
              <a:srgbClr val="9999FF">
                <a:tint val="45000"/>
                <a:satMod val="400000"/>
              </a:srgbClr>
            </a:duotone>
            <a:lum bright="30000" contrast="40000"/>
          </a:blip>
          <a:srcRect l="15937" t="15762" r="18389" b="18564"/>
          <a:stretch>
            <a:fillRect/>
          </a:stretch>
        </p:blipFill>
        <p:spPr>
          <a:xfrm>
            <a:off x="785786" y="3643338"/>
            <a:ext cx="571504" cy="571504"/>
          </a:xfrm>
          <a:prstGeom prst="rect">
            <a:avLst/>
          </a:prstGeom>
          <a:effectLst/>
        </p:spPr>
      </p:pic>
      <p:pic>
        <p:nvPicPr>
          <p:cNvPr id="53" name="52 Imagen" descr="20110219001326892.png"/>
          <p:cNvPicPr>
            <a:picLocks noChangeAspect="1"/>
          </p:cNvPicPr>
          <p:nvPr/>
        </p:nvPicPr>
        <p:blipFill>
          <a:blip r:embed="rId3">
            <a:duotone>
              <a:prstClr val="black"/>
              <a:srgbClr val="9999FF">
                <a:tint val="45000"/>
                <a:satMod val="400000"/>
              </a:srgbClr>
            </a:duotone>
            <a:lum bright="30000" contrast="40000"/>
          </a:blip>
          <a:srcRect l="15937" t="15762" r="18389" b="18564"/>
          <a:stretch>
            <a:fillRect/>
          </a:stretch>
        </p:blipFill>
        <p:spPr>
          <a:xfrm>
            <a:off x="3714744" y="3643338"/>
            <a:ext cx="571504" cy="571504"/>
          </a:xfrm>
          <a:prstGeom prst="rect">
            <a:avLst/>
          </a:prstGeom>
          <a:effectLst/>
        </p:spPr>
      </p:pic>
      <p:pic>
        <p:nvPicPr>
          <p:cNvPr id="54" name="53 Imagen" descr="20110219001326892.png"/>
          <p:cNvPicPr>
            <a:picLocks noChangeAspect="1"/>
          </p:cNvPicPr>
          <p:nvPr/>
        </p:nvPicPr>
        <p:blipFill>
          <a:blip r:embed="rId3">
            <a:duotone>
              <a:prstClr val="black"/>
              <a:srgbClr val="9999FF">
                <a:tint val="45000"/>
                <a:satMod val="400000"/>
              </a:srgbClr>
            </a:duotone>
            <a:lum bright="30000" contrast="40000"/>
          </a:blip>
          <a:srcRect l="15937" t="15762" r="18389" b="18564"/>
          <a:stretch>
            <a:fillRect/>
          </a:stretch>
        </p:blipFill>
        <p:spPr>
          <a:xfrm>
            <a:off x="1785918" y="3643338"/>
            <a:ext cx="571504" cy="571504"/>
          </a:xfrm>
          <a:prstGeom prst="rect">
            <a:avLst/>
          </a:prstGeom>
          <a:effectLst/>
        </p:spPr>
      </p:pic>
      <p:pic>
        <p:nvPicPr>
          <p:cNvPr id="55" name="54 Imagen" descr="20110219001326892.png"/>
          <p:cNvPicPr>
            <a:picLocks noChangeAspect="1"/>
          </p:cNvPicPr>
          <p:nvPr/>
        </p:nvPicPr>
        <p:blipFill>
          <a:blip r:embed="rId3">
            <a:duotone>
              <a:prstClr val="black"/>
              <a:srgbClr val="9999FF">
                <a:tint val="45000"/>
                <a:satMod val="400000"/>
              </a:srgbClr>
            </a:duotone>
            <a:lum bright="30000" contrast="40000"/>
          </a:blip>
          <a:srcRect l="15937" t="15762" r="18389" b="18564"/>
          <a:stretch>
            <a:fillRect/>
          </a:stretch>
        </p:blipFill>
        <p:spPr>
          <a:xfrm>
            <a:off x="5715008" y="3643338"/>
            <a:ext cx="571504" cy="571504"/>
          </a:xfrm>
          <a:prstGeom prst="rect">
            <a:avLst/>
          </a:prstGeom>
          <a:effectLst/>
        </p:spPr>
      </p:pic>
      <p:pic>
        <p:nvPicPr>
          <p:cNvPr id="56" name="55 Imagen" descr="20110219001326892.png"/>
          <p:cNvPicPr>
            <a:picLocks noChangeAspect="1"/>
          </p:cNvPicPr>
          <p:nvPr/>
        </p:nvPicPr>
        <p:blipFill>
          <a:blip r:embed="rId3">
            <a:duotone>
              <a:prstClr val="black"/>
              <a:srgbClr val="9999FF">
                <a:tint val="45000"/>
                <a:satMod val="400000"/>
              </a:srgbClr>
            </a:duotone>
            <a:lum bright="30000" contrast="40000"/>
          </a:blip>
          <a:srcRect l="15937" t="15762" r="18389" b="18564"/>
          <a:stretch>
            <a:fillRect/>
          </a:stretch>
        </p:blipFill>
        <p:spPr>
          <a:xfrm>
            <a:off x="7786710" y="3643338"/>
            <a:ext cx="571504" cy="571504"/>
          </a:xfrm>
          <a:prstGeom prst="rect">
            <a:avLst/>
          </a:prstGeom>
          <a:effectLst/>
        </p:spPr>
      </p:pic>
      <p:pic>
        <p:nvPicPr>
          <p:cNvPr id="57" name="56 Imagen" descr="20110219001326892.png"/>
          <p:cNvPicPr>
            <a:picLocks noChangeAspect="1"/>
          </p:cNvPicPr>
          <p:nvPr/>
        </p:nvPicPr>
        <p:blipFill>
          <a:blip r:embed="rId3">
            <a:duotone>
              <a:prstClr val="black"/>
              <a:srgbClr val="9999FF">
                <a:tint val="45000"/>
                <a:satMod val="400000"/>
              </a:srgbClr>
            </a:duotone>
            <a:lum bright="30000" contrast="40000"/>
          </a:blip>
          <a:srcRect l="15937" t="15762" r="18389" b="18564"/>
          <a:stretch>
            <a:fillRect/>
          </a:stretch>
        </p:blipFill>
        <p:spPr>
          <a:xfrm>
            <a:off x="6715140" y="3643338"/>
            <a:ext cx="571504" cy="571504"/>
          </a:xfrm>
          <a:prstGeom prst="rect">
            <a:avLst/>
          </a:prstGeom>
          <a:effectLst/>
        </p:spPr>
      </p:pic>
      <p:pic>
        <p:nvPicPr>
          <p:cNvPr id="58" name="57 Imagen" descr="20110219001326892.png"/>
          <p:cNvPicPr>
            <a:picLocks noChangeAspect="1"/>
          </p:cNvPicPr>
          <p:nvPr/>
        </p:nvPicPr>
        <p:blipFill>
          <a:blip r:embed="rId3">
            <a:duotone>
              <a:prstClr val="black"/>
              <a:srgbClr val="9999FF">
                <a:tint val="45000"/>
                <a:satMod val="400000"/>
              </a:srgbClr>
            </a:duotone>
            <a:lum bright="30000" contrast="40000"/>
          </a:blip>
          <a:srcRect l="15937" t="15762" r="18389" b="18564"/>
          <a:stretch>
            <a:fillRect/>
          </a:stretch>
        </p:blipFill>
        <p:spPr>
          <a:xfrm>
            <a:off x="4643438" y="3643338"/>
            <a:ext cx="571504" cy="571504"/>
          </a:xfrm>
          <a:prstGeom prst="rect">
            <a:avLst/>
          </a:prstGeom>
          <a:effectLst/>
        </p:spPr>
      </p:pic>
      <p:pic>
        <p:nvPicPr>
          <p:cNvPr id="59" name="58 Imagen" descr="20110219001326892.png"/>
          <p:cNvPicPr>
            <a:picLocks noChangeAspect="1"/>
          </p:cNvPicPr>
          <p:nvPr/>
        </p:nvPicPr>
        <p:blipFill>
          <a:blip r:embed="rId3">
            <a:duotone>
              <a:prstClr val="black"/>
              <a:srgbClr val="9999FF">
                <a:tint val="45000"/>
                <a:satMod val="400000"/>
              </a:srgbClr>
            </a:duotone>
            <a:lum bright="30000" contrast="40000"/>
          </a:blip>
          <a:srcRect l="15937" t="15762" r="18389" b="18564"/>
          <a:stretch>
            <a:fillRect/>
          </a:stretch>
        </p:blipFill>
        <p:spPr>
          <a:xfrm>
            <a:off x="2714612" y="4286262"/>
            <a:ext cx="571504" cy="571504"/>
          </a:xfrm>
          <a:prstGeom prst="rect">
            <a:avLst/>
          </a:prstGeom>
          <a:effectLst/>
        </p:spPr>
      </p:pic>
      <p:pic>
        <p:nvPicPr>
          <p:cNvPr id="60" name="59 Imagen" descr="20110219001326892.png"/>
          <p:cNvPicPr>
            <a:picLocks noChangeAspect="1"/>
          </p:cNvPicPr>
          <p:nvPr/>
        </p:nvPicPr>
        <p:blipFill>
          <a:blip r:embed="rId3">
            <a:duotone>
              <a:prstClr val="black"/>
              <a:srgbClr val="9999FF">
                <a:tint val="45000"/>
                <a:satMod val="400000"/>
              </a:srgbClr>
            </a:duotone>
            <a:lum bright="30000" contrast="40000"/>
          </a:blip>
          <a:srcRect l="15937" t="15762" r="18389" b="18564"/>
          <a:stretch>
            <a:fillRect/>
          </a:stretch>
        </p:blipFill>
        <p:spPr>
          <a:xfrm>
            <a:off x="785786" y="4286262"/>
            <a:ext cx="571504" cy="571504"/>
          </a:xfrm>
          <a:prstGeom prst="rect">
            <a:avLst/>
          </a:prstGeom>
          <a:effectLst/>
        </p:spPr>
      </p:pic>
      <p:pic>
        <p:nvPicPr>
          <p:cNvPr id="61" name="60 Imagen" descr="20110219001326892.png"/>
          <p:cNvPicPr>
            <a:picLocks noChangeAspect="1"/>
          </p:cNvPicPr>
          <p:nvPr/>
        </p:nvPicPr>
        <p:blipFill>
          <a:blip r:embed="rId3">
            <a:duotone>
              <a:prstClr val="black"/>
              <a:srgbClr val="9999FF">
                <a:tint val="45000"/>
                <a:satMod val="400000"/>
              </a:srgbClr>
            </a:duotone>
            <a:lum bright="30000" contrast="40000"/>
          </a:blip>
          <a:srcRect l="15937" t="15762" r="18389" b="18564"/>
          <a:stretch>
            <a:fillRect/>
          </a:stretch>
        </p:blipFill>
        <p:spPr>
          <a:xfrm>
            <a:off x="3714744" y="4286262"/>
            <a:ext cx="571504" cy="571504"/>
          </a:xfrm>
          <a:prstGeom prst="rect">
            <a:avLst/>
          </a:prstGeom>
          <a:effectLst/>
        </p:spPr>
      </p:pic>
      <p:pic>
        <p:nvPicPr>
          <p:cNvPr id="62" name="61 Imagen" descr="20110219001326892.png"/>
          <p:cNvPicPr>
            <a:picLocks noChangeAspect="1"/>
          </p:cNvPicPr>
          <p:nvPr/>
        </p:nvPicPr>
        <p:blipFill>
          <a:blip r:embed="rId3">
            <a:duotone>
              <a:prstClr val="black"/>
              <a:srgbClr val="9999FF">
                <a:tint val="45000"/>
                <a:satMod val="400000"/>
              </a:srgbClr>
            </a:duotone>
            <a:lum bright="30000" contrast="40000"/>
          </a:blip>
          <a:srcRect l="15937" t="15762" r="18389" b="18564"/>
          <a:stretch>
            <a:fillRect/>
          </a:stretch>
        </p:blipFill>
        <p:spPr>
          <a:xfrm>
            <a:off x="1785918" y="4286262"/>
            <a:ext cx="571504" cy="571504"/>
          </a:xfrm>
          <a:prstGeom prst="rect">
            <a:avLst/>
          </a:prstGeom>
          <a:effectLst/>
        </p:spPr>
      </p:pic>
      <p:pic>
        <p:nvPicPr>
          <p:cNvPr id="63" name="62 Imagen" descr="20110219001326892.png"/>
          <p:cNvPicPr>
            <a:picLocks noChangeAspect="1"/>
          </p:cNvPicPr>
          <p:nvPr/>
        </p:nvPicPr>
        <p:blipFill>
          <a:blip r:embed="rId3">
            <a:duotone>
              <a:prstClr val="black"/>
              <a:srgbClr val="9999FF">
                <a:tint val="45000"/>
                <a:satMod val="400000"/>
              </a:srgbClr>
            </a:duotone>
            <a:lum bright="30000" contrast="40000"/>
          </a:blip>
          <a:srcRect l="15937" t="15762" r="18389" b="18564"/>
          <a:stretch>
            <a:fillRect/>
          </a:stretch>
        </p:blipFill>
        <p:spPr>
          <a:xfrm>
            <a:off x="5715008" y="4286262"/>
            <a:ext cx="571504" cy="571504"/>
          </a:xfrm>
          <a:prstGeom prst="rect">
            <a:avLst/>
          </a:prstGeom>
          <a:effectLst/>
        </p:spPr>
      </p:pic>
      <p:pic>
        <p:nvPicPr>
          <p:cNvPr id="64" name="63 Imagen" descr="20110219001326892.png"/>
          <p:cNvPicPr>
            <a:picLocks noChangeAspect="1"/>
          </p:cNvPicPr>
          <p:nvPr/>
        </p:nvPicPr>
        <p:blipFill>
          <a:blip r:embed="rId3">
            <a:duotone>
              <a:prstClr val="black"/>
              <a:srgbClr val="9999FF">
                <a:tint val="45000"/>
                <a:satMod val="400000"/>
              </a:srgbClr>
            </a:duotone>
            <a:lum bright="30000" contrast="40000"/>
          </a:blip>
          <a:srcRect l="15937" t="15762" r="18389" b="18564"/>
          <a:stretch>
            <a:fillRect/>
          </a:stretch>
        </p:blipFill>
        <p:spPr>
          <a:xfrm>
            <a:off x="7786710" y="4286262"/>
            <a:ext cx="571504" cy="571504"/>
          </a:xfrm>
          <a:prstGeom prst="rect">
            <a:avLst/>
          </a:prstGeom>
          <a:effectLst/>
        </p:spPr>
      </p:pic>
      <p:pic>
        <p:nvPicPr>
          <p:cNvPr id="65" name="64 Imagen" descr="20110219001326892.png"/>
          <p:cNvPicPr>
            <a:picLocks noChangeAspect="1"/>
          </p:cNvPicPr>
          <p:nvPr/>
        </p:nvPicPr>
        <p:blipFill>
          <a:blip r:embed="rId3">
            <a:duotone>
              <a:prstClr val="black"/>
              <a:srgbClr val="9999FF">
                <a:tint val="45000"/>
                <a:satMod val="400000"/>
              </a:srgbClr>
            </a:duotone>
            <a:lum bright="30000" contrast="40000"/>
          </a:blip>
          <a:srcRect l="15937" t="15762" r="18389" b="18564"/>
          <a:stretch>
            <a:fillRect/>
          </a:stretch>
        </p:blipFill>
        <p:spPr>
          <a:xfrm>
            <a:off x="6715140" y="4286262"/>
            <a:ext cx="571504" cy="571504"/>
          </a:xfrm>
          <a:prstGeom prst="rect">
            <a:avLst/>
          </a:prstGeom>
          <a:effectLst/>
        </p:spPr>
      </p:pic>
      <p:pic>
        <p:nvPicPr>
          <p:cNvPr id="66" name="65 Imagen" descr="20110219001326892.png"/>
          <p:cNvPicPr>
            <a:picLocks noChangeAspect="1"/>
          </p:cNvPicPr>
          <p:nvPr/>
        </p:nvPicPr>
        <p:blipFill>
          <a:blip r:embed="rId3">
            <a:duotone>
              <a:prstClr val="black"/>
              <a:srgbClr val="9999FF">
                <a:tint val="45000"/>
                <a:satMod val="400000"/>
              </a:srgbClr>
            </a:duotone>
            <a:lum bright="30000" contrast="40000"/>
          </a:blip>
          <a:srcRect l="15937" t="15762" r="18389" b="18564"/>
          <a:stretch>
            <a:fillRect/>
          </a:stretch>
        </p:blipFill>
        <p:spPr>
          <a:xfrm>
            <a:off x="4643438" y="4286262"/>
            <a:ext cx="571504" cy="571504"/>
          </a:xfrm>
          <a:prstGeom prst="rect">
            <a:avLst/>
          </a:prstGeom>
          <a:effectLst/>
        </p:spPr>
      </p:pic>
      <p:sp>
        <p:nvSpPr>
          <p:cNvPr id="67" name="66 Rectángulo"/>
          <p:cNvSpPr/>
          <p:nvPr/>
        </p:nvSpPr>
        <p:spPr>
          <a:xfrm>
            <a:off x="-357222" y="-428646"/>
            <a:ext cx="9929882" cy="6072230"/>
          </a:xfrm>
          <a:prstGeom prst="rect">
            <a:avLst/>
          </a:prstGeom>
          <a:gradFill flip="none" rotWithShape="1">
            <a:gsLst>
              <a:gs pos="0">
                <a:srgbClr val="982EDA"/>
              </a:gs>
              <a:gs pos="50000">
                <a:srgbClr val="744ED2">
                  <a:shade val="67500"/>
                  <a:satMod val="115000"/>
                </a:srgbClr>
              </a:gs>
              <a:gs pos="100000">
                <a:srgbClr val="744ED2">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67"/>
                                        </p:tgtEl>
                                        <p:attrNameLst>
                                          <p:attrName>style.opacity</p:attrName>
                                        </p:attrNameLst>
                                      </p:cBhvr>
                                      <p:to>
                                        <p:strVal val="0"/>
                                      </p:to>
                                    </p:set>
                                    <p:animEffect filter="image" prLst="opacity: 0">
                                      <p:cBhvr rctx="IE">
                                        <p:cTn id="7" dur="indefinite"/>
                                        <p:tgtEl>
                                          <p:spTgt spid="67"/>
                                        </p:tgtEl>
                                      </p:cBhvr>
                                    </p:animEffect>
                                  </p:childTnLst>
                                </p:cTn>
                              </p:par>
                              <p:par>
                                <p:cTn id="8" presetID="2" presetClass="entr" presetSubtype="9"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additive="base">
                                        <p:cTn id="10" dur="3000" fill="hold"/>
                                        <p:tgtEl>
                                          <p:spTgt spid="4"/>
                                        </p:tgtEl>
                                        <p:attrNameLst>
                                          <p:attrName>ppt_x</p:attrName>
                                        </p:attrNameLst>
                                      </p:cBhvr>
                                      <p:tavLst>
                                        <p:tav tm="0">
                                          <p:val>
                                            <p:strVal val="0-#ppt_w/2"/>
                                          </p:val>
                                        </p:tav>
                                        <p:tav tm="100000">
                                          <p:val>
                                            <p:strVal val="#ppt_x"/>
                                          </p:val>
                                        </p:tav>
                                      </p:tavLst>
                                    </p:anim>
                                    <p:anim calcmode="lin" valueType="num">
                                      <p:cBhvr additive="base">
                                        <p:cTn id="11" dur="3000" fill="hold"/>
                                        <p:tgtEl>
                                          <p:spTgt spid="4"/>
                                        </p:tgtEl>
                                        <p:attrNameLst>
                                          <p:attrName>ppt_y</p:attrName>
                                        </p:attrNameLst>
                                      </p:cBhvr>
                                      <p:tavLst>
                                        <p:tav tm="0">
                                          <p:val>
                                            <p:strVal val="0-#ppt_h/2"/>
                                          </p:val>
                                        </p:tav>
                                        <p:tav tm="100000">
                                          <p:val>
                                            <p:strVal val="#ppt_y"/>
                                          </p:val>
                                        </p:tav>
                                      </p:tavLst>
                                    </p:anim>
                                  </p:childTnLst>
                                </p:cTn>
                              </p:par>
                              <p:par>
                                <p:cTn id="12" presetID="2" presetClass="entr" presetSubtype="9" fill="hold" nodeType="withEffect">
                                  <p:stCondLst>
                                    <p:cond delay="0"/>
                                  </p:stCondLst>
                                  <p:childTnLst>
                                    <p:set>
                                      <p:cBhvr>
                                        <p:cTn id="13" dur="1" fill="hold">
                                          <p:stCondLst>
                                            <p:cond delay="0"/>
                                          </p:stCondLst>
                                        </p:cTn>
                                        <p:tgtEl>
                                          <p:spTgt spid="12"/>
                                        </p:tgtEl>
                                        <p:attrNameLst>
                                          <p:attrName>style.visibility</p:attrName>
                                        </p:attrNameLst>
                                      </p:cBhvr>
                                      <p:to>
                                        <p:strVal val="visible"/>
                                      </p:to>
                                    </p:set>
                                    <p:anim calcmode="lin" valueType="num">
                                      <p:cBhvr additive="base">
                                        <p:cTn id="14" dur="3000" fill="hold"/>
                                        <p:tgtEl>
                                          <p:spTgt spid="12"/>
                                        </p:tgtEl>
                                        <p:attrNameLst>
                                          <p:attrName>ppt_x</p:attrName>
                                        </p:attrNameLst>
                                      </p:cBhvr>
                                      <p:tavLst>
                                        <p:tav tm="0">
                                          <p:val>
                                            <p:strVal val="0-#ppt_w/2"/>
                                          </p:val>
                                        </p:tav>
                                        <p:tav tm="100000">
                                          <p:val>
                                            <p:strVal val="#ppt_x"/>
                                          </p:val>
                                        </p:tav>
                                      </p:tavLst>
                                    </p:anim>
                                    <p:anim calcmode="lin" valueType="num">
                                      <p:cBhvr additive="base">
                                        <p:cTn id="15" dur="3000" fill="hold"/>
                                        <p:tgtEl>
                                          <p:spTgt spid="12"/>
                                        </p:tgtEl>
                                        <p:attrNameLst>
                                          <p:attrName>ppt_y</p:attrName>
                                        </p:attrNameLst>
                                      </p:cBhvr>
                                      <p:tavLst>
                                        <p:tav tm="0">
                                          <p:val>
                                            <p:strVal val="0-#ppt_h/2"/>
                                          </p:val>
                                        </p:tav>
                                        <p:tav tm="100000">
                                          <p:val>
                                            <p:strVal val="#ppt_y"/>
                                          </p:val>
                                        </p:tav>
                                      </p:tavLst>
                                    </p:anim>
                                  </p:childTnLst>
                                </p:cTn>
                              </p:par>
                              <p:par>
                                <p:cTn id="16" presetID="2" presetClass="entr" presetSubtype="9" fill="hold" nodeType="withEffect">
                                  <p:stCondLst>
                                    <p:cond delay="0"/>
                                  </p:stCondLst>
                                  <p:childTnLst>
                                    <p:set>
                                      <p:cBhvr>
                                        <p:cTn id="17" dur="1" fill="hold">
                                          <p:stCondLst>
                                            <p:cond delay="0"/>
                                          </p:stCondLst>
                                        </p:cTn>
                                        <p:tgtEl>
                                          <p:spTgt spid="20"/>
                                        </p:tgtEl>
                                        <p:attrNameLst>
                                          <p:attrName>style.visibility</p:attrName>
                                        </p:attrNameLst>
                                      </p:cBhvr>
                                      <p:to>
                                        <p:strVal val="visible"/>
                                      </p:to>
                                    </p:set>
                                    <p:anim calcmode="lin" valueType="num">
                                      <p:cBhvr additive="base">
                                        <p:cTn id="18" dur="3000" fill="hold"/>
                                        <p:tgtEl>
                                          <p:spTgt spid="20"/>
                                        </p:tgtEl>
                                        <p:attrNameLst>
                                          <p:attrName>ppt_x</p:attrName>
                                        </p:attrNameLst>
                                      </p:cBhvr>
                                      <p:tavLst>
                                        <p:tav tm="0">
                                          <p:val>
                                            <p:strVal val="0-#ppt_w/2"/>
                                          </p:val>
                                        </p:tav>
                                        <p:tav tm="100000">
                                          <p:val>
                                            <p:strVal val="#ppt_x"/>
                                          </p:val>
                                        </p:tav>
                                      </p:tavLst>
                                    </p:anim>
                                    <p:anim calcmode="lin" valueType="num">
                                      <p:cBhvr additive="base">
                                        <p:cTn id="19" dur="3000" fill="hold"/>
                                        <p:tgtEl>
                                          <p:spTgt spid="20"/>
                                        </p:tgtEl>
                                        <p:attrNameLst>
                                          <p:attrName>ppt_y</p:attrName>
                                        </p:attrNameLst>
                                      </p:cBhvr>
                                      <p:tavLst>
                                        <p:tav tm="0">
                                          <p:val>
                                            <p:strVal val="0-#ppt_h/2"/>
                                          </p:val>
                                        </p:tav>
                                        <p:tav tm="100000">
                                          <p:val>
                                            <p:strVal val="#ppt_y"/>
                                          </p:val>
                                        </p:tav>
                                      </p:tavLst>
                                    </p:anim>
                                  </p:childTnLst>
                                </p:cTn>
                              </p:par>
                              <p:par>
                                <p:cTn id="20" presetID="2" presetClass="entr" presetSubtype="9" fill="hold" nodeType="withEffect">
                                  <p:stCondLst>
                                    <p:cond delay="0"/>
                                  </p:stCondLst>
                                  <p:childTnLst>
                                    <p:set>
                                      <p:cBhvr>
                                        <p:cTn id="21" dur="1" fill="hold">
                                          <p:stCondLst>
                                            <p:cond delay="0"/>
                                          </p:stCondLst>
                                        </p:cTn>
                                        <p:tgtEl>
                                          <p:spTgt spid="28"/>
                                        </p:tgtEl>
                                        <p:attrNameLst>
                                          <p:attrName>style.visibility</p:attrName>
                                        </p:attrNameLst>
                                      </p:cBhvr>
                                      <p:to>
                                        <p:strVal val="visible"/>
                                      </p:to>
                                    </p:set>
                                    <p:anim calcmode="lin" valueType="num">
                                      <p:cBhvr additive="base">
                                        <p:cTn id="22" dur="3000" fill="hold"/>
                                        <p:tgtEl>
                                          <p:spTgt spid="28"/>
                                        </p:tgtEl>
                                        <p:attrNameLst>
                                          <p:attrName>ppt_x</p:attrName>
                                        </p:attrNameLst>
                                      </p:cBhvr>
                                      <p:tavLst>
                                        <p:tav tm="0">
                                          <p:val>
                                            <p:strVal val="0-#ppt_w/2"/>
                                          </p:val>
                                        </p:tav>
                                        <p:tav tm="100000">
                                          <p:val>
                                            <p:strVal val="#ppt_x"/>
                                          </p:val>
                                        </p:tav>
                                      </p:tavLst>
                                    </p:anim>
                                    <p:anim calcmode="lin" valueType="num">
                                      <p:cBhvr additive="base">
                                        <p:cTn id="23" dur="3000" fill="hold"/>
                                        <p:tgtEl>
                                          <p:spTgt spid="28"/>
                                        </p:tgtEl>
                                        <p:attrNameLst>
                                          <p:attrName>ppt_y</p:attrName>
                                        </p:attrNameLst>
                                      </p:cBhvr>
                                      <p:tavLst>
                                        <p:tav tm="0">
                                          <p:val>
                                            <p:strVal val="0-#ppt_h/2"/>
                                          </p:val>
                                        </p:tav>
                                        <p:tav tm="100000">
                                          <p:val>
                                            <p:strVal val="#ppt_y"/>
                                          </p:val>
                                        </p:tav>
                                      </p:tavLst>
                                    </p:anim>
                                  </p:childTnLst>
                                </p:cTn>
                              </p:par>
                              <p:par>
                                <p:cTn id="24" presetID="2" presetClass="entr" presetSubtype="9" fill="hold" nodeType="withEffect">
                                  <p:stCondLst>
                                    <p:cond delay="0"/>
                                  </p:stCondLst>
                                  <p:childTnLst>
                                    <p:set>
                                      <p:cBhvr>
                                        <p:cTn id="25" dur="1" fill="hold">
                                          <p:stCondLst>
                                            <p:cond delay="0"/>
                                          </p:stCondLst>
                                        </p:cTn>
                                        <p:tgtEl>
                                          <p:spTgt spid="36"/>
                                        </p:tgtEl>
                                        <p:attrNameLst>
                                          <p:attrName>style.visibility</p:attrName>
                                        </p:attrNameLst>
                                      </p:cBhvr>
                                      <p:to>
                                        <p:strVal val="visible"/>
                                      </p:to>
                                    </p:set>
                                    <p:anim calcmode="lin" valueType="num">
                                      <p:cBhvr additive="base">
                                        <p:cTn id="26" dur="3000" fill="hold"/>
                                        <p:tgtEl>
                                          <p:spTgt spid="36"/>
                                        </p:tgtEl>
                                        <p:attrNameLst>
                                          <p:attrName>ppt_x</p:attrName>
                                        </p:attrNameLst>
                                      </p:cBhvr>
                                      <p:tavLst>
                                        <p:tav tm="0">
                                          <p:val>
                                            <p:strVal val="0-#ppt_w/2"/>
                                          </p:val>
                                        </p:tav>
                                        <p:tav tm="100000">
                                          <p:val>
                                            <p:strVal val="#ppt_x"/>
                                          </p:val>
                                        </p:tav>
                                      </p:tavLst>
                                    </p:anim>
                                    <p:anim calcmode="lin" valueType="num">
                                      <p:cBhvr additive="base">
                                        <p:cTn id="27" dur="3000" fill="hold"/>
                                        <p:tgtEl>
                                          <p:spTgt spid="36"/>
                                        </p:tgtEl>
                                        <p:attrNameLst>
                                          <p:attrName>ppt_y</p:attrName>
                                        </p:attrNameLst>
                                      </p:cBhvr>
                                      <p:tavLst>
                                        <p:tav tm="0">
                                          <p:val>
                                            <p:strVal val="0-#ppt_h/2"/>
                                          </p:val>
                                        </p:tav>
                                        <p:tav tm="100000">
                                          <p:val>
                                            <p:strVal val="#ppt_y"/>
                                          </p:val>
                                        </p:tav>
                                      </p:tavLst>
                                    </p:anim>
                                  </p:childTnLst>
                                </p:cTn>
                              </p:par>
                              <p:par>
                                <p:cTn id="28" presetID="2" presetClass="entr" presetSubtype="9" fill="hold" nodeType="withEffect">
                                  <p:stCondLst>
                                    <p:cond delay="0"/>
                                  </p:stCondLst>
                                  <p:childTnLst>
                                    <p:set>
                                      <p:cBhvr>
                                        <p:cTn id="29" dur="1" fill="hold">
                                          <p:stCondLst>
                                            <p:cond delay="0"/>
                                          </p:stCondLst>
                                        </p:cTn>
                                        <p:tgtEl>
                                          <p:spTgt spid="44"/>
                                        </p:tgtEl>
                                        <p:attrNameLst>
                                          <p:attrName>style.visibility</p:attrName>
                                        </p:attrNameLst>
                                      </p:cBhvr>
                                      <p:to>
                                        <p:strVal val="visible"/>
                                      </p:to>
                                    </p:set>
                                    <p:anim calcmode="lin" valueType="num">
                                      <p:cBhvr additive="base">
                                        <p:cTn id="30" dur="3000" fill="hold"/>
                                        <p:tgtEl>
                                          <p:spTgt spid="44"/>
                                        </p:tgtEl>
                                        <p:attrNameLst>
                                          <p:attrName>ppt_x</p:attrName>
                                        </p:attrNameLst>
                                      </p:cBhvr>
                                      <p:tavLst>
                                        <p:tav tm="0">
                                          <p:val>
                                            <p:strVal val="0-#ppt_w/2"/>
                                          </p:val>
                                        </p:tav>
                                        <p:tav tm="100000">
                                          <p:val>
                                            <p:strVal val="#ppt_x"/>
                                          </p:val>
                                        </p:tav>
                                      </p:tavLst>
                                    </p:anim>
                                    <p:anim calcmode="lin" valueType="num">
                                      <p:cBhvr additive="base">
                                        <p:cTn id="31" dur="3000" fill="hold"/>
                                        <p:tgtEl>
                                          <p:spTgt spid="44"/>
                                        </p:tgtEl>
                                        <p:attrNameLst>
                                          <p:attrName>ppt_y</p:attrName>
                                        </p:attrNameLst>
                                      </p:cBhvr>
                                      <p:tavLst>
                                        <p:tav tm="0">
                                          <p:val>
                                            <p:strVal val="0-#ppt_h/2"/>
                                          </p:val>
                                        </p:tav>
                                        <p:tav tm="100000">
                                          <p:val>
                                            <p:strVal val="#ppt_y"/>
                                          </p:val>
                                        </p:tav>
                                      </p:tavLst>
                                    </p:anim>
                                  </p:childTnLst>
                                </p:cTn>
                              </p:par>
                              <p:par>
                                <p:cTn id="32" presetID="2" presetClass="entr" presetSubtype="9" fill="hold" nodeType="withEffect">
                                  <p:stCondLst>
                                    <p:cond delay="0"/>
                                  </p:stCondLst>
                                  <p:childTnLst>
                                    <p:set>
                                      <p:cBhvr>
                                        <p:cTn id="33" dur="1" fill="hold">
                                          <p:stCondLst>
                                            <p:cond delay="0"/>
                                          </p:stCondLst>
                                        </p:cTn>
                                        <p:tgtEl>
                                          <p:spTgt spid="52"/>
                                        </p:tgtEl>
                                        <p:attrNameLst>
                                          <p:attrName>style.visibility</p:attrName>
                                        </p:attrNameLst>
                                      </p:cBhvr>
                                      <p:to>
                                        <p:strVal val="visible"/>
                                      </p:to>
                                    </p:set>
                                    <p:anim calcmode="lin" valueType="num">
                                      <p:cBhvr additive="base">
                                        <p:cTn id="34" dur="3000" fill="hold"/>
                                        <p:tgtEl>
                                          <p:spTgt spid="52"/>
                                        </p:tgtEl>
                                        <p:attrNameLst>
                                          <p:attrName>ppt_x</p:attrName>
                                        </p:attrNameLst>
                                      </p:cBhvr>
                                      <p:tavLst>
                                        <p:tav tm="0">
                                          <p:val>
                                            <p:strVal val="0-#ppt_w/2"/>
                                          </p:val>
                                        </p:tav>
                                        <p:tav tm="100000">
                                          <p:val>
                                            <p:strVal val="#ppt_x"/>
                                          </p:val>
                                        </p:tav>
                                      </p:tavLst>
                                    </p:anim>
                                    <p:anim calcmode="lin" valueType="num">
                                      <p:cBhvr additive="base">
                                        <p:cTn id="35" dur="3000" fill="hold"/>
                                        <p:tgtEl>
                                          <p:spTgt spid="52"/>
                                        </p:tgtEl>
                                        <p:attrNameLst>
                                          <p:attrName>ppt_y</p:attrName>
                                        </p:attrNameLst>
                                      </p:cBhvr>
                                      <p:tavLst>
                                        <p:tav tm="0">
                                          <p:val>
                                            <p:strVal val="0-#ppt_h/2"/>
                                          </p:val>
                                        </p:tav>
                                        <p:tav tm="100000">
                                          <p:val>
                                            <p:strVal val="#ppt_y"/>
                                          </p:val>
                                        </p:tav>
                                      </p:tavLst>
                                    </p:anim>
                                  </p:childTnLst>
                                </p:cTn>
                              </p:par>
                              <p:par>
                                <p:cTn id="36" presetID="2" presetClass="entr" presetSubtype="9" fill="hold" nodeType="withEffect">
                                  <p:stCondLst>
                                    <p:cond delay="0"/>
                                  </p:stCondLst>
                                  <p:childTnLst>
                                    <p:set>
                                      <p:cBhvr>
                                        <p:cTn id="37" dur="1" fill="hold">
                                          <p:stCondLst>
                                            <p:cond delay="0"/>
                                          </p:stCondLst>
                                        </p:cTn>
                                        <p:tgtEl>
                                          <p:spTgt spid="60"/>
                                        </p:tgtEl>
                                        <p:attrNameLst>
                                          <p:attrName>style.visibility</p:attrName>
                                        </p:attrNameLst>
                                      </p:cBhvr>
                                      <p:to>
                                        <p:strVal val="visible"/>
                                      </p:to>
                                    </p:set>
                                    <p:anim calcmode="lin" valueType="num">
                                      <p:cBhvr additive="base">
                                        <p:cTn id="38" dur="3000" fill="hold"/>
                                        <p:tgtEl>
                                          <p:spTgt spid="60"/>
                                        </p:tgtEl>
                                        <p:attrNameLst>
                                          <p:attrName>ppt_x</p:attrName>
                                        </p:attrNameLst>
                                      </p:cBhvr>
                                      <p:tavLst>
                                        <p:tav tm="0">
                                          <p:val>
                                            <p:strVal val="0-#ppt_w/2"/>
                                          </p:val>
                                        </p:tav>
                                        <p:tav tm="100000">
                                          <p:val>
                                            <p:strVal val="#ppt_x"/>
                                          </p:val>
                                        </p:tav>
                                      </p:tavLst>
                                    </p:anim>
                                    <p:anim calcmode="lin" valueType="num">
                                      <p:cBhvr additive="base">
                                        <p:cTn id="39" dur="3000" fill="hold"/>
                                        <p:tgtEl>
                                          <p:spTgt spid="60"/>
                                        </p:tgtEl>
                                        <p:attrNameLst>
                                          <p:attrName>ppt_y</p:attrName>
                                        </p:attrNameLst>
                                      </p:cBhvr>
                                      <p:tavLst>
                                        <p:tav tm="0">
                                          <p:val>
                                            <p:strVal val="0-#ppt_h/2"/>
                                          </p:val>
                                        </p:tav>
                                        <p:tav tm="100000">
                                          <p:val>
                                            <p:strVal val="#ppt_y"/>
                                          </p:val>
                                        </p:tav>
                                      </p:tavLst>
                                    </p:anim>
                                  </p:childTnLst>
                                </p:cTn>
                              </p:par>
                              <p:par>
                                <p:cTn id="40" presetID="2" presetClass="entr" presetSubtype="3" fill="hold" nodeType="withEffect">
                                  <p:stCondLst>
                                    <p:cond delay="0"/>
                                  </p:stCondLst>
                                  <p:childTnLst>
                                    <p:set>
                                      <p:cBhvr>
                                        <p:cTn id="41" dur="1" fill="hold">
                                          <p:stCondLst>
                                            <p:cond delay="0"/>
                                          </p:stCondLst>
                                        </p:cTn>
                                        <p:tgtEl>
                                          <p:spTgt spid="6"/>
                                        </p:tgtEl>
                                        <p:attrNameLst>
                                          <p:attrName>style.visibility</p:attrName>
                                        </p:attrNameLst>
                                      </p:cBhvr>
                                      <p:to>
                                        <p:strVal val="visible"/>
                                      </p:to>
                                    </p:set>
                                    <p:anim calcmode="lin" valueType="num">
                                      <p:cBhvr additive="base">
                                        <p:cTn id="42" dur="3000" fill="hold"/>
                                        <p:tgtEl>
                                          <p:spTgt spid="6"/>
                                        </p:tgtEl>
                                        <p:attrNameLst>
                                          <p:attrName>ppt_x</p:attrName>
                                        </p:attrNameLst>
                                      </p:cBhvr>
                                      <p:tavLst>
                                        <p:tav tm="0">
                                          <p:val>
                                            <p:strVal val="1+#ppt_w/2"/>
                                          </p:val>
                                        </p:tav>
                                        <p:tav tm="100000">
                                          <p:val>
                                            <p:strVal val="#ppt_x"/>
                                          </p:val>
                                        </p:tav>
                                      </p:tavLst>
                                    </p:anim>
                                    <p:anim calcmode="lin" valueType="num">
                                      <p:cBhvr additive="base">
                                        <p:cTn id="43" dur="3000" fill="hold"/>
                                        <p:tgtEl>
                                          <p:spTgt spid="6"/>
                                        </p:tgtEl>
                                        <p:attrNameLst>
                                          <p:attrName>ppt_y</p:attrName>
                                        </p:attrNameLst>
                                      </p:cBhvr>
                                      <p:tavLst>
                                        <p:tav tm="0">
                                          <p:val>
                                            <p:strVal val="0-#ppt_h/2"/>
                                          </p:val>
                                        </p:tav>
                                        <p:tav tm="100000">
                                          <p:val>
                                            <p:strVal val="#ppt_y"/>
                                          </p:val>
                                        </p:tav>
                                      </p:tavLst>
                                    </p:anim>
                                  </p:childTnLst>
                                </p:cTn>
                              </p:par>
                              <p:par>
                                <p:cTn id="44" presetID="2" presetClass="entr" presetSubtype="3" fill="hold" nodeType="withEffect">
                                  <p:stCondLst>
                                    <p:cond delay="0"/>
                                  </p:stCondLst>
                                  <p:childTnLst>
                                    <p:set>
                                      <p:cBhvr>
                                        <p:cTn id="45" dur="1" fill="hold">
                                          <p:stCondLst>
                                            <p:cond delay="0"/>
                                          </p:stCondLst>
                                        </p:cTn>
                                        <p:tgtEl>
                                          <p:spTgt spid="14"/>
                                        </p:tgtEl>
                                        <p:attrNameLst>
                                          <p:attrName>style.visibility</p:attrName>
                                        </p:attrNameLst>
                                      </p:cBhvr>
                                      <p:to>
                                        <p:strVal val="visible"/>
                                      </p:to>
                                    </p:set>
                                    <p:anim calcmode="lin" valueType="num">
                                      <p:cBhvr additive="base">
                                        <p:cTn id="46" dur="3000" fill="hold"/>
                                        <p:tgtEl>
                                          <p:spTgt spid="14"/>
                                        </p:tgtEl>
                                        <p:attrNameLst>
                                          <p:attrName>ppt_x</p:attrName>
                                        </p:attrNameLst>
                                      </p:cBhvr>
                                      <p:tavLst>
                                        <p:tav tm="0">
                                          <p:val>
                                            <p:strVal val="1+#ppt_w/2"/>
                                          </p:val>
                                        </p:tav>
                                        <p:tav tm="100000">
                                          <p:val>
                                            <p:strVal val="#ppt_x"/>
                                          </p:val>
                                        </p:tav>
                                      </p:tavLst>
                                    </p:anim>
                                    <p:anim calcmode="lin" valueType="num">
                                      <p:cBhvr additive="base">
                                        <p:cTn id="47" dur="3000" fill="hold"/>
                                        <p:tgtEl>
                                          <p:spTgt spid="14"/>
                                        </p:tgtEl>
                                        <p:attrNameLst>
                                          <p:attrName>ppt_y</p:attrName>
                                        </p:attrNameLst>
                                      </p:cBhvr>
                                      <p:tavLst>
                                        <p:tav tm="0">
                                          <p:val>
                                            <p:strVal val="0-#ppt_h/2"/>
                                          </p:val>
                                        </p:tav>
                                        <p:tav tm="100000">
                                          <p:val>
                                            <p:strVal val="#ppt_y"/>
                                          </p:val>
                                        </p:tav>
                                      </p:tavLst>
                                    </p:anim>
                                  </p:childTnLst>
                                </p:cTn>
                              </p:par>
                              <p:par>
                                <p:cTn id="48" presetID="2" presetClass="entr" presetSubtype="3" fill="hold" nodeType="withEffect">
                                  <p:stCondLst>
                                    <p:cond delay="0"/>
                                  </p:stCondLst>
                                  <p:childTnLst>
                                    <p:set>
                                      <p:cBhvr>
                                        <p:cTn id="49" dur="1" fill="hold">
                                          <p:stCondLst>
                                            <p:cond delay="0"/>
                                          </p:stCondLst>
                                        </p:cTn>
                                        <p:tgtEl>
                                          <p:spTgt spid="22"/>
                                        </p:tgtEl>
                                        <p:attrNameLst>
                                          <p:attrName>style.visibility</p:attrName>
                                        </p:attrNameLst>
                                      </p:cBhvr>
                                      <p:to>
                                        <p:strVal val="visible"/>
                                      </p:to>
                                    </p:set>
                                    <p:anim calcmode="lin" valueType="num">
                                      <p:cBhvr additive="base">
                                        <p:cTn id="50" dur="3000" fill="hold"/>
                                        <p:tgtEl>
                                          <p:spTgt spid="22"/>
                                        </p:tgtEl>
                                        <p:attrNameLst>
                                          <p:attrName>ppt_x</p:attrName>
                                        </p:attrNameLst>
                                      </p:cBhvr>
                                      <p:tavLst>
                                        <p:tav tm="0">
                                          <p:val>
                                            <p:strVal val="1+#ppt_w/2"/>
                                          </p:val>
                                        </p:tav>
                                        <p:tav tm="100000">
                                          <p:val>
                                            <p:strVal val="#ppt_x"/>
                                          </p:val>
                                        </p:tav>
                                      </p:tavLst>
                                    </p:anim>
                                    <p:anim calcmode="lin" valueType="num">
                                      <p:cBhvr additive="base">
                                        <p:cTn id="51" dur="3000" fill="hold"/>
                                        <p:tgtEl>
                                          <p:spTgt spid="22"/>
                                        </p:tgtEl>
                                        <p:attrNameLst>
                                          <p:attrName>ppt_y</p:attrName>
                                        </p:attrNameLst>
                                      </p:cBhvr>
                                      <p:tavLst>
                                        <p:tav tm="0">
                                          <p:val>
                                            <p:strVal val="0-#ppt_h/2"/>
                                          </p:val>
                                        </p:tav>
                                        <p:tav tm="100000">
                                          <p:val>
                                            <p:strVal val="#ppt_y"/>
                                          </p:val>
                                        </p:tav>
                                      </p:tavLst>
                                    </p:anim>
                                  </p:childTnLst>
                                </p:cTn>
                              </p:par>
                              <p:par>
                                <p:cTn id="52" presetID="2" presetClass="entr" presetSubtype="3" fill="hold" nodeType="withEffect">
                                  <p:stCondLst>
                                    <p:cond delay="0"/>
                                  </p:stCondLst>
                                  <p:childTnLst>
                                    <p:set>
                                      <p:cBhvr>
                                        <p:cTn id="53" dur="1" fill="hold">
                                          <p:stCondLst>
                                            <p:cond delay="0"/>
                                          </p:stCondLst>
                                        </p:cTn>
                                        <p:tgtEl>
                                          <p:spTgt spid="30"/>
                                        </p:tgtEl>
                                        <p:attrNameLst>
                                          <p:attrName>style.visibility</p:attrName>
                                        </p:attrNameLst>
                                      </p:cBhvr>
                                      <p:to>
                                        <p:strVal val="visible"/>
                                      </p:to>
                                    </p:set>
                                    <p:anim calcmode="lin" valueType="num">
                                      <p:cBhvr additive="base">
                                        <p:cTn id="54" dur="3000" fill="hold"/>
                                        <p:tgtEl>
                                          <p:spTgt spid="30"/>
                                        </p:tgtEl>
                                        <p:attrNameLst>
                                          <p:attrName>ppt_x</p:attrName>
                                        </p:attrNameLst>
                                      </p:cBhvr>
                                      <p:tavLst>
                                        <p:tav tm="0">
                                          <p:val>
                                            <p:strVal val="1+#ppt_w/2"/>
                                          </p:val>
                                        </p:tav>
                                        <p:tav tm="100000">
                                          <p:val>
                                            <p:strVal val="#ppt_x"/>
                                          </p:val>
                                        </p:tav>
                                      </p:tavLst>
                                    </p:anim>
                                    <p:anim calcmode="lin" valueType="num">
                                      <p:cBhvr additive="base">
                                        <p:cTn id="55" dur="3000" fill="hold"/>
                                        <p:tgtEl>
                                          <p:spTgt spid="30"/>
                                        </p:tgtEl>
                                        <p:attrNameLst>
                                          <p:attrName>ppt_y</p:attrName>
                                        </p:attrNameLst>
                                      </p:cBhvr>
                                      <p:tavLst>
                                        <p:tav tm="0">
                                          <p:val>
                                            <p:strVal val="0-#ppt_h/2"/>
                                          </p:val>
                                        </p:tav>
                                        <p:tav tm="100000">
                                          <p:val>
                                            <p:strVal val="#ppt_y"/>
                                          </p:val>
                                        </p:tav>
                                      </p:tavLst>
                                    </p:anim>
                                  </p:childTnLst>
                                </p:cTn>
                              </p:par>
                              <p:par>
                                <p:cTn id="56" presetID="2" presetClass="entr" presetSubtype="3" fill="hold" nodeType="withEffect">
                                  <p:stCondLst>
                                    <p:cond delay="0"/>
                                  </p:stCondLst>
                                  <p:childTnLst>
                                    <p:set>
                                      <p:cBhvr>
                                        <p:cTn id="57" dur="1" fill="hold">
                                          <p:stCondLst>
                                            <p:cond delay="0"/>
                                          </p:stCondLst>
                                        </p:cTn>
                                        <p:tgtEl>
                                          <p:spTgt spid="38"/>
                                        </p:tgtEl>
                                        <p:attrNameLst>
                                          <p:attrName>style.visibility</p:attrName>
                                        </p:attrNameLst>
                                      </p:cBhvr>
                                      <p:to>
                                        <p:strVal val="visible"/>
                                      </p:to>
                                    </p:set>
                                    <p:anim calcmode="lin" valueType="num">
                                      <p:cBhvr additive="base">
                                        <p:cTn id="58" dur="3000" fill="hold"/>
                                        <p:tgtEl>
                                          <p:spTgt spid="38"/>
                                        </p:tgtEl>
                                        <p:attrNameLst>
                                          <p:attrName>ppt_x</p:attrName>
                                        </p:attrNameLst>
                                      </p:cBhvr>
                                      <p:tavLst>
                                        <p:tav tm="0">
                                          <p:val>
                                            <p:strVal val="1+#ppt_w/2"/>
                                          </p:val>
                                        </p:tav>
                                        <p:tav tm="100000">
                                          <p:val>
                                            <p:strVal val="#ppt_x"/>
                                          </p:val>
                                        </p:tav>
                                      </p:tavLst>
                                    </p:anim>
                                    <p:anim calcmode="lin" valueType="num">
                                      <p:cBhvr additive="base">
                                        <p:cTn id="59" dur="3000" fill="hold"/>
                                        <p:tgtEl>
                                          <p:spTgt spid="38"/>
                                        </p:tgtEl>
                                        <p:attrNameLst>
                                          <p:attrName>ppt_y</p:attrName>
                                        </p:attrNameLst>
                                      </p:cBhvr>
                                      <p:tavLst>
                                        <p:tav tm="0">
                                          <p:val>
                                            <p:strVal val="0-#ppt_h/2"/>
                                          </p:val>
                                        </p:tav>
                                        <p:tav tm="100000">
                                          <p:val>
                                            <p:strVal val="#ppt_y"/>
                                          </p:val>
                                        </p:tav>
                                      </p:tavLst>
                                    </p:anim>
                                  </p:childTnLst>
                                </p:cTn>
                              </p:par>
                              <p:par>
                                <p:cTn id="60" presetID="2" presetClass="entr" presetSubtype="3" fill="hold" nodeType="withEffect">
                                  <p:stCondLst>
                                    <p:cond delay="0"/>
                                  </p:stCondLst>
                                  <p:childTnLst>
                                    <p:set>
                                      <p:cBhvr>
                                        <p:cTn id="61" dur="1" fill="hold">
                                          <p:stCondLst>
                                            <p:cond delay="0"/>
                                          </p:stCondLst>
                                        </p:cTn>
                                        <p:tgtEl>
                                          <p:spTgt spid="46"/>
                                        </p:tgtEl>
                                        <p:attrNameLst>
                                          <p:attrName>style.visibility</p:attrName>
                                        </p:attrNameLst>
                                      </p:cBhvr>
                                      <p:to>
                                        <p:strVal val="visible"/>
                                      </p:to>
                                    </p:set>
                                    <p:anim calcmode="lin" valueType="num">
                                      <p:cBhvr additive="base">
                                        <p:cTn id="62" dur="3000" fill="hold"/>
                                        <p:tgtEl>
                                          <p:spTgt spid="46"/>
                                        </p:tgtEl>
                                        <p:attrNameLst>
                                          <p:attrName>ppt_x</p:attrName>
                                        </p:attrNameLst>
                                      </p:cBhvr>
                                      <p:tavLst>
                                        <p:tav tm="0">
                                          <p:val>
                                            <p:strVal val="1+#ppt_w/2"/>
                                          </p:val>
                                        </p:tav>
                                        <p:tav tm="100000">
                                          <p:val>
                                            <p:strVal val="#ppt_x"/>
                                          </p:val>
                                        </p:tav>
                                      </p:tavLst>
                                    </p:anim>
                                    <p:anim calcmode="lin" valueType="num">
                                      <p:cBhvr additive="base">
                                        <p:cTn id="63" dur="3000" fill="hold"/>
                                        <p:tgtEl>
                                          <p:spTgt spid="46"/>
                                        </p:tgtEl>
                                        <p:attrNameLst>
                                          <p:attrName>ppt_y</p:attrName>
                                        </p:attrNameLst>
                                      </p:cBhvr>
                                      <p:tavLst>
                                        <p:tav tm="0">
                                          <p:val>
                                            <p:strVal val="0-#ppt_h/2"/>
                                          </p:val>
                                        </p:tav>
                                        <p:tav tm="100000">
                                          <p:val>
                                            <p:strVal val="#ppt_y"/>
                                          </p:val>
                                        </p:tav>
                                      </p:tavLst>
                                    </p:anim>
                                  </p:childTnLst>
                                </p:cTn>
                              </p:par>
                              <p:par>
                                <p:cTn id="64" presetID="2" presetClass="entr" presetSubtype="3" fill="hold" nodeType="withEffect">
                                  <p:stCondLst>
                                    <p:cond delay="0"/>
                                  </p:stCondLst>
                                  <p:childTnLst>
                                    <p:set>
                                      <p:cBhvr>
                                        <p:cTn id="65" dur="1" fill="hold">
                                          <p:stCondLst>
                                            <p:cond delay="0"/>
                                          </p:stCondLst>
                                        </p:cTn>
                                        <p:tgtEl>
                                          <p:spTgt spid="54"/>
                                        </p:tgtEl>
                                        <p:attrNameLst>
                                          <p:attrName>style.visibility</p:attrName>
                                        </p:attrNameLst>
                                      </p:cBhvr>
                                      <p:to>
                                        <p:strVal val="visible"/>
                                      </p:to>
                                    </p:set>
                                    <p:anim calcmode="lin" valueType="num">
                                      <p:cBhvr additive="base">
                                        <p:cTn id="66" dur="3000" fill="hold"/>
                                        <p:tgtEl>
                                          <p:spTgt spid="54"/>
                                        </p:tgtEl>
                                        <p:attrNameLst>
                                          <p:attrName>ppt_x</p:attrName>
                                        </p:attrNameLst>
                                      </p:cBhvr>
                                      <p:tavLst>
                                        <p:tav tm="0">
                                          <p:val>
                                            <p:strVal val="1+#ppt_w/2"/>
                                          </p:val>
                                        </p:tav>
                                        <p:tav tm="100000">
                                          <p:val>
                                            <p:strVal val="#ppt_x"/>
                                          </p:val>
                                        </p:tav>
                                      </p:tavLst>
                                    </p:anim>
                                    <p:anim calcmode="lin" valueType="num">
                                      <p:cBhvr additive="base">
                                        <p:cTn id="67" dur="3000" fill="hold"/>
                                        <p:tgtEl>
                                          <p:spTgt spid="54"/>
                                        </p:tgtEl>
                                        <p:attrNameLst>
                                          <p:attrName>ppt_y</p:attrName>
                                        </p:attrNameLst>
                                      </p:cBhvr>
                                      <p:tavLst>
                                        <p:tav tm="0">
                                          <p:val>
                                            <p:strVal val="0-#ppt_h/2"/>
                                          </p:val>
                                        </p:tav>
                                        <p:tav tm="100000">
                                          <p:val>
                                            <p:strVal val="#ppt_y"/>
                                          </p:val>
                                        </p:tav>
                                      </p:tavLst>
                                    </p:anim>
                                  </p:childTnLst>
                                </p:cTn>
                              </p:par>
                              <p:par>
                                <p:cTn id="68" presetID="2" presetClass="entr" presetSubtype="3" fill="hold" nodeType="withEffect">
                                  <p:stCondLst>
                                    <p:cond delay="0"/>
                                  </p:stCondLst>
                                  <p:childTnLst>
                                    <p:set>
                                      <p:cBhvr>
                                        <p:cTn id="69" dur="1" fill="hold">
                                          <p:stCondLst>
                                            <p:cond delay="0"/>
                                          </p:stCondLst>
                                        </p:cTn>
                                        <p:tgtEl>
                                          <p:spTgt spid="62"/>
                                        </p:tgtEl>
                                        <p:attrNameLst>
                                          <p:attrName>style.visibility</p:attrName>
                                        </p:attrNameLst>
                                      </p:cBhvr>
                                      <p:to>
                                        <p:strVal val="visible"/>
                                      </p:to>
                                    </p:set>
                                    <p:anim calcmode="lin" valueType="num">
                                      <p:cBhvr additive="base">
                                        <p:cTn id="70" dur="3000" fill="hold"/>
                                        <p:tgtEl>
                                          <p:spTgt spid="62"/>
                                        </p:tgtEl>
                                        <p:attrNameLst>
                                          <p:attrName>ppt_x</p:attrName>
                                        </p:attrNameLst>
                                      </p:cBhvr>
                                      <p:tavLst>
                                        <p:tav tm="0">
                                          <p:val>
                                            <p:strVal val="1+#ppt_w/2"/>
                                          </p:val>
                                        </p:tav>
                                        <p:tav tm="100000">
                                          <p:val>
                                            <p:strVal val="#ppt_x"/>
                                          </p:val>
                                        </p:tav>
                                      </p:tavLst>
                                    </p:anim>
                                    <p:anim calcmode="lin" valueType="num">
                                      <p:cBhvr additive="base">
                                        <p:cTn id="71" dur="3000" fill="hold"/>
                                        <p:tgtEl>
                                          <p:spTgt spid="62"/>
                                        </p:tgtEl>
                                        <p:attrNameLst>
                                          <p:attrName>ppt_y</p:attrName>
                                        </p:attrNameLst>
                                      </p:cBhvr>
                                      <p:tavLst>
                                        <p:tav tm="0">
                                          <p:val>
                                            <p:strVal val="0-#ppt_h/2"/>
                                          </p:val>
                                        </p:tav>
                                        <p:tav tm="100000">
                                          <p:val>
                                            <p:strVal val="#ppt_y"/>
                                          </p:val>
                                        </p:tav>
                                      </p:tavLst>
                                    </p:anim>
                                  </p:childTnLst>
                                </p:cTn>
                              </p:par>
                              <p:par>
                                <p:cTn id="72" presetID="2" presetClass="entr" presetSubtype="9" fill="hold" nodeType="withEffect">
                                  <p:stCondLst>
                                    <p:cond delay="0"/>
                                  </p:stCondLst>
                                  <p:childTnLst>
                                    <p:set>
                                      <p:cBhvr>
                                        <p:cTn id="73" dur="1" fill="hold">
                                          <p:stCondLst>
                                            <p:cond delay="0"/>
                                          </p:stCondLst>
                                        </p:cTn>
                                        <p:tgtEl>
                                          <p:spTgt spid="3"/>
                                        </p:tgtEl>
                                        <p:attrNameLst>
                                          <p:attrName>style.visibility</p:attrName>
                                        </p:attrNameLst>
                                      </p:cBhvr>
                                      <p:to>
                                        <p:strVal val="visible"/>
                                      </p:to>
                                    </p:set>
                                    <p:anim calcmode="lin" valueType="num">
                                      <p:cBhvr additive="base">
                                        <p:cTn id="74" dur="3000" fill="hold"/>
                                        <p:tgtEl>
                                          <p:spTgt spid="3"/>
                                        </p:tgtEl>
                                        <p:attrNameLst>
                                          <p:attrName>ppt_x</p:attrName>
                                        </p:attrNameLst>
                                      </p:cBhvr>
                                      <p:tavLst>
                                        <p:tav tm="0">
                                          <p:val>
                                            <p:strVal val="0-#ppt_w/2"/>
                                          </p:val>
                                        </p:tav>
                                        <p:tav tm="100000">
                                          <p:val>
                                            <p:strVal val="#ppt_x"/>
                                          </p:val>
                                        </p:tav>
                                      </p:tavLst>
                                    </p:anim>
                                    <p:anim calcmode="lin" valueType="num">
                                      <p:cBhvr additive="base">
                                        <p:cTn id="75" dur="3000" fill="hold"/>
                                        <p:tgtEl>
                                          <p:spTgt spid="3"/>
                                        </p:tgtEl>
                                        <p:attrNameLst>
                                          <p:attrName>ppt_y</p:attrName>
                                        </p:attrNameLst>
                                      </p:cBhvr>
                                      <p:tavLst>
                                        <p:tav tm="0">
                                          <p:val>
                                            <p:strVal val="0-#ppt_h/2"/>
                                          </p:val>
                                        </p:tav>
                                        <p:tav tm="100000">
                                          <p:val>
                                            <p:strVal val="#ppt_y"/>
                                          </p:val>
                                        </p:tav>
                                      </p:tavLst>
                                    </p:anim>
                                  </p:childTnLst>
                                </p:cTn>
                              </p:par>
                              <p:par>
                                <p:cTn id="76" presetID="2" presetClass="entr" presetSubtype="9" fill="hold" nodeType="withEffect">
                                  <p:stCondLst>
                                    <p:cond delay="0"/>
                                  </p:stCondLst>
                                  <p:childTnLst>
                                    <p:set>
                                      <p:cBhvr>
                                        <p:cTn id="77" dur="1" fill="hold">
                                          <p:stCondLst>
                                            <p:cond delay="0"/>
                                          </p:stCondLst>
                                        </p:cTn>
                                        <p:tgtEl>
                                          <p:spTgt spid="11"/>
                                        </p:tgtEl>
                                        <p:attrNameLst>
                                          <p:attrName>style.visibility</p:attrName>
                                        </p:attrNameLst>
                                      </p:cBhvr>
                                      <p:to>
                                        <p:strVal val="visible"/>
                                      </p:to>
                                    </p:set>
                                    <p:anim calcmode="lin" valueType="num">
                                      <p:cBhvr additive="base">
                                        <p:cTn id="78" dur="3000" fill="hold"/>
                                        <p:tgtEl>
                                          <p:spTgt spid="11"/>
                                        </p:tgtEl>
                                        <p:attrNameLst>
                                          <p:attrName>ppt_x</p:attrName>
                                        </p:attrNameLst>
                                      </p:cBhvr>
                                      <p:tavLst>
                                        <p:tav tm="0">
                                          <p:val>
                                            <p:strVal val="0-#ppt_w/2"/>
                                          </p:val>
                                        </p:tav>
                                        <p:tav tm="100000">
                                          <p:val>
                                            <p:strVal val="#ppt_x"/>
                                          </p:val>
                                        </p:tav>
                                      </p:tavLst>
                                    </p:anim>
                                    <p:anim calcmode="lin" valueType="num">
                                      <p:cBhvr additive="base">
                                        <p:cTn id="79" dur="3000" fill="hold"/>
                                        <p:tgtEl>
                                          <p:spTgt spid="11"/>
                                        </p:tgtEl>
                                        <p:attrNameLst>
                                          <p:attrName>ppt_y</p:attrName>
                                        </p:attrNameLst>
                                      </p:cBhvr>
                                      <p:tavLst>
                                        <p:tav tm="0">
                                          <p:val>
                                            <p:strVal val="0-#ppt_h/2"/>
                                          </p:val>
                                        </p:tav>
                                        <p:tav tm="100000">
                                          <p:val>
                                            <p:strVal val="#ppt_y"/>
                                          </p:val>
                                        </p:tav>
                                      </p:tavLst>
                                    </p:anim>
                                  </p:childTnLst>
                                </p:cTn>
                              </p:par>
                              <p:par>
                                <p:cTn id="80" presetID="2" presetClass="entr" presetSubtype="9" fill="hold" nodeType="withEffect">
                                  <p:stCondLst>
                                    <p:cond delay="0"/>
                                  </p:stCondLst>
                                  <p:childTnLst>
                                    <p:set>
                                      <p:cBhvr>
                                        <p:cTn id="81" dur="1" fill="hold">
                                          <p:stCondLst>
                                            <p:cond delay="0"/>
                                          </p:stCondLst>
                                        </p:cTn>
                                        <p:tgtEl>
                                          <p:spTgt spid="19"/>
                                        </p:tgtEl>
                                        <p:attrNameLst>
                                          <p:attrName>style.visibility</p:attrName>
                                        </p:attrNameLst>
                                      </p:cBhvr>
                                      <p:to>
                                        <p:strVal val="visible"/>
                                      </p:to>
                                    </p:set>
                                    <p:anim calcmode="lin" valueType="num">
                                      <p:cBhvr additive="base">
                                        <p:cTn id="82" dur="3000" fill="hold"/>
                                        <p:tgtEl>
                                          <p:spTgt spid="19"/>
                                        </p:tgtEl>
                                        <p:attrNameLst>
                                          <p:attrName>ppt_x</p:attrName>
                                        </p:attrNameLst>
                                      </p:cBhvr>
                                      <p:tavLst>
                                        <p:tav tm="0">
                                          <p:val>
                                            <p:strVal val="0-#ppt_w/2"/>
                                          </p:val>
                                        </p:tav>
                                        <p:tav tm="100000">
                                          <p:val>
                                            <p:strVal val="#ppt_x"/>
                                          </p:val>
                                        </p:tav>
                                      </p:tavLst>
                                    </p:anim>
                                    <p:anim calcmode="lin" valueType="num">
                                      <p:cBhvr additive="base">
                                        <p:cTn id="83" dur="3000" fill="hold"/>
                                        <p:tgtEl>
                                          <p:spTgt spid="19"/>
                                        </p:tgtEl>
                                        <p:attrNameLst>
                                          <p:attrName>ppt_y</p:attrName>
                                        </p:attrNameLst>
                                      </p:cBhvr>
                                      <p:tavLst>
                                        <p:tav tm="0">
                                          <p:val>
                                            <p:strVal val="0-#ppt_h/2"/>
                                          </p:val>
                                        </p:tav>
                                        <p:tav tm="100000">
                                          <p:val>
                                            <p:strVal val="#ppt_y"/>
                                          </p:val>
                                        </p:tav>
                                      </p:tavLst>
                                    </p:anim>
                                  </p:childTnLst>
                                </p:cTn>
                              </p:par>
                              <p:par>
                                <p:cTn id="84" presetID="2" presetClass="entr" presetSubtype="9" fill="hold" nodeType="withEffect">
                                  <p:stCondLst>
                                    <p:cond delay="0"/>
                                  </p:stCondLst>
                                  <p:childTnLst>
                                    <p:set>
                                      <p:cBhvr>
                                        <p:cTn id="85" dur="1" fill="hold">
                                          <p:stCondLst>
                                            <p:cond delay="0"/>
                                          </p:stCondLst>
                                        </p:cTn>
                                        <p:tgtEl>
                                          <p:spTgt spid="27"/>
                                        </p:tgtEl>
                                        <p:attrNameLst>
                                          <p:attrName>style.visibility</p:attrName>
                                        </p:attrNameLst>
                                      </p:cBhvr>
                                      <p:to>
                                        <p:strVal val="visible"/>
                                      </p:to>
                                    </p:set>
                                    <p:anim calcmode="lin" valueType="num">
                                      <p:cBhvr additive="base">
                                        <p:cTn id="86" dur="3000" fill="hold"/>
                                        <p:tgtEl>
                                          <p:spTgt spid="27"/>
                                        </p:tgtEl>
                                        <p:attrNameLst>
                                          <p:attrName>ppt_x</p:attrName>
                                        </p:attrNameLst>
                                      </p:cBhvr>
                                      <p:tavLst>
                                        <p:tav tm="0">
                                          <p:val>
                                            <p:strVal val="0-#ppt_w/2"/>
                                          </p:val>
                                        </p:tav>
                                        <p:tav tm="100000">
                                          <p:val>
                                            <p:strVal val="#ppt_x"/>
                                          </p:val>
                                        </p:tav>
                                      </p:tavLst>
                                    </p:anim>
                                    <p:anim calcmode="lin" valueType="num">
                                      <p:cBhvr additive="base">
                                        <p:cTn id="87" dur="3000" fill="hold"/>
                                        <p:tgtEl>
                                          <p:spTgt spid="27"/>
                                        </p:tgtEl>
                                        <p:attrNameLst>
                                          <p:attrName>ppt_y</p:attrName>
                                        </p:attrNameLst>
                                      </p:cBhvr>
                                      <p:tavLst>
                                        <p:tav tm="0">
                                          <p:val>
                                            <p:strVal val="0-#ppt_h/2"/>
                                          </p:val>
                                        </p:tav>
                                        <p:tav tm="100000">
                                          <p:val>
                                            <p:strVal val="#ppt_y"/>
                                          </p:val>
                                        </p:tav>
                                      </p:tavLst>
                                    </p:anim>
                                  </p:childTnLst>
                                </p:cTn>
                              </p:par>
                              <p:par>
                                <p:cTn id="88" presetID="2" presetClass="entr" presetSubtype="9" fill="hold" nodeType="withEffect">
                                  <p:stCondLst>
                                    <p:cond delay="0"/>
                                  </p:stCondLst>
                                  <p:childTnLst>
                                    <p:set>
                                      <p:cBhvr>
                                        <p:cTn id="89" dur="1" fill="hold">
                                          <p:stCondLst>
                                            <p:cond delay="0"/>
                                          </p:stCondLst>
                                        </p:cTn>
                                        <p:tgtEl>
                                          <p:spTgt spid="35"/>
                                        </p:tgtEl>
                                        <p:attrNameLst>
                                          <p:attrName>style.visibility</p:attrName>
                                        </p:attrNameLst>
                                      </p:cBhvr>
                                      <p:to>
                                        <p:strVal val="visible"/>
                                      </p:to>
                                    </p:set>
                                    <p:anim calcmode="lin" valueType="num">
                                      <p:cBhvr additive="base">
                                        <p:cTn id="90" dur="3000" fill="hold"/>
                                        <p:tgtEl>
                                          <p:spTgt spid="35"/>
                                        </p:tgtEl>
                                        <p:attrNameLst>
                                          <p:attrName>ppt_x</p:attrName>
                                        </p:attrNameLst>
                                      </p:cBhvr>
                                      <p:tavLst>
                                        <p:tav tm="0">
                                          <p:val>
                                            <p:strVal val="0-#ppt_w/2"/>
                                          </p:val>
                                        </p:tav>
                                        <p:tav tm="100000">
                                          <p:val>
                                            <p:strVal val="#ppt_x"/>
                                          </p:val>
                                        </p:tav>
                                      </p:tavLst>
                                    </p:anim>
                                    <p:anim calcmode="lin" valueType="num">
                                      <p:cBhvr additive="base">
                                        <p:cTn id="91" dur="3000" fill="hold"/>
                                        <p:tgtEl>
                                          <p:spTgt spid="35"/>
                                        </p:tgtEl>
                                        <p:attrNameLst>
                                          <p:attrName>ppt_y</p:attrName>
                                        </p:attrNameLst>
                                      </p:cBhvr>
                                      <p:tavLst>
                                        <p:tav tm="0">
                                          <p:val>
                                            <p:strVal val="0-#ppt_h/2"/>
                                          </p:val>
                                        </p:tav>
                                        <p:tav tm="100000">
                                          <p:val>
                                            <p:strVal val="#ppt_y"/>
                                          </p:val>
                                        </p:tav>
                                      </p:tavLst>
                                    </p:anim>
                                  </p:childTnLst>
                                </p:cTn>
                              </p:par>
                              <p:par>
                                <p:cTn id="92" presetID="2" presetClass="entr" presetSubtype="9" fill="hold" nodeType="withEffect">
                                  <p:stCondLst>
                                    <p:cond delay="0"/>
                                  </p:stCondLst>
                                  <p:childTnLst>
                                    <p:set>
                                      <p:cBhvr>
                                        <p:cTn id="93" dur="1" fill="hold">
                                          <p:stCondLst>
                                            <p:cond delay="0"/>
                                          </p:stCondLst>
                                        </p:cTn>
                                        <p:tgtEl>
                                          <p:spTgt spid="43"/>
                                        </p:tgtEl>
                                        <p:attrNameLst>
                                          <p:attrName>style.visibility</p:attrName>
                                        </p:attrNameLst>
                                      </p:cBhvr>
                                      <p:to>
                                        <p:strVal val="visible"/>
                                      </p:to>
                                    </p:set>
                                    <p:anim calcmode="lin" valueType="num">
                                      <p:cBhvr additive="base">
                                        <p:cTn id="94" dur="3000" fill="hold"/>
                                        <p:tgtEl>
                                          <p:spTgt spid="43"/>
                                        </p:tgtEl>
                                        <p:attrNameLst>
                                          <p:attrName>ppt_x</p:attrName>
                                        </p:attrNameLst>
                                      </p:cBhvr>
                                      <p:tavLst>
                                        <p:tav tm="0">
                                          <p:val>
                                            <p:strVal val="0-#ppt_w/2"/>
                                          </p:val>
                                        </p:tav>
                                        <p:tav tm="100000">
                                          <p:val>
                                            <p:strVal val="#ppt_x"/>
                                          </p:val>
                                        </p:tav>
                                      </p:tavLst>
                                    </p:anim>
                                    <p:anim calcmode="lin" valueType="num">
                                      <p:cBhvr additive="base">
                                        <p:cTn id="95" dur="3000" fill="hold"/>
                                        <p:tgtEl>
                                          <p:spTgt spid="43"/>
                                        </p:tgtEl>
                                        <p:attrNameLst>
                                          <p:attrName>ppt_y</p:attrName>
                                        </p:attrNameLst>
                                      </p:cBhvr>
                                      <p:tavLst>
                                        <p:tav tm="0">
                                          <p:val>
                                            <p:strVal val="0-#ppt_h/2"/>
                                          </p:val>
                                        </p:tav>
                                        <p:tav tm="100000">
                                          <p:val>
                                            <p:strVal val="#ppt_y"/>
                                          </p:val>
                                        </p:tav>
                                      </p:tavLst>
                                    </p:anim>
                                  </p:childTnLst>
                                </p:cTn>
                              </p:par>
                              <p:par>
                                <p:cTn id="96" presetID="2" presetClass="entr" presetSubtype="9" fill="hold" nodeType="withEffect">
                                  <p:stCondLst>
                                    <p:cond delay="0"/>
                                  </p:stCondLst>
                                  <p:childTnLst>
                                    <p:set>
                                      <p:cBhvr>
                                        <p:cTn id="97" dur="1" fill="hold">
                                          <p:stCondLst>
                                            <p:cond delay="0"/>
                                          </p:stCondLst>
                                        </p:cTn>
                                        <p:tgtEl>
                                          <p:spTgt spid="51"/>
                                        </p:tgtEl>
                                        <p:attrNameLst>
                                          <p:attrName>style.visibility</p:attrName>
                                        </p:attrNameLst>
                                      </p:cBhvr>
                                      <p:to>
                                        <p:strVal val="visible"/>
                                      </p:to>
                                    </p:set>
                                    <p:anim calcmode="lin" valueType="num">
                                      <p:cBhvr additive="base">
                                        <p:cTn id="98" dur="3000" fill="hold"/>
                                        <p:tgtEl>
                                          <p:spTgt spid="51"/>
                                        </p:tgtEl>
                                        <p:attrNameLst>
                                          <p:attrName>ppt_x</p:attrName>
                                        </p:attrNameLst>
                                      </p:cBhvr>
                                      <p:tavLst>
                                        <p:tav tm="0">
                                          <p:val>
                                            <p:strVal val="0-#ppt_w/2"/>
                                          </p:val>
                                        </p:tav>
                                        <p:tav tm="100000">
                                          <p:val>
                                            <p:strVal val="#ppt_x"/>
                                          </p:val>
                                        </p:tav>
                                      </p:tavLst>
                                    </p:anim>
                                    <p:anim calcmode="lin" valueType="num">
                                      <p:cBhvr additive="base">
                                        <p:cTn id="99" dur="3000" fill="hold"/>
                                        <p:tgtEl>
                                          <p:spTgt spid="51"/>
                                        </p:tgtEl>
                                        <p:attrNameLst>
                                          <p:attrName>ppt_y</p:attrName>
                                        </p:attrNameLst>
                                      </p:cBhvr>
                                      <p:tavLst>
                                        <p:tav tm="0">
                                          <p:val>
                                            <p:strVal val="0-#ppt_h/2"/>
                                          </p:val>
                                        </p:tav>
                                        <p:tav tm="100000">
                                          <p:val>
                                            <p:strVal val="#ppt_y"/>
                                          </p:val>
                                        </p:tav>
                                      </p:tavLst>
                                    </p:anim>
                                  </p:childTnLst>
                                </p:cTn>
                              </p:par>
                              <p:par>
                                <p:cTn id="100" presetID="2" presetClass="entr" presetSubtype="9" fill="hold" nodeType="withEffect">
                                  <p:stCondLst>
                                    <p:cond delay="0"/>
                                  </p:stCondLst>
                                  <p:childTnLst>
                                    <p:set>
                                      <p:cBhvr>
                                        <p:cTn id="101" dur="1" fill="hold">
                                          <p:stCondLst>
                                            <p:cond delay="0"/>
                                          </p:stCondLst>
                                        </p:cTn>
                                        <p:tgtEl>
                                          <p:spTgt spid="59"/>
                                        </p:tgtEl>
                                        <p:attrNameLst>
                                          <p:attrName>style.visibility</p:attrName>
                                        </p:attrNameLst>
                                      </p:cBhvr>
                                      <p:to>
                                        <p:strVal val="visible"/>
                                      </p:to>
                                    </p:set>
                                    <p:anim calcmode="lin" valueType="num">
                                      <p:cBhvr additive="base">
                                        <p:cTn id="102" dur="3000" fill="hold"/>
                                        <p:tgtEl>
                                          <p:spTgt spid="59"/>
                                        </p:tgtEl>
                                        <p:attrNameLst>
                                          <p:attrName>ppt_x</p:attrName>
                                        </p:attrNameLst>
                                      </p:cBhvr>
                                      <p:tavLst>
                                        <p:tav tm="0">
                                          <p:val>
                                            <p:strVal val="0-#ppt_w/2"/>
                                          </p:val>
                                        </p:tav>
                                        <p:tav tm="100000">
                                          <p:val>
                                            <p:strVal val="#ppt_x"/>
                                          </p:val>
                                        </p:tav>
                                      </p:tavLst>
                                    </p:anim>
                                    <p:anim calcmode="lin" valueType="num">
                                      <p:cBhvr additive="base">
                                        <p:cTn id="103" dur="3000" fill="hold"/>
                                        <p:tgtEl>
                                          <p:spTgt spid="59"/>
                                        </p:tgtEl>
                                        <p:attrNameLst>
                                          <p:attrName>ppt_y</p:attrName>
                                        </p:attrNameLst>
                                      </p:cBhvr>
                                      <p:tavLst>
                                        <p:tav tm="0">
                                          <p:val>
                                            <p:strVal val="0-#ppt_h/2"/>
                                          </p:val>
                                        </p:tav>
                                        <p:tav tm="100000">
                                          <p:val>
                                            <p:strVal val="#ppt_y"/>
                                          </p:val>
                                        </p:tav>
                                      </p:tavLst>
                                    </p:anim>
                                  </p:childTnLst>
                                </p:cTn>
                              </p:par>
                              <p:par>
                                <p:cTn id="104" presetID="2" presetClass="entr" presetSubtype="3" fill="hold" nodeType="withEffect">
                                  <p:stCondLst>
                                    <p:cond delay="0"/>
                                  </p:stCondLst>
                                  <p:childTnLst>
                                    <p:set>
                                      <p:cBhvr>
                                        <p:cTn id="105" dur="1" fill="hold">
                                          <p:stCondLst>
                                            <p:cond delay="0"/>
                                          </p:stCondLst>
                                        </p:cTn>
                                        <p:tgtEl>
                                          <p:spTgt spid="5"/>
                                        </p:tgtEl>
                                        <p:attrNameLst>
                                          <p:attrName>style.visibility</p:attrName>
                                        </p:attrNameLst>
                                      </p:cBhvr>
                                      <p:to>
                                        <p:strVal val="visible"/>
                                      </p:to>
                                    </p:set>
                                    <p:anim calcmode="lin" valueType="num">
                                      <p:cBhvr additive="base">
                                        <p:cTn id="106" dur="3000" fill="hold"/>
                                        <p:tgtEl>
                                          <p:spTgt spid="5"/>
                                        </p:tgtEl>
                                        <p:attrNameLst>
                                          <p:attrName>ppt_x</p:attrName>
                                        </p:attrNameLst>
                                      </p:cBhvr>
                                      <p:tavLst>
                                        <p:tav tm="0">
                                          <p:val>
                                            <p:strVal val="1+#ppt_w/2"/>
                                          </p:val>
                                        </p:tav>
                                        <p:tav tm="100000">
                                          <p:val>
                                            <p:strVal val="#ppt_x"/>
                                          </p:val>
                                        </p:tav>
                                      </p:tavLst>
                                    </p:anim>
                                    <p:anim calcmode="lin" valueType="num">
                                      <p:cBhvr additive="base">
                                        <p:cTn id="107" dur="3000" fill="hold"/>
                                        <p:tgtEl>
                                          <p:spTgt spid="5"/>
                                        </p:tgtEl>
                                        <p:attrNameLst>
                                          <p:attrName>ppt_y</p:attrName>
                                        </p:attrNameLst>
                                      </p:cBhvr>
                                      <p:tavLst>
                                        <p:tav tm="0">
                                          <p:val>
                                            <p:strVal val="0-#ppt_h/2"/>
                                          </p:val>
                                        </p:tav>
                                        <p:tav tm="100000">
                                          <p:val>
                                            <p:strVal val="#ppt_y"/>
                                          </p:val>
                                        </p:tav>
                                      </p:tavLst>
                                    </p:anim>
                                  </p:childTnLst>
                                </p:cTn>
                              </p:par>
                              <p:par>
                                <p:cTn id="108" presetID="2" presetClass="entr" presetSubtype="3" fill="hold" nodeType="withEffect">
                                  <p:stCondLst>
                                    <p:cond delay="0"/>
                                  </p:stCondLst>
                                  <p:childTnLst>
                                    <p:set>
                                      <p:cBhvr>
                                        <p:cTn id="109" dur="1" fill="hold">
                                          <p:stCondLst>
                                            <p:cond delay="0"/>
                                          </p:stCondLst>
                                        </p:cTn>
                                        <p:tgtEl>
                                          <p:spTgt spid="13"/>
                                        </p:tgtEl>
                                        <p:attrNameLst>
                                          <p:attrName>style.visibility</p:attrName>
                                        </p:attrNameLst>
                                      </p:cBhvr>
                                      <p:to>
                                        <p:strVal val="visible"/>
                                      </p:to>
                                    </p:set>
                                    <p:anim calcmode="lin" valueType="num">
                                      <p:cBhvr additive="base">
                                        <p:cTn id="110" dur="3000" fill="hold"/>
                                        <p:tgtEl>
                                          <p:spTgt spid="13"/>
                                        </p:tgtEl>
                                        <p:attrNameLst>
                                          <p:attrName>ppt_x</p:attrName>
                                        </p:attrNameLst>
                                      </p:cBhvr>
                                      <p:tavLst>
                                        <p:tav tm="0">
                                          <p:val>
                                            <p:strVal val="1+#ppt_w/2"/>
                                          </p:val>
                                        </p:tav>
                                        <p:tav tm="100000">
                                          <p:val>
                                            <p:strVal val="#ppt_x"/>
                                          </p:val>
                                        </p:tav>
                                      </p:tavLst>
                                    </p:anim>
                                    <p:anim calcmode="lin" valueType="num">
                                      <p:cBhvr additive="base">
                                        <p:cTn id="111" dur="3000" fill="hold"/>
                                        <p:tgtEl>
                                          <p:spTgt spid="13"/>
                                        </p:tgtEl>
                                        <p:attrNameLst>
                                          <p:attrName>ppt_y</p:attrName>
                                        </p:attrNameLst>
                                      </p:cBhvr>
                                      <p:tavLst>
                                        <p:tav tm="0">
                                          <p:val>
                                            <p:strVal val="0-#ppt_h/2"/>
                                          </p:val>
                                        </p:tav>
                                        <p:tav tm="100000">
                                          <p:val>
                                            <p:strVal val="#ppt_y"/>
                                          </p:val>
                                        </p:tav>
                                      </p:tavLst>
                                    </p:anim>
                                  </p:childTnLst>
                                </p:cTn>
                              </p:par>
                              <p:par>
                                <p:cTn id="112" presetID="2" presetClass="entr" presetSubtype="3" fill="hold" nodeType="withEffect">
                                  <p:stCondLst>
                                    <p:cond delay="0"/>
                                  </p:stCondLst>
                                  <p:childTnLst>
                                    <p:set>
                                      <p:cBhvr>
                                        <p:cTn id="113" dur="1" fill="hold">
                                          <p:stCondLst>
                                            <p:cond delay="0"/>
                                          </p:stCondLst>
                                        </p:cTn>
                                        <p:tgtEl>
                                          <p:spTgt spid="21"/>
                                        </p:tgtEl>
                                        <p:attrNameLst>
                                          <p:attrName>style.visibility</p:attrName>
                                        </p:attrNameLst>
                                      </p:cBhvr>
                                      <p:to>
                                        <p:strVal val="visible"/>
                                      </p:to>
                                    </p:set>
                                    <p:anim calcmode="lin" valueType="num">
                                      <p:cBhvr additive="base">
                                        <p:cTn id="114" dur="3000" fill="hold"/>
                                        <p:tgtEl>
                                          <p:spTgt spid="21"/>
                                        </p:tgtEl>
                                        <p:attrNameLst>
                                          <p:attrName>ppt_x</p:attrName>
                                        </p:attrNameLst>
                                      </p:cBhvr>
                                      <p:tavLst>
                                        <p:tav tm="0">
                                          <p:val>
                                            <p:strVal val="1+#ppt_w/2"/>
                                          </p:val>
                                        </p:tav>
                                        <p:tav tm="100000">
                                          <p:val>
                                            <p:strVal val="#ppt_x"/>
                                          </p:val>
                                        </p:tav>
                                      </p:tavLst>
                                    </p:anim>
                                    <p:anim calcmode="lin" valueType="num">
                                      <p:cBhvr additive="base">
                                        <p:cTn id="115" dur="3000" fill="hold"/>
                                        <p:tgtEl>
                                          <p:spTgt spid="21"/>
                                        </p:tgtEl>
                                        <p:attrNameLst>
                                          <p:attrName>ppt_y</p:attrName>
                                        </p:attrNameLst>
                                      </p:cBhvr>
                                      <p:tavLst>
                                        <p:tav tm="0">
                                          <p:val>
                                            <p:strVal val="0-#ppt_h/2"/>
                                          </p:val>
                                        </p:tav>
                                        <p:tav tm="100000">
                                          <p:val>
                                            <p:strVal val="#ppt_y"/>
                                          </p:val>
                                        </p:tav>
                                      </p:tavLst>
                                    </p:anim>
                                  </p:childTnLst>
                                </p:cTn>
                              </p:par>
                              <p:par>
                                <p:cTn id="116" presetID="2" presetClass="entr" presetSubtype="3" fill="hold" nodeType="withEffect">
                                  <p:stCondLst>
                                    <p:cond delay="0"/>
                                  </p:stCondLst>
                                  <p:childTnLst>
                                    <p:set>
                                      <p:cBhvr>
                                        <p:cTn id="117" dur="1" fill="hold">
                                          <p:stCondLst>
                                            <p:cond delay="0"/>
                                          </p:stCondLst>
                                        </p:cTn>
                                        <p:tgtEl>
                                          <p:spTgt spid="29"/>
                                        </p:tgtEl>
                                        <p:attrNameLst>
                                          <p:attrName>style.visibility</p:attrName>
                                        </p:attrNameLst>
                                      </p:cBhvr>
                                      <p:to>
                                        <p:strVal val="visible"/>
                                      </p:to>
                                    </p:set>
                                    <p:anim calcmode="lin" valueType="num">
                                      <p:cBhvr additive="base">
                                        <p:cTn id="118" dur="3000" fill="hold"/>
                                        <p:tgtEl>
                                          <p:spTgt spid="29"/>
                                        </p:tgtEl>
                                        <p:attrNameLst>
                                          <p:attrName>ppt_x</p:attrName>
                                        </p:attrNameLst>
                                      </p:cBhvr>
                                      <p:tavLst>
                                        <p:tav tm="0">
                                          <p:val>
                                            <p:strVal val="1+#ppt_w/2"/>
                                          </p:val>
                                        </p:tav>
                                        <p:tav tm="100000">
                                          <p:val>
                                            <p:strVal val="#ppt_x"/>
                                          </p:val>
                                        </p:tav>
                                      </p:tavLst>
                                    </p:anim>
                                    <p:anim calcmode="lin" valueType="num">
                                      <p:cBhvr additive="base">
                                        <p:cTn id="119" dur="3000" fill="hold"/>
                                        <p:tgtEl>
                                          <p:spTgt spid="29"/>
                                        </p:tgtEl>
                                        <p:attrNameLst>
                                          <p:attrName>ppt_y</p:attrName>
                                        </p:attrNameLst>
                                      </p:cBhvr>
                                      <p:tavLst>
                                        <p:tav tm="0">
                                          <p:val>
                                            <p:strVal val="0-#ppt_h/2"/>
                                          </p:val>
                                        </p:tav>
                                        <p:tav tm="100000">
                                          <p:val>
                                            <p:strVal val="#ppt_y"/>
                                          </p:val>
                                        </p:tav>
                                      </p:tavLst>
                                    </p:anim>
                                  </p:childTnLst>
                                </p:cTn>
                              </p:par>
                              <p:par>
                                <p:cTn id="120" presetID="2" presetClass="entr" presetSubtype="3" fill="hold" nodeType="withEffect">
                                  <p:stCondLst>
                                    <p:cond delay="0"/>
                                  </p:stCondLst>
                                  <p:childTnLst>
                                    <p:set>
                                      <p:cBhvr>
                                        <p:cTn id="121" dur="1" fill="hold">
                                          <p:stCondLst>
                                            <p:cond delay="0"/>
                                          </p:stCondLst>
                                        </p:cTn>
                                        <p:tgtEl>
                                          <p:spTgt spid="37"/>
                                        </p:tgtEl>
                                        <p:attrNameLst>
                                          <p:attrName>style.visibility</p:attrName>
                                        </p:attrNameLst>
                                      </p:cBhvr>
                                      <p:to>
                                        <p:strVal val="visible"/>
                                      </p:to>
                                    </p:set>
                                    <p:anim calcmode="lin" valueType="num">
                                      <p:cBhvr additive="base">
                                        <p:cTn id="122" dur="3000" fill="hold"/>
                                        <p:tgtEl>
                                          <p:spTgt spid="37"/>
                                        </p:tgtEl>
                                        <p:attrNameLst>
                                          <p:attrName>ppt_x</p:attrName>
                                        </p:attrNameLst>
                                      </p:cBhvr>
                                      <p:tavLst>
                                        <p:tav tm="0">
                                          <p:val>
                                            <p:strVal val="1+#ppt_w/2"/>
                                          </p:val>
                                        </p:tav>
                                        <p:tav tm="100000">
                                          <p:val>
                                            <p:strVal val="#ppt_x"/>
                                          </p:val>
                                        </p:tav>
                                      </p:tavLst>
                                    </p:anim>
                                    <p:anim calcmode="lin" valueType="num">
                                      <p:cBhvr additive="base">
                                        <p:cTn id="123" dur="3000" fill="hold"/>
                                        <p:tgtEl>
                                          <p:spTgt spid="37"/>
                                        </p:tgtEl>
                                        <p:attrNameLst>
                                          <p:attrName>ppt_y</p:attrName>
                                        </p:attrNameLst>
                                      </p:cBhvr>
                                      <p:tavLst>
                                        <p:tav tm="0">
                                          <p:val>
                                            <p:strVal val="0-#ppt_h/2"/>
                                          </p:val>
                                        </p:tav>
                                        <p:tav tm="100000">
                                          <p:val>
                                            <p:strVal val="#ppt_y"/>
                                          </p:val>
                                        </p:tav>
                                      </p:tavLst>
                                    </p:anim>
                                  </p:childTnLst>
                                </p:cTn>
                              </p:par>
                              <p:par>
                                <p:cTn id="124" presetID="2" presetClass="entr" presetSubtype="3" fill="hold" nodeType="withEffect">
                                  <p:stCondLst>
                                    <p:cond delay="0"/>
                                  </p:stCondLst>
                                  <p:childTnLst>
                                    <p:set>
                                      <p:cBhvr>
                                        <p:cTn id="125" dur="1" fill="hold">
                                          <p:stCondLst>
                                            <p:cond delay="0"/>
                                          </p:stCondLst>
                                        </p:cTn>
                                        <p:tgtEl>
                                          <p:spTgt spid="45"/>
                                        </p:tgtEl>
                                        <p:attrNameLst>
                                          <p:attrName>style.visibility</p:attrName>
                                        </p:attrNameLst>
                                      </p:cBhvr>
                                      <p:to>
                                        <p:strVal val="visible"/>
                                      </p:to>
                                    </p:set>
                                    <p:anim calcmode="lin" valueType="num">
                                      <p:cBhvr additive="base">
                                        <p:cTn id="126" dur="3000" fill="hold"/>
                                        <p:tgtEl>
                                          <p:spTgt spid="45"/>
                                        </p:tgtEl>
                                        <p:attrNameLst>
                                          <p:attrName>ppt_x</p:attrName>
                                        </p:attrNameLst>
                                      </p:cBhvr>
                                      <p:tavLst>
                                        <p:tav tm="0">
                                          <p:val>
                                            <p:strVal val="1+#ppt_w/2"/>
                                          </p:val>
                                        </p:tav>
                                        <p:tav tm="100000">
                                          <p:val>
                                            <p:strVal val="#ppt_x"/>
                                          </p:val>
                                        </p:tav>
                                      </p:tavLst>
                                    </p:anim>
                                    <p:anim calcmode="lin" valueType="num">
                                      <p:cBhvr additive="base">
                                        <p:cTn id="127" dur="3000" fill="hold"/>
                                        <p:tgtEl>
                                          <p:spTgt spid="45"/>
                                        </p:tgtEl>
                                        <p:attrNameLst>
                                          <p:attrName>ppt_y</p:attrName>
                                        </p:attrNameLst>
                                      </p:cBhvr>
                                      <p:tavLst>
                                        <p:tav tm="0">
                                          <p:val>
                                            <p:strVal val="0-#ppt_h/2"/>
                                          </p:val>
                                        </p:tav>
                                        <p:tav tm="100000">
                                          <p:val>
                                            <p:strVal val="#ppt_y"/>
                                          </p:val>
                                        </p:tav>
                                      </p:tavLst>
                                    </p:anim>
                                  </p:childTnLst>
                                </p:cTn>
                              </p:par>
                              <p:par>
                                <p:cTn id="128" presetID="2" presetClass="entr" presetSubtype="3" fill="hold" nodeType="withEffect">
                                  <p:stCondLst>
                                    <p:cond delay="0"/>
                                  </p:stCondLst>
                                  <p:childTnLst>
                                    <p:set>
                                      <p:cBhvr>
                                        <p:cTn id="129" dur="1" fill="hold">
                                          <p:stCondLst>
                                            <p:cond delay="0"/>
                                          </p:stCondLst>
                                        </p:cTn>
                                        <p:tgtEl>
                                          <p:spTgt spid="53"/>
                                        </p:tgtEl>
                                        <p:attrNameLst>
                                          <p:attrName>style.visibility</p:attrName>
                                        </p:attrNameLst>
                                      </p:cBhvr>
                                      <p:to>
                                        <p:strVal val="visible"/>
                                      </p:to>
                                    </p:set>
                                    <p:anim calcmode="lin" valueType="num">
                                      <p:cBhvr additive="base">
                                        <p:cTn id="130" dur="3000" fill="hold"/>
                                        <p:tgtEl>
                                          <p:spTgt spid="53"/>
                                        </p:tgtEl>
                                        <p:attrNameLst>
                                          <p:attrName>ppt_x</p:attrName>
                                        </p:attrNameLst>
                                      </p:cBhvr>
                                      <p:tavLst>
                                        <p:tav tm="0">
                                          <p:val>
                                            <p:strVal val="1+#ppt_w/2"/>
                                          </p:val>
                                        </p:tav>
                                        <p:tav tm="100000">
                                          <p:val>
                                            <p:strVal val="#ppt_x"/>
                                          </p:val>
                                        </p:tav>
                                      </p:tavLst>
                                    </p:anim>
                                    <p:anim calcmode="lin" valueType="num">
                                      <p:cBhvr additive="base">
                                        <p:cTn id="131" dur="3000" fill="hold"/>
                                        <p:tgtEl>
                                          <p:spTgt spid="53"/>
                                        </p:tgtEl>
                                        <p:attrNameLst>
                                          <p:attrName>ppt_y</p:attrName>
                                        </p:attrNameLst>
                                      </p:cBhvr>
                                      <p:tavLst>
                                        <p:tav tm="0">
                                          <p:val>
                                            <p:strVal val="0-#ppt_h/2"/>
                                          </p:val>
                                        </p:tav>
                                        <p:tav tm="100000">
                                          <p:val>
                                            <p:strVal val="#ppt_y"/>
                                          </p:val>
                                        </p:tav>
                                      </p:tavLst>
                                    </p:anim>
                                  </p:childTnLst>
                                </p:cTn>
                              </p:par>
                              <p:par>
                                <p:cTn id="132" presetID="2" presetClass="entr" presetSubtype="3" fill="hold" nodeType="withEffect">
                                  <p:stCondLst>
                                    <p:cond delay="0"/>
                                  </p:stCondLst>
                                  <p:childTnLst>
                                    <p:set>
                                      <p:cBhvr>
                                        <p:cTn id="133" dur="1" fill="hold">
                                          <p:stCondLst>
                                            <p:cond delay="0"/>
                                          </p:stCondLst>
                                        </p:cTn>
                                        <p:tgtEl>
                                          <p:spTgt spid="61"/>
                                        </p:tgtEl>
                                        <p:attrNameLst>
                                          <p:attrName>style.visibility</p:attrName>
                                        </p:attrNameLst>
                                      </p:cBhvr>
                                      <p:to>
                                        <p:strVal val="visible"/>
                                      </p:to>
                                    </p:set>
                                    <p:anim calcmode="lin" valueType="num">
                                      <p:cBhvr additive="base">
                                        <p:cTn id="134" dur="3000" fill="hold"/>
                                        <p:tgtEl>
                                          <p:spTgt spid="61"/>
                                        </p:tgtEl>
                                        <p:attrNameLst>
                                          <p:attrName>ppt_x</p:attrName>
                                        </p:attrNameLst>
                                      </p:cBhvr>
                                      <p:tavLst>
                                        <p:tav tm="0">
                                          <p:val>
                                            <p:strVal val="1+#ppt_w/2"/>
                                          </p:val>
                                        </p:tav>
                                        <p:tav tm="100000">
                                          <p:val>
                                            <p:strVal val="#ppt_x"/>
                                          </p:val>
                                        </p:tav>
                                      </p:tavLst>
                                    </p:anim>
                                    <p:anim calcmode="lin" valueType="num">
                                      <p:cBhvr additive="base">
                                        <p:cTn id="135" dur="3000" fill="hold"/>
                                        <p:tgtEl>
                                          <p:spTgt spid="61"/>
                                        </p:tgtEl>
                                        <p:attrNameLst>
                                          <p:attrName>ppt_y</p:attrName>
                                        </p:attrNameLst>
                                      </p:cBhvr>
                                      <p:tavLst>
                                        <p:tav tm="0">
                                          <p:val>
                                            <p:strVal val="0-#ppt_h/2"/>
                                          </p:val>
                                        </p:tav>
                                        <p:tav tm="100000">
                                          <p:val>
                                            <p:strVal val="#ppt_y"/>
                                          </p:val>
                                        </p:tav>
                                      </p:tavLst>
                                    </p:anim>
                                  </p:childTnLst>
                                </p:cTn>
                              </p:par>
                              <p:par>
                                <p:cTn id="136" presetID="2" presetClass="entr" presetSubtype="9" fill="hold" nodeType="withEffect">
                                  <p:stCondLst>
                                    <p:cond delay="0"/>
                                  </p:stCondLst>
                                  <p:childTnLst>
                                    <p:set>
                                      <p:cBhvr>
                                        <p:cTn id="137" dur="1" fill="hold">
                                          <p:stCondLst>
                                            <p:cond delay="0"/>
                                          </p:stCondLst>
                                        </p:cTn>
                                        <p:tgtEl>
                                          <p:spTgt spid="10"/>
                                        </p:tgtEl>
                                        <p:attrNameLst>
                                          <p:attrName>style.visibility</p:attrName>
                                        </p:attrNameLst>
                                      </p:cBhvr>
                                      <p:to>
                                        <p:strVal val="visible"/>
                                      </p:to>
                                    </p:set>
                                    <p:anim calcmode="lin" valueType="num">
                                      <p:cBhvr additive="base">
                                        <p:cTn id="138" dur="3000" fill="hold"/>
                                        <p:tgtEl>
                                          <p:spTgt spid="10"/>
                                        </p:tgtEl>
                                        <p:attrNameLst>
                                          <p:attrName>ppt_x</p:attrName>
                                        </p:attrNameLst>
                                      </p:cBhvr>
                                      <p:tavLst>
                                        <p:tav tm="0">
                                          <p:val>
                                            <p:strVal val="0-#ppt_w/2"/>
                                          </p:val>
                                        </p:tav>
                                        <p:tav tm="100000">
                                          <p:val>
                                            <p:strVal val="#ppt_x"/>
                                          </p:val>
                                        </p:tav>
                                      </p:tavLst>
                                    </p:anim>
                                    <p:anim calcmode="lin" valueType="num">
                                      <p:cBhvr additive="base">
                                        <p:cTn id="139" dur="3000" fill="hold"/>
                                        <p:tgtEl>
                                          <p:spTgt spid="10"/>
                                        </p:tgtEl>
                                        <p:attrNameLst>
                                          <p:attrName>ppt_y</p:attrName>
                                        </p:attrNameLst>
                                      </p:cBhvr>
                                      <p:tavLst>
                                        <p:tav tm="0">
                                          <p:val>
                                            <p:strVal val="0-#ppt_h/2"/>
                                          </p:val>
                                        </p:tav>
                                        <p:tav tm="100000">
                                          <p:val>
                                            <p:strVal val="#ppt_y"/>
                                          </p:val>
                                        </p:tav>
                                      </p:tavLst>
                                    </p:anim>
                                  </p:childTnLst>
                                </p:cTn>
                              </p:par>
                              <p:par>
                                <p:cTn id="140" presetID="2" presetClass="entr" presetSubtype="9" fill="hold" nodeType="withEffect">
                                  <p:stCondLst>
                                    <p:cond delay="0"/>
                                  </p:stCondLst>
                                  <p:childTnLst>
                                    <p:set>
                                      <p:cBhvr>
                                        <p:cTn id="141" dur="1" fill="hold">
                                          <p:stCondLst>
                                            <p:cond delay="0"/>
                                          </p:stCondLst>
                                        </p:cTn>
                                        <p:tgtEl>
                                          <p:spTgt spid="18"/>
                                        </p:tgtEl>
                                        <p:attrNameLst>
                                          <p:attrName>style.visibility</p:attrName>
                                        </p:attrNameLst>
                                      </p:cBhvr>
                                      <p:to>
                                        <p:strVal val="visible"/>
                                      </p:to>
                                    </p:set>
                                    <p:anim calcmode="lin" valueType="num">
                                      <p:cBhvr additive="base">
                                        <p:cTn id="142" dur="3000" fill="hold"/>
                                        <p:tgtEl>
                                          <p:spTgt spid="18"/>
                                        </p:tgtEl>
                                        <p:attrNameLst>
                                          <p:attrName>ppt_x</p:attrName>
                                        </p:attrNameLst>
                                      </p:cBhvr>
                                      <p:tavLst>
                                        <p:tav tm="0">
                                          <p:val>
                                            <p:strVal val="0-#ppt_w/2"/>
                                          </p:val>
                                        </p:tav>
                                        <p:tav tm="100000">
                                          <p:val>
                                            <p:strVal val="#ppt_x"/>
                                          </p:val>
                                        </p:tav>
                                      </p:tavLst>
                                    </p:anim>
                                    <p:anim calcmode="lin" valueType="num">
                                      <p:cBhvr additive="base">
                                        <p:cTn id="143" dur="3000" fill="hold"/>
                                        <p:tgtEl>
                                          <p:spTgt spid="18"/>
                                        </p:tgtEl>
                                        <p:attrNameLst>
                                          <p:attrName>ppt_y</p:attrName>
                                        </p:attrNameLst>
                                      </p:cBhvr>
                                      <p:tavLst>
                                        <p:tav tm="0">
                                          <p:val>
                                            <p:strVal val="0-#ppt_h/2"/>
                                          </p:val>
                                        </p:tav>
                                        <p:tav tm="100000">
                                          <p:val>
                                            <p:strVal val="#ppt_y"/>
                                          </p:val>
                                        </p:tav>
                                      </p:tavLst>
                                    </p:anim>
                                  </p:childTnLst>
                                </p:cTn>
                              </p:par>
                              <p:par>
                                <p:cTn id="144" presetID="2" presetClass="entr" presetSubtype="9" fill="hold" nodeType="withEffect">
                                  <p:stCondLst>
                                    <p:cond delay="0"/>
                                  </p:stCondLst>
                                  <p:childTnLst>
                                    <p:set>
                                      <p:cBhvr>
                                        <p:cTn id="145" dur="1" fill="hold">
                                          <p:stCondLst>
                                            <p:cond delay="0"/>
                                          </p:stCondLst>
                                        </p:cTn>
                                        <p:tgtEl>
                                          <p:spTgt spid="26"/>
                                        </p:tgtEl>
                                        <p:attrNameLst>
                                          <p:attrName>style.visibility</p:attrName>
                                        </p:attrNameLst>
                                      </p:cBhvr>
                                      <p:to>
                                        <p:strVal val="visible"/>
                                      </p:to>
                                    </p:set>
                                    <p:anim calcmode="lin" valueType="num">
                                      <p:cBhvr additive="base">
                                        <p:cTn id="146" dur="3000" fill="hold"/>
                                        <p:tgtEl>
                                          <p:spTgt spid="26"/>
                                        </p:tgtEl>
                                        <p:attrNameLst>
                                          <p:attrName>ppt_x</p:attrName>
                                        </p:attrNameLst>
                                      </p:cBhvr>
                                      <p:tavLst>
                                        <p:tav tm="0">
                                          <p:val>
                                            <p:strVal val="0-#ppt_w/2"/>
                                          </p:val>
                                        </p:tav>
                                        <p:tav tm="100000">
                                          <p:val>
                                            <p:strVal val="#ppt_x"/>
                                          </p:val>
                                        </p:tav>
                                      </p:tavLst>
                                    </p:anim>
                                    <p:anim calcmode="lin" valueType="num">
                                      <p:cBhvr additive="base">
                                        <p:cTn id="147" dur="3000" fill="hold"/>
                                        <p:tgtEl>
                                          <p:spTgt spid="26"/>
                                        </p:tgtEl>
                                        <p:attrNameLst>
                                          <p:attrName>ppt_y</p:attrName>
                                        </p:attrNameLst>
                                      </p:cBhvr>
                                      <p:tavLst>
                                        <p:tav tm="0">
                                          <p:val>
                                            <p:strVal val="0-#ppt_h/2"/>
                                          </p:val>
                                        </p:tav>
                                        <p:tav tm="100000">
                                          <p:val>
                                            <p:strVal val="#ppt_y"/>
                                          </p:val>
                                        </p:tav>
                                      </p:tavLst>
                                    </p:anim>
                                  </p:childTnLst>
                                </p:cTn>
                              </p:par>
                              <p:par>
                                <p:cTn id="148" presetID="2" presetClass="entr" presetSubtype="9" fill="hold" nodeType="withEffect">
                                  <p:stCondLst>
                                    <p:cond delay="0"/>
                                  </p:stCondLst>
                                  <p:childTnLst>
                                    <p:set>
                                      <p:cBhvr>
                                        <p:cTn id="149" dur="1" fill="hold">
                                          <p:stCondLst>
                                            <p:cond delay="0"/>
                                          </p:stCondLst>
                                        </p:cTn>
                                        <p:tgtEl>
                                          <p:spTgt spid="34"/>
                                        </p:tgtEl>
                                        <p:attrNameLst>
                                          <p:attrName>style.visibility</p:attrName>
                                        </p:attrNameLst>
                                      </p:cBhvr>
                                      <p:to>
                                        <p:strVal val="visible"/>
                                      </p:to>
                                    </p:set>
                                    <p:anim calcmode="lin" valueType="num">
                                      <p:cBhvr additive="base">
                                        <p:cTn id="150" dur="3000" fill="hold"/>
                                        <p:tgtEl>
                                          <p:spTgt spid="34"/>
                                        </p:tgtEl>
                                        <p:attrNameLst>
                                          <p:attrName>ppt_x</p:attrName>
                                        </p:attrNameLst>
                                      </p:cBhvr>
                                      <p:tavLst>
                                        <p:tav tm="0">
                                          <p:val>
                                            <p:strVal val="0-#ppt_w/2"/>
                                          </p:val>
                                        </p:tav>
                                        <p:tav tm="100000">
                                          <p:val>
                                            <p:strVal val="#ppt_x"/>
                                          </p:val>
                                        </p:tav>
                                      </p:tavLst>
                                    </p:anim>
                                    <p:anim calcmode="lin" valueType="num">
                                      <p:cBhvr additive="base">
                                        <p:cTn id="151" dur="3000" fill="hold"/>
                                        <p:tgtEl>
                                          <p:spTgt spid="34"/>
                                        </p:tgtEl>
                                        <p:attrNameLst>
                                          <p:attrName>ppt_y</p:attrName>
                                        </p:attrNameLst>
                                      </p:cBhvr>
                                      <p:tavLst>
                                        <p:tav tm="0">
                                          <p:val>
                                            <p:strVal val="0-#ppt_h/2"/>
                                          </p:val>
                                        </p:tav>
                                        <p:tav tm="100000">
                                          <p:val>
                                            <p:strVal val="#ppt_y"/>
                                          </p:val>
                                        </p:tav>
                                      </p:tavLst>
                                    </p:anim>
                                  </p:childTnLst>
                                </p:cTn>
                              </p:par>
                              <p:par>
                                <p:cTn id="152" presetID="2" presetClass="entr" presetSubtype="9" fill="hold" nodeType="withEffect">
                                  <p:stCondLst>
                                    <p:cond delay="0"/>
                                  </p:stCondLst>
                                  <p:childTnLst>
                                    <p:set>
                                      <p:cBhvr>
                                        <p:cTn id="153" dur="1" fill="hold">
                                          <p:stCondLst>
                                            <p:cond delay="0"/>
                                          </p:stCondLst>
                                        </p:cTn>
                                        <p:tgtEl>
                                          <p:spTgt spid="42"/>
                                        </p:tgtEl>
                                        <p:attrNameLst>
                                          <p:attrName>style.visibility</p:attrName>
                                        </p:attrNameLst>
                                      </p:cBhvr>
                                      <p:to>
                                        <p:strVal val="visible"/>
                                      </p:to>
                                    </p:set>
                                    <p:anim calcmode="lin" valueType="num">
                                      <p:cBhvr additive="base">
                                        <p:cTn id="154" dur="3000" fill="hold"/>
                                        <p:tgtEl>
                                          <p:spTgt spid="42"/>
                                        </p:tgtEl>
                                        <p:attrNameLst>
                                          <p:attrName>ppt_x</p:attrName>
                                        </p:attrNameLst>
                                      </p:cBhvr>
                                      <p:tavLst>
                                        <p:tav tm="0">
                                          <p:val>
                                            <p:strVal val="0-#ppt_w/2"/>
                                          </p:val>
                                        </p:tav>
                                        <p:tav tm="100000">
                                          <p:val>
                                            <p:strVal val="#ppt_x"/>
                                          </p:val>
                                        </p:tav>
                                      </p:tavLst>
                                    </p:anim>
                                    <p:anim calcmode="lin" valueType="num">
                                      <p:cBhvr additive="base">
                                        <p:cTn id="155" dur="3000" fill="hold"/>
                                        <p:tgtEl>
                                          <p:spTgt spid="42"/>
                                        </p:tgtEl>
                                        <p:attrNameLst>
                                          <p:attrName>ppt_y</p:attrName>
                                        </p:attrNameLst>
                                      </p:cBhvr>
                                      <p:tavLst>
                                        <p:tav tm="0">
                                          <p:val>
                                            <p:strVal val="0-#ppt_h/2"/>
                                          </p:val>
                                        </p:tav>
                                        <p:tav tm="100000">
                                          <p:val>
                                            <p:strVal val="#ppt_y"/>
                                          </p:val>
                                        </p:tav>
                                      </p:tavLst>
                                    </p:anim>
                                  </p:childTnLst>
                                </p:cTn>
                              </p:par>
                              <p:par>
                                <p:cTn id="156" presetID="2" presetClass="entr" presetSubtype="9" fill="hold" nodeType="withEffect">
                                  <p:stCondLst>
                                    <p:cond delay="0"/>
                                  </p:stCondLst>
                                  <p:childTnLst>
                                    <p:set>
                                      <p:cBhvr>
                                        <p:cTn id="157" dur="1" fill="hold">
                                          <p:stCondLst>
                                            <p:cond delay="0"/>
                                          </p:stCondLst>
                                        </p:cTn>
                                        <p:tgtEl>
                                          <p:spTgt spid="50"/>
                                        </p:tgtEl>
                                        <p:attrNameLst>
                                          <p:attrName>style.visibility</p:attrName>
                                        </p:attrNameLst>
                                      </p:cBhvr>
                                      <p:to>
                                        <p:strVal val="visible"/>
                                      </p:to>
                                    </p:set>
                                    <p:anim calcmode="lin" valueType="num">
                                      <p:cBhvr additive="base">
                                        <p:cTn id="158" dur="3000" fill="hold"/>
                                        <p:tgtEl>
                                          <p:spTgt spid="50"/>
                                        </p:tgtEl>
                                        <p:attrNameLst>
                                          <p:attrName>ppt_x</p:attrName>
                                        </p:attrNameLst>
                                      </p:cBhvr>
                                      <p:tavLst>
                                        <p:tav tm="0">
                                          <p:val>
                                            <p:strVal val="0-#ppt_w/2"/>
                                          </p:val>
                                        </p:tav>
                                        <p:tav tm="100000">
                                          <p:val>
                                            <p:strVal val="#ppt_x"/>
                                          </p:val>
                                        </p:tav>
                                      </p:tavLst>
                                    </p:anim>
                                    <p:anim calcmode="lin" valueType="num">
                                      <p:cBhvr additive="base">
                                        <p:cTn id="159" dur="3000" fill="hold"/>
                                        <p:tgtEl>
                                          <p:spTgt spid="50"/>
                                        </p:tgtEl>
                                        <p:attrNameLst>
                                          <p:attrName>ppt_y</p:attrName>
                                        </p:attrNameLst>
                                      </p:cBhvr>
                                      <p:tavLst>
                                        <p:tav tm="0">
                                          <p:val>
                                            <p:strVal val="0-#ppt_h/2"/>
                                          </p:val>
                                        </p:tav>
                                        <p:tav tm="100000">
                                          <p:val>
                                            <p:strVal val="#ppt_y"/>
                                          </p:val>
                                        </p:tav>
                                      </p:tavLst>
                                    </p:anim>
                                  </p:childTnLst>
                                </p:cTn>
                              </p:par>
                              <p:par>
                                <p:cTn id="160" presetID="2" presetClass="entr" presetSubtype="9" fill="hold" nodeType="withEffect">
                                  <p:stCondLst>
                                    <p:cond delay="0"/>
                                  </p:stCondLst>
                                  <p:childTnLst>
                                    <p:set>
                                      <p:cBhvr>
                                        <p:cTn id="161" dur="1" fill="hold">
                                          <p:stCondLst>
                                            <p:cond delay="0"/>
                                          </p:stCondLst>
                                        </p:cTn>
                                        <p:tgtEl>
                                          <p:spTgt spid="58"/>
                                        </p:tgtEl>
                                        <p:attrNameLst>
                                          <p:attrName>style.visibility</p:attrName>
                                        </p:attrNameLst>
                                      </p:cBhvr>
                                      <p:to>
                                        <p:strVal val="visible"/>
                                      </p:to>
                                    </p:set>
                                    <p:anim calcmode="lin" valueType="num">
                                      <p:cBhvr additive="base">
                                        <p:cTn id="162" dur="3000" fill="hold"/>
                                        <p:tgtEl>
                                          <p:spTgt spid="58"/>
                                        </p:tgtEl>
                                        <p:attrNameLst>
                                          <p:attrName>ppt_x</p:attrName>
                                        </p:attrNameLst>
                                      </p:cBhvr>
                                      <p:tavLst>
                                        <p:tav tm="0">
                                          <p:val>
                                            <p:strVal val="0-#ppt_w/2"/>
                                          </p:val>
                                        </p:tav>
                                        <p:tav tm="100000">
                                          <p:val>
                                            <p:strVal val="#ppt_x"/>
                                          </p:val>
                                        </p:tav>
                                      </p:tavLst>
                                    </p:anim>
                                    <p:anim calcmode="lin" valueType="num">
                                      <p:cBhvr additive="base">
                                        <p:cTn id="163" dur="3000" fill="hold"/>
                                        <p:tgtEl>
                                          <p:spTgt spid="58"/>
                                        </p:tgtEl>
                                        <p:attrNameLst>
                                          <p:attrName>ppt_y</p:attrName>
                                        </p:attrNameLst>
                                      </p:cBhvr>
                                      <p:tavLst>
                                        <p:tav tm="0">
                                          <p:val>
                                            <p:strVal val="0-#ppt_h/2"/>
                                          </p:val>
                                        </p:tav>
                                        <p:tav tm="100000">
                                          <p:val>
                                            <p:strVal val="#ppt_y"/>
                                          </p:val>
                                        </p:tav>
                                      </p:tavLst>
                                    </p:anim>
                                  </p:childTnLst>
                                </p:cTn>
                              </p:par>
                              <p:par>
                                <p:cTn id="164" presetID="2" presetClass="entr" presetSubtype="9" fill="hold" nodeType="withEffect">
                                  <p:stCondLst>
                                    <p:cond delay="0"/>
                                  </p:stCondLst>
                                  <p:childTnLst>
                                    <p:set>
                                      <p:cBhvr>
                                        <p:cTn id="165" dur="1" fill="hold">
                                          <p:stCondLst>
                                            <p:cond delay="0"/>
                                          </p:stCondLst>
                                        </p:cTn>
                                        <p:tgtEl>
                                          <p:spTgt spid="66"/>
                                        </p:tgtEl>
                                        <p:attrNameLst>
                                          <p:attrName>style.visibility</p:attrName>
                                        </p:attrNameLst>
                                      </p:cBhvr>
                                      <p:to>
                                        <p:strVal val="visible"/>
                                      </p:to>
                                    </p:set>
                                    <p:anim calcmode="lin" valueType="num">
                                      <p:cBhvr additive="base">
                                        <p:cTn id="166" dur="3000" fill="hold"/>
                                        <p:tgtEl>
                                          <p:spTgt spid="66"/>
                                        </p:tgtEl>
                                        <p:attrNameLst>
                                          <p:attrName>ppt_x</p:attrName>
                                        </p:attrNameLst>
                                      </p:cBhvr>
                                      <p:tavLst>
                                        <p:tav tm="0">
                                          <p:val>
                                            <p:strVal val="0-#ppt_w/2"/>
                                          </p:val>
                                        </p:tav>
                                        <p:tav tm="100000">
                                          <p:val>
                                            <p:strVal val="#ppt_x"/>
                                          </p:val>
                                        </p:tav>
                                      </p:tavLst>
                                    </p:anim>
                                    <p:anim calcmode="lin" valueType="num">
                                      <p:cBhvr additive="base">
                                        <p:cTn id="167" dur="3000" fill="hold"/>
                                        <p:tgtEl>
                                          <p:spTgt spid="66"/>
                                        </p:tgtEl>
                                        <p:attrNameLst>
                                          <p:attrName>ppt_y</p:attrName>
                                        </p:attrNameLst>
                                      </p:cBhvr>
                                      <p:tavLst>
                                        <p:tav tm="0">
                                          <p:val>
                                            <p:strVal val="0-#ppt_h/2"/>
                                          </p:val>
                                        </p:tav>
                                        <p:tav tm="100000">
                                          <p:val>
                                            <p:strVal val="#ppt_y"/>
                                          </p:val>
                                        </p:tav>
                                      </p:tavLst>
                                    </p:anim>
                                  </p:childTnLst>
                                </p:cTn>
                              </p:par>
                              <p:par>
                                <p:cTn id="168" presetID="2" presetClass="entr" presetSubtype="3" fill="hold" nodeType="withEffect">
                                  <p:stCondLst>
                                    <p:cond delay="0"/>
                                  </p:stCondLst>
                                  <p:childTnLst>
                                    <p:set>
                                      <p:cBhvr>
                                        <p:cTn id="169" dur="1" fill="hold">
                                          <p:stCondLst>
                                            <p:cond delay="0"/>
                                          </p:stCondLst>
                                        </p:cTn>
                                        <p:tgtEl>
                                          <p:spTgt spid="7"/>
                                        </p:tgtEl>
                                        <p:attrNameLst>
                                          <p:attrName>style.visibility</p:attrName>
                                        </p:attrNameLst>
                                      </p:cBhvr>
                                      <p:to>
                                        <p:strVal val="visible"/>
                                      </p:to>
                                    </p:set>
                                    <p:anim calcmode="lin" valueType="num">
                                      <p:cBhvr additive="base">
                                        <p:cTn id="170" dur="3000" fill="hold"/>
                                        <p:tgtEl>
                                          <p:spTgt spid="7"/>
                                        </p:tgtEl>
                                        <p:attrNameLst>
                                          <p:attrName>ppt_x</p:attrName>
                                        </p:attrNameLst>
                                      </p:cBhvr>
                                      <p:tavLst>
                                        <p:tav tm="0">
                                          <p:val>
                                            <p:strVal val="1+#ppt_w/2"/>
                                          </p:val>
                                        </p:tav>
                                        <p:tav tm="100000">
                                          <p:val>
                                            <p:strVal val="#ppt_x"/>
                                          </p:val>
                                        </p:tav>
                                      </p:tavLst>
                                    </p:anim>
                                    <p:anim calcmode="lin" valueType="num">
                                      <p:cBhvr additive="base">
                                        <p:cTn id="171" dur="3000" fill="hold"/>
                                        <p:tgtEl>
                                          <p:spTgt spid="7"/>
                                        </p:tgtEl>
                                        <p:attrNameLst>
                                          <p:attrName>ppt_y</p:attrName>
                                        </p:attrNameLst>
                                      </p:cBhvr>
                                      <p:tavLst>
                                        <p:tav tm="0">
                                          <p:val>
                                            <p:strVal val="0-#ppt_h/2"/>
                                          </p:val>
                                        </p:tav>
                                        <p:tav tm="100000">
                                          <p:val>
                                            <p:strVal val="#ppt_y"/>
                                          </p:val>
                                        </p:tav>
                                      </p:tavLst>
                                    </p:anim>
                                  </p:childTnLst>
                                </p:cTn>
                              </p:par>
                              <p:par>
                                <p:cTn id="172" presetID="2" presetClass="entr" presetSubtype="3" fill="hold" nodeType="withEffect">
                                  <p:stCondLst>
                                    <p:cond delay="0"/>
                                  </p:stCondLst>
                                  <p:childTnLst>
                                    <p:set>
                                      <p:cBhvr>
                                        <p:cTn id="173" dur="1" fill="hold">
                                          <p:stCondLst>
                                            <p:cond delay="0"/>
                                          </p:stCondLst>
                                        </p:cTn>
                                        <p:tgtEl>
                                          <p:spTgt spid="15"/>
                                        </p:tgtEl>
                                        <p:attrNameLst>
                                          <p:attrName>style.visibility</p:attrName>
                                        </p:attrNameLst>
                                      </p:cBhvr>
                                      <p:to>
                                        <p:strVal val="visible"/>
                                      </p:to>
                                    </p:set>
                                    <p:anim calcmode="lin" valueType="num">
                                      <p:cBhvr additive="base">
                                        <p:cTn id="174" dur="3000" fill="hold"/>
                                        <p:tgtEl>
                                          <p:spTgt spid="15"/>
                                        </p:tgtEl>
                                        <p:attrNameLst>
                                          <p:attrName>ppt_x</p:attrName>
                                        </p:attrNameLst>
                                      </p:cBhvr>
                                      <p:tavLst>
                                        <p:tav tm="0">
                                          <p:val>
                                            <p:strVal val="1+#ppt_w/2"/>
                                          </p:val>
                                        </p:tav>
                                        <p:tav tm="100000">
                                          <p:val>
                                            <p:strVal val="#ppt_x"/>
                                          </p:val>
                                        </p:tav>
                                      </p:tavLst>
                                    </p:anim>
                                    <p:anim calcmode="lin" valueType="num">
                                      <p:cBhvr additive="base">
                                        <p:cTn id="175" dur="3000" fill="hold"/>
                                        <p:tgtEl>
                                          <p:spTgt spid="15"/>
                                        </p:tgtEl>
                                        <p:attrNameLst>
                                          <p:attrName>ppt_y</p:attrName>
                                        </p:attrNameLst>
                                      </p:cBhvr>
                                      <p:tavLst>
                                        <p:tav tm="0">
                                          <p:val>
                                            <p:strVal val="0-#ppt_h/2"/>
                                          </p:val>
                                        </p:tav>
                                        <p:tav tm="100000">
                                          <p:val>
                                            <p:strVal val="#ppt_y"/>
                                          </p:val>
                                        </p:tav>
                                      </p:tavLst>
                                    </p:anim>
                                  </p:childTnLst>
                                </p:cTn>
                              </p:par>
                              <p:par>
                                <p:cTn id="176" presetID="2" presetClass="entr" presetSubtype="3" fill="hold" nodeType="withEffect">
                                  <p:stCondLst>
                                    <p:cond delay="0"/>
                                  </p:stCondLst>
                                  <p:childTnLst>
                                    <p:set>
                                      <p:cBhvr>
                                        <p:cTn id="177" dur="1" fill="hold">
                                          <p:stCondLst>
                                            <p:cond delay="0"/>
                                          </p:stCondLst>
                                        </p:cTn>
                                        <p:tgtEl>
                                          <p:spTgt spid="23"/>
                                        </p:tgtEl>
                                        <p:attrNameLst>
                                          <p:attrName>style.visibility</p:attrName>
                                        </p:attrNameLst>
                                      </p:cBhvr>
                                      <p:to>
                                        <p:strVal val="visible"/>
                                      </p:to>
                                    </p:set>
                                    <p:anim calcmode="lin" valueType="num">
                                      <p:cBhvr additive="base">
                                        <p:cTn id="178" dur="3000" fill="hold"/>
                                        <p:tgtEl>
                                          <p:spTgt spid="23"/>
                                        </p:tgtEl>
                                        <p:attrNameLst>
                                          <p:attrName>ppt_x</p:attrName>
                                        </p:attrNameLst>
                                      </p:cBhvr>
                                      <p:tavLst>
                                        <p:tav tm="0">
                                          <p:val>
                                            <p:strVal val="1+#ppt_w/2"/>
                                          </p:val>
                                        </p:tav>
                                        <p:tav tm="100000">
                                          <p:val>
                                            <p:strVal val="#ppt_x"/>
                                          </p:val>
                                        </p:tav>
                                      </p:tavLst>
                                    </p:anim>
                                    <p:anim calcmode="lin" valueType="num">
                                      <p:cBhvr additive="base">
                                        <p:cTn id="179" dur="3000" fill="hold"/>
                                        <p:tgtEl>
                                          <p:spTgt spid="23"/>
                                        </p:tgtEl>
                                        <p:attrNameLst>
                                          <p:attrName>ppt_y</p:attrName>
                                        </p:attrNameLst>
                                      </p:cBhvr>
                                      <p:tavLst>
                                        <p:tav tm="0">
                                          <p:val>
                                            <p:strVal val="0-#ppt_h/2"/>
                                          </p:val>
                                        </p:tav>
                                        <p:tav tm="100000">
                                          <p:val>
                                            <p:strVal val="#ppt_y"/>
                                          </p:val>
                                        </p:tav>
                                      </p:tavLst>
                                    </p:anim>
                                  </p:childTnLst>
                                </p:cTn>
                              </p:par>
                              <p:par>
                                <p:cTn id="180" presetID="2" presetClass="entr" presetSubtype="3" fill="hold" nodeType="withEffect">
                                  <p:stCondLst>
                                    <p:cond delay="0"/>
                                  </p:stCondLst>
                                  <p:childTnLst>
                                    <p:set>
                                      <p:cBhvr>
                                        <p:cTn id="181" dur="1" fill="hold">
                                          <p:stCondLst>
                                            <p:cond delay="0"/>
                                          </p:stCondLst>
                                        </p:cTn>
                                        <p:tgtEl>
                                          <p:spTgt spid="31"/>
                                        </p:tgtEl>
                                        <p:attrNameLst>
                                          <p:attrName>style.visibility</p:attrName>
                                        </p:attrNameLst>
                                      </p:cBhvr>
                                      <p:to>
                                        <p:strVal val="visible"/>
                                      </p:to>
                                    </p:set>
                                    <p:anim calcmode="lin" valueType="num">
                                      <p:cBhvr additive="base">
                                        <p:cTn id="182" dur="3000" fill="hold"/>
                                        <p:tgtEl>
                                          <p:spTgt spid="31"/>
                                        </p:tgtEl>
                                        <p:attrNameLst>
                                          <p:attrName>ppt_x</p:attrName>
                                        </p:attrNameLst>
                                      </p:cBhvr>
                                      <p:tavLst>
                                        <p:tav tm="0">
                                          <p:val>
                                            <p:strVal val="1+#ppt_w/2"/>
                                          </p:val>
                                        </p:tav>
                                        <p:tav tm="100000">
                                          <p:val>
                                            <p:strVal val="#ppt_x"/>
                                          </p:val>
                                        </p:tav>
                                      </p:tavLst>
                                    </p:anim>
                                    <p:anim calcmode="lin" valueType="num">
                                      <p:cBhvr additive="base">
                                        <p:cTn id="183" dur="3000" fill="hold"/>
                                        <p:tgtEl>
                                          <p:spTgt spid="31"/>
                                        </p:tgtEl>
                                        <p:attrNameLst>
                                          <p:attrName>ppt_y</p:attrName>
                                        </p:attrNameLst>
                                      </p:cBhvr>
                                      <p:tavLst>
                                        <p:tav tm="0">
                                          <p:val>
                                            <p:strVal val="0-#ppt_h/2"/>
                                          </p:val>
                                        </p:tav>
                                        <p:tav tm="100000">
                                          <p:val>
                                            <p:strVal val="#ppt_y"/>
                                          </p:val>
                                        </p:tav>
                                      </p:tavLst>
                                    </p:anim>
                                  </p:childTnLst>
                                </p:cTn>
                              </p:par>
                              <p:par>
                                <p:cTn id="184" presetID="2" presetClass="entr" presetSubtype="3" fill="hold" nodeType="withEffect">
                                  <p:stCondLst>
                                    <p:cond delay="0"/>
                                  </p:stCondLst>
                                  <p:childTnLst>
                                    <p:set>
                                      <p:cBhvr>
                                        <p:cTn id="185" dur="1" fill="hold">
                                          <p:stCondLst>
                                            <p:cond delay="0"/>
                                          </p:stCondLst>
                                        </p:cTn>
                                        <p:tgtEl>
                                          <p:spTgt spid="39"/>
                                        </p:tgtEl>
                                        <p:attrNameLst>
                                          <p:attrName>style.visibility</p:attrName>
                                        </p:attrNameLst>
                                      </p:cBhvr>
                                      <p:to>
                                        <p:strVal val="visible"/>
                                      </p:to>
                                    </p:set>
                                    <p:anim calcmode="lin" valueType="num">
                                      <p:cBhvr additive="base">
                                        <p:cTn id="186" dur="3000" fill="hold"/>
                                        <p:tgtEl>
                                          <p:spTgt spid="39"/>
                                        </p:tgtEl>
                                        <p:attrNameLst>
                                          <p:attrName>ppt_x</p:attrName>
                                        </p:attrNameLst>
                                      </p:cBhvr>
                                      <p:tavLst>
                                        <p:tav tm="0">
                                          <p:val>
                                            <p:strVal val="1+#ppt_w/2"/>
                                          </p:val>
                                        </p:tav>
                                        <p:tav tm="100000">
                                          <p:val>
                                            <p:strVal val="#ppt_x"/>
                                          </p:val>
                                        </p:tav>
                                      </p:tavLst>
                                    </p:anim>
                                    <p:anim calcmode="lin" valueType="num">
                                      <p:cBhvr additive="base">
                                        <p:cTn id="187" dur="3000" fill="hold"/>
                                        <p:tgtEl>
                                          <p:spTgt spid="39"/>
                                        </p:tgtEl>
                                        <p:attrNameLst>
                                          <p:attrName>ppt_y</p:attrName>
                                        </p:attrNameLst>
                                      </p:cBhvr>
                                      <p:tavLst>
                                        <p:tav tm="0">
                                          <p:val>
                                            <p:strVal val="0-#ppt_h/2"/>
                                          </p:val>
                                        </p:tav>
                                        <p:tav tm="100000">
                                          <p:val>
                                            <p:strVal val="#ppt_y"/>
                                          </p:val>
                                        </p:tav>
                                      </p:tavLst>
                                    </p:anim>
                                  </p:childTnLst>
                                </p:cTn>
                              </p:par>
                              <p:par>
                                <p:cTn id="188" presetID="2" presetClass="entr" presetSubtype="3" fill="hold" nodeType="withEffect">
                                  <p:stCondLst>
                                    <p:cond delay="0"/>
                                  </p:stCondLst>
                                  <p:childTnLst>
                                    <p:set>
                                      <p:cBhvr>
                                        <p:cTn id="189" dur="1" fill="hold">
                                          <p:stCondLst>
                                            <p:cond delay="0"/>
                                          </p:stCondLst>
                                        </p:cTn>
                                        <p:tgtEl>
                                          <p:spTgt spid="47"/>
                                        </p:tgtEl>
                                        <p:attrNameLst>
                                          <p:attrName>style.visibility</p:attrName>
                                        </p:attrNameLst>
                                      </p:cBhvr>
                                      <p:to>
                                        <p:strVal val="visible"/>
                                      </p:to>
                                    </p:set>
                                    <p:anim calcmode="lin" valueType="num">
                                      <p:cBhvr additive="base">
                                        <p:cTn id="190" dur="3000" fill="hold"/>
                                        <p:tgtEl>
                                          <p:spTgt spid="47"/>
                                        </p:tgtEl>
                                        <p:attrNameLst>
                                          <p:attrName>ppt_x</p:attrName>
                                        </p:attrNameLst>
                                      </p:cBhvr>
                                      <p:tavLst>
                                        <p:tav tm="0">
                                          <p:val>
                                            <p:strVal val="1+#ppt_w/2"/>
                                          </p:val>
                                        </p:tav>
                                        <p:tav tm="100000">
                                          <p:val>
                                            <p:strVal val="#ppt_x"/>
                                          </p:val>
                                        </p:tav>
                                      </p:tavLst>
                                    </p:anim>
                                    <p:anim calcmode="lin" valueType="num">
                                      <p:cBhvr additive="base">
                                        <p:cTn id="191" dur="3000" fill="hold"/>
                                        <p:tgtEl>
                                          <p:spTgt spid="47"/>
                                        </p:tgtEl>
                                        <p:attrNameLst>
                                          <p:attrName>ppt_y</p:attrName>
                                        </p:attrNameLst>
                                      </p:cBhvr>
                                      <p:tavLst>
                                        <p:tav tm="0">
                                          <p:val>
                                            <p:strVal val="0-#ppt_h/2"/>
                                          </p:val>
                                        </p:tav>
                                        <p:tav tm="100000">
                                          <p:val>
                                            <p:strVal val="#ppt_y"/>
                                          </p:val>
                                        </p:tav>
                                      </p:tavLst>
                                    </p:anim>
                                  </p:childTnLst>
                                </p:cTn>
                              </p:par>
                              <p:par>
                                <p:cTn id="192" presetID="2" presetClass="entr" presetSubtype="3" fill="hold" nodeType="withEffect">
                                  <p:stCondLst>
                                    <p:cond delay="0"/>
                                  </p:stCondLst>
                                  <p:childTnLst>
                                    <p:set>
                                      <p:cBhvr>
                                        <p:cTn id="193" dur="1" fill="hold">
                                          <p:stCondLst>
                                            <p:cond delay="0"/>
                                          </p:stCondLst>
                                        </p:cTn>
                                        <p:tgtEl>
                                          <p:spTgt spid="55"/>
                                        </p:tgtEl>
                                        <p:attrNameLst>
                                          <p:attrName>style.visibility</p:attrName>
                                        </p:attrNameLst>
                                      </p:cBhvr>
                                      <p:to>
                                        <p:strVal val="visible"/>
                                      </p:to>
                                    </p:set>
                                    <p:anim calcmode="lin" valueType="num">
                                      <p:cBhvr additive="base">
                                        <p:cTn id="194" dur="3000" fill="hold"/>
                                        <p:tgtEl>
                                          <p:spTgt spid="55"/>
                                        </p:tgtEl>
                                        <p:attrNameLst>
                                          <p:attrName>ppt_x</p:attrName>
                                        </p:attrNameLst>
                                      </p:cBhvr>
                                      <p:tavLst>
                                        <p:tav tm="0">
                                          <p:val>
                                            <p:strVal val="1+#ppt_w/2"/>
                                          </p:val>
                                        </p:tav>
                                        <p:tav tm="100000">
                                          <p:val>
                                            <p:strVal val="#ppt_x"/>
                                          </p:val>
                                        </p:tav>
                                      </p:tavLst>
                                    </p:anim>
                                    <p:anim calcmode="lin" valueType="num">
                                      <p:cBhvr additive="base">
                                        <p:cTn id="195" dur="3000" fill="hold"/>
                                        <p:tgtEl>
                                          <p:spTgt spid="55"/>
                                        </p:tgtEl>
                                        <p:attrNameLst>
                                          <p:attrName>ppt_y</p:attrName>
                                        </p:attrNameLst>
                                      </p:cBhvr>
                                      <p:tavLst>
                                        <p:tav tm="0">
                                          <p:val>
                                            <p:strVal val="0-#ppt_h/2"/>
                                          </p:val>
                                        </p:tav>
                                        <p:tav tm="100000">
                                          <p:val>
                                            <p:strVal val="#ppt_y"/>
                                          </p:val>
                                        </p:tav>
                                      </p:tavLst>
                                    </p:anim>
                                  </p:childTnLst>
                                </p:cTn>
                              </p:par>
                              <p:par>
                                <p:cTn id="196" presetID="2" presetClass="entr" presetSubtype="3" fill="hold" nodeType="withEffect">
                                  <p:stCondLst>
                                    <p:cond delay="0"/>
                                  </p:stCondLst>
                                  <p:childTnLst>
                                    <p:set>
                                      <p:cBhvr>
                                        <p:cTn id="197" dur="1" fill="hold">
                                          <p:stCondLst>
                                            <p:cond delay="0"/>
                                          </p:stCondLst>
                                        </p:cTn>
                                        <p:tgtEl>
                                          <p:spTgt spid="63"/>
                                        </p:tgtEl>
                                        <p:attrNameLst>
                                          <p:attrName>style.visibility</p:attrName>
                                        </p:attrNameLst>
                                      </p:cBhvr>
                                      <p:to>
                                        <p:strVal val="visible"/>
                                      </p:to>
                                    </p:set>
                                    <p:anim calcmode="lin" valueType="num">
                                      <p:cBhvr additive="base">
                                        <p:cTn id="198" dur="3000" fill="hold"/>
                                        <p:tgtEl>
                                          <p:spTgt spid="63"/>
                                        </p:tgtEl>
                                        <p:attrNameLst>
                                          <p:attrName>ppt_x</p:attrName>
                                        </p:attrNameLst>
                                      </p:cBhvr>
                                      <p:tavLst>
                                        <p:tav tm="0">
                                          <p:val>
                                            <p:strVal val="1+#ppt_w/2"/>
                                          </p:val>
                                        </p:tav>
                                        <p:tav tm="100000">
                                          <p:val>
                                            <p:strVal val="#ppt_x"/>
                                          </p:val>
                                        </p:tav>
                                      </p:tavLst>
                                    </p:anim>
                                    <p:anim calcmode="lin" valueType="num">
                                      <p:cBhvr additive="base">
                                        <p:cTn id="199" dur="3000" fill="hold"/>
                                        <p:tgtEl>
                                          <p:spTgt spid="63"/>
                                        </p:tgtEl>
                                        <p:attrNameLst>
                                          <p:attrName>ppt_y</p:attrName>
                                        </p:attrNameLst>
                                      </p:cBhvr>
                                      <p:tavLst>
                                        <p:tav tm="0">
                                          <p:val>
                                            <p:strVal val="0-#ppt_h/2"/>
                                          </p:val>
                                        </p:tav>
                                        <p:tav tm="100000">
                                          <p:val>
                                            <p:strVal val="#ppt_y"/>
                                          </p:val>
                                        </p:tav>
                                      </p:tavLst>
                                    </p:anim>
                                  </p:childTnLst>
                                </p:cTn>
                              </p:par>
                              <p:par>
                                <p:cTn id="200" presetID="2" presetClass="entr" presetSubtype="9" fill="hold" nodeType="withEffect">
                                  <p:stCondLst>
                                    <p:cond delay="0"/>
                                  </p:stCondLst>
                                  <p:childTnLst>
                                    <p:set>
                                      <p:cBhvr>
                                        <p:cTn id="201" dur="1" fill="hold">
                                          <p:stCondLst>
                                            <p:cond delay="0"/>
                                          </p:stCondLst>
                                        </p:cTn>
                                        <p:tgtEl>
                                          <p:spTgt spid="9"/>
                                        </p:tgtEl>
                                        <p:attrNameLst>
                                          <p:attrName>style.visibility</p:attrName>
                                        </p:attrNameLst>
                                      </p:cBhvr>
                                      <p:to>
                                        <p:strVal val="visible"/>
                                      </p:to>
                                    </p:set>
                                    <p:anim calcmode="lin" valueType="num">
                                      <p:cBhvr additive="base">
                                        <p:cTn id="202" dur="3000" fill="hold"/>
                                        <p:tgtEl>
                                          <p:spTgt spid="9"/>
                                        </p:tgtEl>
                                        <p:attrNameLst>
                                          <p:attrName>ppt_x</p:attrName>
                                        </p:attrNameLst>
                                      </p:cBhvr>
                                      <p:tavLst>
                                        <p:tav tm="0">
                                          <p:val>
                                            <p:strVal val="0-#ppt_w/2"/>
                                          </p:val>
                                        </p:tav>
                                        <p:tav tm="100000">
                                          <p:val>
                                            <p:strVal val="#ppt_x"/>
                                          </p:val>
                                        </p:tav>
                                      </p:tavLst>
                                    </p:anim>
                                    <p:anim calcmode="lin" valueType="num">
                                      <p:cBhvr additive="base">
                                        <p:cTn id="203" dur="3000" fill="hold"/>
                                        <p:tgtEl>
                                          <p:spTgt spid="9"/>
                                        </p:tgtEl>
                                        <p:attrNameLst>
                                          <p:attrName>ppt_y</p:attrName>
                                        </p:attrNameLst>
                                      </p:cBhvr>
                                      <p:tavLst>
                                        <p:tav tm="0">
                                          <p:val>
                                            <p:strVal val="0-#ppt_h/2"/>
                                          </p:val>
                                        </p:tav>
                                        <p:tav tm="100000">
                                          <p:val>
                                            <p:strVal val="#ppt_y"/>
                                          </p:val>
                                        </p:tav>
                                      </p:tavLst>
                                    </p:anim>
                                  </p:childTnLst>
                                </p:cTn>
                              </p:par>
                              <p:par>
                                <p:cTn id="204" presetID="2" presetClass="entr" presetSubtype="9" fill="hold" nodeType="withEffect">
                                  <p:stCondLst>
                                    <p:cond delay="0"/>
                                  </p:stCondLst>
                                  <p:childTnLst>
                                    <p:set>
                                      <p:cBhvr>
                                        <p:cTn id="205" dur="1" fill="hold">
                                          <p:stCondLst>
                                            <p:cond delay="0"/>
                                          </p:stCondLst>
                                        </p:cTn>
                                        <p:tgtEl>
                                          <p:spTgt spid="17"/>
                                        </p:tgtEl>
                                        <p:attrNameLst>
                                          <p:attrName>style.visibility</p:attrName>
                                        </p:attrNameLst>
                                      </p:cBhvr>
                                      <p:to>
                                        <p:strVal val="visible"/>
                                      </p:to>
                                    </p:set>
                                    <p:anim calcmode="lin" valueType="num">
                                      <p:cBhvr additive="base">
                                        <p:cTn id="206" dur="3000" fill="hold"/>
                                        <p:tgtEl>
                                          <p:spTgt spid="17"/>
                                        </p:tgtEl>
                                        <p:attrNameLst>
                                          <p:attrName>ppt_x</p:attrName>
                                        </p:attrNameLst>
                                      </p:cBhvr>
                                      <p:tavLst>
                                        <p:tav tm="0">
                                          <p:val>
                                            <p:strVal val="0-#ppt_w/2"/>
                                          </p:val>
                                        </p:tav>
                                        <p:tav tm="100000">
                                          <p:val>
                                            <p:strVal val="#ppt_x"/>
                                          </p:val>
                                        </p:tav>
                                      </p:tavLst>
                                    </p:anim>
                                    <p:anim calcmode="lin" valueType="num">
                                      <p:cBhvr additive="base">
                                        <p:cTn id="207" dur="3000" fill="hold"/>
                                        <p:tgtEl>
                                          <p:spTgt spid="17"/>
                                        </p:tgtEl>
                                        <p:attrNameLst>
                                          <p:attrName>ppt_y</p:attrName>
                                        </p:attrNameLst>
                                      </p:cBhvr>
                                      <p:tavLst>
                                        <p:tav tm="0">
                                          <p:val>
                                            <p:strVal val="0-#ppt_h/2"/>
                                          </p:val>
                                        </p:tav>
                                        <p:tav tm="100000">
                                          <p:val>
                                            <p:strVal val="#ppt_y"/>
                                          </p:val>
                                        </p:tav>
                                      </p:tavLst>
                                    </p:anim>
                                  </p:childTnLst>
                                </p:cTn>
                              </p:par>
                              <p:par>
                                <p:cTn id="208" presetID="2" presetClass="entr" presetSubtype="9" fill="hold" nodeType="withEffect">
                                  <p:stCondLst>
                                    <p:cond delay="0"/>
                                  </p:stCondLst>
                                  <p:childTnLst>
                                    <p:set>
                                      <p:cBhvr>
                                        <p:cTn id="209" dur="1" fill="hold">
                                          <p:stCondLst>
                                            <p:cond delay="0"/>
                                          </p:stCondLst>
                                        </p:cTn>
                                        <p:tgtEl>
                                          <p:spTgt spid="25"/>
                                        </p:tgtEl>
                                        <p:attrNameLst>
                                          <p:attrName>style.visibility</p:attrName>
                                        </p:attrNameLst>
                                      </p:cBhvr>
                                      <p:to>
                                        <p:strVal val="visible"/>
                                      </p:to>
                                    </p:set>
                                    <p:anim calcmode="lin" valueType="num">
                                      <p:cBhvr additive="base">
                                        <p:cTn id="210" dur="3000" fill="hold"/>
                                        <p:tgtEl>
                                          <p:spTgt spid="25"/>
                                        </p:tgtEl>
                                        <p:attrNameLst>
                                          <p:attrName>ppt_x</p:attrName>
                                        </p:attrNameLst>
                                      </p:cBhvr>
                                      <p:tavLst>
                                        <p:tav tm="0">
                                          <p:val>
                                            <p:strVal val="0-#ppt_w/2"/>
                                          </p:val>
                                        </p:tav>
                                        <p:tav tm="100000">
                                          <p:val>
                                            <p:strVal val="#ppt_x"/>
                                          </p:val>
                                        </p:tav>
                                      </p:tavLst>
                                    </p:anim>
                                    <p:anim calcmode="lin" valueType="num">
                                      <p:cBhvr additive="base">
                                        <p:cTn id="211" dur="3000" fill="hold"/>
                                        <p:tgtEl>
                                          <p:spTgt spid="25"/>
                                        </p:tgtEl>
                                        <p:attrNameLst>
                                          <p:attrName>ppt_y</p:attrName>
                                        </p:attrNameLst>
                                      </p:cBhvr>
                                      <p:tavLst>
                                        <p:tav tm="0">
                                          <p:val>
                                            <p:strVal val="0-#ppt_h/2"/>
                                          </p:val>
                                        </p:tav>
                                        <p:tav tm="100000">
                                          <p:val>
                                            <p:strVal val="#ppt_y"/>
                                          </p:val>
                                        </p:tav>
                                      </p:tavLst>
                                    </p:anim>
                                  </p:childTnLst>
                                </p:cTn>
                              </p:par>
                              <p:par>
                                <p:cTn id="212" presetID="2" presetClass="entr" presetSubtype="9" fill="hold" nodeType="withEffect">
                                  <p:stCondLst>
                                    <p:cond delay="0"/>
                                  </p:stCondLst>
                                  <p:childTnLst>
                                    <p:set>
                                      <p:cBhvr>
                                        <p:cTn id="213" dur="1" fill="hold">
                                          <p:stCondLst>
                                            <p:cond delay="0"/>
                                          </p:stCondLst>
                                        </p:cTn>
                                        <p:tgtEl>
                                          <p:spTgt spid="33"/>
                                        </p:tgtEl>
                                        <p:attrNameLst>
                                          <p:attrName>style.visibility</p:attrName>
                                        </p:attrNameLst>
                                      </p:cBhvr>
                                      <p:to>
                                        <p:strVal val="visible"/>
                                      </p:to>
                                    </p:set>
                                    <p:anim calcmode="lin" valueType="num">
                                      <p:cBhvr additive="base">
                                        <p:cTn id="214" dur="3000" fill="hold"/>
                                        <p:tgtEl>
                                          <p:spTgt spid="33"/>
                                        </p:tgtEl>
                                        <p:attrNameLst>
                                          <p:attrName>ppt_x</p:attrName>
                                        </p:attrNameLst>
                                      </p:cBhvr>
                                      <p:tavLst>
                                        <p:tav tm="0">
                                          <p:val>
                                            <p:strVal val="0-#ppt_w/2"/>
                                          </p:val>
                                        </p:tav>
                                        <p:tav tm="100000">
                                          <p:val>
                                            <p:strVal val="#ppt_x"/>
                                          </p:val>
                                        </p:tav>
                                      </p:tavLst>
                                    </p:anim>
                                    <p:anim calcmode="lin" valueType="num">
                                      <p:cBhvr additive="base">
                                        <p:cTn id="215" dur="3000" fill="hold"/>
                                        <p:tgtEl>
                                          <p:spTgt spid="33"/>
                                        </p:tgtEl>
                                        <p:attrNameLst>
                                          <p:attrName>ppt_y</p:attrName>
                                        </p:attrNameLst>
                                      </p:cBhvr>
                                      <p:tavLst>
                                        <p:tav tm="0">
                                          <p:val>
                                            <p:strVal val="0-#ppt_h/2"/>
                                          </p:val>
                                        </p:tav>
                                        <p:tav tm="100000">
                                          <p:val>
                                            <p:strVal val="#ppt_y"/>
                                          </p:val>
                                        </p:tav>
                                      </p:tavLst>
                                    </p:anim>
                                  </p:childTnLst>
                                </p:cTn>
                              </p:par>
                              <p:par>
                                <p:cTn id="216" presetID="2" presetClass="entr" presetSubtype="9" fill="hold" nodeType="withEffect">
                                  <p:stCondLst>
                                    <p:cond delay="0"/>
                                  </p:stCondLst>
                                  <p:childTnLst>
                                    <p:set>
                                      <p:cBhvr>
                                        <p:cTn id="217" dur="1" fill="hold">
                                          <p:stCondLst>
                                            <p:cond delay="0"/>
                                          </p:stCondLst>
                                        </p:cTn>
                                        <p:tgtEl>
                                          <p:spTgt spid="41"/>
                                        </p:tgtEl>
                                        <p:attrNameLst>
                                          <p:attrName>style.visibility</p:attrName>
                                        </p:attrNameLst>
                                      </p:cBhvr>
                                      <p:to>
                                        <p:strVal val="visible"/>
                                      </p:to>
                                    </p:set>
                                    <p:anim calcmode="lin" valueType="num">
                                      <p:cBhvr additive="base">
                                        <p:cTn id="218" dur="3000" fill="hold"/>
                                        <p:tgtEl>
                                          <p:spTgt spid="41"/>
                                        </p:tgtEl>
                                        <p:attrNameLst>
                                          <p:attrName>ppt_x</p:attrName>
                                        </p:attrNameLst>
                                      </p:cBhvr>
                                      <p:tavLst>
                                        <p:tav tm="0">
                                          <p:val>
                                            <p:strVal val="0-#ppt_w/2"/>
                                          </p:val>
                                        </p:tav>
                                        <p:tav tm="100000">
                                          <p:val>
                                            <p:strVal val="#ppt_x"/>
                                          </p:val>
                                        </p:tav>
                                      </p:tavLst>
                                    </p:anim>
                                    <p:anim calcmode="lin" valueType="num">
                                      <p:cBhvr additive="base">
                                        <p:cTn id="219" dur="3000" fill="hold"/>
                                        <p:tgtEl>
                                          <p:spTgt spid="41"/>
                                        </p:tgtEl>
                                        <p:attrNameLst>
                                          <p:attrName>ppt_y</p:attrName>
                                        </p:attrNameLst>
                                      </p:cBhvr>
                                      <p:tavLst>
                                        <p:tav tm="0">
                                          <p:val>
                                            <p:strVal val="0-#ppt_h/2"/>
                                          </p:val>
                                        </p:tav>
                                        <p:tav tm="100000">
                                          <p:val>
                                            <p:strVal val="#ppt_y"/>
                                          </p:val>
                                        </p:tav>
                                      </p:tavLst>
                                    </p:anim>
                                  </p:childTnLst>
                                </p:cTn>
                              </p:par>
                              <p:par>
                                <p:cTn id="220" presetID="2" presetClass="entr" presetSubtype="9" fill="hold" nodeType="withEffect">
                                  <p:stCondLst>
                                    <p:cond delay="0"/>
                                  </p:stCondLst>
                                  <p:childTnLst>
                                    <p:set>
                                      <p:cBhvr>
                                        <p:cTn id="221" dur="1" fill="hold">
                                          <p:stCondLst>
                                            <p:cond delay="0"/>
                                          </p:stCondLst>
                                        </p:cTn>
                                        <p:tgtEl>
                                          <p:spTgt spid="49"/>
                                        </p:tgtEl>
                                        <p:attrNameLst>
                                          <p:attrName>style.visibility</p:attrName>
                                        </p:attrNameLst>
                                      </p:cBhvr>
                                      <p:to>
                                        <p:strVal val="visible"/>
                                      </p:to>
                                    </p:set>
                                    <p:anim calcmode="lin" valueType="num">
                                      <p:cBhvr additive="base">
                                        <p:cTn id="222" dur="3000" fill="hold"/>
                                        <p:tgtEl>
                                          <p:spTgt spid="49"/>
                                        </p:tgtEl>
                                        <p:attrNameLst>
                                          <p:attrName>ppt_x</p:attrName>
                                        </p:attrNameLst>
                                      </p:cBhvr>
                                      <p:tavLst>
                                        <p:tav tm="0">
                                          <p:val>
                                            <p:strVal val="0-#ppt_w/2"/>
                                          </p:val>
                                        </p:tav>
                                        <p:tav tm="100000">
                                          <p:val>
                                            <p:strVal val="#ppt_x"/>
                                          </p:val>
                                        </p:tav>
                                      </p:tavLst>
                                    </p:anim>
                                    <p:anim calcmode="lin" valueType="num">
                                      <p:cBhvr additive="base">
                                        <p:cTn id="223" dur="3000" fill="hold"/>
                                        <p:tgtEl>
                                          <p:spTgt spid="49"/>
                                        </p:tgtEl>
                                        <p:attrNameLst>
                                          <p:attrName>ppt_y</p:attrName>
                                        </p:attrNameLst>
                                      </p:cBhvr>
                                      <p:tavLst>
                                        <p:tav tm="0">
                                          <p:val>
                                            <p:strVal val="0-#ppt_h/2"/>
                                          </p:val>
                                        </p:tav>
                                        <p:tav tm="100000">
                                          <p:val>
                                            <p:strVal val="#ppt_y"/>
                                          </p:val>
                                        </p:tav>
                                      </p:tavLst>
                                    </p:anim>
                                  </p:childTnLst>
                                </p:cTn>
                              </p:par>
                              <p:par>
                                <p:cTn id="224" presetID="2" presetClass="entr" presetSubtype="9" fill="hold" nodeType="withEffect">
                                  <p:stCondLst>
                                    <p:cond delay="0"/>
                                  </p:stCondLst>
                                  <p:childTnLst>
                                    <p:set>
                                      <p:cBhvr>
                                        <p:cTn id="225" dur="1" fill="hold">
                                          <p:stCondLst>
                                            <p:cond delay="0"/>
                                          </p:stCondLst>
                                        </p:cTn>
                                        <p:tgtEl>
                                          <p:spTgt spid="57"/>
                                        </p:tgtEl>
                                        <p:attrNameLst>
                                          <p:attrName>style.visibility</p:attrName>
                                        </p:attrNameLst>
                                      </p:cBhvr>
                                      <p:to>
                                        <p:strVal val="visible"/>
                                      </p:to>
                                    </p:set>
                                    <p:anim calcmode="lin" valueType="num">
                                      <p:cBhvr additive="base">
                                        <p:cTn id="226" dur="3000" fill="hold"/>
                                        <p:tgtEl>
                                          <p:spTgt spid="57"/>
                                        </p:tgtEl>
                                        <p:attrNameLst>
                                          <p:attrName>ppt_x</p:attrName>
                                        </p:attrNameLst>
                                      </p:cBhvr>
                                      <p:tavLst>
                                        <p:tav tm="0">
                                          <p:val>
                                            <p:strVal val="0-#ppt_w/2"/>
                                          </p:val>
                                        </p:tav>
                                        <p:tav tm="100000">
                                          <p:val>
                                            <p:strVal val="#ppt_x"/>
                                          </p:val>
                                        </p:tav>
                                      </p:tavLst>
                                    </p:anim>
                                    <p:anim calcmode="lin" valueType="num">
                                      <p:cBhvr additive="base">
                                        <p:cTn id="227" dur="3000" fill="hold"/>
                                        <p:tgtEl>
                                          <p:spTgt spid="57"/>
                                        </p:tgtEl>
                                        <p:attrNameLst>
                                          <p:attrName>ppt_y</p:attrName>
                                        </p:attrNameLst>
                                      </p:cBhvr>
                                      <p:tavLst>
                                        <p:tav tm="0">
                                          <p:val>
                                            <p:strVal val="0-#ppt_h/2"/>
                                          </p:val>
                                        </p:tav>
                                        <p:tav tm="100000">
                                          <p:val>
                                            <p:strVal val="#ppt_y"/>
                                          </p:val>
                                        </p:tav>
                                      </p:tavLst>
                                    </p:anim>
                                  </p:childTnLst>
                                </p:cTn>
                              </p:par>
                              <p:par>
                                <p:cTn id="228" presetID="2" presetClass="entr" presetSubtype="9" fill="hold" nodeType="withEffect">
                                  <p:stCondLst>
                                    <p:cond delay="0"/>
                                  </p:stCondLst>
                                  <p:childTnLst>
                                    <p:set>
                                      <p:cBhvr>
                                        <p:cTn id="229" dur="1" fill="hold">
                                          <p:stCondLst>
                                            <p:cond delay="0"/>
                                          </p:stCondLst>
                                        </p:cTn>
                                        <p:tgtEl>
                                          <p:spTgt spid="65"/>
                                        </p:tgtEl>
                                        <p:attrNameLst>
                                          <p:attrName>style.visibility</p:attrName>
                                        </p:attrNameLst>
                                      </p:cBhvr>
                                      <p:to>
                                        <p:strVal val="visible"/>
                                      </p:to>
                                    </p:set>
                                    <p:anim calcmode="lin" valueType="num">
                                      <p:cBhvr additive="base">
                                        <p:cTn id="230" dur="3000" fill="hold"/>
                                        <p:tgtEl>
                                          <p:spTgt spid="65"/>
                                        </p:tgtEl>
                                        <p:attrNameLst>
                                          <p:attrName>ppt_x</p:attrName>
                                        </p:attrNameLst>
                                      </p:cBhvr>
                                      <p:tavLst>
                                        <p:tav tm="0">
                                          <p:val>
                                            <p:strVal val="0-#ppt_w/2"/>
                                          </p:val>
                                        </p:tav>
                                        <p:tav tm="100000">
                                          <p:val>
                                            <p:strVal val="#ppt_x"/>
                                          </p:val>
                                        </p:tav>
                                      </p:tavLst>
                                    </p:anim>
                                    <p:anim calcmode="lin" valueType="num">
                                      <p:cBhvr additive="base">
                                        <p:cTn id="231" dur="3000" fill="hold"/>
                                        <p:tgtEl>
                                          <p:spTgt spid="65"/>
                                        </p:tgtEl>
                                        <p:attrNameLst>
                                          <p:attrName>ppt_y</p:attrName>
                                        </p:attrNameLst>
                                      </p:cBhvr>
                                      <p:tavLst>
                                        <p:tav tm="0">
                                          <p:val>
                                            <p:strVal val="0-#ppt_h/2"/>
                                          </p:val>
                                        </p:tav>
                                        <p:tav tm="100000">
                                          <p:val>
                                            <p:strVal val="#ppt_y"/>
                                          </p:val>
                                        </p:tav>
                                      </p:tavLst>
                                    </p:anim>
                                  </p:childTnLst>
                                </p:cTn>
                              </p:par>
                              <p:par>
                                <p:cTn id="232" presetID="2" presetClass="entr" presetSubtype="3" fill="hold" nodeType="withEffect">
                                  <p:stCondLst>
                                    <p:cond delay="0"/>
                                  </p:stCondLst>
                                  <p:childTnLst>
                                    <p:set>
                                      <p:cBhvr>
                                        <p:cTn id="233" dur="1" fill="hold">
                                          <p:stCondLst>
                                            <p:cond delay="0"/>
                                          </p:stCondLst>
                                        </p:cTn>
                                        <p:tgtEl>
                                          <p:spTgt spid="8"/>
                                        </p:tgtEl>
                                        <p:attrNameLst>
                                          <p:attrName>style.visibility</p:attrName>
                                        </p:attrNameLst>
                                      </p:cBhvr>
                                      <p:to>
                                        <p:strVal val="visible"/>
                                      </p:to>
                                    </p:set>
                                    <p:anim calcmode="lin" valueType="num">
                                      <p:cBhvr additive="base">
                                        <p:cTn id="234" dur="3000" fill="hold"/>
                                        <p:tgtEl>
                                          <p:spTgt spid="8"/>
                                        </p:tgtEl>
                                        <p:attrNameLst>
                                          <p:attrName>ppt_x</p:attrName>
                                        </p:attrNameLst>
                                      </p:cBhvr>
                                      <p:tavLst>
                                        <p:tav tm="0">
                                          <p:val>
                                            <p:strVal val="1+#ppt_w/2"/>
                                          </p:val>
                                        </p:tav>
                                        <p:tav tm="100000">
                                          <p:val>
                                            <p:strVal val="#ppt_x"/>
                                          </p:val>
                                        </p:tav>
                                      </p:tavLst>
                                    </p:anim>
                                    <p:anim calcmode="lin" valueType="num">
                                      <p:cBhvr additive="base">
                                        <p:cTn id="235" dur="3000" fill="hold"/>
                                        <p:tgtEl>
                                          <p:spTgt spid="8"/>
                                        </p:tgtEl>
                                        <p:attrNameLst>
                                          <p:attrName>ppt_y</p:attrName>
                                        </p:attrNameLst>
                                      </p:cBhvr>
                                      <p:tavLst>
                                        <p:tav tm="0">
                                          <p:val>
                                            <p:strVal val="0-#ppt_h/2"/>
                                          </p:val>
                                        </p:tav>
                                        <p:tav tm="100000">
                                          <p:val>
                                            <p:strVal val="#ppt_y"/>
                                          </p:val>
                                        </p:tav>
                                      </p:tavLst>
                                    </p:anim>
                                  </p:childTnLst>
                                </p:cTn>
                              </p:par>
                              <p:par>
                                <p:cTn id="236" presetID="2" presetClass="entr" presetSubtype="3" fill="hold" nodeType="withEffect">
                                  <p:stCondLst>
                                    <p:cond delay="0"/>
                                  </p:stCondLst>
                                  <p:childTnLst>
                                    <p:set>
                                      <p:cBhvr>
                                        <p:cTn id="237" dur="1" fill="hold">
                                          <p:stCondLst>
                                            <p:cond delay="0"/>
                                          </p:stCondLst>
                                        </p:cTn>
                                        <p:tgtEl>
                                          <p:spTgt spid="16"/>
                                        </p:tgtEl>
                                        <p:attrNameLst>
                                          <p:attrName>style.visibility</p:attrName>
                                        </p:attrNameLst>
                                      </p:cBhvr>
                                      <p:to>
                                        <p:strVal val="visible"/>
                                      </p:to>
                                    </p:set>
                                    <p:anim calcmode="lin" valueType="num">
                                      <p:cBhvr additive="base">
                                        <p:cTn id="238" dur="3000" fill="hold"/>
                                        <p:tgtEl>
                                          <p:spTgt spid="16"/>
                                        </p:tgtEl>
                                        <p:attrNameLst>
                                          <p:attrName>ppt_x</p:attrName>
                                        </p:attrNameLst>
                                      </p:cBhvr>
                                      <p:tavLst>
                                        <p:tav tm="0">
                                          <p:val>
                                            <p:strVal val="1+#ppt_w/2"/>
                                          </p:val>
                                        </p:tav>
                                        <p:tav tm="100000">
                                          <p:val>
                                            <p:strVal val="#ppt_x"/>
                                          </p:val>
                                        </p:tav>
                                      </p:tavLst>
                                    </p:anim>
                                    <p:anim calcmode="lin" valueType="num">
                                      <p:cBhvr additive="base">
                                        <p:cTn id="239" dur="3000" fill="hold"/>
                                        <p:tgtEl>
                                          <p:spTgt spid="16"/>
                                        </p:tgtEl>
                                        <p:attrNameLst>
                                          <p:attrName>ppt_y</p:attrName>
                                        </p:attrNameLst>
                                      </p:cBhvr>
                                      <p:tavLst>
                                        <p:tav tm="0">
                                          <p:val>
                                            <p:strVal val="0-#ppt_h/2"/>
                                          </p:val>
                                        </p:tav>
                                        <p:tav tm="100000">
                                          <p:val>
                                            <p:strVal val="#ppt_y"/>
                                          </p:val>
                                        </p:tav>
                                      </p:tavLst>
                                    </p:anim>
                                  </p:childTnLst>
                                </p:cTn>
                              </p:par>
                              <p:par>
                                <p:cTn id="240" presetID="2" presetClass="entr" presetSubtype="3" fill="hold" nodeType="withEffect">
                                  <p:stCondLst>
                                    <p:cond delay="0"/>
                                  </p:stCondLst>
                                  <p:childTnLst>
                                    <p:set>
                                      <p:cBhvr>
                                        <p:cTn id="241" dur="1" fill="hold">
                                          <p:stCondLst>
                                            <p:cond delay="0"/>
                                          </p:stCondLst>
                                        </p:cTn>
                                        <p:tgtEl>
                                          <p:spTgt spid="24"/>
                                        </p:tgtEl>
                                        <p:attrNameLst>
                                          <p:attrName>style.visibility</p:attrName>
                                        </p:attrNameLst>
                                      </p:cBhvr>
                                      <p:to>
                                        <p:strVal val="visible"/>
                                      </p:to>
                                    </p:set>
                                    <p:anim calcmode="lin" valueType="num">
                                      <p:cBhvr additive="base">
                                        <p:cTn id="242" dur="3000" fill="hold"/>
                                        <p:tgtEl>
                                          <p:spTgt spid="24"/>
                                        </p:tgtEl>
                                        <p:attrNameLst>
                                          <p:attrName>ppt_x</p:attrName>
                                        </p:attrNameLst>
                                      </p:cBhvr>
                                      <p:tavLst>
                                        <p:tav tm="0">
                                          <p:val>
                                            <p:strVal val="1+#ppt_w/2"/>
                                          </p:val>
                                        </p:tav>
                                        <p:tav tm="100000">
                                          <p:val>
                                            <p:strVal val="#ppt_x"/>
                                          </p:val>
                                        </p:tav>
                                      </p:tavLst>
                                    </p:anim>
                                    <p:anim calcmode="lin" valueType="num">
                                      <p:cBhvr additive="base">
                                        <p:cTn id="243" dur="3000" fill="hold"/>
                                        <p:tgtEl>
                                          <p:spTgt spid="24"/>
                                        </p:tgtEl>
                                        <p:attrNameLst>
                                          <p:attrName>ppt_y</p:attrName>
                                        </p:attrNameLst>
                                      </p:cBhvr>
                                      <p:tavLst>
                                        <p:tav tm="0">
                                          <p:val>
                                            <p:strVal val="0-#ppt_h/2"/>
                                          </p:val>
                                        </p:tav>
                                        <p:tav tm="100000">
                                          <p:val>
                                            <p:strVal val="#ppt_y"/>
                                          </p:val>
                                        </p:tav>
                                      </p:tavLst>
                                    </p:anim>
                                  </p:childTnLst>
                                </p:cTn>
                              </p:par>
                              <p:par>
                                <p:cTn id="244" presetID="2" presetClass="entr" presetSubtype="3" fill="hold" nodeType="withEffect">
                                  <p:stCondLst>
                                    <p:cond delay="0"/>
                                  </p:stCondLst>
                                  <p:childTnLst>
                                    <p:set>
                                      <p:cBhvr>
                                        <p:cTn id="245" dur="1" fill="hold">
                                          <p:stCondLst>
                                            <p:cond delay="0"/>
                                          </p:stCondLst>
                                        </p:cTn>
                                        <p:tgtEl>
                                          <p:spTgt spid="32"/>
                                        </p:tgtEl>
                                        <p:attrNameLst>
                                          <p:attrName>style.visibility</p:attrName>
                                        </p:attrNameLst>
                                      </p:cBhvr>
                                      <p:to>
                                        <p:strVal val="visible"/>
                                      </p:to>
                                    </p:set>
                                    <p:anim calcmode="lin" valueType="num">
                                      <p:cBhvr additive="base">
                                        <p:cTn id="246" dur="3000" fill="hold"/>
                                        <p:tgtEl>
                                          <p:spTgt spid="32"/>
                                        </p:tgtEl>
                                        <p:attrNameLst>
                                          <p:attrName>ppt_x</p:attrName>
                                        </p:attrNameLst>
                                      </p:cBhvr>
                                      <p:tavLst>
                                        <p:tav tm="0">
                                          <p:val>
                                            <p:strVal val="1+#ppt_w/2"/>
                                          </p:val>
                                        </p:tav>
                                        <p:tav tm="100000">
                                          <p:val>
                                            <p:strVal val="#ppt_x"/>
                                          </p:val>
                                        </p:tav>
                                      </p:tavLst>
                                    </p:anim>
                                    <p:anim calcmode="lin" valueType="num">
                                      <p:cBhvr additive="base">
                                        <p:cTn id="247" dur="3000" fill="hold"/>
                                        <p:tgtEl>
                                          <p:spTgt spid="32"/>
                                        </p:tgtEl>
                                        <p:attrNameLst>
                                          <p:attrName>ppt_y</p:attrName>
                                        </p:attrNameLst>
                                      </p:cBhvr>
                                      <p:tavLst>
                                        <p:tav tm="0">
                                          <p:val>
                                            <p:strVal val="0-#ppt_h/2"/>
                                          </p:val>
                                        </p:tav>
                                        <p:tav tm="100000">
                                          <p:val>
                                            <p:strVal val="#ppt_y"/>
                                          </p:val>
                                        </p:tav>
                                      </p:tavLst>
                                    </p:anim>
                                  </p:childTnLst>
                                </p:cTn>
                              </p:par>
                              <p:par>
                                <p:cTn id="248" presetID="2" presetClass="entr" presetSubtype="3" fill="hold" nodeType="withEffect">
                                  <p:stCondLst>
                                    <p:cond delay="0"/>
                                  </p:stCondLst>
                                  <p:childTnLst>
                                    <p:set>
                                      <p:cBhvr>
                                        <p:cTn id="249" dur="1" fill="hold">
                                          <p:stCondLst>
                                            <p:cond delay="0"/>
                                          </p:stCondLst>
                                        </p:cTn>
                                        <p:tgtEl>
                                          <p:spTgt spid="40"/>
                                        </p:tgtEl>
                                        <p:attrNameLst>
                                          <p:attrName>style.visibility</p:attrName>
                                        </p:attrNameLst>
                                      </p:cBhvr>
                                      <p:to>
                                        <p:strVal val="visible"/>
                                      </p:to>
                                    </p:set>
                                    <p:anim calcmode="lin" valueType="num">
                                      <p:cBhvr additive="base">
                                        <p:cTn id="250" dur="3000" fill="hold"/>
                                        <p:tgtEl>
                                          <p:spTgt spid="40"/>
                                        </p:tgtEl>
                                        <p:attrNameLst>
                                          <p:attrName>ppt_x</p:attrName>
                                        </p:attrNameLst>
                                      </p:cBhvr>
                                      <p:tavLst>
                                        <p:tav tm="0">
                                          <p:val>
                                            <p:strVal val="1+#ppt_w/2"/>
                                          </p:val>
                                        </p:tav>
                                        <p:tav tm="100000">
                                          <p:val>
                                            <p:strVal val="#ppt_x"/>
                                          </p:val>
                                        </p:tav>
                                      </p:tavLst>
                                    </p:anim>
                                    <p:anim calcmode="lin" valueType="num">
                                      <p:cBhvr additive="base">
                                        <p:cTn id="251" dur="3000" fill="hold"/>
                                        <p:tgtEl>
                                          <p:spTgt spid="40"/>
                                        </p:tgtEl>
                                        <p:attrNameLst>
                                          <p:attrName>ppt_y</p:attrName>
                                        </p:attrNameLst>
                                      </p:cBhvr>
                                      <p:tavLst>
                                        <p:tav tm="0">
                                          <p:val>
                                            <p:strVal val="0-#ppt_h/2"/>
                                          </p:val>
                                        </p:tav>
                                        <p:tav tm="100000">
                                          <p:val>
                                            <p:strVal val="#ppt_y"/>
                                          </p:val>
                                        </p:tav>
                                      </p:tavLst>
                                    </p:anim>
                                  </p:childTnLst>
                                </p:cTn>
                              </p:par>
                              <p:par>
                                <p:cTn id="252" presetID="2" presetClass="entr" presetSubtype="3" fill="hold" nodeType="withEffect">
                                  <p:stCondLst>
                                    <p:cond delay="0"/>
                                  </p:stCondLst>
                                  <p:childTnLst>
                                    <p:set>
                                      <p:cBhvr>
                                        <p:cTn id="253" dur="1" fill="hold">
                                          <p:stCondLst>
                                            <p:cond delay="0"/>
                                          </p:stCondLst>
                                        </p:cTn>
                                        <p:tgtEl>
                                          <p:spTgt spid="48"/>
                                        </p:tgtEl>
                                        <p:attrNameLst>
                                          <p:attrName>style.visibility</p:attrName>
                                        </p:attrNameLst>
                                      </p:cBhvr>
                                      <p:to>
                                        <p:strVal val="visible"/>
                                      </p:to>
                                    </p:set>
                                    <p:anim calcmode="lin" valueType="num">
                                      <p:cBhvr additive="base">
                                        <p:cTn id="254" dur="3000" fill="hold"/>
                                        <p:tgtEl>
                                          <p:spTgt spid="48"/>
                                        </p:tgtEl>
                                        <p:attrNameLst>
                                          <p:attrName>ppt_x</p:attrName>
                                        </p:attrNameLst>
                                      </p:cBhvr>
                                      <p:tavLst>
                                        <p:tav tm="0">
                                          <p:val>
                                            <p:strVal val="1+#ppt_w/2"/>
                                          </p:val>
                                        </p:tav>
                                        <p:tav tm="100000">
                                          <p:val>
                                            <p:strVal val="#ppt_x"/>
                                          </p:val>
                                        </p:tav>
                                      </p:tavLst>
                                    </p:anim>
                                    <p:anim calcmode="lin" valueType="num">
                                      <p:cBhvr additive="base">
                                        <p:cTn id="255" dur="3000" fill="hold"/>
                                        <p:tgtEl>
                                          <p:spTgt spid="48"/>
                                        </p:tgtEl>
                                        <p:attrNameLst>
                                          <p:attrName>ppt_y</p:attrName>
                                        </p:attrNameLst>
                                      </p:cBhvr>
                                      <p:tavLst>
                                        <p:tav tm="0">
                                          <p:val>
                                            <p:strVal val="0-#ppt_h/2"/>
                                          </p:val>
                                        </p:tav>
                                        <p:tav tm="100000">
                                          <p:val>
                                            <p:strVal val="#ppt_y"/>
                                          </p:val>
                                        </p:tav>
                                      </p:tavLst>
                                    </p:anim>
                                  </p:childTnLst>
                                </p:cTn>
                              </p:par>
                              <p:par>
                                <p:cTn id="256" presetID="2" presetClass="entr" presetSubtype="3" fill="hold" nodeType="withEffect">
                                  <p:stCondLst>
                                    <p:cond delay="0"/>
                                  </p:stCondLst>
                                  <p:childTnLst>
                                    <p:set>
                                      <p:cBhvr>
                                        <p:cTn id="257" dur="1" fill="hold">
                                          <p:stCondLst>
                                            <p:cond delay="0"/>
                                          </p:stCondLst>
                                        </p:cTn>
                                        <p:tgtEl>
                                          <p:spTgt spid="56"/>
                                        </p:tgtEl>
                                        <p:attrNameLst>
                                          <p:attrName>style.visibility</p:attrName>
                                        </p:attrNameLst>
                                      </p:cBhvr>
                                      <p:to>
                                        <p:strVal val="visible"/>
                                      </p:to>
                                    </p:set>
                                    <p:anim calcmode="lin" valueType="num">
                                      <p:cBhvr additive="base">
                                        <p:cTn id="258" dur="3000" fill="hold"/>
                                        <p:tgtEl>
                                          <p:spTgt spid="56"/>
                                        </p:tgtEl>
                                        <p:attrNameLst>
                                          <p:attrName>ppt_x</p:attrName>
                                        </p:attrNameLst>
                                      </p:cBhvr>
                                      <p:tavLst>
                                        <p:tav tm="0">
                                          <p:val>
                                            <p:strVal val="1+#ppt_w/2"/>
                                          </p:val>
                                        </p:tav>
                                        <p:tav tm="100000">
                                          <p:val>
                                            <p:strVal val="#ppt_x"/>
                                          </p:val>
                                        </p:tav>
                                      </p:tavLst>
                                    </p:anim>
                                    <p:anim calcmode="lin" valueType="num">
                                      <p:cBhvr additive="base">
                                        <p:cTn id="259" dur="3000" fill="hold"/>
                                        <p:tgtEl>
                                          <p:spTgt spid="56"/>
                                        </p:tgtEl>
                                        <p:attrNameLst>
                                          <p:attrName>ppt_y</p:attrName>
                                        </p:attrNameLst>
                                      </p:cBhvr>
                                      <p:tavLst>
                                        <p:tav tm="0">
                                          <p:val>
                                            <p:strVal val="0-#ppt_h/2"/>
                                          </p:val>
                                        </p:tav>
                                        <p:tav tm="100000">
                                          <p:val>
                                            <p:strVal val="#ppt_y"/>
                                          </p:val>
                                        </p:tav>
                                      </p:tavLst>
                                    </p:anim>
                                  </p:childTnLst>
                                </p:cTn>
                              </p:par>
                              <p:par>
                                <p:cTn id="260" presetID="2" presetClass="entr" presetSubtype="3" fill="hold" nodeType="withEffect">
                                  <p:stCondLst>
                                    <p:cond delay="0"/>
                                  </p:stCondLst>
                                  <p:childTnLst>
                                    <p:set>
                                      <p:cBhvr>
                                        <p:cTn id="261" dur="1" fill="hold">
                                          <p:stCondLst>
                                            <p:cond delay="0"/>
                                          </p:stCondLst>
                                        </p:cTn>
                                        <p:tgtEl>
                                          <p:spTgt spid="64"/>
                                        </p:tgtEl>
                                        <p:attrNameLst>
                                          <p:attrName>style.visibility</p:attrName>
                                        </p:attrNameLst>
                                      </p:cBhvr>
                                      <p:to>
                                        <p:strVal val="visible"/>
                                      </p:to>
                                    </p:set>
                                    <p:anim calcmode="lin" valueType="num">
                                      <p:cBhvr additive="base">
                                        <p:cTn id="262" dur="3000" fill="hold"/>
                                        <p:tgtEl>
                                          <p:spTgt spid="64"/>
                                        </p:tgtEl>
                                        <p:attrNameLst>
                                          <p:attrName>ppt_x</p:attrName>
                                        </p:attrNameLst>
                                      </p:cBhvr>
                                      <p:tavLst>
                                        <p:tav tm="0">
                                          <p:val>
                                            <p:strVal val="1+#ppt_w/2"/>
                                          </p:val>
                                        </p:tav>
                                        <p:tav tm="100000">
                                          <p:val>
                                            <p:strVal val="#ppt_x"/>
                                          </p:val>
                                        </p:tav>
                                      </p:tavLst>
                                    </p:anim>
                                    <p:anim calcmode="lin" valueType="num">
                                      <p:cBhvr additive="base">
                                        <p:cTn id="263" dur="3000" fill="hold"/>
                                        <p:tgtEl>
                                          <p:spTgt spid="64"/>
                                        </p:tgtEl>
                                        <p:attrNameLst>
                                          <p:attrName>ppt_y</p:attrName>
                                        </p:attrNameLst>
                                      </p:cBhvr>
                                      <p:tavLst>
                                        <p:tav tm="0">
                                          <p:val>
                                            <p:strVal val="0-#ppt_h/2"/>
                                          </p:val>
                                        </p:tav>
                                        <p:tav tm="100000">
                                          <p:val>
                                            <p:strVal val="#ppt_y"/>
                                          </p:val>
                                        </p:tav>
                                      </p:tavLst>
                                    </p:anim>
                                  </p:childTnLst>
                                </p:cTn>
                              </p:par>
                              <p:par>
                                <p:cTn id="264" presetID="8" presetClass="emph" presetSubtype="0" fill="hold" nodeType="withEffect">
                                  <p:stCondLst>
                                    <p:cond delay="0"/>
                                  </p:stCondLst>
                                  <p:childTnLst>
                                    <p:animRot by="21600000">
                                      <p:cBhvr>
                                        <p:cTn id="265" dur="3000" fill="hold"/>
                                        <p:tgtEl>
                                          <p:spTgt spid="3"/>
                                        </p:tgtEl>
                                        <p:attrNameLst>
                                          <p:attrName>r</p:attrName>
                                        </p:attrNameLst>
                                      </p:cBhvr>
                                    </p:animRot>
                                  </p:childTnLst>
                                </p:cTn>
                              </p:par>
                              <p:par>
                                <p:cTn id="266" presetID="8" presetClass="emph" presetSubtype="0" fill="hold" nodeType="withEffect">
                                  <p:stCondLst>
                                    <p:cond delay="0"/>
                                  </p:stCondLst>
                                  <p:childTnLst>
                                    <p:animRot by="21600000">
                                      <p:cBhvr>
                                        <p:cTn id="267" dur="3000" fill="hold"/>
                                        <p:tgtEl>
                                          <p:spTgt spid="4"/>
                                        </p:tgtEl>
                                        <p:attrNameLst>
                                          <p:attrName>r</p:attrName>
                                        </p:attrNameLst>
                                      </p:cBhvr>
                                    </p:animRot>
                                  </p:childTnLst>
                                </p:cTn>
                              </p:par>
                              <p:par>
                                <p:cTn id="268" presetID="8" presetClass="emph" presetSubtype="0" fill="hold" nodeType="withEffect">
                                  <p:stCondLst>
                                    <p:cond delay="0"/>
                                  </p:stCondLst>
                                  <p:childTnLst>
                                    <p:animRot by="21600000">
                                      <p:cBhvr>
                                        <p:cTn id="269" dur="3000" fill="hold"/>
                                        <p:tgtEl>
                                          <p:spTgt spid="5"/>
                                        </p:tgtEl>
                                        <p:attrNameLst>
                                          <p:attrName>r</p:attrName>
                                        </p:attrNameLst>
                                      </p:cBhvr>
                                    </p:animRot>
                                  </p:childTnLst>
                                </p:cTn>
                              </p:par>
                              <p:par>
                                <p:cTn id="270" presetID="8" presetClass="emph" presetSubtype="0" fill="hold" nodeType="withEffect">
                                  <p:stCondLst>
                                    <p:cond delay="0"/>
                                  </p:stCondLst>
                                  <p:childTnLst>
                                    <p:animRot by="21600000">
                                      <p:cBhvr>
                                        <p:cTn id="271" dur="3000" fill="hold"/>
                                        <p:tgtEl>
                                          <p:spTgt spid="6"/>
                                        </p:tgtEl>
                                        <p:attrNameLst>
                                          <p:attrName>r</p:attrName>
                                        </p:attrNameLst>
                                      </p:cBhvr>
                                    </p:animRot>
                                  </p:childTnLst>
                                </p:cTn>
                              </p:par>
                              <p:par>
                                <p:cTn id="272" presetID="8" presetClass="emph" presetSubtype="0" fill="hold" nodeType="withEffect">
                                  <p:stCondLst>
                                    <p:cond delay="0"/>
                                  </p:stCondLst>
                                  <p:childTnLst>
                                    <p:animRot by="21600000">
                                      <p:cBhvr>
                                        <p:cTn id="273" dur="3000" fill="hold"/>
                                        <p:tgtEl>
                                          <p:spTgt spid="11"/>
                                        </p:tgtEl>
                                        <p:attrNameLst>
                                          <p:attrName>r</p:attrName>
                                        </p:attrNameLst>
                                      </p:cBhvr>
                                    </p:animRot>
                                  </p:childTnLst>
                                </p:cTn>
                              </p:par>
                              <p:par>
                                <p:cTn id="274" presetID="8" presetClass="emph" presetSubtype="0" fill="hold" nodeType="withEffect">
                                  <p:stCondLst>
                                    <p:cond delay="0"/>
                                  </p:stCondLst>
                                  <p:childTnLst>
                                    <p:animRot by="21600000">
                                      <p:cBhvr>
                                        <p:cTn id="275" dur="3000" fill="hold"/>
                                        <p:tgtEl>
                                          <p:spTgt spid="12"/>
                                        </p:tgtEl>
                                        <p:attrNameLst>
                                          <p:attrName>r</p:attrName>
                                        </p:attrNameLst>
                                      </p:cBhvr>
                                    </p:animRot>
                                  </p:childTnLst>
                                </p:cTn>
                              </p:par>
                              <p:par>
                                <p:cTn id="276" presetID="8" presetClass="emph" presetSubtype="0" fill="hold" nodeType="withEffect">
                                  <p:stCondLst>
                                    <p:cond delay="0"/>
                                  </p:stCondLst>
                                  <p:childTnLst>
                                    <p:animRot by="21600000">
                                      <p:cBhvr>
                                        <p:cTn id="277" dur="3000" fill="hold"/>
                                        <p:tgtEl>
                                          <p:spTgt spid="13"/>
                                        </p:tgtEl>
                                        <p:attrNameLst>
                                          <p:attrName>r</p:attrName>
                                        </p:attrNameLst>
                                      </p:cBhvr>
                                    </p:animRot>
                                  </p:childTnLst>
                                </p:cTn>
                              </p:par>
                              <p:par>
                                <p:cTn id="278" presetID="8" presetClass="emph" presetSubtype="0" fill="hold" nodeType="withEffect">
                                  <p:stCondLst>
                                    <p:cond delay="0"/>
                                  </p:stCondLst>
                                  <p:childTnLst>
                                    <p:animRot by="21600000">
                                      <p:cBhvr>
                                        <p:cTn id="279" dur="3000" fill="hold"/>
                                        <p:tgtEl>
                                          <p:spTgt spid="14"/>
                                        </p:tgtEl>
                                        <p:attrNameLst>
                                          <p:attrName>r</p:attrName>
                                        </p:attrNameLst>
                                      </p:cBhvr>
                                    </p:animRot>
                                  </p:childTnLst>
                                </p:cTn>
                              </p:par>
                              <p:par>
                                <p:cTn id="280" presetID="8" presetClass="emph" presetSubtype="0" fill="hold" nodeType="withEffect">
                                  <p:stCondLst>
                                    <p:cond delay="0"/>
                                  </p:stCondLst>
                                  <p:childTnLst>
                                    <p:animRot by="21600000">
                                      <p:cBhvr>
                                        <p:cTn id="281" dur="3000" fill="hold"/>
                                        <p:tgtEl>
                                          <p:spTgt spid="19"/>
                                        </p:tgtEl>
                                        <p:attrNameLst>
                                          <p:attrName>r</p:attrName>
                                        </p:attrNameLst>
                                      </p:cBhvr>
                                    </p:animRot>
                                  </p:childTnLst>
                                </p:cTn>
                              </p:par>
                              <p:par>
                                <p:cTn id="282" presetID="8" presetClass="emph" presetSubtype="0" fill="hold" nodeType="withEffect">
                                  <p:stCondLst>
                                    <p:cond delay="0"/>
                                  </p:stCondLst>
                                  <p:childTnLst>
                                    <p:animRot by="21600000">
                                      <p:cBhvr>
                                        <p:cTn id="283" dur="3000" fill="hold"/>
                                        <p:tgtEl>
                                          <p:spTgt spid="20"/>
                                        </p:tgtEl>
                                        <p:attrNameLst>
                                          <p:attrName>r</p:attrName>
                                        </p:attrNameLst>
                                      </p:cBhvr>
                                    </p:animRot>
                                  </p:childTnLst>
                                </p:cTn>
                              </p:par>
                              <p:par>
                                <p:cTn id="284" presetID="8" presetClass="emph" presetSubtype="0" fill="hold" nodeType="withEffect">
                                  <p:stCondLst>
                                    <p:cond delay="0"/>
                                  </p:stCondLst>
                                  <p:childTnLst>
                                    <p:animRot by="21600000">
                                      <p:cBhvr>
                                        <p:cTn id="285" dur="3000" fill="hold"/>
                                        <p:tgtEl>
                                          <p:spTgt spid="21"/>
                                        </p:tgtEl>
                                        <p:attrNameLst>
                                          <p:attrName>r</p:attrName>
                                        </p:attrNameLst>
                                      </p:cBhvr>
                                    </p:animRot>
                                  </p:childTnLst>
                                </p:cTn>
                              </p:par>
                              <p:par>
                                <p:cTn id="286" presetID="8" presetClass="emph" presetSubtype="0" fill="hold" nodeType="withEffect">
                                  <p:stCondLst>
                                    <p:cond delay="0"/>
                                  </p:stCondLst>
                                  <p:childTnLst>
                                    <p:animRot by="21600000">
                                      <p:cBhvr>
                                        <p:cTn id="287" dur="3000" fill="hold"/>
                                        <p:tgtEl>
                                          <p:spTgt spid="22"/>
                                        </p:tgtEl>
                                        <p:attrNameLst>
                                          <p:attrName>r</p:attrName>
                                        </p:attrNameLst>
                                      </p:cBhvr>
                                    </p:animRot>
                                  </p:childTnLst>
                                </p:cTn>
                              </p:par>
                              <p:par>
                                <p:cTn id="288" presetID="8" presetClass="emph" presetSubtype="0" fill="hold" nodeType="withEffect">
                                  <p:stCondLst>
                                    <p:cond delay="0"/>
                                  </p:stCondLst>
                                  <p:childTnLst>
                                    <p:animRot by="21600000">
                                      <p:cBhvr>
                                        <p:cTn id="289" dur="3000" fill="hold"/>
                                        <p:tgtEl>
                                          <p:spTgt spid="27"/>
                                        </p:tgtEl>
                                        <p:attrNameLst>
                                          <p:attrName>r</p:attrName>
                                        </p:attrNameLst>
                                      </p:cBhvr>
                                    </p:animRot>
                                  </p:childTnLst>
                                </p:cTn>
                              </p:par>
                              <p:par>
                                <p:cTn id="290" presetID="8" presetClass="emph" presetSubtype="0" fill="hold" nodeType="withEffect">
                                  <p:stCondLst>
                                    <p:cond delay="0"/>
                                  </p:stCondLst>
                                  <p:childTnLst>
                                    <p:animRot by="21600000">
                                      <p:cBhvr>
                                        <p:cTn id="291" dur="3000" fill="hold"/>
                                        <p:tgtEl>
                                          <p:spTgt spid="28"/>
                                        </p:tgtEl>
                                        <p:attrNameLst>
                                          <p:attrName>r</p:attrName>
                                        </p:attrNameLst>
                                      </p:cBhvr>
                                    </p:animRot>
                                  </p:childTnLst>
                                </p:cTn>
                              </p:par>
                              <p:par>
                                <p:cTn id="292" presetID="8" presetClass="emph" presetSubtype="0" fill="hold" nodeType="withEffect">
                                  <p:stCondLst>
                                    <p:cond delay="0"/>
                                  </p:stCondLst>
                                  <p:childTnLst>
                                    <p:animRot by="21600000">
                                      <p:cBhvr>
                                        <p:cTn id="293" dur="3000" fill="hold"/>
                                        <p:tgtEl>
                                          <p:spTgt spid="29"/>
                                        </p:tgtEl>
                                        <p:attrNameLst>
                                          <p:attrName>r</p:attrName>
                                        </p:attrNameLst>
                                      </p:cBhvr>
                                    </p:animRot>
                                  </p:childTnLst>
                                </p:cTn>
                              </p:par>
                              <p:par>
                                <p:cTn id="294" presetID="8" presetClass="emph" presetSubtype="0" fill="hold" nodeType="withEffect">
                                  <p:stCondLst>
                                    <p:cond delay="0"/>
                                  </p:stCondLst>
                                  <p:childTnLst>
                                    <p:animRot by="21600000">
                                      <p:cBhvr>
                                        <p:cTn id="295" dur="3000" fill="hold"/>
                                        <p:tgtEl>
                                          <p:spTgt spid="30"/>
                                        </p:tgtEl>
                                        <p:attrNameLst>
                                          <p:attrName>r</p:attrName>
                                        </p:attrNameLst>
                                      </p:cBhvr>
                                    </p:animRot>
                                  </p:childTnLst>
                                </p:cTn>
                              </p:par>
                              <p:par>
                                <p:cTn id="296" presetID="8" presetClass="emph" presetSubtype="0" fill="hold" nodeType="withEffect">
                                  <p:stCondLst>
                                    <p:cond delay="0"/>
                                  </p:stCondLst>
                                  <p:childTnLst>
                                    <p:animRot by="21600000">
                                      <p:cBhvr>
                                        <p:cTn id="297" dur="3000" fill="hold"/>
                                        <p:tgtEl>
                                          <p:spTgt spid="35"/>
                                        </p:tgtEl>
                                        <p:attrNameLst>
                                          <p:attrName>r</p:attrName>
                                        </p:attrNameLst>
                                      </p:cBhvr>
                                    </p:animRot>
                                  </p:childTnLst>
                                </p:cTn>
                              </p:par>
                              <p:par>
                                <p:cTn id="298" presetID="8" presetClass="emph" presetSubtype="0" fill="hold" nodeType="withEffect">
                                  <p:stCondLst>
                                    <p:cond delay="0"/>
                                  </p:stCondLst>
                                  <p:childTnLst>
                                    <p:animRot by="21600000">
                                      <p:cBhvr>
                                        <p:cTn id="299" dur="3000" fill="hold"/>
                                        <p:tgtEl>
                                          <p:spTgt spid="36"/>
                                        </p:tgtEl>
                                        <p:attrNameLst>
                                          <p:attrName>r</p:attrName>
                                        </p:attrNameLst>
                                      </p:cBhvr>
                                    </p:animRot>
                                  </p:childTnLst>
                                </p:cTn>
                              </p:par>
                              <p:par>
                                <p:cTn id="300" presetID="8" presetClass="emph" presetSubtype="0" fill="hold" nodeType="withEffect">
                                  <p:stCondLst>
                                    <p:cond delay="0"/>
                                  </p:stCondLst>
                                  <p:childTnLst>
                                    <p:animRot by="21600000">
                                      <p:cBhvr>
                                        <p:cTn id="301" dur="3000" fill="hold"/>
                                        <p:tgtEl>
                                          <p:spTgt spid="37"/>
                                        </p:tgtEl>
                                        <p:attrNameLst>
                                          <p:attrName>r</p:attrName>
                                        </p:attrNameLst>
                                      </p:cBhvr>
                                    </p:animRot>
                                  </p:childTnLst>
                                </p:cTn>
                              </p:par>
                              <p:par>
                                <p:cTn id="302" presetID="8" presetClass="emph" presetSubtype="0" fill="hold" nodeType="withEffect">
                                  <p:stCondLst>
                                    <p:cond delay="0"/>
                                  </p:stCondLst>
                                  <p:childTnLst>
                                    <p:animRot by="21600000">
                                      <p:cBhvr>
                                        <p:cTn id="303" dur="3000" fill="hold"/>
                                        <p:tgtEl>
                                          <p:spTgt spid="38"/>
                                        </p:tgtEl>
                                        <p:attrNameLst>
                                          <p:attrName>r</p:attrName>
                                        </p:attrNameLst>
                                      </p:cBhvr>
                                    </p:animRot>
                                  </p:childTnLst>
                                </p:cTn>
                              </p:par>
                              <p:par>
                                <p:cTn id="304" presetID="8" presetClass="emph" presetSubtype="0" fill="hold" nodeType="withEffect">
                                  <p:stCondLst>
                                    <p:cond delay="0"/>
                                  </p:stCondLst>
                                  <p:childTnLst>
                                    <p:animRot by="21600000">
                                      <p:cBhvr>
                                        <p:cTn id="305" dur="3000" fill="hold"/>
                                        <p:tgtEl>
                                          <p:spTgt spid="43"/>
                                        </p:tgtEl>
                                        <p:attrNameLst>
                                          <p:attrName>r</p:attrName>
                                        </p:attrNameLst>
                                      </p:cBhvr>
                                    </p:animRot>
                                  </p:childTnLst>
                                </p:cTn>
                              </p:par>
                              <p:par>
                                <p:cTn id="306" presetID="8" presetClass="emph" presetSubtype="0" fill="hold" nodeType="withEffect">
                                  <p:stCondLst>
                                    <p:cond delay="0"/>
                                  </p:stCondLst>
                                  <p:childTnLst>
                                    <p:animRot by="21600000">
                                      <p:cBhvr>
                                        <p:cTn id="307" dur="3000" fill="hold"/>
                                        <p:tgtEl>
                                          <p:spTgt spid="44"/>
                                        </p:tgtEl>
                                        <p:attrNameLst>
                                          <p:attrName>r</p:attrName>
                                        </p:attrNameLst>
                                      </p:cBhvr>
                                    </p:animRot>
                                  </p:childTnLst>
                                </p:cTn>
                              </p:par>
                              <p:par>
                                <p:cTn id="308" presetID="8" presetClass="emph" presetSubtype="0" fill="hold" nodeType="withEffect">
                                  <p:stCondLst>
                                    <p:cond delay="0"/>
                                  </p:stCondLst>
                                  <p:childTnLst>
                                    <p:animRot by="21600000">
                                      <p:cBhvr>
                                        <p:cTn id="309" dur="3000" fill="hold"/>
                                        <p:tgtEl>
                                          <p:spTgt spid="45"/>
                                        </p:tgtEl>
                                        <p:attrNameLst>
                                          <p:attrName>r</p:attrName>
                                        </p:attrNameLst>
                                      </p:cBhvr>
                                    </p:animRot>
                                  </p:childTnLst>
                                </p:cTn>
                              </p:par>
                              <p:par>
                                <p:cTn id="310" presetID="8" presetClass="emph" presetSubtype="0" fill="hold" nodeType="withEffect">
                                  <p:stCondLst>
                                    <p:cond delay="0"/>
                                  </p:stCondLst>
                                  <p:childTnLst>
                                    <p:animRot by="21600000">
                                      <p:cBhvr>
                                        <p:cTn id="311" dur="3000" fill="hold"/>
                                        <p:tgtEl>
                                          <p:spTgt spid="46"/>
                                        </p:tgtEl>
                                        <p:attrNameLst>
                                          <p:attrName>r</p:attrName>
                                        </p:attrNameLst>
                                      </p:cBhvr>
                                    </p:animRot>
                                  </p:childTnLst>
                                </p:cTn>
                              </p:par>
                              <p:par>
                                <p:cTn id="312" presetID="8" presetClass="emph" presetSubtype="0" fill="hold" nodeType="withEffect">
                                  <p:stCondLst>
                                    <p:cond delay="0"/>
                                  </p:stCondLst>
                                  <p:childTnLst>
                                    <p:animRot by="21600000">
                                      <p:cBhvr>
                                        <p:cTn id="313" dur="3000" fill="hold"/>
                                        <p:tgtEl>
                                          <p:spTgt spid="51"/>
                                        </p:tgtEl>
                                        <p:attrNameLst>
                                          <p:attrName>r</p:attrName>
                                        </p:attrNameLst>
                                      </p:cBhvr>
                                    </p:animRot>
                                  </p:childTnLst>
                                </p:cTn>
                              </p:par>
                              <p:par>
                                <p:cTn id="314" presetID="8" presetClass="emph" presetSubtype="0" fill="hold" nodeType="withEffect">
                                  <p:stCondLst>
                                    <p:cond delay="0"/>
                                  </p:stCondLst>
                                  <p:childTnLst>
                                    <p:animRot by="21600000">
                                      <p:cBhvr>
                                        <p:cTn id="315" dur="3000" fill="hold"/>
                                        <p:tgtEl>
                                          <p:spTgt spid="52"/>
                                        </p:tgtEl>
                                        <p:attrNameLst>
                                          <p:attrName>r</p:attrName>
                                        </p:attrNameLst>
                                      </p:cBhvr>
                                    </p:animRot>
                                  </p:childTnLst>
                                </p:cTn>
                              </p:par>
                              <p:par>
                                <p:cTn id="316" presetID="8" presetClass="emph" presetSubtype="0" fill="hold" nodeType="withEffect">
                                  <p:stCondLst>
                                    <p:cond delay="0"/>
                                  </p:stCondLst>
                                  <p:childTnLst>
                                    <p:animRot by="21600000">
                                      <p:cBhvr>
                                        <p:cTn id="317" dur="3000" fill="hold"/>
                                        <p:tgtEl>
                                          <p:spTgt spid="53"/>
                                        </p:tgtEl>
                                        <p:attrNameLst>
                                          <p:attrName>r</p:attrName>
                                        </p:attrNameLst>
                                      </p:cBhvr>
                                    </p:animRot>
                                  </p:childTnLst>
                                </p:cTn>
                              </p:par>
                              <p:par>
                                <p:cTn id="318" presetID="8" presetClass="emph" presetSubtype="0" fill="hold" nodeType="withEffect">
                                  <p:stCondLst>
                                    <p:cond delay="0"/>
                                  </p:stCondLst>
                                  <p:childTnLst>
                                    <p:animRot by="21600000">
                                      <p:cBhvr>
                                        <p:cTn id="319" dur="3000" fill="hold"/>
                                        <p:tgtEl>
                                          <p:spTgt spid="54"/>
                                        </p:tgtEl>
                                        <p:attrNameLst>
                                          <p:attrName>r</p:attrName>
                                        </p:attrNameLst>
                                      </p:cBhvr>
                                    </p:animRot>
                                  </p:childTnLst>
                                </p:cTn>
                              </p:par>
                              <p:par>
                                <p:cTn id="320" presetID="8" presetClass="emph" presetSubtype="0" fill="hold" nodeType="withEffect">
                                  <p:stCondLst>
                                    <p:cond delay="0"/>
                                  </p:stCondLst>
                                  <p:childTnLst>
                                    <p:animRot by="21600000">
                                      <p:cBhvr>
                                        <p:cTn id="321" dur="3000" fill="hold"/>
                                        <p:tgtEl>
                                          <p:spTgt spid="59"/>
                                        </p:tgtEl>
                                        <p:attrNameLst>
                                          <p:attrName>r</p:attrName>
                                        </p:attrNameLst>
                                      </p:cBhvr>
                                    </p:animRot>
                                  </p:childTnLst>
                                </p:cTn>
                              </p:par>
                              <p:par>
                                <p:cTn id="322" presetID="8" presetClass="emph" presetSubtype="0" fill="hold" nodeType="withEffect">
                                  <p:stCondLst>
                                    <p:cond delay="0"/>
                                  </p:stCondLst>
                                  <p:childTnLst>
                                    <p:animRot by="21600000">
                                      <p:cBhvr>
                                        <p:cTn id="323" dur="3000" fill="hold"/>
                                        <p:tgtEl>
                                          <p:spTgt spid="60"/>
                                        </p:tgtEl>
                                        <p:attrNameLst>
                                          <p:attrName>r</p:attrName>
                                        </p:attrNameLst>
                                      </p:cBhvr>
                                    </p:animRot>
                                  </p:childTnLst>
                                </p:cTn>
                              </p:par>
                              <p:par>
                                <p:cTn id="324" presetID="8" presetClass="emph" presetSubtype="0" fill="hold" nodeType="withEffect">
                                  <p:stCondLst>
                                    <p:cond delay="0"/>
                                  </p:stCondLst>
                                  <p:childTnLst>
                                    <p:animRot by="21600000">
                                      <p:cBhvr>
                                        <p:cTn id="325" dur="3000" fill="hold"/>
                                        <p:tgtEl>
                                          <p:spTgt spid="61"/>
                                        </p:tgtEl>
                                        <p:attrNameLst>
                                          <p:attrName>r</p:attrName>
                                        </p:attrNameLst>
                                      </p:cBhvr>
                                    </p:animRot>
                                  </p:childTnLst>
                                </p:cTn>
                              </p:par>
                              <p:par>
                                <p:cTn id="326" presetID="8" presetClass="emph" presetSubtype="0" fill="hold" nodeType="withEffect">
                                  <p:stCondLst>
                                    <p:cond delay="0"/>
                                  </p:stCondLst>
                                  <p:childTnLst>
                                    <p:animRot by="21600000">
                                      <p:cBhvr>
                                        <p:cTn id="327" dur="3000" fill="hold"/>
                                        <p:tgtEl>
                                          <p:spTgt spid="62"/>
                                        </p:tgtEl>
                                        <p:attrNameLst>
                                          <p:attrName>r</p:attrName>
                                        </p:attrNameLst>
                                      </p:cBhvr>
                                    </p:animRot>
                                  </p:childTnLst>
                                </p:cTn>
                              </p:par>
                              <p:par>
                                <p:cTn id="328" presetID="8" presetClass="emph" presetSubtype="0" fill="hold" nodeType="withEffect">
                                  <p:stCondLst>
                                    <p:cond delay="0"/>
                                  </p:stCondLst>
                                  <p:childTnLst>
                                    <p:animRot by="-21600000">
                                      <p:cBhvr>
                                        <p:cTn id="329" dur="3000" fill="hold"/>
                                        <p:tgtEl>
                                          <p:spTgt spid="7"/>
                                        </p:tgtEl>
                                        <p:attrNameLst>
                                          <p:attrName>r</p:attrName>
                                        </p:attrNameLst>
                                      </p:cBhvr>
                                    </p:animRot>
                                  </p:childTnLst>
                                </p:cTn>
                              </p:par>
                              <p:par>
                                <p:cTn id="330" presetID="8" presetClass="emph" presetSubtype="0" fill="hold" nodeType="withEffect">
                                  <p:stCondLst>
                                    <p:cond delay="0"/>
                                  </p:stCondLst>
                                  <p:childTnLst>
                                    <p:animRot by="-21600000">
                                      <p:cBhvr>
                                        <p:cTn id="331" dur="3000" fill="hold"/>
                                        <p:tgtEl>
                                          <p:spTgt spid="8"/>
                                        </p:tgtEl>
                                        <p:attrNameLst>
                                          <p:attrName>r</p:attrName>
                                        </p:attrNameLst>
                                      </p:cBhvr>
                                    </p:animRot>
                                  </p:childTnLst>
                                </p:cTn>
                              </p:par>
                              <p:par>
                                <p:cTn id="332" presetID="8" presetClass="emph" presetSubtype="0" fill="hold" nodeType="withEffect">
                                  <p:stCondLst>
                                    <p:cond delay="0"/>
                                  </p:stCondLst>
                                  <p:childTnLst>
                                    <p:animRot by="-21600000">
                                      <p:cBhvr>
                                        <p:cTn id="333" dur="3000" fill="hold"/>
                                        <p:tgtEl>
                                          <p:spTgt spid="9"/>
                                        </p:tgtEl>
                                        <p:attrNameLst>
                                          <p:attrName>r</p:attrName>
                                        </p:attrNameLst>
                                      </p:cBhvr>
                                    </p:animRot>
                                  </p:childTnLst>
                                </p:cTn>
                              </p:par>
                              <p:par>
                                <p:cTn id="334" presetID="8" presetClass="emph" presetSubtype="0" fill="hold" nodeType="withEffect">
                                  <p:stCondLst>
                                    <p:cond delay="0"/>
                                  </p:stCondLst>
                                  <p:childTnLst>
                                    <p:animRot by="-21600000">
                                      <p:cBhvr>
                                        <p:cTn id="335" dur="3000" fill="hold"/>
                                        <p:tgtEl>
                                          <p:spTgt spid="10"/>
                                        </p:tgtEl>
                                        <p:attrNameLst>
                                          <p:attrName>r</p:attrName>
                                        </p:attrNameLst>
                                      </p:cBhvr>
                                    </p:animRot>
                                  </p:childTnLst>
                                </p:cTn>
                              </p:par>
                              <p:par>
                                <p:cTn id="336" presetID="8" presetClass="emph" presetSubtype="0" fill="hold" nodeType="withEffect">
                                  <p:stCondLst>
                                    <p:cond delay="0"/>
                                  </p:stCondLst>
                                  <p:childTnLst>
                                    <p:animRot by="-21600000">
                                      <p:cBhvr>
                                        <p:cTn id="337" dur="3000" fill="hold"/>
                                        <p:tgtEl>
                                          <p:spTgt spid="15"/>
                                        </p:tgtEl>
                                        <p:attrNameLst>
                                          <p:attrName>r</p:attrName>
                                        </p:attrNameLst>
                                      </p:cBhvr>
                                    </p:animRot>
                                  </p:childTnLst>
                                </p:cTn>
                              </p:par>
                              <p:par>
                                <p:cTn id="338" presetID="8" presetClass="emph" presetSubtype="0" fill="hold" nodeType="withEffect">
                                  <p:stCondLst>
                                    <p:cond delay="0"/>
                                  </p:stCondLst>
                                  <p:childTnLst>
                                    <p:animRot by="-21600000">
                                      <p:cBhvr>
                                        <p:cTn id="339" dur="3000" fill="hold"/>
                                        <p:tgtEl>
                                          <p:spTgt spid="16"/>
                                        </p:tgtEl>
                                        <p:attrNameLst>
                                          <p:attrName>r</p:attrName>
                                        </p:attrNameLst>
                                      </p:cBhvr>
                                    </p:animRot>
                                  </p:childTnLst>
                                </p:cTn>
                              </p:par>
                              <p:par>
                                <p:cTn id="340" presetID="8" presetClass="emph" presetSubtype="0" fill="hold" nodeType="withEffect">
                                  <p:stCondLst>
                                    <p:cond delay="0"/>
                                  </p:stCondLst>
                                  <p:childTnLst>
                                    <p:animRot by="-21600000">
                                      <p:cBhvr>
                                        <p:cTn id="341" dur="3000" fill="hold"/>
                                        <p:tgtEl>
                                          <p:spTgt spid="17"/>
                                        </p:tgtEl>
                                        <p:attrNameLst>
                                          <p:attrName>r</p:attrName>
                                        </p:attrNameLst>
                                      </p:cBhvr>
                                    </p:animRot>
                                  </p:childTnLst>
                                </p:cTn>
                              </p:par>
                              <p:par>
                                <p:cTn id="342" presetID="8" presetClass="emph" presetSubtype="0" fill="hold" nodeType="withEffect">
                                  <p:stCondLst>
                                    <p:cond delay="0"/>
                                  </p:stCondLst>
                                  <p:childTnLst>
                                    <p:animRot by="-21600000">
                                      <p:cBhvr>
                                        <p:cTn id="343" dur="3000" fill="hold"/>
                                        <p:tgtEl>
                                          <p:spTgt spid="18"/>
                                        </p:tgtEl>
                                        <p:attrNameLst>
                                          <p:attrName>r</p:attrName>
                                        </p:attrNameLst>
                                      </p:cBhvr>
                                    </p:animRot>
                                  </p:childTnLst>
                                </p:cTn>
                              </p:par>
                              <p:par>
                                <p:cTn id="344" presetID="8" presetClass="emph" presetSubtype="0" fill="hold" nodeType="withEffect">
                                  <p:stCondLst>
                                    <p:cond delay="0"/>
                                  </p:stCondLst>
                                  <p:childTnLst>
                                    <p:animRot by="-21600000">
                                      <p:cBhvr>
                                        <p:cTn id="345" dur="3000" fill="hold"/>
                                        <p:tgtEl>
                                          <p:spTgt spid="23"/>
                                        </p:tgtEl>
                                        <p:attrNameLst>
                                          <p:attrName>r</p:attrName>
                                        </p:attrNameLst>
                                      </p:cBhvr>
                                    </p:animRot>
                                  </p:childTnLst>
                                </p:cTn>
                              </p:par>
                              <p:par>
                                <p:cTn id="346" presetID="8" presetClass="emph" presetSubtype="0" fill="hold" nodeType="withEffect">
                                  <p:stCondLst>
                                    <p:cond delay="0"/>
                                  </p:stCondLst>
                                  <p:childTnLst>
                                    <p:animRot by="-21600000">
                                      <p:cBhvr>
                                        <p:cTn id="347" dur="3000" fill="hold"/>
                                        <p:tgtEl>
                                          <p:spTgt spid="24"/>
                                        </p:tgtEl>
                                        <p:attrNameLst>
                                          <p:attrName>r</p:attrName>
                                        </p:attrNameLst>
                                      </p:cBhvr>
                                    </p:animRot>
                                  </p:childTnLst>
                                </p:cTn>
                              </p:par>
                              <p:par>
                                <p:cTn id="348" presetID="8" presetClass="emph" presetSubtype="0" fill="hold" nodeType="withEffect">
                                  <p:stCondLst>
                                    <p:cond delay="0"/>
                                  </p:stCondLst>
                                  <p:childTnLst>
                                    <p:animRot by="-21600000">
                                      <p:cBhvr>
                                        <p:cTn id="349" dur="3000" fill="hold"/>
                                        <p:tgtEl>
                                          <p:spTgt spid="25"/>
                                        </p:tgtEl>
                                        <p:attrNameLst>
                                          <p:attrName>r</p:attrName>
                                        </p:attrNameLst>
                                      </p:cBhvr>
                                    </p:animRot>
                                  </p:childTnLst>
                                </p:cTn>
                              </p:par>
                              <p:par>
                                <p:cTn id="350" presetID="8" presetClass="emph" presetSubtype="0" fill="hold" nodeType="withEffect">
                                  <p:stCondLst>
                                    <p:cond delay="0"/>
                                  </p:stCondLst>
                                  <p:childTnLst>
                                    <p:animRot by="-21600000">
                                      <p:cBhvr>
                                        <p:cTn id="351" dur="3000" fill="hold"/>
                                        <p:tgtEl>
                                          <p:spTgt spid="26"/>
                                        </p:tgtEl>
                                        <p:attrNameLst>
                                          <p:attrName>r</p:attrName>
                                        </p:attrNameLst>
                                      </p:cBhvr>
                                    </p:animRot>
                                  </p:childTnLst>
                                </p:cTn>
                              </p:par>
                              <p:par>
                                <p:cTn id="352" presetID="8" presetClass="emph" presetSubtype="0" fill="hold" nodeType="withEffect">
                                  <p:stCondLst>
                                    <p:cond delay="0"/>
                                  </p:stCondLst>
                                  <p:childTnLst>
                                    <p:animRot by="-21600000">
                                      <p:cBhvr>
                                        <p:cTn id="353" dur="3000" fill="hold"/>
                                        <p:tgtEl>
                                          <p:spTgt spid="31"/>
                                        </p:tgtEl>
                                        <p:attrNameLst>
                                          <p:attrName>r</p:attrName>
                                        </p:attrNameLst>
                                      </p:cBhvr>
                                    </p:animRot>
                                  </p:childTnLst>
                                </p:cTn>
                              </p:par>
                              <p:par>
                                <p:cTn id="354" presetID="8" presetClass="emph" presetSubtype="0" fill="hold" nodeType="withEffect">
                                  <p:stCondLst>
                                    <p:cond delay="0"/>
                                  </p:stCondLst>
                                  <p:childTnLst>
                                    <p:animRot by="-21600000">
                                      <p:cBhvr>
                                        <p:cTn id="355" dur="3000" fill="hold"/>
                                        <p:tgtEl>
                                          <p:spTgt spid="32"/>
                                        </p:tgtEl>
                                        <p:attrNameLst>
                                          <p:attrName>r</p:attrName>
                                        </p:attrNameLst>
                                      </p:cBhvr>
                                    </p:animRot>
                                  </p:childTnLst>
                                </p:cTn>
                              </p:par>
                              <p:par>
                                <p:cTn id="356" presetID="8" presetClass="emph" presetSubtype="0" fill="hold" nodeType="withEffect">
                                  <p:stCondLst>
                                    <p:cond delay="0"/>
                                  </p:stCondLst>
                                  <p:childTnLst>
                                    <p:animRot by="-21600000">
                                      <p:cBhvr>
                                        <p:cTn id="357" dur="3000" fill="hold"/>
                                        <p:tgtEl>
                                          <p:spTgt spid="33"/>
                                        </p:tgtEl>
                                        <p:attrNameLst>
                                          <p:attrName>r</p:attrName>
                                        </p:attrNameLst>
                                      </p:cBhvr>
                                    </p:animRot>
                                  </p:childTnLst>
                                </p:cTn>
                              </p:par>
                              <p:par>
                                <p:cTn id="358" presetID="8" presetClass="emph" presetSubtype="0" fill="hold" nodeType="withEffect">
                                  <p:stCondLst>
                                    <p:cond delay="0"/>
                                  </p:stCondLst>
                                  <p:childTnLst>
                                    <p:animRot by="-21600000">
                                      <p:cBhvr>
                                        <p:cTn id="359" dur="3000" fill="hold"/>
                                        <p:tgtEl>
                                          <p:spTgt spid="34"/>
                                        </p:tgtEl>
                                        <p:attrNameLst>
                                          <p:attrName>r</p:attrName>
                                        </p:attrNameLst>
                                      </p:cBhvr>
                                    </p:animRot>
                                  </p:childTnLst>
                                </p:cTn>
                              </p:par>
                              <p:par>
                                <p:cTn id="360" presetID="8" presetClass="emph" presetSubtype="0" fill="hold" nodeType="withEffect">
                                  <p:stCondLst>
                                    <p:cond delay="0"/>
                                  </p:stCondLst>
                                  <p:childTnLst>
                                    <p:animRot by="-21600000">
                                      <p:cBhvr>
                                        <p:cTn id="361" dur="3000" fill="hold"/>
                                        <p:tgtEl>
                                          <p:spTgt spid="39"/>
                                        </p:tgtEl>
                                        <p:attrNameLst>
                                          <p:attrName>r</p:attrName>
                                        </p:attrNameLst>
                                      </p:cBhvr>
                                    </p:animRot>
                                  </p:childTnLst>
                                </p:cTn>
                              </p:par>
                              <p:par>
                                <p:cTn id="362" presetID="8" presetClass="emph" presetSubtype="0" fill="hold" nodeType="withEffect">
                                  <p:stCondLst>
                                    <p:cond delay="0"/>
                                  </p:stCondLst>
                                  <p:childTnLst>
                                    <p:animRot by="-21600000">
                                      <p:cBhvr>
                                        <p:cTn id="363" dur="3000" fill="hold"/>
                                        <p:tgtEl>
                                          <p:spTgt spid="40"/>
                                        </p:tgtEl>
                                        <p:attrNameLst>
                                          <p:attrName>r</p:attrName>
                                        </p:attrNameLst>
                                      </p:cBhvr>
                                    </p:animRot>
                                  </p:childTnLst>
                                </p:cTn>
                              </p:par>
                              <p:par>
                                <p:cTn id="364" presetID="8" presetClass="emph" presetSubtype="0" fill="hold" nodeType="withEffect">
                                  <p:stCondLst>
                                    <p:cond delay="0"/>
                                  </p:stCondLst>
                                  <p:childTnLst>
                                    <p:animRot by="-21600000">
                                      <p:cBhvr>
                                        <p:cTn id="365" dur="3000" fill="hold"/>
                                        <p:tgtEl>
                                          <p:spTgt spid="41"/>
                                        </p:tgtEl>
                                        <p:attrNameLst>
                                          <p:attrName>r</p:attrName>
                                        </p:attrNameLst>
                                      </p:cBhvr>
                                    </p:animRot>
                                  </p:childTnLst>
                                </p:cTn>
                              </p:par>
                              <p:par>
                                <p:cTn id="366" presetID="8" presetClass="emph" presetSubtype="0" fill="hold" nodeType="withEffect">
                                  <p:stCondLst>
                                    <p:cond delay="0"/>
                                  </p:stCondLst>
                                  <p:childTnLst>
                                    <p:animRot by="-21600000">
                                      <p:cBhvr>
                                        <p:cTn id="367" dur="3000" fill="hold"/>
                                        <p:tgtEl>
                                          <p:spTgt spid="42"/>
                                        </p:tgtEl>
                                        <p:attrNameLst>
                                          <p:attrName>r</p:attrName>
                                        </p:attrNameLst>
                                      </p:cBhvr>
                                    </p:animRot>
                                  </p:childTnLst>
                                </p:cTn>
                              </p:par>
                              <p:par>
                                <p:cTn id="368" presetID="8" presetClass="emph" presetSubtype="0" fill="hold" nodeType="withEffect">
                                  <p:stCondLst>
                                    <p:cond delay="0"/>
                                  </p:stCondLst>
                                  <p:childTnLst>
                                    <p:animRot by="-21600000">
                                      <p:cBhvr>
                                        <p:cTn id="369" dur="3000" fill="hold"/>
                                        <p:tgtEl>
                                          <p:spTgt spid="47"/>
                                        </p:tgtEl>
                                        <p:attrNameLst>
                                          <p:attrName>r</p:attrName>
                                        </p:attrNameLst>
                                      </p:cBhvr>
                                    </p:animRot>
                                  </p:childTnLst>
                                </p:cTn>
                              </p:par>
                              <p:par>
                                <p:cTn id="370" presetID="8" presetClass="emph" presetSubtype="0" fill="hold" nodeType="withEffect">
                                  <p:stCondLst>
                                    <p:cond delay="0"/>
                                  </p:stCondLst>
                                  <p:childTnLst>
                                    <p:animRot by="-21600000">
                                      <p:cBhvr>
                                        <p:cTn id="371" dur="3000" fill="hold"/>
                                        <p:tgtEl>
                                          <p:spTgt spid="48"/>
                                        </p:tgtEl>
                                        <p:attrNameLst>
                                          <p:attrName>r</p:attrName>
                                        </p:attrNameLst>
                                      </p:cBhvr>
                                    </p:animRot>
                                  </p:childTnLst>
                                </p:cTn>
                              </p:par>
                              <p:par>
                                <p:cTn id="372" presetID="8" presetClass="emph" presetSubtype="0" fill="hold" nodeType="withEffect">
                                  <p:stCondLst>
                                    <p:cond delay="0"/>
                                  </p:stCondLst>
                                  <p:childTnLst>
                                    <p:animRot by="-21600000">
                                      <p:cBhvr>
                                        <p:cTn id="373" dur="3000" fill="hold"/>
                                        <p:tgtEl>
                                          <p:spTgt spid="49"/>
                                        </p:tgtEl>
                                        <p:attrNameLst>
                                          <p:attrName>r</p:attrName>
                                        </p:attrNameLst>
                                      </p:cBhvr>
                                    </p:animRot>
                                  </p:childTnLst>
                                </p:cTn>
                              </p:par>
                              <p:par>
                                <p:cTn id="374" presetID="8" presetClass="emph" presetSubtype="0" fill="hold" nodeType="withEffect">
                                  <p:stCondLst>
                                    <p:cond delay="0"/>
                                  </p:stCondLst>
                                  <p:childTnLst>
                                    <p:animRot by="-21600000">
                                      <p:cBhvr>
                                        <p:cTn id="375" dur="3000" fill="hold"/>
                                        <p:tgtEl>
                                          <p:spTgt spid="50"/>
                                        </p:tgtEl>
                                        <p:attrNameLst>
                                          <p:attrName>r</p:attrName>
                                        </p:attrNameLst>
                                      </p:cBhvr>
                                    </p:animRot>
                                  </p:childTnLst>
                                </p:cTn>
                              </p:par>
                              <p:par>
                                <p:cTn id="376" presetID="8" presetClass="emph" presetSubtype="0" fill="hold" nodeType="withEffect">
                                  <p:stCondLst>
                                    <p:cond delay="0"/>
                                  </p:stCondLst>
                                  <p:childTnLst>
                                    <p:animRot by="-21600000">
                                      <p:cBhvr>
                                        <p:cTn id="377" dur="3000" fill="hold"/>
                                        <p:tgtEl>
                                          <p:spTgt spid="55"/>
                                        </p:tgtEl>
                                        <p:attrNameLst>
                                          <p:attrName>r</p:attrName>
                                        </p:attrNameLst>
                                      </p:cBhvr>
                                    </p:animRot>
                                  </p:childTnLst>
                                </p:cTn>
                              </p:par>
                              <p:par>
                                <p:cTn id="378" presetID="8" presetClass="emph" presetSubtype="0" fill="hold" nodeType="withEffect">
                                  <p:stCondLst>
                                    <p:cond delay="0"/>
                                  </p:stCondLst>
                                  <p:childTnLst>
                                    <p:animRot by="-21600000">
                                      <p:cBhvr>
                                        <p:cTn id="379" dur="3000" fill="hold"/>
                                        <p:tgtEl>
                                          <p:spTgt spid="56"/>
                                        </p:tgtEl>
                                        <p:attrNameLst>
                                          <p:attrName>r</p:attrName>
                                        </p:attrNameLst>
                                      </p:cBhvr>
                                    </p:animRot>
                                  </p:childTnLst>
                                </p:cTn>
                              </p:par>
                              <p:par>
                                <p:cTn id="380" presetID="8" presetClass="emph" presetSubtype="0" fill="hold" nodeType="withEffect">
                                  <p:stCondLst>
                                    <p:cond delay="0"/>
                                  </p:stCondLst>
                                  <p:childTnLst>
                                    <p:animRot by="-21600000">
                                      <p:cBhvr>
                                        <p:cTn id="381" dur="3000" fill="hold"/>
                                        <p:tgtEl>
                                          <p:spTgt spid="57"/>
                                        </p:tgtEl>
                                        <p:attrNameLst>
                                          <p:attrName>r</p:attrName>
                                        </p:attrNameLst>
                                      </p:cBhvr>
                                    </p:animRot>
                                  </p:childTnLst>
                                </p:cTn>
                              </p:par>
                              <p:par>
                                <p:cTn id="382" presetID="8" presetClass="emph" presetSubtype="0" fill="hold" nodeType="withEffect">
                                  <p:stCondLst>
                                    <p:cond delay="0"/>
                                  </p:stCondLst>
                                  <p:childTnLst>
                                    <p:animRot by="-21600000">
                                      <p:cBhvr>
                                        <p:cTn id="383" dur="3000" fill="hold"/>
                                        <p:tgtEl>
                                          <p:spTgt spid="58"/>
                                        </p:tgtEl>
                                        <p:attrNameLst>
                                          <p:attrName>r</p:attrName>
                                        </p:attrNameLst>
                                      </p:cBhvr>
                                    </p:animRot>
                                  </p:childTnLst>
                                </p:cTn>
                              </p:par>
                              <p:par>
                                <p:cTn id="384" presetID="8" presetClass="emph" presetSubtype="0" fill="hold" nodeType="withEffect">
                                  <p:stCondLst>
                                    <p:cond delay="0"/>
                                  </p:stCondLst>
                                  <p:childTnLst>
                                    <p:animRot by="-21600000">
                                      <p:cBhvr>
                                        <p:cTn id="385" dur="3000" fill="hold"/>
                                        <p:tgtEl>
                                          <p:spTgt spid="63"/>
                                        </p:tgtEl>
                                        <p:attrNameLst>
                                          <p:attrName>r</p:attrName>
                                        </p:attrNameLst>
                                      </p:cBhvr>
                                    </p:animRot>
                                  </p:childTnLst>
                                </p:cTn>
                              </p:par>
                              <p:par>
                                <p:cTn id="386" presetID="8" presetClass="emph" presetSubtype="0" fill="hold" nodeType="withEffect">
                                  <p:stCondLst>
                                    <p:cond delay="0"/>
                                  </p:stCondLst>
                                  <p:childTnLst>
                                    <p:animRot by="-21600000">
                                      <p:cBhvr>
                                        <p:cTn id="387" dur="3000" fill="hold"/>
                                        <p:tgtEl>
                                          <p:spTgt spid="64"/>
                                        </p:tgtEl>
                                        <p:attrNameLst>
                                          <p:attrName>r</p:attrName>
                                        </p:attrNameLst>
                                      </p:cBhvr>
                                    </p:animRot>
                                  </p:childTnLst>
                                </p:cTn>
                              </p:par>
                              <p:par>
                                <p:cTn id="388" presetID="8" presetClass="emph" presetSubtype="0" fill="hold" nodeType="withEffect">
                                  <p:stCondLst>
                                    <p:cond delay="0"/>
                                  </p:stCondLst>
                                  <p:childTnLst>
                                    <p:animRot by="-21600000">
                                      <p:cBhvr>
                                        <p:cTn id="389" dur="3000" fill="hold"/>
                                        <p:tgtEl>
                                          <p:spTgt spid="65"/>
                                        </p:tgtEl>
                                        <p:attrNameLst>
                                          <p:attrName>r</p:attrName>
                                        </p:attrNameLst>
                                      </p:cBhvr>
                                    </p:animRot>
                                  </p:childTnLst>
                                </p:cTn>
                              </p:par>
                              <p:par>
                                <p:cTn id="390" presetID="8" presetClass="emph" presetSubtype="0" fill="hold" nodeType="withEffect">
                                  <p:stCondLst>
                                    <p:cond delay="0"/>
                                  </p:stCondLst>
                                  <p:childTnLst>
                                    <p:animRot by="-21600000">
                                      <p:cBhvr>
                                        <p:cTn id="391" dur="3000" fill="hold"/>
                                        <p:tgtEl>
                                          <p:spTgt spid="66"/>
                                        </p:tgtEl>
                                        <p:attrNameLst>
                                          <p:attrName>r</p:attrName>
                                        </p:attrNameLst>
                                      </p:cBhvr>
                                    </p:animRot>
                                  </p:childTnLst>
                                </p:cTn>
                              </p:par>
                            </p:childTnLst>
                          </p:cTn>
                        </p:par>
                        <p:par>
                          <p:cTn id="392" fill="hold">
                            <p:stCondLst>
                              <p:cond delay="3000"/>
                            </p:stCondLst>
                            <p:childTnLst>
                              <p:par>
                                <p:cTn id="393" presetID="2" presetClass="exit" presetSubtype="4" fill="hold" nodeType="afterEffect">
                                  <p:stCondLst>
                                    <p:cond delay="0"/>
                                  </p:stCondLst>
                                  <p:childTnLst>
                                    <p:anim calcmode="lin" valueType="num">
                                      <p:cBhvr additive="base">
                                        <p:cTn id="394" dur="3000"/>
                                        <p:tgtEl>
                                          <p:spTgt spid="4"/>
                                        </p:tgtEl>
                                        <p:attrNameLst>
                                          <p:attrName>ppt_x</p:attrName>
                                        </p:attrNameLst>
                                      </p:cBhvr>
                                      <p:tavLst>
                                        <p:tav tm="0">
                                          <p:val>
                                            <p:strVal val="ppt_x"/>
                                          </p:val>
                                        </p:tav>
                                        <p:tav tm="100000">
                                          <p:val>
                                            <p:strVal val="ppt_x"/>
                                          </p:val>
                                        </p:tav>
                                      </p:tavLst>
                                    </p:anim>
                                    <p:anim calcmode="lin" valueType="num">
                                      <p:cBhvr additive="base">
                                        <p:cTn id="395" dur="3000"/>
                                        <p:tgtEl>
                                          <p:spTgt spid="4"/>
                                        </p:tgtEl>
                                        <p:attrNameLst>
                                          <p:attrName>ppt_y</p:attrName>
                                        </p:attrNameLst>
                                      </p:cBhvr>
                                      <p:tavLst>
                                        <p:tav tm="0">
                                          <p:val>
                                            <p:strVal val="ppt_y"/>
                                          </p:val>
                                        </p:tav>
                                        <p:tav tm="100000">
                                          <p:val>
                                            <p:strVal val="1+ppt_h/2"/>
                                          </p:val>
                                        </p:tav>
                                      </p:tavLst>
                                    </p:anim>
                                    <p:set>
                                      <p:cBhvr>
                                        <p:cTn id="396" dur="1" fill="hold">
                                          <p:stCondLst>
                                            <p:cond delay="2999"/>
                                          </p:stCondLst>
                                        </p:cTn>
                                        <p:tgtEl>
                                          <p:spTgt spid="4"/>
                                        </p:tgtEl>
                                        <p:attrNameLst>
                                          <p:attrName>style.visibility</p:attrName>
                                        </p:attrNameLst>
                                      </p:cBhvr>
                                      <p:to>
                                        <p:strVal val="hidden"/>
                                      </p:to>
                                    </p:set>
                                  </p:childTnLst>
                                </p:cTn>
                              </p:par>
                              <p:par>
                                <p:cTn id="397" presetID="2" presetClass="exit" presetSubtype="4" fill="hold" nodeType="withEffect">
                                  <p:stCondLst>
                                    <p:cond delay="0"/>
                                  </p:stCondLst>
                                  <p:childTnLst>
                                    <p:anim calcmode="lin" valueType="num">
                                      <p:cBhvr additive="base">
                                        <p:cTn id="398" dur="3000"/>
                                        <p:tgtEl>
                                          <p:spTgt spid="12"/>
                                        </p:tgtEl>
                                        <p:attrNameLst>
                                          <p:attrName>ppt_x</p:attrName>
                                        </p:attrNameLst>
                                      </p:cBhvr>
                                      <p:tavLst>
                                        <p:tav tm="0">
                                          <p:val>
                                            <p:strVal val="ppt_x"/>
                                          </p:val>
                                        </p:tav>
                                        <p:tav tm="100000">
                                          <p:val>
                                            <p:strVal val="ppt_x"/>
                                          </p:val>
                                        </p:tav>
                                      </p:tavLst>
                                    </p:anim>
                                    <p:anim calcmode="lin" valueType="num">
                                      <p:cBhvr additive="base">
                                        <p:cTn id="399" dur="3000"/>
                                        <p:tgtEl>
                                          <p:spTgt spid="12"/>
                                        </p:tgtEl>
                                        <p:attrNameLst>
                                          <p:attrName>ppt_y</p:attrName>
                                        </p:attrNameLst>
                                      </p:cBhvr>
                                      <p:tavLst>
                                        <p:tav tm="0">
                                          <p:val>
                                            <p:strVal val="ppt_y"/>
                                          </p:val>
                                        </p:tav>
                                        <p:tav tm="100000">
                                          <p:val>
                                            <p:strVal val="1+ppt_h/2"/>
                                          </p:val>
                                        </p:tav>
                                      </p:tavLst>
                                    </p:anim>
                                    <p:set>
                                      <p:cBhvr>
                                        <p:cTn id="400" dur="1" fill="hold">
                                          <p:stCondLst>
                                            <p:cond delay="2999"/>
                                          </p:stCondLst>
                                        </p:cTn>
                                        <p:tgtEl>
                                          <p:spTgt spid="12"/>
                                        </p:tgtEl>
                                        <p:attrNameLst>
                                          <p:attrName>style.visibility</p:attrName>
                                        </p:attrNameLst>
                                      </p:cBhvr>
                                      <p:to>
                                        <p:strVal val="hidden"/>
                                      </p:to>
                                    </p:set>
                                  </p:childTnLst>
                                </p:cTn>
                              </p:par>
                              <p:par>
                                <p:cTn id="401" presetID="2" presetClass="exit" presetSubtype="4" fill="hold" nodeType="withEffect">
                                  <p:stCondLst>
                                    <p:cond delay="0"/>
                                  </p:stCondLst>
                                  <p:childTnLst>
                                    <p:anim calcmode="lin" valueType="num">
                                      <p:cBhvr additive="base">
                                        <p:cTn id="402" dur="3000"/>
                                        <p:tgtEl>
                                          <p:spTgt spid="20"/>
                                        </p:tgtEl>
                                        <p:attrNameLst>
                                          <p:attrName>ppt_x</p:attrName>
                                        </p:attrNameLst>
                                      </p:cBhvr>
                                      <p:tavLst>
                                        <p:tav tm="0">
                                          <p:val>
                                            <p:strVal val="ppt_x"/>
                                          </p:val>
                                        </p:tav>
                                        <p:tav tm="100000">
                                          <p:val>
                                            <p:strVal val="ppt_x"/>
                                          </p:val>
                                        </p:tav>
                                      </p:tavLst>
                                    </p:anim>
                                    <p:anim calcmode="lin" valueType="num">
                                      <p:cBhvr additive="base">
                                        <p:cTn id="403" dur="3000"/>
                                        <p:tgtEl>
                                          <p:spTgt spid="20"/>
                                        </p:tgtEl>
                                        <p:attrNameLst>
                                          <p:attrName>ppt_y</p:attrName>
                                        </p:attrNameLst>
                                      </p:cBhvr>
                                      <p:tavLst>
                                        <p:tav tm="0">
                                          <p:val>
                                            <p:strVal val="ppt_y"/>
                                          </p:val>
                                        </p:tav>
                                        <p:tav tm="100000">
                                          <p:val>
                                            <p:strVal val="1+ppt_h/2"/>
                                          </p:val>
                                        </p:tav>
                                      </p:tavLst>
                                    </p:anim>
                                    <p:set>
                                      <p:cBhvr>
                                        <p:cTn id="404" dur="1" fill="hold">
                                          <p:stCondLst>
                                            <p:cond delay="2999"/>
                                          </p:stCondLst>
                                        </p:cTn>
                                        <p:tgtEl>
                                          <p:spTgt spid="20"/>
                                        </p:tgtEl>
                                        <p:attrNameLst>
                                          <p:attrName>style.visibility</p:attrName>
                                        </p:attrNameLst>
                                      </p:cBhvr>
                                      <p:to>
                                        <p:strVal val="hidden"/>
                                      </p:to>
                                    </p:set>
                                  </p:childTnLst>
                                </p:cTn>
                              </p:par>
                              <p:par>
                                <p:cTn id="405" presetID="2" presetClass="exit" presetSubtype="4" fill="hold" nodeType="withEffect">
                                  <p:stCondLst>
                                    <p:cond delay="0"/>
                                  </p:stCondLst>
                                  <p:childTnLst>
                                    <p:anim calcmode="lin" valueType="num">
                                      <p:cBhvr additive="base">
                                        <p:cTn id="406" dur="3000"/>
                                        <p:tgtEl>
                                          <p:spTgt spid="28"/>
                                        </p:tgtEl>
                                        <p:attrNameLst>
                                          <p:attrName>ppt_x</p:attrName>
                                        </p:attrNameLst>
                                      </p:cBhvr>
                                      <p:tavLst>
                                        <p:tav tm="0">
                                          <p:val>
                                            <p:strVal val="ppt_x"/>
                                          </p:val>
                                        </p:tav>
                                        <p:tav tm="100000">
                                          <p:val>
                                            <p:strVal val="ppt_x"/>
                                          </p:val>
                                        </p:tav>
                                      </p:tavLst>
                                    </p:anim>
                                    <p:anim calcmode="lin" valueType="num">
                                      <p:cBhvr additive="base">
                                        <p:cTn id="407" dur="3000"/>
                                        <p:tgtEl>
                                          <p:spTgt spid="28"/>
                                        </p:tgtEl>
                                        <p:attrNameLst>
                                          <p:attrName>ppt_y</p:attrName>
                                        </p:attrNameLst>
                                      </p:cBhvr>
                                      <p:tavLst>
                                        <p:tav tm="0">
                                          <p:val>
                                            <p:strVal val="ppt_y"/>
                                          </p:val>
                                        </p:tav>
                                        <p:tav tm="100000">
                                          <p:val>
                                            <p:strVal val="1+ppt_h/2"/>
                                          </p:val>
                                        </p:tav>
                                      </p:tavLst>
                                    </p:anim>
                                    <p:set>
                                      <p:cBhvr>
                                        <p:cTn id="408" dur="1" fill="hold">
                                          <p:stCondLst>
                                            <p:cond delay="2999"/>
                                          </p:stCondLst>
                                        </p:cTn>
                                        <p:tgtEl>
                                          <p:spTgt spid="28"/>
                                        </p:tgtEl>
                                        <p:attrNameLst>
                                          <p:attrName>style.visibility</p:attrName>
                                        </p:attrNameLst>
                                      </p:cBhvr>
                                      <p:to>
                                        <p:strVal val="hidden"/>
                                      </p:to>
                                    </p:set>
                                  </p:childTnLst>
                                </p:cTn>
                              </p:par>
                              <p:par>
                                <p:cTn id="409" presetID="2" presetClass="exit" presetSubtype="4" fill="hold" nodeType="withEffect">
                                  <p:stCondLst>
                                    <p:cond delay="0"/>
                                  </p:stCondLst>
                                  <p:childTnLst>
                                    <p:anim calcmode="lin" valueType="num">
                                      <p:cBhvr additive="base">
                                        <p:cTn id="410" dur="3000"/>
                                        <p:tgtEl>
                                          <p:spTgt spid="36"/>
                                        </p:tgtEl>
                                        <p:attrNameLst>
                                          <p:attrName>ppt_x</p:attrName>
                                        </p:attrNameLst>
                                      </p:cBhvr>
                                      <p:tavLst>
                                        <p:tav tm="0">
                                          <p:val>
                                            <p:strVal val="ppt_x"/>
                                          </p:val>
                                        </p:tav>
                                        <p:tav tm="100000">
                                          <p:val>
                                            <p:strVal val="ppt_x"/>
                                          </p:val>
                                        </p:tav>
                                      </p:tavLst>
                                    </p:anim>
                                    <p:anim calcmode="lin" valueType="num">
                                      <p:cBhvr additive="base">
                                        <p:cTn id="411" dur="3000"/>
                                        <p:tgtEl>
                                          <p:spTgt spid="36"/>
                                        </p:tgtEl>
                                        <p:attrNameLst>
                                          <p:attrName>ppt_y</p:attrName>
                                        </p:attrNameLst>
                                      </p:cBhvr>
                                      <p:tavLst>
                                        <p:tav tm="0">
                                          <p:val>
                                            <p:strVal val="ppt_y"/>
                                          </p:val>
                                        </p:tav>
                                        <p:tav tm="100000">
                                          <p:val>
                                            <p:strVal val="1+ppt_h/2"/>
                                          </p:val>
                                        </p:tav>
                                      </p:tavLst>
                                    </p:anim>
                                    <p:set>
                                      <p:cBhvr>
                                        <p:cTn id="412" dur="1" fill="hold">
                                          <p:stCondLst>
                                            <p:cond delay="2999"/>
                                          </p:stCondLst>
                                        </p:cTn>
                                        <p:tgtEl>
                                          <p:spTgt spid="36"/>
                                        </p:tgtEl>
                                        <p:attrNameLst>
                                          <p:attrName>style.visibility</p:attrName>
                                        </p:attrNameLst>
                                      </p:cBhvr>
                                      <p:to>
                                        <p:strVal val="hidden"/>
                                      </p:to>
                                    </p:set>
                                  </p:childTnLst>
                                </p:cTn>
                              </p:par>
                              <p:par>
                                <p:cTn id="413" presetID="2" presetClass="exit" presetSubtype="4" fill="hold" nodeType="withEffect">
                                  <p:stCondLst>
                                    <p:cond delay="0"/>
                                  </p:stCondLst>
                                  <p:childTnLst>
                                    <p:anim calcmode="lin" valueType="num">
                                      <p:cBhvr additive="base">
                                        <p:cTn id="414" dur="3000"/>
                                        <p:tgtEl>
                                          <p:spTgt spid="44"/>
                                        </p:tgtEl>
                                        <p:attrNameLst>
                                          <p:attrName>ppt_x</p:attrName>
                                        </p:attrNameLst>
                                      </p:cBhvr>
                                      <p:tavLst>
                                        <p:tav tm="0">
                                          <p:val>
                                            <p:strVal val="ppt_x"/>
                                          </p:val>
                                        </p:tav>
                                        <p:tav tm="100000">
                                          <p:val>
                                            <p:strVal val="ppt_x"/>
                                          </p:val>
                                        </p:tav>
                                      </p:tavLst>
                                    </p:anim>
                                    <p:anim calcmode="lin" valueType="num">
                                      <p:cBhvr additive="base">
                                        <p:cTn id="415" dur="3000"/>
                                        <p:tgtEl>
                                          <p:spTgt spid="44"/>
                                        </p:tgtEl>
                                        <p:attrNameLst>
                                          <p:attrName>ppt_y</p:attrName>
                                        </p:attrNameLst>
                                      </p:cBhvr>
                                      <p:tavLst>
                                        <p:tav tm="0">
                                          <p:val>
                                            <p:strVal val="ppt_y"/>
                                          </p:val>
                                        </p:tav>
                                        <p:tav tm="100000">
                                          <p:val>
                                            <p:strVal val="1+ppt_h/2"/>
                                          </p:val>
                                        </p:tav>
                                      </p:tavLst>
                                    </p:anim>
                                    <p:set>
                                      <p:cBhvr>
                                        <p:cTn id="416" dur="1" fill="hold">
                                          <p:stCondLst>
                                            <p:cond delay="2999"/>
                                          </p:stCondLst>
                                        </p:cTn>
                                        <p:tgtEl>
                                          <p:spTgt spid="44"/>
                                        </p:tgtEl>
                                        <p:attrNameLst>
                                          <p:attrName>style.visibility</p:attrName>
                                        </p:attrNameLst>
                                      </p:cBhvr>
                                      <p:to>
                                        <p:strVal val="hidden"/>
                                      </p:to>
                                    </p:set>
                                  </p:childTnLst>
                                </p:cTn>
                              </p:par>
                              <p:par>
                                <p:cTn id="417" presetID="2" presetClass="exit" presetSubtype="4" fill="hold" nodeType="withEffect">
                                  <p:stCondLst>
                                    <p:cond delay="0"/>
                                  </p:stCondLst>
                                  <p:childTnLst>
                                    <p:anim calcmode="lin" valueType="num">
                                      <p:cBhvr additive="base">
                                        <p:cTn id="418" dur="3000"/>
                                        <p:tgtEl>
                                          <p:spTgt spid="52"/>
                                        </p:tgtEl>
                                        <p:attrNameLst>
                                          <p:attrName>ppt_x</p:attrName>
                                        </p:attrNameLst>
                                      </p:cBhvr>
                                      <p:tavLst>
                                        <p:tav tm="0">
                                          <p:val>
                                            <p:strVal val="ppt_x"/>
                                          </p:val>
                                        </p:tav>
                                        <p:tav tm="100000">
                                          <p:val>
                                            <p:strVal val="ppt_x"/>
                                          </p:val>
                                        </p:tav>
                                      </p:tavLst>
                                    </p:anim>
                                    <p:anim calcmode="lin" valueType="num">
                                      <p:cBhvr additive="base">
                                        <p:cTn id="419" dur="3000"/>
                                        <p:tgtEl>
                                          <p:spTgt spid="52"/>
                                        </p:tgtEl>
                                        <p:attrNameLst>
                                          <p:attrName>ppt_y</p:attrName>
                                        </p:attrNameLst>
                                      </p:cBhvr>
                                      <p:tavLst>
                                        <p:tav tm="0">
                                          <p:val>
                                            <p:strVal val="ppt_y"/>
                                          </p:val>
                                        </p:tav>
                                        <p:tav tm="100000">
                                          <p:val>
                                            <p:strVal val="1+ppt_h/2"/>
                                          </p:val>
                                        </p:tav>
                                      </p:tavLst>
                                    </p:anim>
                                    <p:set>
                                      <p:cBhvr>
                                        <p:cTn id="420" dur="1" fill="hold">
                                          <p:stCondLst>
                                            <p:cond delay="2999"/>
                                          </p:stCondLst>
                                        </p:cTn>
                                        <p:tgtEl>
                                          <p:spTgt spid="52"/>
                                        </p:tgtEl>
                                        <p:attrNameLst>
                                          <p:attrName>style.visibility</p:attrName>
                                        </p:attrNameLst>
                                      </p:cBhvr>
                                      <p:to>
                                        <p:strVal val="hidden"/>
                                      </p:to>
                                    </p:set>
                                  </p:childTnLst>
                                </p:cTn>
                              </p:par>
                              <p:par>
                                <p:cTn id="421" presetID="2" presetClass="exit" presetSubtype="4" fill="hold" nodeType="withEffect">
                                  <p:stCondLst>
                                    <p:cond delay="0"/>
                                  </p:stCondLst>
                                  <p:childTnLst>
                                    <p:anim calcmode="lin" valueType="num">
                                      <p:cBhvr additive="base">
                                        <p:cTn id="422" dur="3000"/>
                                        <p:tgtEl>
                                          <p:spTgt spid="60"/>
                                        </p:tgtEl>
                                        <p:attrNameLst>
                                          <p:attrName>ppt_x</p:attrName>
                                        </p:attrNameLst>
                                      </p:cBhvr>
                                      <p:tavLst>
                                        <p:tav tm="0">
                                          <p:val>
                                            <p:strVal val="ppt_x"/>
                                          </p:val>
                                        </p:tav>
                                        <p:tav tm="100000">
                                          <p:val>
                                            <p:strVal val="ppt_x"/>
                                          </p:val>
                                        </p:tav>
                                      </p:tavLst>
                                    </p:anim>
                                    <p:anim calcmode="lin" valueType="num">
                                      <p:cBhvr additive="base">
                                        <p:cTn id="423" dur="3000"/>
                                        <p:tgtEl>
                                          <p:spTgt spid="60"/>
                                        </p:tgtEl>
                                        <p:attrNameLst>
                                          <p:attrName>ppt_y</p:attrName>
                                        </p:attrNameLst>
                                      </p:cBhvr>
                                      <p:tavLst>
                                        <p:tav tm="0">
                                          <p:val>
                                            <p:strVal val="ppt_y"/>
                                          </p:val>
                                        </p:tav>
                                        <p:tav tm="100000">
                                          <p:val>
                                            <p:strVal val="1+ppt_h/2"/>
                                          </p:val>
                                        </p:tav>
                                      </p:tavLst>
                                    </p:anim>
                                    <p:set>
                                      <p:cBhvr>
                                        <p:cTn id="424" dur="1" fill="hold">
                                          <p:stCondLst>
                                            <p:cond delay="2999"/>
                                          </p:stCondLst>
                                        </p:cTn>
                                        <p:tgtEl>
                                          <p:spTgt spid="60"/>
                                        </p:tgtEl>
                                        <p:attrNameLst>
                                          <p:attrName>style.visibility</p:attrName>
                                        </p:attrNameLst>
                                      </p:cBhvr>
                                      <p:to>
                                        <p:strVal val="hidden"/>
                                      </p:to>
                                    </p:set>
                                  </p:childTnLst>
                                </p:cTn>
                              </p:par>
                              <p:par>
                                <p:cTn id="425" presetID="2" presetClass="exit" presetSubtype="1" fill="hold" nodeType="withEffect">
                                  <p:stCondLst>
                                    <p:cond delay="0"/>
                                  </p:stCondLst>
                                  <p:childTnLst>
                                    <p:anim calcmode="lin" valueType="num">
                                      <p:cBhvr additive="base">
                                        <p:cTn id="426" dur="3000"/>
                                        <p:tgtEl>
                                          <p:spTgt spid="6"/>
                                        </p:tgtEl>
                                        <p:attrNameLst>
                                          <p:attrName>ppt_x</p:attrName>
                                        </p:attrNameLst>
                                      </p:cBhvr>
                                      <p:tavLst>
                                        <p:tav tm="0">
                                          <p:val>
                                            <p:strVal val="ppt_x"/>
                                          </p:val>
                                        </p:tav>
                                        <p:tav tm="100000">
                                          <p:val>
                                            <p:strVal val="ppt_x"/>
                                          </p:val>
                                        </p:tav>
                                      </p:tavLst>
                                    </p:anim>
                                    <p:anim calcmode="lin" valueType="num">
                                      <p:cBhvr additive="base">
                                        <p:cTn id="427" dur="3000"/>
                                        <p:tgtEl>
                                          <p:spTgt spid="6"/>
                                        </p:tgtEl>
                                        <p:attrNameLst>
                                          <p:attrName>ppt_y</p:attrName>
                                        </p:attrNameLst>
                                      </p:cBhvr>
                                      <p:tavLst>
                                        <p:tav tm="0">
                                          <p:val>
                                            <p:strVal val="ppt_y"/>
                                          </p:val>
                                        </p:tav>
                                        <p:tav tm="100000">
                                          <p:val>
                                            <p:strVal val="0-ppt_h/2"/>
                                          </p:val>
                                        </p:tav>
                                      </p:tavLst>
                                    </p:anim>
                                    <p:set>
                                      <p:cBhvr>
                                        <p:cTn id="428" dur="1" fill="hold">
                                          <p:stCondLst>
                                            <p:cond delay="2999"/>
                                          </p:stCondLst>
                                        </p:cTn>
                                        <p:tgtEl>
                                          <p:spTgt spid="6"/>
                                        </p:tgtEl>
                                        <p:attrNameLst>
                                          <p:attrName>style.visibility</p:attrName>
                                        </p:attrNameLst>
                                      </p:cBhvr>
                                      <p:to>
                                        <p:strVal val="hidden"/>
                                      </p:to>
                                    </p:set>
                                  </p:childTnLst>
                                </p:cTn>
                              </p:par>
                              <p:par>
                                <p:cTn id="429" presetID="2" presetClass="exit" presetSubtype="1" fill="hold" nodeType="withEffect">
                                  <p:stCondLst>
                                    <p:cond delay="0"/>
                                  </p:stCondLst>
                                  <p:childTnLst>
                                    <p:anim calcmode="lin" valueType="num">
                                      <p:cBhvr additive="base">
                                        <p:cTn id="430" dur="3000"/>
                                        <p:tgtEl>
                                          <p:spTgt spid="14"/>
                                        </p:tgtEl>
                                        <p:attrNameLst>
                                          <p:attrName>ppt_x</p:attrName>
                                        </p:attrNameLst>
                                      </p:cBhvr>
                                      <p:tavLst>
                                        <p:tav tm="0">
                                          <p:val>
                                            <p:strVal val="ppt_x"/>
                                          </p:val>
                                        </p:tav>
                                        <p:tav tm="100000">
                                          <p:val>
                                            <p:strVal val="ppt_x"/>
                                          </p:val>
                                        </p:tav>
                                      </p:tavLst>
                                    </p:anim>
                                    <p:anim calcmode="lin" valueType="num">
                                      <p:cBhvr additive="base">
                                        <p:cTn id="431" dur="3000"/>
                                        <p:tgtEl>
                                          <p:spTgt spid="14"/>
                                        </p:tgtEl>
                                        <p:attrNameLst>
                                          <p:attrName>ppt_y</p:attrName>
                                        </p:attrNameLst>
                                      </p:cBhvr>
                                      <p:tavLst>
                                        <p:tav tm="0">
                                          <p:val>
                                            <p:strVal val="ppt_y"/>
                                          </p:val>
                                        </p:tav>
                                        <p:tav tm="100000">
                                          <p:val>
                                            <p:strVal val="0-ppt_h/2"/>
                                          </p:val>
                                        </p:tav>
                                      </p:tavLst>
                                    </p:anim>
                                    <p:set>
                                      <p:cBhvr>
                                        <p:cTn id="432" dur="1" fill="hold">
                                          <p:stCondLst>
                                            <p:cond delay="2999"/>
                                          </p:stCondLst>
                                        </p:cTn>
                                        <p:tgtEl>
                                          <p:spTgt spid="14"/>
                                        </p:tgtEl>
                                        <p:attrNameLst>
                                          <p:attrName>style.visibility</p:attrName>
                                        </p:attrNameLst>
                                      </p:cBhvr>
                                      <p:to>
                                        <p:strVal val="hidden"/>
                                      </p:to>
                                    </p:set>
                                  </p:childTnLst>
                                </p:cTn>
                              </p:par>
                              <p:par>
                                <p:cTn id="433" presetID="2" presetClass="exit" presetSubtype="1" fill="hold" nodeType="withEffect">
                                  <p:stCondLst>
                                    <p:cond delay="0"/>
                                  </p:stCondLst>
                                  <p:childTnLst>
                                    <p:anim calcmode="lin" valueType="num">
                                      <p:cBhvr additive="base">
                                        <p:cTn id="434" dur="3000"/>
                                        <p:tgtEl>
                                          <p:spTgt spid="22"/>
                                        </p:tgtEl>
                                        <p:attrNameLst>
                                          <p:attrName>ppt_x</p:attrName>
                                        </p:attrNameLst>
                                      </p:cBhvr>
                                      <p:tavLst>
                                        <p:tav tm="0">
                                          <p:val>
                                            <p:strVal val="ppt_x"/>
                                          </p:val>
                                        </p:tav>
                                        <p:tav tm="100000">
                                          <p:val>
                                            <p:strVal val="ppt_x"/>
                                          </p:val>
                                        </p:tav>
                                      </p:tavLst>
                                    </p:anim>
                                    <p:anim calcmode="lin" valueType="num">
                                      <p:cBhvr additive="base">
                                        <p:cTn id="435" dur="3000"/>
                                        <p:tgtEl>
                                          <p:spTgt spid="22"/>
                                        </p:tgtEl>
                                        <p:attrNameLst>
                                          <p:attrName>ppt_y</p:attrName>
                                        </p:attrNameLst>
                                      </p:cBhvr>
                                      <p:tavLst>
                                        <p:tav tm="0">
                                          <p:val>
                                            <p:strVal val="ppt_y"/>
                                          </p:val>
                                        </p:tav>
                                        <p:tav tm="100000">
                                          <p:val>
                                            <p:strVal val="0-ppt_h/2"/>
                                          </p:val>
                                        </p:tav>
                                      </p:tavLst>
                                    </p:anim>
                                    <p:set>
                                      <p:cBhvr>
                                        <p:cTn id="436" dur="1" fill="hold">
                                          <p:stCondLst>
                                            <p:cond delay="2999"/>
                                          </p:stCondLst>
                                        </p:cTn>
                                        <p:tgtEl>
                                          <p:spTgt spid="22"/>
                                        </p:tgtEl>
                                        <p:attrNameLst>
                                          <p:attrName>style.visibility</p:attrName>
                                        </p:attrNameLst>
                                      </p:cBhvr>
                                      <p:to>
                                        <p:strVal val="hidden"/>
                                      </p:to>
                                    </p:set>
                                  </p:childTnLst>
                                </p:cTn>
                              </p:par>
                              <p:par>
                                <p:cTn id="437" presetID="2" presetClass="exit" presetSubtype="1" fill="hold" nodeType="withEffect">
                                  <p:stCondLst>
                                    <p:cond delay="0"/>
                                  </p:stCondLst>
                                  <p:childTnLst>
                                    <p:anim calcmode="lin" valueType="num">
                                      <p:cBhvr additive="base">
                                        <p:cTn id="438" dur="3000"/>
                                        <p:tgtEl>
                                          <p:spTgt spid="30"/>
                                        </p:tgtEl>
                                        <p:attrNameLst>
                                          <p:attrName>ppt_x</p:attrName>
                                        </p:attrNameLst>
                                      </p:cBhvr>
                                      <p:tavLst>
                                        <p:tav tm="0">
                                          <p:val>
                                            <p:strVal val="ppt_x"/>
                                          </p:val>
                                        </p:tav>
                                        <p:tav tm="100000">
                                          <p:val>
                                            <p:strVal val="ppt_x"/>
                                          </p:val>
                                        </p:tav>
                                      </p:tavLst>
                                    </p:anim>
                                    <p:anim calcmode="lin" valueType="num">
                                      <p:cBhvr additive="base">
                                        <p:cTn id="439" dur="3000"/>
                                        <p:tgtEl>
                                          <p:spTgt spid="30"/>
                                        </p:tgtEl>
                                        <p:attrNameLst>
                                          <p:attrName>ppt_y</p:attrName>
                                        </p:attrNameLst>
                                      </p:cBhvr>
                                      <p:tavLst>
                                        <p:tav tm="0">
                                          <p:val>
                                            <p:strVal val="ppt_y"/>
                                          </p:val>
                                        </p:tav>
                                        <p:tav tm="100000">
                                          <p:val>
                                            <p:strVal val="0-ppt_h/2"/>
                                          </p:val>
                                        </p:tav>
                                      </p:tavLst>
                                    </p:anim>
                                    <p:set>
                                      <p:cBhvr>
                                        <p:cTn id="440" dur="1" fill="hold">
                                          <p:stCondLst>
                                            <p:cond delay="2999"/>
                                          </p:stCondLst>
                                        </p:cTn>
                                        <p:tgtEl>
                                          <p:spTgt spid="30"/>
                                        </p:tgtEl>
                                        <p:attrNameLst>
                                          <p:attrName>style.visibility</p:attrName>
                                        </p:attrNameLst>
                                      </p:cBhvr>
                                      <p:to>
                                        <p:strVal val="hidden"/>
                                      </p:to>
                                    </p:set>
                                  </p:childTnLst>
                                </p:cTn>
                              </p:par>
                              <p:par>
                                <p:cTn id="441" presetID="2" presetClass="exit" presetSubtype="1" fill="hold" nodeType="withEffect">
                                  <p:stCondLst>
                                    <p:cond delay="0"/>
                                  </p:stCondLst>
                                  <p:childTnLst>
                                    <p:anim calcmode="lin" valueType="num">
                                      <p:cBhvr additive="base">
                                        <p:cTn id="442" dur="3000"/>
                                        <p:tgtEl>
                                          <p:spTgt spid="38"/>
                                        </p:tgtEl>
                                        <p:attrNameLst>
                                          <p:attrName>ppt_x</p:attrName>
                                        </p:attrNameLst>
                                      </p:cBhvr>
                                      <p:tavLst>
                                        <p:tav tm="0">
                                          <p:val>
                                            <p:strVal val="ppt_x"/>
                                          </p:val>
                                        </p:tav>
                                        <p:tav tm="100000">
                                          <p:val>
                                            <p:strVal val="ppt_x"/>
                                          </p:val>
                                        </p:tav>
                                      </p:tavLst>
                                    </p:anim>
                                    <p:anim calcmode="lin" valueType="num">
                                      <p:cBhvr additive="base">
                                        <p:cTn id="443" dur="3000"/>
                                        <p:tgtEl>
                                          <p:spTgt spid="38"/>
                                        </p:tgtEl>
                                        <p:attrNameLst>
                                          <p:attrName>ppt_y</p:attrName>
                                        </p:attrNameLst>
                                      </p:cBhvr>
                                      <p:tavLst>
                                        <p:tav tm="0">
                                          <p:val>
                                            <p:strVal val="ppt_y"/>
                                          </p:val>
                                        </p:tav>
                                        <p:tav tm="100000">
                                          <p:val>
                                            <p:strVal val="0-ppt_h/2"/>
                                          </p:val>
                                        </p:tav>
                                      </p:tavLst>
                                    </p:anim>
                                    <p:set>
                                      <p:cBhvr>
                                        <p:cTn id="444" dur="1" fill="hold">
                                          <p:stCondLst>
                                            <p:cond delay="2999"/>
                                          </p:stCondLst>
                                        </p:cTn>
                                        <p:tgtEl>
                                          <p:spTgt spid="38"/>
                                        </p:tgtEl>
                                        <p:attrNameLst>
                                          <p:attrName>style.visibility</p:attrName>
                                        </p:attrNameLst>
                                      </p:cBhvr>
                                      <p:to>
                                        <p:strVal val="hidden"/>
                                      </p:to>
                                    </p:set>
                                  </p:childTnLst>
                                </p:cTn>
                              </p:par>
                              <p:par>
                                <p:cTn id="445" presetID="2" presetClass="exit" presetSubtype="1" fill="hold" nodeType="withEffect">
                                  <p:stCondLst>
                                    <p:cond delay="0"/>
                                  </p:stCondLst>
                                  <p:childTnLst>
                                    <p:anim calcmode="lin" valueType="num">
                                      <p:cBhvr additive="base">
                                        <p:cTn id="446" dur="3000"/>
                                        <p:tgtEl>
                                          <p:spTgt spid="46"/>
                                        </p:tgtEl>
                                        <p:attrNameLst>
                                          <p:attrName>ppt_x</p:attrName>
                                        </p:attrNameLst>
                                      </p:cBhvr>
                                      <p:tavLst>
                                        <p:tav tm="0">
                                          <p:val>
                                            <p:strVal val="ppt_x"/>
                                          </p:val>
                                        </p:tav>
                                        <p:tav tm="100000">
                                          <p:val>
                                            <p:strVal val="ppt_x"/>
                                          </p:val>
                                        </p:tav>
                                      </p:tavLst>
                                    </p:anim>
                                    <p:anim calcmode="lin" valueType="num">
                                      <p:cBhvr additive="base">
                                        <p:cTn id="447" dur="3000"/>
                                        <p:tgtEl>
                                          <p:spTgt spid="46"/>
                                        </p:tgtEl>
                                        <p:attrNameLst>
                                          <p:attrName>ppt_y</p:attrName>
                                        </p:attrNameLst>
                                      </p:cBhvr>
                                      <p:tavLst>
                                        <p:tav tm="0">
                                          <p:val>
                                            <p:strVal val="ppt_y"/>
                                          </p:val>
                                        </p:tav>
                                        <p:tav tm="100000">
                                          <p:val>
                                            <p:strVal val="0-ppt_h/2"/>
                                          </p:val>
                                        </p:tav>
                                      </p:tavLst>
                                    </p:anim>
                                    <p:set>
                                      <p:cBhvr>
                                        <p:cTn id="448" dur="1" fill="hold">
                                          <p:stCondLst>
                                            <p:cond delay="2999"/>
                                          </p:stCondLst>
                                        </p:cTn>
                                        <p:tgtEl>
                                          <p:spTgt spid="46"/>
                                        </p:tgtEl>
                                        <p:attrNameLst>
                                          <p:attrName>style.visibility</p:attrName>
                                        </p:attrNameLst>
                                      </p:cBhvr>
                                      <p:to>
                                        <p:strVal val="hidden"/>
                                      </p:to>
                                    </p:set>
                                  </p:childTnLst>
                                </p:cTn>
                              </p:par>
                              <p:par>
                                <p:cTn id="449" presetID="2" presetClass="exit" presetSubtype="1" fill="hold" nodeType="withEffect">
                                  <p:stCondLst>
                                    <p:cond delay="0"/>
                                  </p:stCondLst>
                                  <p:childTnLst>
                                    <p:anim calcmode="lin" valueType="num">
                                      <p:cBhvr additive="base">
                                        <p:cTn id="450" dur="3000"/>
                                        <p:tgtEl>
                                          <p:spTgt spid="54"/>
                                        </p:tgtEl>
                                        <p:attrNameLst>
                                          <p:attrName>ppt_x</p:attrName>
                                        </p:attrNameLst>
                                      </p:cBhvr>
                                      <p:tavLst>
                                        <p:tav tm="0">
                                          <p:val>
                                            <p:strVal val="ppt_x"/>
                                          </p:val>
                                        </p:tav>
                                        <p:tav tm="100000">
                                          <p:val>
                                            <p:strVal val="ppt_x"/>
                                          </p:val>
                                        </p:tav>
                                      </p:tavLst>
                                    </p:anim>
                                    <p:anim calcmode="lin" valueType="num">
                                      <p:cBhvr additive="base">
                                        <p:cTn id="451" dur="3000"/>
                                        <p:tgtEl>
                                          <p:spTgt spid="54"/>
                                        </p:tgtEl>
                                        <p:attrNameLst>
                                          <p:attrName>ppt_y</p:attrName>
                                        </p:attrNameLst>
                                      </p:cBhvr>
                                      <p:tavLst>
                                        <p:tav tm="0">
                                          <p:val>
                                            <p:strVal val="ppt_y"/>
                                          </p:val>
                                        </p:tav>
                                        <p:tav tm="100000">
                                          <p:val>
                                            <p:strVal val="0-ppt_h/2"/>
                                          </p:val>
                                        </p:tav>
                                      </p:tavLst>
                                    </p:anim>
                                    <p:set>
                                      <p:cBhvr>
                                        <p:cTn id="452" dur="1" fill="hold">
                                          <p:stCondLst>
                                            <p:cond delay="2999"/>
                                          </p:stCondLst>
                                        </p:cTn>
                                        <p:tgtEl>
                                          <p:spTgt spid="54"/>
                                        </p:tgtEl>
                                        <p:attrNameLst>
                                          <p:attrName>style.visibility</p:attrName>
                                        </p:attrNameLst>
                                      </p:cBhvr>
                                      <p:to>
                                        <p:strVal val="hidden"/>
                                      </p:to>
                                    </p:set>
                                  </p:childTnLst>
                                </p:cTn>
                              </p:par>
                              <p:par>
                                <p:cTn id="453" presetID="2" presetClass="exit" presetSubtype="1" fill="hold" nodeType="withEffect">
                                  <p:stCondLst>
                                    <p:cond delay="0"/>
                                  </p:stCondLst>
                                  <p:childTnLst>
                                    <p:anim calcmode="lin" valueType="num">
                                      <p:cBhvr additive="base">
                                        <p:cTn id="454" dur="3000"/>
                                        <p:tgtEl>
                                          <p:spTgt spid="62"/>
                                        </p:tgtEl>
                                        <p:attrNameLst>
                                          <p:attrName>ppt_x</p:attrName>
                                        </p:attrNameLst>
                                      </p:cBhvr>
                                      <p:tavLst>
                                        <p:tav tm="0">
                                          <p:val>
                                            <p:strVal val="ppt_x"/>
                                          </p:val>
                                        </p:tav>
                                        <p:tav tm="100000">
                                          <p:val>
                                            <p:strVal val="ppt_x"/>
                                          </p:val>
                                        </p:tav>
                                      </p:tavLst>
                                    </p:anim>
                                    <p:anim calcmode="lin" valueType="num">
                                      <p:cBhvr additive="base">
                                        <p:cTn id="455" dur="3000"/>
                                        <p:tgtEl>
                                          <p:spTgt spid="62"/>
                                        </p:tgtEl>
                                        <p:attrNameLst>
                                          <p:attrName>ppt_y</p:attrName>
                                        </p:attrNameLst>
                                      </p:cBhvr>
                                      <p:tavLst>
                                        <p:tav tm="0">
                                          <p:val>
                                            <p:strVal val="ppt_y"/>
                                          </p:val>
                                        </p:tav>
                                        <p:tav tm="100000">
                                          <p:val>
                                            <p:strVal val="0-ppt_h/2"/>
                                          </p:val>
                                        </p:tav>
                                      </p:tavLst>
                                    </p:anim>
                                    <p:set>
                                      <p:cBhvr>
                                        <p:cTn id="456" dur="1" fill="hold">
                                          <p:stCondLst>
                                            <p:cond delay="2999"/>
                                          </p:stCondLst>
                                        </p:cTn>
                                        <p:tgtEl>
                                          <p:spTgt spid="62"/>
                                        </p:tgtEl>
                                        <p:attrNameLst>
                                          <p:attrName>style.visibility</p:attrName>
                                        </p:attrNameLst>
                                      </p:cBhvr>
                                      <p:to>
                                        <p:strVal val="hidden"/>
                                      </p:to>
                                    </p:set>
                                  </p:childTnLst>
                                </p:cTn>
                              </p:par>
                              <p:par>
                                <p:cTn id="457" presetID="2" presetClass="exit" presetSubtype="4" fill="hold" nodeType="withEffect">
                                  <p:stCondLst>
                                    <p:cond delay="0"/>
                                  </p:stCondLst>
                                  <p:childTnLst>
                                    <p:anim calcmode="lin" valueType="num">
                                      <p:cBhvr additive="base">
                                        <p:cTn id="458" dur="3000"/>
                                        <p:tgtEl>
                                          <p:spTgt spid="3"/>
                                        </p:tgtEl>
                                        <p:attrNameLst>
                                          <p:attrName>ppt_x</p:attrName>
                                        </p:attrNameLst>
                                      </p:cBhvr>
                                      <p:tavLst>
                                        <p:tav tm="0">
                                          <p:val>
                                            <p:strVal val="ppt_x"/>
                                          </p:val>
                                        </p:tav>
                                        <p:tav tm="100000">
                                          <p:val>
                                            <p:strVal val="ppt_x"/>
                                          </p:val>
                                        </p:tav>
                                      </p:tavLst>
                                    </p:anim>
                                    <p:anim calcmode="lin" valueType="num">
                                      <p:cBhvr additive="base">
                                        <p:cTn id="459" dur="3000"/>
                                        <p:tgtEl>
                                          <p:spTgt spid="3"/>
                                        </p:tgtEl>
                                        <p:attrNameLst>
                                          <p:attrName>ppt_y</p:attrName>
                                        </p:attrNameLst>
                                      </p:cBhvr>
                                      <p:tavLst>
                                        <p:tav tm="0">
                                          <p:val>
                                            <p:strVal val="ppt_y"/>
                                          </p:val>
                                        </p:tav>
                                        <p:tav tm="100000">
                                          <p:val>
                                            <p:strVal val="1+ppt_h/2"/>
                                          </p:val>
                                        </p:tav>
                                      </p:tavLst>
                                    </p:anim>
                                    <p:set>
                                      <p:cBhvr>
                                        <p:cTn id="460" dur="1" fill="hold">
                                          <p:stCondLst>
                                            <p:cond delay="2999"/>
                                          </p:stCondLst>
                                        </p:cTn>
                                        <p:tgtEl>
                                          <p:spTgt spid="3"/>
                                        </p:tgtEl>
                                        <p:attrNameLst>
                                          <p:attrName>style.visibility</p:attrName>
                                        </p:attrNameLst>
                                      </p:cBhvr>
                                      <p:to>
                                        <p:strVal val="hidden"/>
                                      </p:to>
                                    </p:set>
                                  </p:childTnLst>
                                </p:cTn>
                              </p:par>
                              <p:par>
                                <p:cTn id="461" presetID="2" presetClass="exit" presetSubtype="4" fill="hold" nodeType="withEffect">
                                  <p:stCondLst>
                                    <p:cond delay="0"/>
                                  </p:stCondLst>
                                  <p:childTnLst>
                                    <p:anim calcmode="lin" valueType="num">
                                      <p:cBhvr additive="base">
                                        <p:cTn id="462" dur="3000"/>
                                        <p:tgtEl>
                                          <p:spTgt spid="11"/>
                                        </p:tgtEl>
                                        <p:attrNameLst>
                                          <p:attrName>ppt_x</p:attrName>
                                        </p:attrNameLst>
                                      </p:cBhvr>
                                      <p:tavLst>
                                        <p:tav tm="0">
                                          <p:val>
                                            <p:strVal val="ppt_x"/>
                                          </p:val>
                                        </p:tav>
                                        <p:tav tm="100000">
                                          <p:val>
                                            <p:strVal val="ppt_x"/>
                                          </p:val>
                                        </p:tav>
                                      </p:tavLst>
                                    </p:anim>
                                    <p:anim calcmode="lin" valueType="num">
                                      <p:cBhvr additive="base">
                                        <p:cTn id="463" dur="3000"/>
                                        <p:tgtEl>
                                          <p:spTgt spid="11"/>
                                        </p:tgtEl>
                                        <p:attrNameLst>
                                          <p:attrName>ppt_y</p:attrName>
                                        </p:attrNameLst>
                                      </p:cBhvr>
                                      <p:tavLst>
                                        <p:tav tm="0">
                                          <p:val>
                                            <p:strVal val="ppt_y"/>
                                          </p:val>
                                        </p:tav>
                                        <p:tav tm="100000">
                                          <p:val>
                                            <p:strVal val="1+ppt_h/2"/>
                                          </p:val>
                                        </p:tav>
                                      </p:tavLst>
                                    </p:anim>
                                    <p:set>
                                      <p:cBhvr>
                                        <p:cTn id="464" dur="1" fill="hold">
                                          <p:stCondLst>
                                            <p:cond delay="2999"/>
                                          </p:stCondLst>
                                        </p:cTn>
                                        <p:tgtEl>
                                          <p:spTgt spid="11"/>
                                        </p:tgtEl>
                                        <p:attrNameLst>
                                          <p:attrName>style.visibility</p:attrName>
                                        </p:attrNameLst>
                                      </p:cBhvr>
                                      <p:to>
                                        <p:strVal val="hidden"/>
                                      </p:to>
                                    </p:set>
                                  </p:childTnLst>
                                </p:cTn>
                              </p:par>
                              <p:par>
                                <p:cTn id="465" presetID="2" presetClass="exit" presetSubtype="4" fill="hold" nodeType="withEffect">
                                  <p:stCondLst>
                                    <p:cond delay="0"/>
                                  </p:stCondLst>
                                  <p:childTnLst>
                                    <p:anim calcmode="lin" valueType="num">
                                      <p:cBhvr additive="base">
                                        <p:cTn id="466" dur="3000"/>
                                        <p:tgtEl>
                                          <p:spTgt spid="19"/>
                                        </p:tgtEl>
                                        <p:attrNameLst>
                                          <p:attrName>ppt_x</p:attrName>
                                        </p:attrNameLst>
                                      </p:cBhvr>
                                      <p:tavLst>
                                        <p:tav tm="0">
                                          <p:val>
                                            <p:strVal val="ppt_x"/>
                                          </p:val>
                                        </p:tav>
                                        <p:tav tm="100000">
                                          <p:val>
                                            <p:strVal val="ppt_x"/>
                                          </p:val>
                                        </p:tav>
                                      </p:tavLst>
                                    </p:anim>
                                    <p:anim calcmode="lin" valueType="num">
                                      <p:cBhvr additive="base">
                                        <p:cTn id="467" dur="3000"/>
                                        <p:tgtEl>
                                          <p:spTgt spid="19"/>
                                        </p:tgtEl>
                                        <p:attrNameLst>
                                          <p:attrName>ppt_y</p:attrName>
                                        </p:attrNameLst>
                                      </p:cBhvr>
                                      <p:tavLst>
                                        <p:tav tm="0">
                                          <p:val>
                                            <p:strVal val="ppt_y"/>
                                          </p:val>
                                        </p:tav>
                                        <p:tav tm="100000">
                                          <p:val>
                                            <p:strVal val="1+ppt_h/2"/>
                                          </p:val>
                                        </p:tav>
                                      </p:tavLst>
                                    </p:anim>
                                    <p:set>
                                      <p:cBhvr>
                                        <p:cTn id="468" dur="1" fill="hold">
                                          <p:stCondLst>
                                            <p:cond delay="2999"/>
                                          </p:stCondLst>
                                        </p:cTn>
                                        <p:tgtEl>
                                          <p:spTgt spid="19"/>
                                        </p:tgtEl>
                                        <p:attrNameLst>
                                          <p:attrName>style.visibility</p:attrName>
                                        </p:attrNameLst>
                                      </p:cBhvr>
                                      <p:to>
                                        <p:strVal val="hidden"/>
                                      </p:to>
                                    </p:set>
                                  </p:childTnLst>
                                </p:cTn>
                              </p:par>
                              <p:par>
                                <p:cTn id="469" presetID="2" presetClass="exit" presetSubtype="4" fill="hold" nodeType="withEffect">
                                  <p:stCondLst>
                                    <p:cond delay="0"/>
                                  </p:stCondLst>
                                  <p:childTnLst>
                                    <p:anim calcmode="lin" valueType="num">
                                      <p:cBhvr additive="base">
                                        <p:cTn id="470" dur="3000"/>
                                        <p:tgtEl>
                                          <p:spTgt spid="27"/>
                                        </p:tgtEl>
                                        <p:attrNameLst>
                                          <p:attrName>ppt_x</p:attrName>
                                        </p:attrNameLst>
                                      </p:cBhvr>
                                      <p:tavLst>
                                        <p:tav tm="0">
                                          <p:val>
                                            <p:strVal val="ppt_x"/>
                                          </p:val>
                                        </p:tav>
                                        <p:tav tm="100000">
                                          <p:val>
                                            <p:strVal val="ppt_x"/>
                                          </p:val>
                                        </p:tav>
                                      </p:tavLst>
                                    </p:anim>
                                    <p:anim calcmode="lin" valueType="num">
                                      <p:cBhvr additive="base">
                                        <p:cTn id="471" dur="3000"/>
                                        <p:tgtEl>
                                          <p:spTgt spid="27"/>
                                        </p:tgtEl>
                                        <p:attrNameLst>
                                          <p:attrName>ppt_y</p:attrName>
                                        </p:attrNameLst>
                                      </p:cBhvr>
                                      <p:tavLst>
                                        <p:tav tm="0">
                                          <p:val>
                                            <p:strVal val="ppt_y"/>
                                          </p:val>
                                        </p:tav>
                                        <p:tav tm="100000">
                                          <p:val>
                                            <p:strVal val="1+ppt_h/2"/>
                                          </p:val>
                                        </p:tav>
                                      </p:tavLst>
                                    </p:anim>
                                    <p:set>
                                      <p:cBhvr>
                                        <p:cTn id="472" dur="1" fill="hold">
                                          <p:stCondLst>
                                            <p:cond delay="2999"/>
                                          </p:stCondLst>
                                        </p:cTn>
                                        <p:tgtEl>
                                          <p:spTgt spid="27"/>
                                        </p:tgtEl>
                                        <p:attrNameLst>
                                          <p:attrName>style.visibility</p:attrName>
                                        </p:attrNameLst>
                                      </p:cBhvr>
                                      <p:to>
                                        <p:strVal val="hidden"/>
                                      </p:to>
                                    </p:set>
                                  </p:childTnLst>
                                </p:cTn>
                              </p:par>
                              <p:par>
                                <p:cTn id="473" presetID="2" presetClass="exit" presetSubtype="4" fill="hold" nodeType="withEffect">
                                  <p:stCondLst>
                                    <p:cond delay="0"/>
                                  </p:stCondLst>
                                  <p:childTnLst>
                                    <p:anim calcmode="lin" valueType="num">
                                      <p:cBhvr additive="base">
                                        <p:cTn id="474" dur="3000"/>
                                        <p:tgtEl>
                                          <p:spTgt spid="35"/>
                                        </p:tgtEl>
                                        <p:attrNameLst>
                                          <p:attrName>ppt_x</p:attrName>
                                        </p:attrNameLst>
                                      </p:cBhvr>
                                      <p:tavLst>
                                        <p:tav tm="0">
                                          <p:val>
                                            <p:strVal val="ppt_x"/>
                                          </p:val>
                                        </p:tav>
                                        <p:tav tm="100000">
                                          <p:val>
                                            <p:strVal val="ppt_x"/>
                                          </p:val>
                                        </p:tav>
                                      </p:tavLst>
                                    </p:anim>
                                    <p:anim calcmode="lin" valueType="num">
                                      <p:cBhvr additive="base">
                                        <p:cTn id="475" dur="3000"/>
                                        <p:tgtEl>
                                          <p:spTgt spid="35"/>
                                        </p:tgtEl>
                                        <p:attrNameLst>
                                          <p:attrName>ppt_y</p:attrName>
                                        </p:attrNameLst>
                                      </p:cBhvr>
                                      <p:tavLst>
                                        <p:tav tm="0">
                                          <p:val>
                                            <p:strVal val="ppt_y"/>
                                          </p:val>
                                        </p:tav>
                                        <p:tav tm="100000">
                                          <p:val>
                                            <p:strVal val="1+ppt_h/2"/>
                                          </p:val>
                                        </p:tav>
                                      </p:tavLst>
                                    </p:anim>
                                    <p:set>
                                      <p:cBhvr>
                                        <p:cTn id="476" dur="1" fill="hold">
                                          <p:stCondLst>
                                            <p:cond delay="2999"/>
                                          </p:stCondLst>
                                        </p:cTn>
                                        <p:tgtEl>
                                          <p:spTgt spid="35"/>
                                        </p:tgtEl>
                                        <p:attrNameLst>
                                          <p:attrName>style.visibility</p:attrName>
                                        </p:attrNameLst>
                                      </p:cBhvr>
                                      <p:to>
                                        <p:strVal val="hidden"/>
                                      </p:to>
                                    </p:set>
                                  </p:childTnLst>
                                </p:cTn>
                              </p:par>
                              <p:par>
                                <p:cTn id="477" presetID="2" presetClass="exit" presetSubtype="4" fill="hold" nodeType="withEffect">
                                  <p:stCondLst>
                                    <p:cond delay="0"/>
                                  </p:stCondLst>
                                  <p:childTnLst>
                                    <p:anim calcmode="lin" valueType="num">
                                      <p:cBhvr additive="base">
                                        <p:cTn id="478" dur="3000"/>
                                        <p:tgtEl>
                                          <p:spTgt spid="43"/>
                                        </p:tgtEl>
                                        <p:attrNameLst>
                                          <p:attrName>ppt_x</p:attrName>
                                        </p:attrNameLst>
                                      </p:cBhvr>
                                      <p:tavLst>
                                        <p:tav tm="0">
                                          <p:val>
                                            <p:strVal val="ppt_x"/>
                                          </p:val>
                                        </p:tav>
                                        <p:tav tm="100000">
                                          <p:val>
                                            <p:strVal val="ppt_x"/>
                                          </p:val>
                                        </p:tav>
                                      </p:tavLst>
                                    </p:anim>
                                    <p:anim calcmode="lin" valueType="num">
                                      <p:cBhvr additive="base">
                                        <p:cTn id="479" dur="3000"/>
                                        <p:tgtEl>
                                          <p:spTgt spid="43"/>
                                        </p:tgtEl>
                                        <p:attrNameLst>
                                          <p:attrName>ppt_y</p:attrName>
                                        </p:attrNameLst>
                                      </p:cBhvr>
                                      <p:tavLst>
                                        <p:tav tm="0">
                                          <p:val>
                                            <p:strVal val="ppt_y"/>
                                          </p:val>
                                        </p:tav>
                                        <p:tav tm="100000">
                                          <p:val>
                                            <p:strVal val="1+ppt_h/2"/>
                                          </p:val>
                                        </p:tav>
                                      </p:tavLst>
                                    </p:anim>
                                    <p:set>
                                      <p:cBhvr>
                                        <p:cTn id="480" dur="1" fill="hold">
                                          <p:stCondLst>
                                            <p:cond delay="2999"/>
                                          </p:stCondLst>
                                        </p:cTn>
                                        <p:tgtEl>
                                          <p:spTgt spid="43"/>
                                        </p:tgtEl>
                                        <p:attrNameLst>
                                          <p:attrName>style.visibility</p:attrName>
                                        </p:attrNameLst>
                                      </p:cBhvr>
                                      <p:to>
                                        <p:strVal val="hidden"/>
                                      </p:to>
                                    </p:set>
                                  </p:childTnLst>
                                </p:cTn>
                              </p:par>
                              <p:par>
                                <p:cTn id="481" presetID="2" presetClass="exit" presetSubtype="4" fill="hold" nodeType="withEffect">
                                  <p:stCondLst>
                                    <p:cond delay="0"/>
                                  </p:stCondLst>
                                  <p:childTnLst>
                                    <p:anim calcmode="lin" valueType="num">
                                      <p:cBhvr additive="base">
                                        <p:cTn id="482" dur="3000"/>
                                        <p:tgtEl>
                                          <p:spTgt spid="51"/>
                                        </p:tgtEl>
                                        <p:attrNameLst>
                                          <p:attrName>ppt_x</p:attrName>
                                        </p:attrNameLst>
                                      </p:cBhvr>
                                      <p:tavLst>
                                        <p:tav tm="0">
                                          <p:val>
                                            <p:strVal val="ppt_x"/>
                                          </p:val>
                                        </p:tav>
                                        <p:tav tm="100000">
                                          <p:val>
                                            <p:strVal val="ppt_x"/>
                                          </p:val>
                                        </p:tav>
                                      </p:tavLst>
                                    </p:anim>
                                    <p:anim calcmode="lin" valueType="num">
                                      <p:cBhvr additive="base">
                                        <p:cTn id="483" dur="3000"/>
                                        <p:tgtEl>
                                          <p:spTgt spid="51"/>
                                        </p:tgtEl>
                                        <p:attrNameLst>
                                          <p:attrName>ppt_y</p:attrName>
                                        </p:attrNameLst>
                                      </p:cBhvr>
                                      <p:tavLst>
                                        <p:tav tm="0">
                                          <p:val>
                                            <p:strVal val="ppt_y"/>
                                          </p:val>
                                        </p:tav>
                                        <p:tav tm="100000">
                                          <p:val>
                                            <p:strVal val="1+ppt_h/2"/>
                                          </p:val>
                                        </p:tav>
                                      </p:tavLst>
                                    </p:anim>
                                    <p:set>
                                      <p:cBhvr>
                                        <p:cTn id="484" dur="1" fill="hold">
                                          <p:stCondLst>
                                            <p:cond delay="2999"/>
                                          </p:stCondLst>
                                        </p:cTn>
                                        <p:tgtEl>
                                          <p:spTgt spid="51"/>
                                        </p:tgtEl>
                                        <p:attrNameLst>
                                          <p:attrName>style.visibility</p:attrName>
                                        </p:attrNameLst>
                                      </p:cBhvr>
                                      <p:to>
                                        <p:strVal val="hidden"/>
                                      </p:to>
                                    </p:set>
                                  </p:childTnLst>
                                </p:cTn>
                              </p:par>
                              <p:par>
                                <p:cTn id="485" presetID="2" presetClass="exit" presetSubtype="4" fill="hold" nodeType="withEffect">
                                  <p:stCondLst>
                                    <p:cond delay="0"/>
                                  </p:stCondLst>
                                  <p:childTnLst>
                                    <p:anim calcmode="lin" valueType="num">
                                      <p:cBhvr additive="base">
                                        <p:cTn id="486" dur="3000"/>
                                        <p:tgtEl>
                                          <p:spTgt spid="59"/>
                                        </p:tgtEl>
                                        <p:attrNameLst>
                                          <p:attrName>ppt_x</p:attrName>
                                        </p:attrNameLst>
                                      </p:cBhvr>
                                      <p:tavLst>
                                        <p:tav tm="0">
                                          <p:val>
                                            <p:strVal val="ppt_x"/>
                                          </p:val>
                                        </p:tav>
                                        <p:tav tm="100000">
                                          <p:val>
                                            <p:strVal val="ppt_x"/>
                                          </p:val>
                                        </p:tav>
                                      </p:tavLst>
                                    </p:anim>
                                    <p:anim calcmode="lin" valueType="num">
                                      <p:cBhvr additive="base">
                                        <p:cTn id="487" dur="3000"/>
                                        <p:tgtEl>
                                          <p:spTgt spid="59"/>
                                        </p:tgtEl>
                                        <p:attrNameLst>
                                          <p:attrName>ppt_y</p:attrName>
                                        </p:attrNameLst>
                                      </p:cBhvr>
                                      <p:tavLst>
                                        <p:tav tm="0">
                                          <p:val>
                                            <p:strVal val="ppt_y"/>
                                          </p:val>
                                        </p:tav>
                                        <p:tav tm="100000">
                                          <p:val>
                                            <p:strVal val="1+ppt_h/2"/>
                                          </p:val>
                                        </p:tav>
                                      </p:tavLst>
                                    </p:anim>
                                    <p:set>
                                      <p:cBhvr>
                                        <p:cTn id="488" dur="1" fill="hold">
                                          <p:stCondLst>
                                            <p:cond delay="2999"/>
                                          </p:stCondLst>
                                        </p:cTn>
                                        <p:tgtEl>
                                          <p:spTgt spid="59"/>
                                        </p:tgtEl>
                                        <p:attrNameLst>
                                          <p:attrName>style.visibility</p:attrName>
                                        </p:attrNameLst>
                                      </p:cBhvr>
                                      <p:to>
                                        <p:strVal val="hidden"/>
                                      </p:to>
                                    </p:set>
                                  </p:childTnLst>
                                </p:cTn>
                              </p:par>
                              <p:par>
                                <p:cTn id="489" presetID="2" presetClass="exit" presetSubtype="1" fill="hold" nodeType="withEffect">
                                  <p:stCondLst>
                                    <p:cond delay="0"/>
                                  </p:stCondLst>
                                  <p:childTnLst>
                                    <p:anim calcmode="lin" valueType="num">
                                      <p:cBhvr additive="base">
                                        <p:cTn id="490" dur="3000"/>
                                        <p:tgtEl>
                                          <p:spTgt spid="5"/>
                                        </p:tgtEl>
                                        <p:attrNameLst>
                                          <p:attrName>ppt_x</p:attrName>
                                        </p:attrNameLst>
                                      </p:cBhvr>
                                      <p:tavLst>
                                        <p:tav tm="0">
                                          <p:val>
                                            <p:strVal val="ppt_x"/>
                                          </p:val>
                                        </p:tav>
                                        <p:tav tm="100000">
                                          <p:val>
                                            <p:strVal val="ppt_x"/>
                                          </p:val>
                                        </p:tav>
                                      </p:tavLst>
                                    </p:anim>
                                    <p:anim calcmode="lin" valueType="num">
                                      <p:cBhvr additive="base">
                                        <p:cTn id="491" dur="3000"/>
                                        <p:tgtEl>
                                          <p:spTgt spid="5"/>
                                        </p:tgtEl>
                                        <p:attrNameLst>
                                          <p:attrName>ppt_y</p:attrName>
                                        </p:attrNameLst>
                                      </p:cBhvr>
                                      <p:tavLst>
                                        <p:tav tm="0">
                                          <p:val>
                                            <p:strVal val="ppt_y"/>
                                          </p:val>
                                        </p:tav>
                                        <p:tav tm="100000">
                                          <p:val>
                                            <p:strVal val="0-ppt_h/2"/>
                                          </p:val>
                                        </p:tav>
                                      </p:tavLst>
                                    </p:anim>
                                    <p:set>
                                      <p:cBhvr>
                                        <p:cTn id="492" dur="1" fill="hold">
                                          <p:stCondLst>
                                            <p:cond delay="2999"/>
                                          </p:stCondLst>
                                        </p:cTn>
                                        <p:tgtEl>
                                          <p:spTgt spid="5"/>
                                        </p:tgtEl>
                                        <p:attrNameLst>
                                          <p:attrName>style.visibility</p:attrName>
                                        </p:attrNameLst>
                                      </p:cBhvr>
                                      <p:to>
                                        <p:strVal val="hidden"/>
                                      </p:to>
                                    </p:set>
                                  </p:childTnLst>
                                </p:cTn>
                              </p:par>
                              <p:par>
                                <p:cTn id="493" presetID="2" presetClass="exit" presetSubtype="1" fill="hold" nodeType="withEffect">
                                  <p:stCondLst>
                                    <p:cond delay="0"/>
                                  </p:stCondLst>
                                  <p:childTnLst>
                                    <p:anim calcmode="lin" valueType="num">
                                      <p:cBhvr additive="base">
                                        <p:cTn id="494" dur="3000"/>
                                        <p:tgtEl>
                                          <p:spTgt spid="13"/>
                                        </p:tgtEl>
                                        <p:attrNameLst>
                                          <p:attrName>ppt_x</p:attrName>
                                        </p:attrNameLst>
                                      </p:cBhvr>
                                      <p:tavLst>
                                        <p:tav tm="0">
                                          <p:val>
                                            <p:strVal val="ppt_x"/>
                                          </p:val>
                                        </p:tav>
                                        <p:tav tm="100000">
                                          <p:val>
                                            <p:strVal val="ppt_x"/>
                                          </p:val>
                                        </p:tav>
                                      </p:tavLst>
                                    </p:anim>
                                    <p:anim calcmode="lin" valueType="num">
                                      <p:cBhvr additive="base">
                                        <p:cTn id="495" dur="3000"/>
                                        <p:tgtEl>
                                          <p:spTgt spid="13"/>
                                        </p:tgtEl>
                                        <p:attrNameLst>
                                          <p:attrName>ppt_y</p:attrName>
                                        </p:attrNameLst>
                                      </p:cBhvr>
                                      <p:tavLst>
                                        <p:tav tm="0">
                                          <p:val>
                                            <p:strVal val="ppt_y"/>
                                          </p:val>
                                        </p:tav>
                                        <p:tav tm="100000">
                                          <p:val>
                                            <p:strVal val="0-ppt_h/2"/>
                                          </p:val>
                                        </p:tav>
                                      </p:tavLst>
                                    </p:anim>
                                    <p:set>
                                      <p:cBhvr>
                                        <p:cTn id="496" dur="1" fill="hold">
                                          <p:stCondLst>
                                            <p:cond delay="2999"/>
                                          </p:stCondLst>
                                        </p:cTn>
                                        <p:tgtEl>
                                          <p:spTgt spid="13"/>
                                        </p:tgtEl>
                                        <p:attrNameLst>
                                          <p:attrName>style.visibility</p:attrName>
                                        </p:attrNameLst>
                                      </p:cBhvr>
                                      <p:to>
                                        <p:strVal val="hidden"/>
                                      </p:to>
                                    </p:set>
                                  </p:childTnLst>
                                </p:cTn>
                              </p:par>
                              <p:par>
                                <p:cTn id="497" presetID="2" presetClass="exit" presetSubtype="1" fill="hold" nodeType="withEffect">
                                  <p:stCondLst>
                                    <p:cond delay="0"/>
                                  </p:stCondLst>
                                  <p:childTnLst>
                                    <p:anim calcmode="lin" valueType="num">
                                      <p:cBhvr additive="base">
                                        <p:cTn id="498" dur="3000"/>
                                        <p:tgtEl>
                                          <p:spTgt spid="21"/>
                                        </p:tgtEl>
                                        <p:attrNameLst>
                                          <p:attrName>ppt_x</p:attrName>
                                        </p:attrNameLst>
                                      </p:cBhvr>
                                      <p:tavLst>
                                        <p:tav tm="0">
                                          <p:val>
                                            <p:strVal val="ppt_x"/>
                                          </p:val>
                                        </p:tav>
                                        <p:tav tm="100000">
                                          <p:val>
                                            <p:strVal val="ppt_x"/>
                                          </p:val>
                                        </p:tav>
                                      </p:tavLst>
                                    </p:anim>
                                    <p:anim calcmode="lin" valueType="num">
                                      <p:cBhvr additive="base">
                                        <p:cTn id="499" dur="3000"/>
                                        <p:tgtEl>
                                          <p:spTgt spid="21"/>
                                        </p:tgtEl>
                                        <p:attrNameLst>
                                          <p:attrName>ppt_y</p:attrName>
                                        </p:attrNameLst>
                                      </p:cBhvr>
                                      <p:tavLst>
                                        <p:tav tm="0">
                                          <p:val>
                                            <p:strVal val="ppt_y"/>
                                          </p:val>
                                        </p:tav>
                                        <p:tav tm="100000">
                                          <p:val>
                                            <p:strVal val="0-ppt_h/2"/>
                                          </p:val>
                                        </p:tav>
                                      </p:tavLst>
                                    </p:anim>
                                    <p:set>
                                      <p:cBhvr>
                                        <p:cTn id="500" dur="1" fill="hold">
                                          <p:stCondLst>
                                            <p:cond delay="2999"/>
                                          </p:stCondLst>
                                        </p:cTn>
                                        <p:tgtEl>
                                          <p:spTgt spid="21"/>
                                        </p:tgtEl>
                                        <p:attrNameLst>
                                          <p:attrName>style.visibility</p:attrName>
                                        </p:attrNameLst>
                                      </p:cBhvr>
                                      <p:to>
                                        <p:strVal val="hidden"/>
                                      </p:to>
                                    </p:set>
                                  </p:childTnLst>
                                </p:cTn>
                              </p:par>
                              <p:par>
                                <p:cTn id="501" presetID="2" presetClass="exit" presetSubtype="1" fill="hold" nodeType="withEffect">
                                  <p:stCondLst>
                                    <p:cond delay="0"/>
                                  </p:stCondLst>
                                  <p:childTnLst>
                                    <p:anim calcmode="lin" valueType="num">
                                      <p:cBhvr additive="base">
                                        <p:cTn id="502" dur="3000"/>
                                        <p:tgtEl>
                                          <p:spTgt spid="29"/>
                                        </p:tgtEl>
                                        <p:attrNameLst>
                                          <p:attrName>ppt_x</p:attrName>
                                        </p:attrNameLst>
                                      </p:cBhvr>
                                      <p:tavLst>
                                        <p:tav tm="0">
                                          <p:val>
                                            <p:strVal val="ppt_x"/>
                                          </p:val>
                                        </p:tav>
                                        <p:tav tm="100000">
                                          <p:val>
                                            <p:strVal val="ppt_x"/>
                                          </p:val>
                                        </p:tav>
                                      </p:tavLst>
                                    </p:anim>
                                    <p:anim calcmode="lin" valueType="num">
                                      <p:cBhvr additive="base">
                                        <p:cTn id="503" dur="3000"/>
                                        <p:tgtEl>
                                          <p:spTgt spid="29"/>
                                        </p:tgtEl>
                                        <p:attrNameLst>
                                          <p:attrName>ppt_y</p:attrName>
                                        </p:attrNameLst>
                                      </p:cBhvr>
                                      <p:tavLst>
                                        <p:tav tm="0">
                                          <p:val>
                                            <p:strVal val="ppt_y"/>
                                          </p:val>
                                        </p:tav>
                                        <p:tav tm="100000">
                                          <p:val>
                                            <p:strVal val="0-ppt_h/2"/>
                                          </p:val>
                                        </p:tav>
                                      </p:tavLst>
                                    </p:anim>
                                    <p:set>
                                      <p:cBhvr>
                                        <p:cTn id="504" dur="1" fill="hold">
                                          <p:stCondLst>
                                            <p:cond delay="2999"/>
                                          </p:stCondLst>
                                        </p:cTn>
                                        <p:tgtEl>
                                          <p:spTgt spid="29"/>
                                        </p:tgtEl>
                                        <p:attrNameLst>
                                          <p:attrName>style.visibility</p:attrName>
                                        </p:attrNameLst>
                                      </p:cBhvr>
                                      <p:to>
                                        <p:strVal val="hidden"/>
                                      </p:to>
                                    </p:set>
                                  </p:childTnLst>
                                </p:cTn>
                              </p:par>
                              <p:par>
                                <p:cTn id="505" presetID="2" presetClass="exit" presetSubtype="1" fill="hold" nodeType="withEffect">
                                  <p:stCondLst>
                                    <p:cond delay="0"/>
                                  </p:stCondLst>
                                  <p:childTnLst>
                                    <p:anim calcmode="lin" valueType="num">
                                      <p:cBhvr additive="base">
                                        <p:cTn id="506" dur="3000"/>
                                        <p:tgtEl>
                                          <p:spTgt spid="37"/>
                                        </p:tgtEl>
                                        <p:attrNameLst>
                                          <p:attrName>ppt_x</p:attrName>
                                        </p:attrNameLst>
                                      </p:cBhvr>
                                      <p:tavLst>
                                        <p:tav tm="0">
                                          <p:val>
                                            <p:strVal val="ppt_x"/>
                                          </p:val>
                                        </p:tav>
                                        <p:tav tm="100000">
                                          <p:val>
                                            <p:strVal val="ppt_x"/>
                                          </p:val>
                                        </p:tav>
                                      </p:tavLst>
                                    </p:anim>
                                    <p:anim calcmode="lin" valueType="num">
                                      <p:cBhvr additive="base">
                                        <p:cTn id="507" dur="3000"/>
                                        <p:tgtEl>
                                          <p:spTgt spid="37"/>
                                        </p:tgtEl>
                                        <p:attrNameLst>
                                          <p:attrName>ppt_y</p:attrName>
                                        </p:attrNameLst>
                                      </p:cBhvr>
                                      <p:tavLst>
                                        <p:tav tm="0">
                                          <p:val>
                                            <p:strVal val="ppt_y"/>
                                          </p:val>
                                        </p:tav>
                                        <p:tav tm="100000">
                                          <p:val>
                                            <p:strVal val="0-ppt_h/2"/>
                                          </p:val>
                                        </p:tav>
                                      </p:tavLst>
                                    </p:anim>
                                    <p:set>
                                      <p:cBhvr>
                                        <p:cTn id="508" dur="1" fill="hold">
                                          <p:stCondLst>
                                            <p:cond delay="2999"/>
                                          </p:stCondLst>
                                        </p:cTn>
                                        <p:tgtEl>
                                          <p:spTgt spid="37"/>
                                        </p:tgtEl>
                                        <p:attrNameLst>
                                          <p:attrName>style.visibility</p:attrName>
                                        </p:attrNameLst>
                                      </p:cBhvr>
                                      <p:to>
                                        <p:strVal val="hidden"/>
                                      </p:to>
                                    </p:set>
                                  </p:childTnLst>
                                </p:cTn>
                              </p:par>
                              <p:par>
                                <p:cTn id="509" presetID="2" presetClass="exit" presetSubtype="1" fill="hold" nodeType="withEffect">
                                  <p:stCondLst>
                                    <p:cond delay="0"/>
                                  </p:stCondLst>
                                  <p:childTnLst>
                                    <p:anim calcmode="lin" valueType="num">
                                      <p:cBhvr additive="base">
                                        <p:cTn id="510" dur="3000"/>
                                        <p:tgtEl>
                                          <p:spTgt spid="45"/>
                                        </p:tgtEl>
                                        <p:attrNameLst>
                                          <p:attrName>ppt_x</p:attrName>
                                        </p:attrNameLst>
                                      </p:cBhvr>
                                      <p:tavLst>
                                        <p:tav tm="0">
                                          <p:val>
                                            <p:strVal val="ppt_x"/>
                                          </p:val>
                                        </p:tav>
                                        <p:tav tm="100000">
                                          <p:val>
                                            <p:strVal val="ppt_x"/>
                                          </p:val>
                                        </p:tav>
                                      </p:tavLst>
                                    </p:anim>
                                    <p:anim calcmode="lin" valueType="num">
                                      <p:cBhvr additive="base">
                                        <p:cTn id="511" dur="3000"/>
                                        <p:tgtEl>
                                          <p:spTgt spid="45"/>
                                        </p:tgtEl>
                                        <p:attrNameLst>
                                          <p:attrName>ppt_y</p:attrName>
                                        </p:attrNameLst>
                                      </p:cBhvr>
                                      <p:tavLst>
                                        <p:tav tm="0">
                                          <p:val>
                                            <p:strVal val="ppt_y"/>
                                          </p:val>
                                        </p:tav>
                                        <p:tav tm="100000">
                                          <p:val>
                                            <p:strVal val="0-ppt_h/2"/>
                                          </p:val>
                                        </p:tav>
                                      </p:tavLst>
                                    </p:anim>
                                    <p:set>
                                      <p:cBhvr>
                                        <p:cTn id="512" dur="1" fill="hold">
                                          <p:stCondLst>
                                            <p:cond delay="2999"/>
                                          </p:stCondLst>
                                        </p:cTn>
                                        <p:tgtEl>
                                          <p:spTgt spid="45"/>
                                        </p:tgtEl>
                                        <p:attrNameLst>
                                          <p:attrName>style.visibility</p:attrName>
                                        </p:attrNameLst>
                                      </p:cBhvr>
                                      <p:to>
                                        <p:strVal val="hidden"/>
                                      </p:to>
                                    </p:set>
                                  </p:childTnLst>
                                </p:cTn>
                              </p:par>
                              <p:par>
                                <p:cTn id="513" presetID="2" presetClass="exit" presetSubtype="1" fill="hold" nodeType="withEffect">
                                  <p:stCondLst>
                                    <p:cond delay="0"/>
                                  </p:stCondLst>
                                  <p:childTnLst>
                                    <p:anim calcmode="lin" valueType="num">
                                      <p:cBhvr additive="base">
                                        <p:cTn id="514" dur="3000"/>
                                        <p:tgtEl>
                                          <p:spTgt spid="53"/>
                                        </p:tgtEl>
                                        <p:attrNameLst>
                                          <p:attrName>ppt_x</p:attrName>
                                        </p:attrNameLst>
                                      </p:cBhvr>
                                      <p:tavLst>
                                        <p:tav tm="0">
                                          <p:val>
                                            <p:strVal val="ppt_x"/>
                                          </p:val>
                                        </p:tav>
                                        <p:tav tm="100000">
                                          <p:val>
                                            <p:strVal val="ppt_x"/>
                                          </p:val>
                                        </p:tav>
                                      </p:tavLst>
                                    </p:anim>
                                    <p:anim calcmode="lin" valueType="num">
                                      <p:cBhvr additive="base">
                                        <p:cTn id="515" dur="3000"/>
                                        <p:tgtEl>
                                          <p:spTgt spid="53"/>
                                        </p:tgtEl>
                                        <p:attrNameLst>
                                          <p:attrName>ppt_y</p:attrName>
                                        </p:attrNameLst>
                                      </p:cBhvr>
                                      <p:tavLst>
                                        <p:tav tm="0">
                                          <p:val>
                                            <p:strVal val="ppt_y"/>
                                          </p:val>
                                        </p:tav>
                                        <p:tav tm="100000">
                                          <p:val>
                                            <p:strVal val="0-ppt_h/2"/>
                                          </p:val>
                                        </p:tav>
                                      </p:tavLst>
                                    </p:anim>
                                    <p:set>
                                      <p:cBhvr>
                                        <p:cTn id="516" dur="1" fill="hold">
                                          <p:stCondLst>
                                            <p:cond delay="2999"/>
                                          </p:stCondLst>
                                        </p:cTn>
                                        <p:tgtEl>
                                          <p:spTgt spid="53"/>
                                        </p:tgtEl>
                                        <p:attrNameLst>
                                          <p:attrName>style.visibility</p:attrName>
                                        </p:attrNameLst>
                                      </p:cBhvr>
                                      <p:to>
                                        <p:strVal val="hidden"/>
                                      </p:to>
                                    </p:set>
                                  </p:childTnLst>
                                </p:cTn>
                              </p:par>
                              <p:par>
                                <p:cTn id="517" presetID="2" presetClass="exit" presetSubtype="1" fill="hold" nodeType="withEffect">
                                  <p:stCondLst>
                                    <p:cond delay="0"/>
                                  </p:stCondLst>
                                  <p:childTnLst>
                                    <p:anim calcmode="lin" valueType="num">
                                      <p:cBhvr additive="base">
                                        <p:cTn id="518" dur="3000"/>
                                        <p:tgtEl>
                                          <p:spTgt spid="61"/>
                                        </p:tgtEl>
                                        <p:attrNameLst>
                                          <p:attrName>ppt_x</p:attrName>
                                        </p:attrNameLst>
                                      </p:cBhvr>
                                      <p:tavLst>
                                        <p:tav tm="0">
                                          <p:val>
                                            <p:strVal val="ppt_x"/>
                                          </p:val>
                                        </p:tav>
                                        <p:tav tm="100000">
                                          <p:val>
                                            <p:strVal val="ppt_x"/>
                                          </p:val>
                                        </p:tav>
                                      </p:tavLst>
                                    </p:anim>
                                    <p:anim calcmode="lin" valueType="num">
                                      <p:cBhvr additive="base">
                                        <p:cTn id="519" dur="3000"/>
                                        <p:tgtEl>
                                          <p:spTgt spid="61"/>
                                        </p:tgtEl>
                                        <p:attrNameLst>
                                          <p:attrName>ppt_y</p:attrName>
                                        </p:attrNameLst>
                                      </p:cBhvr>
                                      <p:tavLst>
                                        <p:tav tm="0">
                                          <p:val>
                                            <p:strVal val="ppt_y"/>
                                          </p:val>
                                        </p:tav>
                                        <p:tav tm="100000">
                                          <p:val>
                                            <p:strVal val="0-ppt_h/2"/>
                                          </p:val>
                                        </p:tav>
                                      </p:tavLst>
                                    </p:anim>
                                    <p:set>
                                      <p:cBhvr>
                                        <p:cTn id="520" dur="1" fill="hold">
                                          <p:stCondLst>
                                            <p:cond delay="2999"/>
                                          </p:stCondLst>
                                        </p:cTn>
                                        <p:tgtEl>
                                          <p:spTgt spid="61"/>
                                        </p:tgtEl>
                                        <p:attrNameLst>
                                          <p:attrName>style.visibility</p:attrName>
                                        </p:attrNameLst>
                                      </p:cBhvr>
                                      <p:to>
                                        <p:strVal val="hidden"/>
                                      </p:to>
                                    </p:set>
                                  </p:childTnLst>
                                </p:cTn>
                              </p:par>
                              <p:par>
                                <p:cTn id="521" presetID="2" presetClass="exit" presetSubtype="4" fill="hold" nodeType="withEffect">
                                  <p:stCondLst>
                                    <p:cond delay="0"/>
                                  </p:stCondLst>
                                  <p:childTnLst>
                                    <p:anim calcmode="lin" valueType="num">
                                      <p:cBhvr additive="base">
                                        <p:cTn id="522" dur="3000"/>
                                        <p:tgtEl>
                                          <p:spTgt spid="10"/>
                                        </p:tgtEl>
                                        <p:attrNameLst>
                                          <p:attrName>ppt_x</p:attrName>
                                        </p:attrNameLst>
                                      </p:cBhvr>
                                      <p:tavLst>
                                        <p:tav tm="0">
                                          <p:val>
                                            <p:strVal val="ppt_x"/>
                                          </p:val>
                                        </p:tav>
                                        <p:tav tm="100000">
                                          <p:val>
                                            <p:strVal val="ppt_x"/>
                                          </p:val>
                                        </p:tav>
                                      </p:tavLst>
                                    </p:anim>
                                    <p:anim calcmode="lin" valueType="num">
                                      <p:cBhvr additive="base">
                                        <p:cTn id="523" dur="3000"/>
                                        <p:tgtEl>
                                          <p:spTgt spid="10"/>
                                        </p:tgtEl>
                                        <p:attrNameLst>
                                          <p:attrName>ppt_y</p:attrName>
                                        </p:attrNameLst>
                                      </p:cBhvr>
                                      <p:tavLst>
                                        <p:tav tm="0">
                                          <p:val>
                                            <p:strVal val="ppt_y"/>
                                          </p:val>
                                        </p:tav>
                                        <p:tav tm="100000">
                                          <p:val>
                                            <p:strVal val="1+ppt_h/2"/>
                                          </p:val>
                                        </p:tav>
                                      </p:tavLst>
                                    </p:anim>
                                    <p:set>
                                      <p:cBhvr>
                                        <p:cTn id="524" dur="1" fill="hold">
                                          <p:stCondLst>
                                            <p:cond delay="2999"/>
                                          </p:stCondLst>
                                        </p:cTn>
                                        <p:tgtEl>
                                          <p:spTgt spid="10"/>
                                        </p:tgtEl>
                                        <p:attrNameLst>
                                          <p:attrName>style.visibility</p:attrName>
                                        </p:attrNameLst>
                                      </p:cBhvr>
                                      <p:to>
                                        <p:strVal val="hidden"/>
                                      </p:to>
                                    </p:set>
                                  </p:childTnLst>
                                </p:cTn>
                              </p:par>
                              <p:par>
                                <p:cTn id="525" presetID="2" presetClass="exit" presetSubtype="4" fill="hold" nodeType="withEffect">
                                  <p:stCondLst>
                                    <p:cond delay="0"/>
                                  </p:stCondLst>
                                  <p:childTnLst>
                                    <p:anim calcmode="lin" valueType="num">
                                      <p:cBhvr additive="base">
                                        <p:cTn id="526" dur="3000"/>
                                        <p:tgtEl>
                                          <p:spTgt spid="18"/>
                                        </p:tgtEl>
                                        <p:attrNameLst>
                                          <p:attrName>ppt_x</p:attrName>
                                        </p:attrNameLst>
                                      </p:cBhvr>
                                      <p:tavLst>
                                        <p:tav tm="0">
                                          <p:val>
                                            <p:strVal val="ppt_x"/>
                                          </p:val>
                                        </p:tav>
                                        <p:tav tm="100000">
                                          <p:val>
                                            <p:strVal val="ppt_x"/>
                                          </p:val>
                                        </p:tav>
                                      </p:tavLst>
                                    </p:anim>
                                    <p:anim calcmode="lin" valueType="num">
                                      <p:cBhvr additive="base">
                                        <p:cTn id="527" dur="3000"/>
                                        <p:tgtEl>
                                          <p:spTgt spid="18"/>
                                        </p:tgtEl>
                                        <p:attrNameLst>
                                          <p:attrName>ppt_y</p:attrName>
                                        </p:attrNameLst>
                                      </p:cBhvr>
                                      <p:tavLst>
                                        <p:tav tm="0">
                                          <p:val>
                                            <p:strVal val="ppt_y"/>
                                          </p:val>
                                        </p:tav>
                                        <p:tav tm="100000">
                                          <p:val>
                                            <p:strVal val="1+ppt_h/2"/>
                                          </p:val>
                                        </p:tav>
                                      </p:tavLst>
                                    </p:anim>
                                    <p:set>
                                      <p:cBhvr>
                                        <p:cTn id="528" dur="1" fill="hold">
                                          <p:stCondLst>
                                            <p:cond delay="2999"/>
                                          </p:stCondLst>
                                        </p:cTn>
                                        <p:tgtEl>
                                          <p:spTgt spid="18"/>
                                        </p:tgtEl>
                                        <p:attrNameLst>
                                          <p:attrName>style.visibility</p:attrName>
                                        </p:attrNameLst>
                                      </p:cBhvr>
                                      <p:to>
                                        <p:strVal val="hidden"/>
                                      </p:to>
                                    </p:set>
                                  </p:childTnLst>
                                </p:cTn>
                              </p:par>
                              <p:par>
                                <p:cTn id="529" presetID="2" presetClass="exit" presetSubtype="4" fill="hold" nodeType="withEffect">
                                  <p:stCondLst>
                                    <p:cond delay="0"/>
                                  </p:stCondLst>
                                  <p:childTnLst>
                                    <p:anim calcmode="lin" valueType="num">
                                      <p:cBhvr additive="base">
                                        <p:cTn id="530" dur="3000"/>
                                        <p:tgtEl>
                                          <p:spTgt spid="26"/>
                                        </p:tgtEl>
                                        <p:attrNameLst>
                                          <p:attrName>ppt_x</p:attrName>
                                        </p:attrNameLst>
                                      </p:cBhvr>
                                      <p:tavLst>
                                        <p:tav tm="0">
                                          <p:val>
                                            <p:strVal val="ppt_x"/>
                                          </p:val>
                                        </p:tav>
                                        <p:tav tm="100000">
                                          <p:val>
                                            <p:strVal val="ppt_x"/>
                                          </p:val>
                                        </p:tav>
                                      </p:tavLst>
                                    </p:anim>
                                    <p:anim calcmode="lin" valueType="num">
                                      <p:cBhvr additive="base">
                                        <p:cTn id="531" dur="3000"/>
                                        <p:tgtEl>
                                          <p:spTgt spid="26"/>
                                        </p:tgtEl>
                                        <p:attrNameLst>
                                          <p:attrName>ppt_y</p:attrName>
                                        </p:attrNameLst>
                                      </p:cBhvr>
                                      <p:tavLst>
                                        <p:tav tm="0">
                                          <p:val>
                                            <p:strVal val="ppt_y"/>
                                          </p:val>
                                        </p:tav>
                                        <p:tav tm="100000">
                                          <p:val>
                                            <p:strVal val="1+ppt_h/2"/>
                                          </p:val>
                                        </p:tav>
                                      </p:tavLst>
                                    </p:anim>
                                    <p:set>
                                      <p:cBhvr>
                                        <p:cTn id="532" dur="1" fill="hold">
                                          <p:stCondLst>
                                            <p:cond delay="2999"/>
                                          </p:stCondLst>
                                        </p:cTn>
                                        <p:tgtEl>
                                          <p:spTgt spid="26"/>
                                        </p:tgtEl>
                                        <p:attrNameLst>
                                          <p:attrName>style.visibility</p:attrName>
                                        </p:attrNameLst>
                                      </p:cBhvr>
                                      <p:to>
                                        <p:strVal val="hidden"/>
                                      </p:to>
                                    </p:set>
                                  </p:childTnLst>
                                </p:cTn>
                              </p:par>
                              <p:par>
                                <p:cTn id="533" presetID="2" presetClass="exit" presetSubtype="4" fill="hold" nodeType="withEffect">
                                  <p:stCondLst>
                                    <p:cond delay="0"/>
                                  </p:stCondLst>
                                  <p:childTnLst>
                                    <p:anim calcmode="lin" valueType="num">
                                      <p:cBhvr additive="base">
                                        <p:cTn id="534" dur="3000"/>
                                        <p:tgtEl>
                                          <p:spTgt spid="34"/>
                                        </p:tgtEl>
                                        <p:attrNameLst>
                                          <p:attrName>ppt_x</p:attrName>
                                        </p:attrNameLst>
                                      </p:cBhvr>
                                      <p:tavLst>
                                        <p:tav tm="0">
                                          <p:val>
                                            <p:strVal val="ppt_x"/>
                                          </p:val>
                                        </p:tav>
                                        <p:tav tm="100000">
                                          <p:val>
                                            <p:strVal val="ppt_x"/>
                                          </p:val>
                                        </p:tav>
                                      </p:tavLst>
                                    </p:anim>
                                    <p:anim calcmode="lin" valueType="num">
                                      <p:cBhvr additive="base">
                                        <p:cTn id="535" dur="3000"/>
                                        <p:tgtEl>
                                          <p:spTgt spid="34"/>
                                        </p:tgtEl>
                                        <p:attrNameLst>
                                          <p:attrName>ppt_y</p:attrName>
                                        </p:attrNameLst>
                                      </p:cBhvr>
                                      <p:tavLst>
                                        <p:tav tm="0">
                                          <p:val>
                                            <p:strVal val="ppt_y"/>
                                          </p:val>
                                        </p:tav>
                                        <p:tav tm="100000">
                                          <p:val>
                                            <p:strVal val="1+ppt_h/2"/>
                                          </p:val>
                                        </p:tav>
                                      </p:tavLst>
                                    </p:anim>
                                    <p:set>
                                      <p:cBhvr>
                                        <p:cTn id="536" dur="1" fill="hold">
                                          <p:stCondLst>
                                            <p:cond delay="2999"/>
                                          </p:stCondLst>
                                        </p:cTn>
                                        <p:tgtEl>
                                          <p:spTgt spid="34"/>
                                        </p:tgtEl>
                                        <p:attrNameLst>
                                          <p:attrName>style.visibility</p:attrName>
                                        </p:attrNameLst>
                                      </p:cBhvr>
                                      <p:to>
                                        <p:strVal val="hidden"/>
                                      </p:to>
                                    </p:set>
                                  </p:childTnLst>
                                </p:cTn>
                              </p:par>
                              <p:par>
                                <p:cTn id="537" presetID="2" presetClass="exit" presetSubtype="4" fill="hold" nodeType="withEffect">
                                  <p:stCondLst>
                                    <p:cond delay="0"/>
                                  </p:stCondLst>
                                  <p:childTnLst>
                                    <p:anim calcmode="lin" valueType="num">
                                      <p:cBhvr additive="base">
                                        <p:cTn id="538" dur="3000"/>
                                        <p:tgtEl>
                                          <p:spTgt spid="42"/>
                                        </p:tgtEl>
                                        <p:attrNameLst>
                                          <p:attrName>ppt_x</p:attrName>
                                        </p:attrNameLst>
                                      </p:cBhvr>
                                      <p:tavLst>
                                        <p:tav tm="0">
                                          <p:val>
                                            <p:strVal val="ppt_x"/>
                                          </p:val>
                                        </p:tav>
                                        <p:tav tm="100000">
                                          <p:val>
                                            <p:strVal val="ppt_x"/>
                                          </p:val>
                                        </p:tav>
                                      </p:tavLst>
                                    </p:anim>
                                    <p:anim calcmode="lin" valueType="num">
                                      <p:cBhvr additive="base">
                                        <p:cTn id="539" dur="3000"/>
                                        <p:tgtEl>
                                          <p:spTgt spid="42"/>
                                        </p:tgtEl>
                                        <p:attrNameLst>
                                          <p:attrName>ppt_y</p:attrName>
                                        </p:attrNameLst>
                                      </p:cBhvr>
                                      <p:tavLst>
                                        <p:tav tm="0">
                                          <p:val>
                                            <p:strVal val="ppt_y"/>
                                          </p:val>
                                        </p:tav>
                                        <p:tav tm="100000">
                                          <p:val>
                                            <p:strVal val="1+ppt_h/2"/>
                                          </p:val>
                                        </p:tav>
                                      </p:tavLst>
                                    </p:anim>
                                    <p:set>
                                      <p:cBhvr>
                                        <p:cTn id="540" dur="1" fill="hold">
                                          <p:stCondLst>
                                            <p:cond delay="2999"/>
                                          </p:stCondLst>
                                        </p:cTn>
                                        <p:tgtEl>
                                          <p:spTgt spid="42"/>
                                        </p:tgtEl>
                                        <p:attrNameLst>
                                          <p:attrName>style.visibility</p:attrName>
                                        </p:attrNameLst>
                                      </p:cBhvr>
                                      <p:to>
                                        <p:strVal val="hidden"/>
                                      </p:to>
                                    </p:set>
                                  </p:childTnLst>
                                </p:cTn>
                              </p:par>
                              <p:par>
                                <p:cTn id="541" presetID="2" presetClass="exit" presetSubtype="4" fill="hold" nodeType="withEffect">
                                  <p:stCondLst>
                                    <p:cond delay="0"/>
                                  </p:stCondLst>
                                  <p:childTnLst>
                                    <p:anim calcmode="lin" valueType="num">
                                      <p:cBhvr additive="base">
                                        <p:cTn id="542" dur="3000"/>
                                        <p:tgtEl>
                                          <p:spTgt spid="50"/>
                                        </p:tgtEl>
                                        <p:attrNameLst>
                                          <p:attrName>ppt_x</p:attrName>
                                        </p:attrNameLst>
                                      </p:cBhvr>
                                      <p:tavLst>
                                        <p:tav tm="0">
                                          <p:val>
                                            <p:strVal val="ppt_x"/>
                                          </p:val>
                                        </p:tav>
                                        <p:tav tm="100000">
                                          <p:val>
                                            <p:strVal val="ppt_x"/>
                                          </p:val>
                                        </p:tav>
                                      </p:tavLst>
                                    </p:anim>
                                    <p:anim calcmode="lin" valueType="num">
                                      <p:cBhvr additive="base">
                                        <p:cTn id="543" dur="3000"/>
                                        <p:tgtEl>
                                          <p:spTgt spid="50"/>
                                        </p:tgtEl>
                                        <p:attrNameLst>
                                          <p:attrName>ppt_y</p:attrName>
                                        </p:attrNameLst>
                                      </p:cBhvr>
                                      <p:tavLst>
                                        <p:tav tm="0">
                                          <p:val>
                                            <p:strVal val="ppt_y"/>
                                          </p:val>
                                        </p:tav>
                                        <p:tav tm="100000">
                                          <p:val>
                                            <p:strVal val="1+ppt_h/2"/>
                                          </p:val>
                                        </p:tav>
                                      </p:tavLst>
                                    </p:anim>
                                    <p:set>
                                      <p:cBhvr>
                                        <p:cTn id="544" dur="1" fill="hold">
                                          <p:stCondLst>
                                            <p:cond delay="2999"/>
                                          </p:stCondLst>
                                        </p:cTn>
                                        <p:tgtEl>
                                          <p:spTgt spid="50"/>
                                        </p:tgtEl>
                                        <p:attrNameLst>
                                          <p:attrName>style.visibility</p:attrName>
                                        </p:attrNameLst>
                                      </p:cBhvr>
                                      <p:to>
                                        <p:strVal val="hidden"/>
                                      </p:to>
                                    </p:set>
                                  </p:childTnLst>
                                </p:cTn>
                              </p:par>
                              <p:par>
                                <p:cTn id="545" presetID="2" presetClass="exit" presetSubtype="4" fill="hold" nodeType="withEffect">
                                  <p:stCondLst>
                                    <p:cond delay="0"/>
                                  </p:stCondLst>
                                  <p:childTnLst>
                                    <p:anim calcmode="lin" valueType="num">
                                      <p:cBhvr additive="base">
                                        <p:cTn id="546" dur="3000"/>
                                        <p:tgtEl>
                                          <p:spTgt spid="58"/>
                                        </p:tgtEl>
                                        <p:attrNameLst>
                                          <p:attrName>ppt_x</p:attrName>
                                        </p:attrNameLst>
                                      </p:cBhvr>
                                      <p:tavLst>
                                        <p:tav tm="0">
                                          <p:val>
                                            <p:strVal val="ppt_x"/>
                                          </p:val>
                                        </p:tav>
                                        <p:tav tm="100000">
                                          <p:val>
                                            <p:strVal val="ppt_x"/>
                                          </p:val>
                                        </p:tav>
                                      </p:tavLst>
                                    </p:anim>
                                    <p:anim calcmode="lin" valueType="num">
                                      <p:cBhvr additive="base">
                                        <p:cTn id="547" dur="3000"/>
                                        <p:tgtEl>
                                          <p:spTgt spid="58"/>
                                        </p:tgtEl>
                                        <p:attrNameLst>
                                          <p:attrName>ppt_y</p:attrName>
                                        </p:attrNameLst>
                                      </p:cBhvr>
                                      <p:tavLst>
                                        <p:tav tm="0">
                                          <p:val>
                                            <p:strVal val="ppt_y"/>
                                          </p:val>
                                        </p:tav>
                                        <p:tav tm="100000">
                                          <p:val>
                                            <p:strVal val="1+ppt_h/2"/>
                                          </p:val>
                                        </p:tav>
                                      </p:tavLst>
                                    </p:anim>
                                    <p:set>
                                      <p:cBhvr>
                                        <p:cTn id="548" dur="1" fill="hold">
                                          <p:stCondLst>
                                            <p:cond delay="2999"/>
                                          </p:stCondLst>
                                        </p:cTn>
                                        <p:tgtEl>
                                          <p:spTgt spid="58"/>
                                        </p:tgtEl>
                                        <p:attrNameLst>
                                          <p:attrName>style.visibility</p:attrName>
                                        </p:attrNameLst>
                                      </p:cBhvr>
                                      <p:to>
                                        <p:strVal val="hidden"/>
                                      </p:to>
                                    </p:set>
                                  </p:childTnLst>
                                </p:cTn>
                              </p:par>
                              <p:par>
                                <p:cTn id="549" presetID="2" presetClass="exit" presetSubtype="4" fill="hold" nodeType="withEffect">
                                  <p:stCondLst>
                                    <p:cond delay="0"/>
                                  </p:stCondLst>
                                  <p:childTnLst>
                                    <p:anim calcmode="lin" valueType="num">
                                      <p:cBhvr additive="base">
                                        <p:cTn id="550" dur="3000"/>
                                        <p:tgtEl>
                                          <p:spTgt spid="66"/>
                                        </p:tgtEl>
                                        <p:attrNameLst>
                                          <p:attrName>ppt_x</p:attrName>
                                        </p:attrNameLst>
                                      </p:cBhvr>
                                      <p:tavLst>
                                        <p:tav tm="0">
                                          <p:val>
                                            <p:strVal val="ppt_x"/>
                                          </p:val>
                                        </p:tav>
                                        <p:tav tm="100000">
                                          <p:val>
                                            <p:strVal val="ppt_x"/>
                                          </p:val>
                                        </p:tav>
                                      </p:tavLst>
                                    </p:anim>
                                    <p:anim calcmode="lin" valueType="num">
                                      <p:cBhvr additive="base">
                                        <p:cTn id="551" dur="3000"/>
                                        <p:tgtEl>
                                          <p:spTgt spid="66"/>
                                        </p:tgtEl>
                                        <p:attrNameLst>
                                          <p:attrName>ppt_y</p:attrName>
                                        </p:attrNameLst>
                                      </p:cBhvr>
                                      <p:tavLst>
                                        <p:tav tm="0">
                                          <p:val>
                                            <p:strVal val="ppt_y"/>
                                          </p:val>
                                        </p:tav>
                                        <p:tav tm="100000">
                                          <p:val>
                                            <p:strVal val="1+ppt_h/2"/>
                                          </p:val>
                                        </p:tav>
                                      </p:tavLst>
                                    </p:anim>
                                    <p:set>
                                      <p:cBhvr>
                                        <p:cTn id="552" dur="1" fill="hold">
                                          <p:stCondLst>
                                            <p:cond delay="2999"/>
                                          </p:stCondLst>
                                        </p:cTn>
                                        <p:tgtEl>
                                          <p:spTgt spid="66"/>
                                        </p:tgtEl>
                                        <p:attrNameLst>
                                          <p:attrName>style.visibility</p:attrName>
                                        </p:attrNameLst>
                                      </p:cBhvr>
                                      <p:to>
                                        <p:strVal val="hidden"/>
                                      </p:to>
                                    </p:set>
                                  </p:childTnLst>
                                </p:cTn>
                              </p:par>
                              <p:par>
                                <p:cTn id="553" presetID="2" presetClass="exit" presetSubtype="1" fill="hold" nodeType="withEffect">
                                  <p:stCondLst>
                                    <p:cond delay="0"/>
                                  </p:stCondLst>
                                  <p:childTnLst>
                                    <p:anim calcmode="lin" valueType="num">
                                      <p:cBhvr additive="base">
                                        <p:cTn id="554" dur="3000"/>
                                        <p:tgtEl>
                                          <p:spTgt spid="7"/>
                                        </p:tgtEl>
                                        <p:attrNameLst>
                                          <p:attrName>ppt_x</p:attrName>
                                        </p:attrNameLst>
                                      </p:cBhvr>
                                      <p:tavLst>
                                        <p:tav tm="0">
                                          <p:val>
                                            <p:strVal val="ppt_x"/>
                                          </p:val>
                                        </p:tav>
                                        <p:tav tm="100000">
                                          <p:val>
                                            <p:strVal val="ppt_x"/>
                                          </p:val>
                                        </p:tav>
                                      </p:tavLst>
                                    </p:anim>
                                    <p:anim calcmode="lin" valueType="num">
                                      <p:cBhvr additive="base">
                                        <p:cTn id="555" dur="3000"/>
                                        <p:tgtEl>
                                          <p:spTgt spid="7"/>
                                        </p:tgtEl>
                                        <p:attrNameLst>
                                          <p:attrName>ppt_y</p:attrName>
                                        </p:attrNameLst>
                                      </p:cBhvr>
                                      <p:tavLst>
                                        <p:tav tm="0">
                                          <p:val>
                                            <p:strVal val="ppt_y"/>
                                          </p:val>
                                        </p:tav>
                                        <p:tav tm="100000">
                                          <p:val>
                                            <p:strVal val="0-ppt_h/2"/>
                                          </p:val>
                                        </p:tav>
                                      </p:tavLst>
                                    </p:anim>
                                    <p:set>
                                      <p:cBhvr>
                                        <p:cTn id="556" dur="1" fill="hold">
                                          <p:stCondLst>
                                            <p:cond delay="2999"/>
                                          </p:stCondLst>
                                        </p:cTn>
                                        <p:tgtEl>
                                          <p:spTgt spid="7"/>
                                        </p:tgtEl>
                                        <p:attrNameLst>
                                          <p:attrName>style.visibility</p:attrName>
                                        </p:attrNameLst>
                                      </p:cBhvr>
                                      <p:to>
                                        <p:strVal val="hidden"/>
                                      </p:to>
                                    </p:set>
                                  </p:childTnLst>
                                </p:cTn>
                              </p:par>
                              <p:par>
                                <p:cTn id="557" presetID="2" presetClass="exit" presetSubtype="1" fill="hold" nodeType="withEffect">
                                  <p:stCondLst>
                                    <p:cond delay="0"/>
                                  </p:stCondLst>
                                  <p:childTnLst>
                                    <p:anim calcmode="lin" valueType="num">
                                      <p:cBhvr additive="base">
                                        <p:cTn id="558" dur="3000"/>
                                        <p:tgtEl>
                                          <p:spTgt spid="15"/>
                                        </p:tgtEl>
                                        <p:attrNameLst>
                                          <p:attrName>ppt_x</p:attrName>
                                        </p:attrNameLst>
                                      </p:cBhvr>
                                      <p:tavLst>
                                        <p:tav tm="0">
                                          <p:val>
                                            <p:strVal val="ppt_x"/>
                                          </p:val>
                                        </p:tav>
                                        <p:tav tm="100000">
                                          <p:val>
                                            <p:strVal val="ppt_x"/>
                                          </p:val>
                                        </p:tav>
                                      </p:tavLst>
                                    </p:anim>
                                    <p:anim calcmode="lin" valueType="num">
                                      <p:cBhvr additive="base">
                                        <p:cTn id="559" dur="3000"/>
                                        <p:tgtEl>
                                          <p:spTgt spid="15"/>
                                        </p:tgtEl>
                                        <p:attrNameLst>
                                          <p:attrName>ppt_y</p:attrName>
                                        </p:attrNameLst>
                                      </p:cBhvr>
                                      <p:tavLst>
                                        <p:tav tm="0">
                                          <p:val>
                                            <p:strVal val="ppt_y"/>
                                          </p:val>
                                        </p:tav>
                                        <p:tav tm="100000">
                                          <p:val>
                                            <p:strVal val="0-ppt_h/2"/>
                                          </p:val>
                                        </p:tav>
                                      </p:tavLst>
                                    </p:anim>
                                    <p:set>
                                      <p:cBhvr>
                                        <p:cTn id="560" dur="1" fill="hold">
                                          <p:stCondLst>
                                            <p:cond delay="2999"/>
                                          </p:stCondLst>
                                        </p:cTn>
                                        <p:tgtEl>
                                          <p:spTgt spid="15"/>
                                        </p:tgtEl>
                                        <p:attrNameLst>
                                          <p:attrName>style.visibility</p:attrName>
                                        </p:attrNameLst>
                                      </p:cBhvr>
                                      <p:to>
                                        <p:strVal val="hidden"/>
                                      </p:to>
                                    </p:set>
                                  </p:childTnLst>
                                </p:cTn>
                              </p:par>
                              <p:par>
                                <p:cTn id="561" presetID="2" presetClass="exit" presetSubtype="1" fill="hold" nodeType="withEffect">
                                  <p:stCondLst>
                                    <p:cond delay="0"/>
                                  </p:stCondLst>
                                  <p:childTnLst>
                                    <p:anim calcmode="lin" valueType="num">
                                      <p:cBhvr additive="base">
                                        <p:cTn id="562" dur="3000"/>
                                        <p:tgtEl>
                                          <p:spTgt spid="23"/>
                                        </p:tgtEl>
                                        <p:attrNameLst>
                                          <p:attrName>ppt_x</p:attrName>
                                        </p:attrNameLst>
                                      </p:cBhvr>
                                      <p:tavLst>
                                        <p:tav tm="0">
                                          <p:val>
                                            <p:strVal val="ppt_x"/>
                                          </p:val>
                                        </p:tav>
                                        <p:tav tm="100000">
                                          <p:val>
                                            <p:strVal val="ppt_x"/>
                                          </p:val>
                                        </p:tav>
                                      </p:tavLst>
                                    </p:anim>
                                    <p:anim calcmode="lin" valueType="num">
                                      <p:cBhvr additive="base">
                                        <p:cTn id="563" dur="3000"/>
                                        <p:tgtEl>
                                          <p:spTgt spid="23"/>
                                        </p:tgtEl>
                                        <p:attrNameLst>
                                          <p:attrName>ppt_y</p:attrName>
                                        </p:attrNameLst>
                                      </p:cBhvr>
                                      <p:tavLst>
                                        <p:tav tm="0">
                                          <p:val>
                                            <p:strVal val="ppt_y"/>
                                          </p:val>
                                        </p:tav>
                                        <p:tav tm="100000">
                                          <p:val>
                                            <p:strVal val="0-ppt_h/2"/>
                                          </p:val>
                                        </p:tav>
                                      </p:tavLst>
                                    </p:anim>
                                    <p:set>
                                      <p:cBhvr>
                                        <p:cTn id="564" dur="1" fill="hold">
                                          <p:stCondLst>
                                            <p:cond delay="2999"/>
                                          </p:stCondLst>
                                        </p:cTn>
                                        <p:tgtEl>
                                          <p:spTgt spid="23"/>
                                        </p:tgtEl>
                                        <p:attrNameLst>
                                          <p:attrName>style.visibility</p:attrName>
                                        </p:attrNameLst>
                                      </p:cBhvr>
                                      <p:to>
                                        <p:strVal val="hidden"/>
                                      </p:to>
                                    </p:set>
                                  </p:childTnLst>
                                </p:cTn>
                              </p:par>
                              <p:par>
                                <p:cTn id="565" presetID="2" presetClass="exit" presetSubtype="1" fill="hold" nodeType="withEffect">
                                  <p:stCondLst>
                                    <p:cond delay="0"/>
                                  </p:stCondLst>
                                  <p:childTnLst>
                                    <p:anim calcmode="lin" valueType="num">
                                      <p:cBhvr additive="base">
                                        <p:cTn id="566" dur="3000"/>
                                        <p:tgtEl>
                                          <p:spTgt spid="31"/>
                                        </p:tgtEl>
                                        <p:attrNameLst>
                                          <p:attrName>ppt_x</p:attrName>
                                        </p:attrNameLst>
                                      </p:cBhvr>
                                      <p:tavLst>
                                        <p:tav tm="0">
                                          <p:val>
                                            <p:strVal val="ppt_x"/>
                                          </p:val>
                                        </p:tav>
                                        <p:tav tm="100000">
                                          <p:val>
                                            <p:strVal val="ppt_x"/>
                                          </p:val>
                                        </p:tav>
                                      </p:tavLst>
                                    </p:anim>
                                    <p:anim calcmode="lin" valueType="num">
                                      <p:cBhvr additive="base">
                                        <p:cTn id="567" dur="3000"/>
                                        <p:tgtEl>
                                          <p:spTgt spid="31"/>
                                        </p:tgtEl>
                                        <p:attrNameLst>
                                          <p:attrName>ppt_y</p:attrName>
                                        </p:attrNameLst>
                                      </p:cBhvr>
                                      <p:tavLst>
                                        <p:tav tm="0">
                                          <p:val>
                                            <p:strVal val="ppt_y"/>
                                          </p:val>
                                        </p:tav>
                                        <p:tav tm="100000">
                                          <p:val>
                                            <p:strVal val="0-ppt_h/2"/>
                                          </p:val>
                                        </p:tav>
                                      </p:tavLst>
                                    </p:anim>
                                    <p:set>
                                      <p:cBhvr>
                                        <p:cTn id="568" dur="1" fill="hold">
                                          <p:stCondLst>
                                            <p:cond delay="2999"/>
                                          </p:stCondLst>
                                        </p:cTn>
                                        <p:tgtEl>
                                          <p:spTgt spid="31"/>
                                        </p:tgtEl>
                                        <p:attrNameLst>
                                          <p:attrName>style.visibility</p:attrName>
                                        </p:attrNameLst>
                                      </p:cBhvr>
                                      <p:to>
                                        <p:strVal val="hidden"/>
                                      </p:to>
                                    </p:set>
                                  </p:childTnLst>
                                </p:cTn>
                              </p:par>
                              <p:par>
                                <p:cTn id="569" presetID="2" presetClass="exit" presetSubtype="1" fill="hold" nodeType="withEffect">
                                  <p:stCondLst>
                                    <p:cond delay="0"/>
                                  </p:stCondLst>
                                  <p:childTnLst>
                                    <p:anim calcmode="lin" valueType="num">
                                      <p:cBhvr additive="base">
                                        <p:cTn id="570" dur="3000"/>
                                        <p:tgtEl>
                                          <p:spTgt spid="39"/>
                                        </p:tgtEl>
                                        <p:attrNameLst>
                                          <p:attrName>ppt_x</p:attrName>
                                        </p:attrNameLst>
                                      </p:cBhvr>
                                      <p:tavLst>
                                        <p:tav tm="0">
                                          <p:val>
                                            <p:strVal val="ppt_x"/>
                                          </p:val>
                                        </p:tav>
                                        <p:tav tm="100000">
                                          <p:val>
                                            <p:strVal val="ppt_x"/>
                                          </p:val>
                                        </p:tav>
                                      </p:tavLst>
                                    </p:anim>
                                    <p:anim calcmode="lin" valueType="num">
                                      <p:cBhvr additive="base">
                                        <p:cTn id="571" dur="3000"/>
                                        <p:tgtEl>
                                          <p:spTgt spid="39"/>
                                        </p:tgtEl>
                                        <p:attrNameLst>
                                          <p:attrName>ppt_y</p:attrName>
                                        </p:attrNameLst>
                                      </p:cBhvr>
                                      <p:tavLst>
                                        <p:tav tm="0">
                                          <p:val>
                                            <p:strVal val="ppt_y"/>
                                          </p:val>
                                        </p:tav>
                                        <p:tav tm="100000">
                                          <p:val>
                                            <p:strVal val="0-ppt_h/2"/>
                                          </p:val>
                                        </p:tav>
                                      </p:tavLst>
                                    </p:anim>
                                    <p:set>
                                      <p:cBhvr>
                                        <p:cTn id="572" dur="1" fill="hold">
                                          <p:stCondLst>
                                            <p:cond delay="2999"/>
                                          </p:stCondLst>
                                        </p:cTn>
                                        <p:tgtEl>
                                          <p:spTgt spid="39"/>
                                        </p:tgtEl>
                                        <p:attrNameLst>
                                          <p:attrName>style.visibility</p:attrName>
                                        </p:attrNameLst>
                                      </p:cBhvr>
                                      <p:to>
                                        <p:strVal val="hidden"/>
                                      </p:to>
                                    </p:set>
                                  </p:childTnLst>
                                </p:cTn>
                              </p:par>
                              <p:par>
                                <p:cTn id="573" presetID="2" presetClass="exit" presetSubtype="1" fill="hold" nodeType="withEffect">
                                  <p:stCondLst>
                                    <p:cond delay="0"/>
                                  </p:stCondLst>
                                  <p:childTnLst>
                                    <p:anim calcmode="lin" valueType="num">
                                      <p:cBhvr additive="base">
                                        <p:cTn id="574" dur="3000"/>
                                        <p:tgtEl>
                                          <p:spTgt spid="47"/>
                                        </p:tgtEl>
                                        <p:attrNameLst>
                                          <p:attrName>ppt_x</p:attrName>
                                        </p:attrNameLst>
                                      </p:cBhvr>
                                      <p:tavLst>
                                        <p:tav tm="0">
                                          <p:val>
                                            <p:strVal val="ppt_x"/>
                                          </p:val>
                                        </p:tav>
                                        <p:tav tm="100000">
                                          <p:val>
                                            <p:strVal val="ppt_x"/>
                                          </p:val>
                                        </p:tav>
                                      </p:tavLst>
                                    </p:anim>
                                    <p:anim calcmode="lin" valueType="num">
                                      <p:cBhvr additive="base">
                                        <p:cTn id="575" dur="3000"/>
                                        <p:tgtEl>
                                          <p:spTgt spid="47"/>
                                        </p:tgtEl>
                                        <p:attrNameLst>
                                          <p:attrName>ppt_y</p:attrName>
                                        </p:attrNameLst>
                                      </p:cBhvr>
                                      <p:tavLst>
                                        <p:tav tm="0">
                                          <p:val>
                                            <p:strVal val="ppt_y"/>
                                          </p:val>
                                        </p:tav>
                                        <p:tav tm="100000">
                                          <p:val>
                                            <p:strVal val="0-ppt_h/2"/>
                                          </p:val>
                                        </p:tav>
                                      </p:tavLst>
                                    </p:anim>
                                    <p:set>
                                      <p:cBhvr>
                                        <p:cTn id="576" dur="1" fill="hold">
                                          <p:stCondLst>
                                            <p:cond delay="2999"/>
                                          </p:stCondLst>
                                        </p:cTn>
                                        <p:tgtEl>
                                          <p:spTgt spid="47"/>
                                        </p:tgtEl>
                                        <p:attrNameLst>
                                          <p:attrName>style.visibility</p:attrName>
                                        </p:attrNameLst>
                                      </p:cBhvr>
                                      <p:to>
                                        <p:strVal val="hidden"/>
                                      </p:to>
                                    </p:set>
                                  </p:childTnLst>
                                </p:cTn>
                              </p:par>
                              <p:par>
                                <p:cTn id="577" presetID="2" presetClass="exit" presetSubtype="1" fill="hold" nodeType="withEffect">
                                  <p:stCondLst>
                                    <p:cond delay="0"/>
                                  </p:stCondLst>
                                  <p:childTnLst>
                                    <p:anim calcmode="lin" valueType="num">
                                      <p:cBhvr additive="base">
                                        <p:cTn id="578" dur="3000"/>
                                        <p:tgtEl>
                                          <p:spTgt spid="55"/>
                                        </p:tgtEl>
                                        <p:attrNameLst>
                                          <p:attrName>ppt_x</p:attrName>
                                        </p:attrNameLst>
                                      </p:cBhvr>
                                      <p:tavLst>
                                        <p:tav tm="0">
                                          <p:val>
                                            <p:strVal val="ppt_x"/>
                                          </p:val>
                                        </p:tav>
                                        <p:tav tm="100000">
                                          <p:val>
                                            <p:strVal val="ppt_x"/>
                                          </p:val>
                                        </p:tav>
                                      </p:tavLst>
                                    </p:anim>
                                    <p:anim calcmode="lin" valueType="num">
                                      <p:cBhvr additive="base">
                                        <p:cTn id="579" dur="3000"/>
                                        <p:tgtEl>
                                          <p:spTgt spid="55"/>
                                        </p:tgtEl>
                                        <p:attrNameLst>
                                          <p:attrName>ppt_y</p:attrName>
                                        </p:attrNameLst>
                                      </p:cBhvr>
                                      <p:tavLst>
                                        <p:tav tm="0">
                                          <p:val>
                                            <p:strVal val="ppt_y"/>
                                          </p:val>
                                        </p:tav>
                                        <p:tav tm="100000">
                                          <p:val>
                                            <p:strVal val="0-ppt_h/2"/>
                                          </p:val>
                                        </p:tav>
                                      </p:tavLst>
                                    </p:anim>
                                    <p:set>
                                      <p:cBhvr>
                                        <p:cTn id="580" dur="1" fill="hold">
                                          <p:stCondLst>
                                            <p:cond delay="2999"/>
                                          </p:stCondLst>
                                        </p:cTn>
                                        <p:tgtEl>
                                          <p:spTgt spid="55"/>
                                        </p:tgtEl>
                                        <p:attrNameLst>
                                          <p:attrName>style.visibility</p:attrName>
                                        </p:attrNameLst>
                                      </p:cBhvr>
                                      <p:to>
                                        <p:strVal val="hidden"/>
                                      </p:to>
                                    </p:set>
                                  </p:childTnLst>
                                </p:cTn>
                              </p:par>
                              <p:par>
                                <p:cTn id="581" presetID="2" presetClass="exit" presetSubtype="1" fill="hold" nodeType="withEffect">
                                  <p:stCondLst>
                                    <p:cond delay="0"/>
                                  </p:stCondLst>
                                  <p:childTnLst>
                                    <p:anim calcmode="lin" valueType="num">
                                      <p:cBhvr additive="base">
                                        <p:cTn id="582" dur="3000"/>
                                        <p:tgtEl>
                                          <p:spTgt spid="63"/>
                                        </p:tgtEl>
                                        <p:attrNameLst>
                                          <p:attrName>ppt_x</p:attrName>
                                        </p:attrNameLst>
                                      </p:cBhvr>
                                      <p:tavLst>
                                        <p:tav tm="0">
                                          <p:val>
                                            <p:strVal val="ppt_x"/>
                                          </p:val>
                                        </p:tav>
                                        <p:tav tm="100000">
                                          <p:val>
                                            <p:strVal val="ppt_x"/>
                                          </p:val>
                                        </p:tav>
                                      </p:tavLst>
                                    </p:anim>
                                    <p:anim calcmode="lin" valueType="num">
                                      <p:cBhvr additive="base">
                                        <p:cTn id="583" dur="3000"/>
                                        <p:tgtEl>
                                          <p:spTgt spid="63"/>
                                        </p:tgtEl>
                                        <p:attrNameLst>
                                          <p:attrName>ppt_y</p:attrName>
                                        </p:attrNameLst>
                                      </p:cBhvr>
                                      <p:tavLst>
                                        <p:tav tm="0">
                                          <p:val>
                                            <p:strVal val="ppt_y"/>
                                          </p:val>
                                        </p:tav>
                                        <p:tav tm="100000">
                                          <p:val>
                                            <p:strVal val="0-ppt_h/2"/>
                                          </p:val>
                                        </p:tav>
                                      </p:tavLst>
                                    </p:anim>
                                    <p:set>
                                      <p:cBhvr>
                                        <p:cTn id="584" dur="1" fill="hold">
                                          <p:stCondLst>
                                            <p:cond delay="2999"/>
                                          </p:stCondLst>
                                        </p:cTn>
                                        <p:tgtEl>
                                          <p:spTgt spid="63"/>
                                        </p:tgtEl>
                                        <p:attrNameLst>
                                          <p:attrName>style.visibility</p:attrName>
                                        </p:attrNameLst>
                                      </p:cBhvr>
                                      <p:to>
                                        <p:strVal val="hidden"/>
                                      </p:to>
                                    </p:set>
                                  </p:childTnLst>
                                </p:cTn>
                              </p:par>
                              <p:par>
                                <p:cTn id="585" presetID="2" presetClass="exit" presetSubtype="4" fill="hold" nodeType="withEffect">
                                  <p:stCondLst>
                                    <p:cond delay="0"/>
                                  </p:stCondLst>
                                  <p:childTnLst>
                                    <p:anim calcmode="lin" valueType="num">
                                      <p:cBhvr additive="base">
                                        <p:cTn id="586" dur="3000"/>
                                        <p:tgtEl>
                                          <p:spTgt spid="9"/>
                                        </p:tgtEl>
                                        <p:attrNameLst>
                                          <p:attrName>ppt_x</p:attrName>
                                        </p:attrNameLst>
                                      </p:cBhvr>
                                      <p:tavLst>
                                        <p:tav tm="0">
                                          <p:val>
                                            <p:strVal val="ppt_x"/>
                                          </p:val>
                                        </p:tav>
                                        <p:tav tm="100000">
                                          <p:val>
                                            <p:strVal val="ppt_x"/>
                                          </p:val>
                                        </p:tav>
                                      </p:tavLst>
                                    </p:anim>
                                    <p:anim calcmode="lin" valueType="num">
                                      <p:cBhvr additive="base">
                                        <p:cTn id="587" dur="3000"/>
                                        <p:tgtEl>
                                          <p:spTgt spid="9"/>
                                        </p:tgtEl>
                                        <p:attrNameLst>
                                          <p:attrName>ppt_y</p:attrName>
                                        </p:attrNameLst>
                                      </p:cBhvr>
                                      <p:tavLst>
                                        <p:tav tm="0">
                                          <p:val>
                                            <p:strVal val="ppt_y"/>
                                          </p:val>
                                        </p:tav>
                                        <p:tav tm="100000">
                                          <p:val>
                                            <p:strVal val="1+ppt_h/2"/>
                                          </p:val>
                                        </p:tav>
                                      </p:tavLst>
                                    </p:anim>
                                    <p:set>
                                      <p:cBhvr>
                                        <p:cTn id="588" dur="1" fill="hold">
                                          <p:stCondLst>
                                            <p:cond delay="2999"/>
                                          </p:stCondLst>
                                        </p:cTn>
                                        <p:tgtEl>
                                          <p:spTgt spid="9"/>
                                        </p:tgtEl>
                                        <p:attrNameLst>
                                          <p:attrName>style.visibility</p:attrName>
                                        </p:attrNameLst>
                                      </p:cBhvr>
                                      <p:to>
                                        <p:strVal val="hidden"/>
                                      </p:to>
                                    </p:set>
                                  </p:childTnLst>
                                </p:cTn>
                              </p:par>
                              <p:par>
                                <p:cTn id="589" presetID="2" presetClass="exit" presetSubtype="4" fill="hold" nodeType="withEffect">
                                  <p:stCondLst>
                                    <p:cond delay="0"/>
                                  </p:stCondLst>
                                  <p:childTnLst>
                                    <p:anim calcmode="lin" valueType="num">
                                      <p:cBhvr additive="base">
                                        <p:cTn id="590" dur="3000"/>
                                        <p:tgtEl>
                                          <p:spTgt spid="17"/>
                                        </p:tgtEl>
                                        <p:attrNameLst>
                                          <p:attrName>ppt_x</p:attrName>
                                        </p:attrNameLst>
                                      </p:cBhvr>
                                      <p:tavLst>
                                        <p:tav tm="0">
                                          <p:val>
                                            <p:strVal val="ppt_x"/>
                                          </p:val>
                                        </p:tav>
                                        <p:tav tm="100000">
                                          <p:val>
                                            <p:strVal val="ppt_x"/>
                                          </p:val>
                                        </p:tav>
                                      </p:tavLst>
                                    </p:anim>
                                    <p:anim calcmode="lin" valueType="num">
                                      <p:cBhvr additive="base">
                                        <p:cTn id="591" dur="3000"/>
                                        <p:tgtEl>
                                          <p:spTgt spid="17"/>
                                        </p:tgtEl>
                                        <p:attrNameLst>
                                          <p:attrName>ppt_y</p:attrName>
                                        </p:attrNameLst>
                                      </p:cBhvr>
                                      <p:tavLst>
                                        <p:tav tm="0">
                                          <p:val>
                                            <p:strVal val="ppt_y"/>
                                          </p:val>
                                        </p:tav>
                                        <p:tav tm="100000">
                                          <p:val>
                                            <p:strVal val="1+ppt_h/2"/>
                                          </p:val>
                                        </p:tav>
                                      </p:tavLst>
                                    </p:anim>
                                    <p:set>
                                      <p:cBhvr>
                                        <p:cTn id="592" dur="1" fill="hold">
                                          <p:stCondLst>
                                            <p:cond delay="2999"/>
                                          </p:stCondLst>
                                        </p:cTn>
                                        <p:tgtEl>
                                          <p:spTgt spid="17"/>
                                        </p:tgtEl>
                                        <p:attrNameLst>
                                          <p:attrName>style.visibility</p:attrName>
                                        </p:attrNameLst>
                                      </p:cBhvr>
                                      <p:to>
                                        <p:strVal val="hidden"/>
                                      </p:to>
                                    </p:set>
                                  </p:childTnLst>
                                </p:cTn>
                              </p:par>
                              <p:par>
                                <p:cTn id="593" presetID="2" presetClass="exit" presetSubtype="4" fill="hold" nodeType="withEffect">
                                  <p:stCondLst>
                                    <p:cond delay="0"/>
                                  </p:stCondLst>
                                  <p:childTnLst>
                                    <p:anim calcmode="lin" valueType="num">
                                      <p:cBhvr additive="base">
                                        <p:cTn id="594" dur="3000"/>
                                        <p:tgtEl>
                                          <p:spTgt spid="25"/>
                                        </p:tgtEl>
                                        <p:attrNameLst>
                                          <p:attrName>ppt_x</p:attrName>
                                        </p:attrNameLst>
                                      </p:cBhvr>
                                      <p:tavLst>
                                        <p:tav tm="0">
                                          <p:val>
                                            <p:strVal val="ppt_x"/>
                                          </p:val>
                                        </p:tav>
                                        <p:tav tm="100000">
                                          <p:val>
                                            <p:strVal val="ppt_x"/>
                                          </p:val>
                                        </p:tav>
                                      </p:tavLst>
                                    </p:anim>
                                    <p:anim calcmode="lin" valueType="num">
                                      <p:cBhvr additive="base">
                                        <p:cTn id="595" dur="3000"/>
                                        <p:tgtEl>
                                          <p:spTgt spid="25"/>
                                        </p:tgtEl>
                                        <p:attrNameLst>
                                          <p:attrName>ppt_y</p:attrName>
                                        </p:attrNameLst>
                                      </p:cBhvr>
                                      <p:tavLst>
                                        <p:tav tm="0">
                                          <p:val>
                                            <p:strVal val="ppt_y"/>
                                          </p:val>
                                        </p:tav>
                                        <p:tav tm="100000">
                                          <p:val>
                                            <p:strVal val="1+ppt_h/2"/>
                                          </p:val>
                                        </p:tav>
                                      </p:tavLst>
                                    </p:anim>
                                    <p:set>
                                      <p:cBhvr>
                                        <p:cTn id="596" dur="1" fill="hold">
                                          <p:stCondLst>
                                            <p:cond delay="2999"/>
                                          </p:stCondLst>
                                        </p:cTn>
                                        <p:tgtEl>
                                          <p:spTgt spid="25"/>
                                        </p:tgtEl>
                                        <p:attrNameLst>
                                          <p:attrName>style.visibility</p:attrName>
                                        </p:attrNameLst>
                                      </p:cBhvr>
                                      <p:to>
                                        <p:strVal val="hidden"/>
                                      </p:to>
                                    </p:set>
                                  </p:childTnLst>
                                </p:cTn>
                              </p:par>
                              <p:par>
                                <p:cTn id="597" presetID="2" presetClass="exit" presetSubtype="4" fill="hold" nodeType="withEffect">
                                  <p:stCondLst>
                                    <p:cond delay="0"/>
                                  </p:stCondLst>
                                  <p:childTnLst>
                                    <p:anim calcmode="lin" valueType="num">
                                      <p:cBhvr additive="base">
                                        <p:cTn id="598" dur="3000"/>
                                        <p:tgtEl>
                                          <p:spTgt spid="33"/>
                                        </p:tgtEl>
                                        <p:attrNameLst>
                                          <p:attrName>ppt_x</p:attrName>
                                        </p:attrNameLst>
                                      </p:cBhvr>
                                      <p:tavLst>
                                        <p:tav tm="0">
                                          <p:val>
                                            <p:strVal val="ppt_x"/>
                                          </p:val>
                                        </p:tav>
                                        <p:tav tm="100000">
                                          <p:val>
                                            <p:strVal val="ppt_x"/>
                                          </p:val>
                                        </p:tav>
                                      </p:tavLst>
                                    </p:anim>
                                    <p:anim calcmode="lin" valueType="num">
                                      <p:cBhvr additive="base">
                                        <p:cTn id="599" dur="3000"/>
                                        <p:tgtEl>
                                          <p:spTgt spid="33"/>
                                        </p:tgtEl>
                                        <p:attrNameLst>
                                          <p:attrName>ppt_y</p:attrName>
                                        </p:attrNameLst>
                                      </p:cBhvr>
                                      <p:tavLst>
                                        <p:tav tm="0">
                                          <p:val>
                                            <p:strVal val="ppt_y"/>
                                          </p:val>
                                        </p:tav>
                                        <p:tav tm="100000">
                                          <p:val>
                                            <p:strVal val="1+ppt_h/2"/>
                                          </p:val>
                                        </p:tav>
                                      </p:tavLst>
                                    </p:anim>
                                    <p:set>
                                      <p:cBhvr>
                                        <p:cTn id="600" dur="1" fill="hold">
                                          <p:stCondLst>
                                            <p:cond delay="2999"/>
                                          </p:stCondLst>
                                        </p:cTn>
                                        <p:tgtEl>
                                          <p:spTgt spid="33"/>
                                        </p:tgtEl>
                                        <p:attrNameLst>
                                          <p:attrName>style.visibility</p:attrName>
                                        </p:attrNameLst>
                                      </p:cBhvr>
                                      <p:to>
                                        <p:strVal val="hidden"/>
                                      </p:to>
                                    </p:set>
                                  </p:childTnLst>
                                </p:cTn>
                              </p:par>
                              <p:par>
                                <p:cTn id="601" presetID="2" presetClass="exit" presetSubtype="4" fill="hold" nodeType="withEffect">
                                  <p:stCondLst>
                                    <p:cond delay="0"/>
                                  </p:stCondLst>
                                  <p:childTnLst>
                                    <p:anim calcmode="lin" valueType="num">
                                      <p:cBhvr additive="base">
                                        <p:cTn id="602" dur="3000"/>
                                        <p:tgtEl>
                                          <p:spTgt spid="41"/>
                                        </p:tgtEl>
                                        <p:attrNameLst>
                                          <p:attrName>ppt_x</p:attrName>
                                        </p:attrNameLst>
                                      </p:cBhvr>
                                      <p:tavLst>
                                        <p:tav tm="0">
                                          <p:val>
                                            <p:strVal val="ppt_x"/>
                                          </p:val>
                                        </p:tav>
                                        <p:tav tm="100000">
                                          <p:val>
                                            <p:strVal val="ppt_x"/>
                                          </p:val>
                                        </p:tav>
                                      </p:tavLst>
                                    </p:anim>
                                    <p:anim calcmode="lin" valueType="num">
                                      <p:cBhvr additive="base">
                                        <p:cTn id="603" dur="3000"/>
                                        <p:tgtEl>
                                          <p:spTgt spid="41"/>
                                        </p:tgtEl>
                                        <p:attrNameLst>
                                          <p:attrName>ppt_y</p:attrName>
                                        </p:attrNameLst>
                                      </p:cBhvr>
                                      <p:tavLst>
                                        <p:tav tm="0">
                                          <p:val>
                                            <p:strVal val="ppt_y"/>
                                          </p:val>
                                        </p:tav>
                                        <p:tav tm="100000">
                                          <p:val>
                                            <p:strVal val="1+ppt_h/2"/>
                                          </p:val>
                                        </p:tav>
                                      </p:tavLst>
                                    </p:anim>
                                    <p:set>
                                      <p:cBhvr>
                                        <p:cTn id="604" dur="1" fill="hold">
                                          <p:stCondLst>
                                            <p:cond delay="2999"/>
                                          </p:stCondLst>
                                        </p:cTn>
                                        <p:tgtEl>
                                          <p:spTgt spid="41"/>
                                        </p:tgtEl>
                                        <p:attrNameLst>
                                          <p:attrName>style.visibility</p:attrName>
                                        </p:attrNameLst>
                                      </p:cBhvr>
                                      <p:to>
                                        <p:strVal val="hidden"/>
                                      </p:to>
                                    </p:set>
                                  </p:childTnLst>
                                </p:cTn>
                              </p:par>
                              <p:par>
                                <p:cTn id="605" presetID="2" presetClass="exit" presetSubtype="4" fill="hold" nodeType="withEffect">
                                  <p:stCondLst>
                                    <p:cond delay="0"/>
                                  </p:stCondLst>
                                  <p:childTnLst>
                                    <p:anim calcmode="lin" valueType="num">
                                      <p:cBhvr additive="base">
                                        <p:cTn id="606" dur="3000"/>
                                        <p:tgtEl>
                                          <p:spTgt spid="49"/>
                                        </p:tgtEl>
                                        <p:attrNameLst>
                                          <p:attrName>ppt_x</p:attrName>
                                        </p:attrNameLst>
                                      </p:cBhvr>
                                      <p:tavLst>
                                        <p:tav tm="0">
                                          <p:val>
                                            <p:strVal val="ppt_x"/>
                                          </p:val>
                                        </p:tav>
                                        <p:tav tm="100000">
                                          <p:val>
                                            <p:strVal val="ppt_x"/>
                                          </p:val>
                                        </p:tav>
                                      </p:tavLst>
                                    </p:anim>
                                    <p:anim calcmode="lin" valueType="num">
                                      <p:cBhvr additive="base">
                                        <p:cTn id="607" dur="3000"/>
                                        <p:tgtEl>
                                          <p:spTgt spid="49"/>
                                        </p:tgtEl>
                                        <p:attrNameLst>
                                          <p:attrName>ppt_y</p:attrName>
                                        </p:attrNameLst>
                                      </p:cBhvr>
                                      <p:tavLst>
                                        <p:tav tm="0">
                                          <p:val>
                                            <p:strVal val="ppt_y"/>
                                          </p:val>
                                        </p:tav>
                                        <p:tav tm="100000">
                                          <p:val>
                                            <p:strVal val="1+ppt_h/2"/>
                                          </p:val>
                                        </p:tav>
                                      </p:tavLst>
                                    </p:anim>
                                    <p:set>
                                      <p:cBhvr>
                                        <p:cTn id="608" dur="1" fill="hold">
                                          <p:stCondLst>
                                            <p:cond delay="2999"/>
                                          </p:stCondLst>
                                        </p:cTn>
                                        <p:tgtEl>
                                          <p:spTgt spid="49"/>
                                        </p:tgtEl>
                                        <p:attrNameLst>
                                          <p:attrName>style.visibility</p:attrName>
                                        </p:attrNameLst>
                                      </p:cBhvr>
                                      <p:to>
                                        <p:strVal val="hidden"/>
                                      </p:to>
                                    </p:set>
                                  </p:childTnLst>
                                </p:cTn>
                              </p:par>
                              <p:par>
                                <p:cTn id="609" presetID="2" presetClass="exit" presetSubtype="4" fill="hold" nodeType="withEffect">
                                  <p:stCondLst>
                                    <p:cond delay="0"/>
                                  </p:stCondLst>
                                  <p:childTnLst>
                                    <p:anim calcmode="lin" valueType="num">
                                      <p:cBhvr additive="base">
                                        <p:cTn id="610" dur="3000"/>
                                        <p:tgtEl>
                                          <p:spTgt spid="57"/>
                                        </p:tgtEl>
                                        <p:attrNameLst>
                                          <p:attrName>ppt_x</p:attrName>
                                        </p:attrNameLst>
                                      </p:cBhvr>
                                      <p:tavLst>
                                        <p:tav tm="0">
                                          <p:val>
                                            <p:strVal val="ppt_x"/>
                                          </p:val>
                                        </p:tav>
                                        <p:tav tm="100000">
                                          <p:val>
                                            <p:strVal val="ppt_x"/>
                                          </p:val>
                                        </p:tav>
                                      </p:tavLst>
                                    </p:anim>
                                    <p:anim calcmode="lin" valueType="num">
                                      <p:cBhvr additive="base">
                                        <p:cTn id="611" dur="3000"/>
                                        <p:tgtEl>
                                          <p:spTgt spid="57"/>
                                        </p:tgtEl>
                                        <p:attrNameLst>
                                          <p:attrName>ppt_y</p:attrName>
                                        </p:attrNameLst>
                                      </p:cBhvr>
                                      <p:tavLst>
                                        <p:tav tm="0">
                                          <p:val>
                                            <p:strVal val="ppt_y"/>
                                          </p:val>
                                        </p:tav>
                                        <p:tav tm="100000">
                                          <p:val>
                                            <p:strVal val="1+ppt_h/2"/>
                                          </p:val>
                                        </p:tav>
                                      </p:tavLst>
                                    </p:anim>
                                    <p:set>
                                      <p:cBhvr>
                                        <p:cTn id="612" dur="1" fill="hold">
                                          <p:stCondLst>
                                            <p:cond delay="2999"/>
                                          </p:stCondLst>
                                        </p:cTn>
                                        <p:tgtEl>
                                          <p:spTgt spid="57"/>
                                        </p:tgtEl>
                                        <p:attrNameLst>
                                          <p:attrName>style.visibility</p:attrName>
                                        </p:attrNameLst>
                                      </p:cBhvr>
                                      <p:to>
                                        <p:strVal val="hidden"/>
                                      </p:to>
                                    </p:set>
                                  </p:childTnLst>
                                </p:cTn>
                              </p:par>
                              <p:par>
                                <p:cTn id="613" presetID="2" presetClass="exit" presetSubtype="4" fill="hold" nodeType="withEffect">
                                  <p:stCondLst>
                                    <p:cond delay="0"/>
                                  </p:stCondLst>
                                  <p:childTnLst>
                                    <p:anim calcmode="lin" valueType="num">
                                      <p:cBhvr additive="base">
                                        <p:cTn id="614" dur="3000"/>
                                        <p:tgtEl>
                                          <p:spTgt spid="65"/>
                                        </p:tgtEl>
                                        <p:attrNameLst>
                                          <p:attrName>ppt_x</p:attrName>
                                        </p:attrNameLst>
                                      </p:cBhvr>
                                      <p:tavLst>
                                        <p:tav tm="0">
                                          <p:val>
                                            <p:strVal val="ppt_x"/>
                                          </p:val>
                                        </p:tav>
                                        <p:tav tm="100000">
                                          <p:val>
                                            <p:strVal val="ppt_x"/>
                                          </p:val>
                                        </p:tav>
                                      </p:tavLst>
                                    </p:anim>
                                    <p:anim calcmode="lin" valueType="num">
                                      <p:cBhvr additive="base">
                                        <p:cTn id="615" dur="3000"/>
                                        <p:tgtEl>
                                          <p:spTgt spid="65"/>
                                        </p:tgtEl>
                                        <p:attrNameLst>
                                          <p:attrName>ppt_y</p:attrName>
                                        </p:attrNameLst>
                                      </p:cBhvr>
                                      <p:tavLst>
                                        <p:tav tm="0">
                                          <p:val>
                                            <p:strVal val="ppt_y"/>
                                          </p:val>
                                        </p:tav>
                                        <p:tav tm="100000">
                                          <p:val>
                                            <p:strVal val="1+ppt_h/2"/>
                                          </p:val>
                                        </p:tav>
                                      </p:tavLst>
                                    </p:anim>
                                    <p:set>
                                      <p:cBhvr>
                                        <p:cTn id="616" dur="1" fill="hold">
                                          <p:stCondLst>
                                            <p:cond delay="2999"/>
                                          </p:stCondLst>
                                        </p:cTn>
                                        <p:tgtEl>
                                          <p:spTgt spid="65"/>
                                        </p:tgtEl>
                                        <p:attrNameLst>
                                          <p:attrName>style.visibility</p:attrName>
                                        </p:attrNameLst>
                                      </p:cBhvr>
                                      <p:to>
                                        <p:strVal val="hidden"/>
                                      </p:to>
                                    </p:set>
                                  </p:childTnLst>
                                </p:cTn>
                              </p:par>
                              <p:par>
                                <p:cTn id="617" presetID="2" presetClass="exit" presetSubtype="1" fill="hold" nodeType="withEffect">
                                  <p:stCondLst>
                                    <p:cond delay="0"/>
                                  </p:stCondLst>
                                  <p:childTnLst>
                                    <p:anim calcmode="lin" valueType="num">
                                      <p:cBhvr additive="base">
                                        <p:cTn id="618" dur="3000"/>
                                        <p:tgtEl>
                                          <p:spTgt spid="8"/>
                                        </p:tgtEl>
                                        <p:attrNameLst>
                                          <p:attrName>ppt_x</p:attrName>
                                        </p:attrNameLst>
                                      </p:cBhvr>
                                      <p:tavLst>
                                        <p:tav tm="0">
                                          <p:val>
                                            <p:strVal val="ppt_x"/>
                                          </p:val>
                                        </p:tav>
                                        <p:tav tm="100000">
                                          <p:val>
                                            <p:strVal val="ppt_x"/>
                                          </p:val>
                                        </p:tav>
                                      </p:tavLst>
                                    </p:anim>
                                    <p:anim calcmode="lin" valueType="num">
                                      <p:cBhvr additive="base">
                                        <p:cTn id="619" dur="3000"/>
                                        <p:tgtEl>
                                          <p:spTgt spid="8"/>
                                        </p:tgtEl>
                                        <p:attrNameLst>
                                          <p:attrName>ppt_y</p:attrName>
                                        </p:attrNameLst>
                                      </p:cBhvr>
                                      <p:tavLst>
                                        <p:tav tm="0">
                                          <p:val>
                                            <p:strVal val="ppt_y"/>
                                          </p:val>
                                        </p:tav>
                                        <p:tav tm="100000">
                                          <p:val>
                                            <p:strVal val="0-ppt_h/2"/>
                                          </p:val>
                                        </p:tav>
                                      </p:tavLst>
                                    </p:anim>
                                    <p:set>
                                      <p:cBhvr>
                                        <p:cTn id="620" dur="1" fill="hold">
                                          <p:stCondLst>
                                            <p:cond delay="2999"/>
                                          </p:stCondLst>
                                        </p:cTn>
                                        <p:tgtEl>
                                          <p:spTgt spid="8"/>
                                        </p:tgtEl>
                                        <p:attrNameLst>
                                          <p:attrName>style.visibility</p:attrName>
                                        </p:attrNameLst>
                                      </p:cBhvr>
                                      <p:to>
                                        <p:strVal val="hidden"/>
                                      </p:to>
                                    </p:set>
                                  </p:childTnLst>
                                </p:cTn>
                              </p:par>
                              <p:par>
                                <p:cTn id="621" presetID="2" presetClass="exit" presetSubtype="1" fill="hold" nodeType="withEffect">
                                  <p:stCondLst>
                                    <p:cond delay="0"/>
                                  </p:stCondLst>
                                  <p:childTnLst>
                                    <p:anim calcmode="lin" valueType="num">
                                      <p:cBhvr additive="base">
                                        <p:cTn id="622" dur="3000"/>
                                        <p:tgtEl>
                                          <p:spTgt spid="16"/>
                                        </p:tgtEl>
                                        <p:attrNameLst>
                                          <p:attrName>ppt_x</p:attrName>
                                        </p:attrNameLst>
                                      </p:cBhvr>
                                      <p:tavLst>
                                        <p:tav tm="0">
                                          <p:val>
                                            <p:strVal val="ppt_x"/>
                                          </p:val>
                                        </p:tav>
                                        <p:tav tm="100000">
                                          <p:val>
                                            <p:strVal val="ppt_x"/>
                                          </p:val>
                                        </p:tav>
                                      </p:tavLst>
                                    </p:anim>
                                    <p:anim calcmode="lin" valueType="num">
                                      <p:cBhvr additive="base">
                                        <p:cTn id="623" dur="3000"/>
                                        <p:tgtEl>
                                          <p:spTgt spid="16"/>
                                        </p:tgtEl>
                                        <p:attrNameLst>
                                          <p:attrName>ppt_y</p:attrName>
                                        </p:attrNameLst>
                                      </p:cBhvr>
                                      <p:tavLst>
                                        <p:tav tm="0">
                                          <p:val>
                                            <p:strVal val="ppt_y"/>
                                          </p:val>
                                        </p:tav>
                                        <p:tav tm="100000">
                                          <p:val>
                                            <p:strVal val="0-ppt_h/2"/>
                                          </p:val>
                                        </p:tav>
                                      </p:tavLst>
                                    </p:anim>
                                    <p:set>
                                      <p:cBhvr>
                                        <p:cTn id="624" dur="1" fill="hold">
                                          <p:stCondLst>
                                            <p:cond delay="2999"/>
                                          </p:stCondLst>
                                        </p:cTn>
                                        <p:tgtEl>
                                          <p:spTgt spid="16"/>
                                        </p:tgtEl>
                                        <p:attrNameLst>
                                          <p:attrName>style.visibility</p:attrName>
                                        </p:attrNameLst>
                                      </p:cBhvr>
                                      <p:to>
                                        <p:strVal val="hidden"/>
                                      </p:to>
                                    </p:set>
                                  </p:childTnLst>
                                </p:cTn>
                              </p:par>
                              <p:par>
                                <p:cTn id="625" presetID="2" presetClass="exit" presetSubtype="1" fill="hold" nodeType="withEffect">
                                  <p:stCondLst>
                                    <p:cond delay="0"/>
                                  </p:stCondLst>
                                  <p:childTnLst>
                                    <p:anim calcmode="lin" valueType="num">
                                      <p:cBhvr additive="base">
                                        <p:cTn id="626" dur="3000"/>
                                        <p:tgtEl>
                                          <p:spTgt spid="24"/>
                                        </p:tgtEl>
                                        <p:attrNameLst>
                                          <p:attrName>ppt_x</p:attrName>
                                        </p:attrNameLst>
                                      </p:cBhvr>
                                      <p:tavLst>
                                        <p:tav tm="0">
                                          <p:val>
                                            <p:strVal val="ppt_x"/>
                                          </p:val>
                                        </p:tav>
                                        <p:tav tm="100000">
                                          <p:val>
                                            <p:strVal val="ppt_x"/>
                                          </p:val>
                                        </p:tav>
                                      </p:tavLst>
                                    </p:anim>
                                    <p:anim calcmode="lin" valueType="num">
                                      <p:cBhvr additive="base">
                                        <p:cTn id="627" dur="3000"/>
                                        <p:tgtEl>
                                          <p:spTgt spid="24"/>
                                        </p:tgtEl>
                                        <p:attrNameLst>
                                          <p:attrName>ppt_y</p:attrName>
                                        </p:attrNameLst>
                                      </p:cBhvr>
                                      <p:tavLst>
                                        <p:tav tm="0">
                                          <p:val>
                                            <p:strVal val="ppt_y"/>
                                          </p:val>
                                        </p:tav>
                                        <p:tav tm="100000">
                                          <p:val>
                                            <p:strVal val="0-ppt_h/2"/>
                                          </p:val>
                                        </p:tav>
                                      </p:tavLst>
                                    </p:anim>
                                    <p:set>
                                      <p:cBhvr>
                                        <p:cTn id="628" dur="1" fill="hold">
                                          <p:stCondLst>
                                            <p:cond delay="2999"/>
                                          </p:stCondLst>
                                        </p:cTn>
                                        <p:tgtEl>
                                          <p:spTgt spid="24"/>
                                        </p:tgtEl>
                                        <p:attrNameLst>
                                          <p:attrName>style.visibility</p:attrName>
                                        </p:attrNameLst>
                                      </p:cBhvr>
                                      <p:to>
                                        <p:strVal val="hidden"/>
                                      </p:to>
                                    </p:set>
                                  </p:childTnLst>
                                </p:cTn>
                              </p:par>
                              <p:par>
                                <p:cTn id="629" presetID="2" presetClass="exit" presetSubtype="1" fill="hold" nodeType="withEffect">
                                  <p:stCondLst>
                                    <p:cond delay="0"/>
                                  </p:stCondLst>
                                  <p:childTnLst>
                                    <p:anim calcmode="lin" valueType="num">
                                      <p:cBhvr additive="base">
                                        <p:cTn id="630" dur="3000"/>
                                        <p:tgtEl>
                                          <p:spTgt spid="32"/>
                                        </p:tgtEl>
                                        <p:attrNameLst>
                                          <p:attrName>ppt_x</p:attrName>
                                        </p:attrNameLst>
                                      </p:cBhvr>
                                      <p:tavLst>
                                        <p:tav tm="0">
                                          <p:val>
                                            <p:strVal val="ppt_x"/>
                                          </p:val>
                                        </p:tav>
                                        <p:tav tm="100000">
                                          <p:val>
                                            <p:strVal val="ppt_x"/>
                                          </p:val>
                                        </p:tav>
                                      </p:tavLst>
                                    </p:anim>
                                    <p:anim calcmode="lin" valueType="num">
                                      <p:cBhvr additive="base">
                                        <p:cTn id="631" dur="3000"/>
                                        <p:tgtEl>
                                          <p:spTgt spid="32"/>
                                        </p:tgtEl>
                                        <p:attrNameLst>
                                          <p:attrName>ppt_y</p:attrName>
                                        </p:attrNameLst>
                                      </p:cBhvr>
                                      <p:tavLst>
                                        <p:tav tm="0">
                                          <p:val>
                                            <p:strVal val="ppt_y"/>
                                          </p:val>
                                        </p:tav>
                                        <p:tav tm="100000">
                                          <p:val>
                                            <p:strVal val="0-ppt_h/2"/>
                                          </p:val>
                                        </p:tav>
                                      </p:tavLst>
                                    </p:anim>
                                    <p:set>
                                      <p:cBhvr>
                                        <p:cTn id="632" dur="1" fill="hold">
                                          <p:stCondLst>
                                            <p:cond delay="2999"/>
                                          </p:stCondLst>
                                        </p:cTn>
                                        <p:tgtEl>
                                          <p:spTgt spid="32"/>
                                        </p:tgtEl>
                                        <p:attrNameLst>
                                          <p:attrName>style.visibility</p:attrName>
                                        </p:attrNameLst>
                                      </p:cBhvr>
                                      <p:to>
                                        <p:strVal val="hidden"/>
                                      </p:to>
                                    </p:set>
                                  </p:childTnLst>
                                </p:cTn>
                              </p:par>
                              <p:par>
                                <p:cTn id="633" presetID="2" presetClass="exit" presetSubtype="1" fill="hold" nodeType="withEffect">
                                  <p:stCondLst>
                                    <p:cond delay="0"/>
                                  </p:stCondLst>
                                  <p:childTnLst>
                                    <p:anim calcmode="lin" valueType="num">
                                      <p:cBhvr additive="base">
                                        <p:cTn id="634" dur="3000"/>
                                        <p:tgtEl>
                                          <p:spTgt spid="40"/>
                                        </p:tgtEl>
                                        <p:attrNameLst>
                                          <p:attrName>ppt_x</p:attrName>
                                        </p:attrNameLst>
                                      </p:cBhvr>
                                      <p:tavLst>
                                        <p:tav tm="0">
                                          <p:val>
                                            <p:strVal val="ppt_x"/>
                                          </p:val>
                                        </p:tav>
                                        <p:tav tm="100000">
                                          <p:val>
                                            <p:strVal val="ppt_x"/>
                                          </p:val>
                                        </p:tav>
                                      </p:tavLst>
                                    </p:anim>
                                    <p:anim calcmode="lin" valueType="num">
                                      <p:cBhvr additive="base">
                                        <p:cTn id="635" dur="3000"/>
                                        <p:tgtEl>
                                          <p:spTgt spid="40"/>
                                        </p:tgtEl>
                                        <p:attrNameLst>
                                          <p:attrName>ppt_y</p:attrName>
                                        </p:attrNameLst>
                                      </p:cBhvr>
                                      <p:tavLst>
                                        <p:tav tm="0">
                                          <p:val>
                                            <p:strVal val="ppt_y"/>
                                          </p:val>
                                        </p:tav>
                                        <p:tav tm="100000">
                                          <p:val>
                                            <p:strVal val="0-ppt_h/2"/>
                                          </p:val>
                                        </p:tav>
                                      </p:tavLst>
                                    </p:anim>
                                    <p:set>
                                      <p:cBhvr>
                                        <p:cTn id="636" dur="1" fill="hold">
                                          <p:stCondLst>
                                            <p:cond delay="2999"/>
                                          </p:stCondLst>
                                        </p:cTn>
                                        <p:tgtEl>
                                          <p:spTgt spid="40"/>
                                        </p:tgtEl>
                                        <p:attrNameLst>
                                          <p:attrName>style.visibility</p:attrName>
                                        </p:attrNameLst>
                                      </p:cBhvr>
                                      <p:to>
                                        <p:strVal val="hidden"/>
                                      </p:to>
                                    </p:set>
                                  </p:childTnLst>
                                </p:cTn>
                              </p:par>
                              <p:par>
                                <p:cTn id="637" presetID="2" presetClass="exit" presetSubtype="1" fill="hold" nodeType="withEffect">
                                  <p:stCondLst>
                                    <p:cond delay="0"/>
                                  </p:stCondLst>
                                  <p:childTnLst>
                                    <p:anim calcmode="lin" valueType="num">
                                      <p:cBhvr additive="base">
                                        <p:cTn id="638" dur="3000"/>
                                        <p:tgtEl>
                                          <p:spTgt spid="48"/>
                                        </p:tgtEl>
                                        <p:attrNameLst>
                                          <p:attrName>ppt_x</p:attrName>
                                        </p:attrNameLst>
                                      </p:cBhvr>
                                      <p:tavLst>
                                        <p:tav tm="0">
                                          <p:val>
                                            <p:strVal val="ppt_x"/>
                                          </p:val>
                                        </p:tav>
                                        <p:tav tm="100000">
                                          <p:val>
                                            <p:strVal val="ppt_x"/>
                                          </p:val>
                                        </p:tav>
                                      </p:tavLst>
                                    </p:anim>
                                    <p:anim calcmode="lin" valueType="num">
                                      <p:cBhvr additive="base">
                                        <p:cTn id="639" dur="3000"/>
                                        <p:tgtEl>
                                          <p:spTgt spid="48"/>
                                        </p:tgtEl>
                                        <p:attrNameLst>
                                          <p:attrName>ppt_y</p:attrName>
                                        </p:attrNameLst>
                                      </p:cBhvr>
                                      <p:tavLst>
                                        <p:tav tm="0">
                                          <p:val>
                                            <p:strVal val="ppt_y"/>
                                          </p:val>
                                        </p:tav>
                                        <p:tav tm="100000">
                                          <p:val>
                                            <p:strVal val="0-ppt_h/2"/>
                                          </p:val>
                                        </p:tav>
                                      </p:tavLst>
                                    </p:anim>
                                    <p:set>
                                      <p:cBhvr>
                                        <p:cTn id="640" dur="1" fill="hold">
                                          <p:stCondLst>
                                            <p:cond delay="2999"/>
                                          </p:stCondLst>
                                        </p:cTn>
                                        <p:tgtEl>
                                          <p:spTgt spid="48"/>
                                        </p:tgtEl>
                                        <p:attrNameLst>
                                          <p:attrName>style.visibility</p:attrName>
                                        </p:attrNameLst>
                                      </p:cBhvr>
                                      <p:to>
                                        <p:strVal val="hidden"/>
                                      </p:to>
                                    </p:set>
                                  </p:childTnLst>
                                </p:cTn>
                              </p:par>
                              <p:par>
                                <p:cTn id="641" presetID="2" presetClass="exit" presetSubtype="1" fill="hold" nodeType="withEffect">
                                  <p:stCondLst>
                                    <p:cond delay="0"/>
                                  </p:stCondLst>
                                  <p:childTnLst>
                                    <p:anim calcmode="lin" valueType="num">
                                      <p:cBhvr additive="base">
                                        <p:cTn id="642" dur="3000"/>
                                        <p:tgtEl>
                                          <p:spTgt spid="56"/>
                                        </p:tgtEl>
                                        <p:attrNameLst>
                                          <p:attrName>ppt_x</p:attrName>
                                        </p:attrNameLst>
                                      </p:cBhvr>
                                      <p:tavLst>
                                        <p:tav tm="0">
                                          <p:val>
                                            <p:strVal val="ppt_x"/>
                                          </p:val>
                                        </p:tav>
                                        <p:tav tm="100000">
                                          <p:val>
                                            <p:strVal val="ppt_x"/>
                                          </p:val>
                                        </p:tav>
                                      </p:tavLst>
                                    </p:anim>
                                    <p:anim calcmode="lin" valueType="num">
                                      <p:cBhvr additive="base">
                                        <p:cTn id="643" dur="3000"/>
                                        <p:tgtEl>
                                          <p:spTgt spid="56"/>
                                        </p:tgtEl>
                                        <p:attrNameLst>
                                          <p:attrName>ppt_y</p:attrName>
                                        </p:attrNameLst>
                                      </p:cBhvr>
                                      <p:tavLst>
                                        <p:tav tm="0">
                                          <p:val>
                                            <p:strVal val="ppt_y"/>
                                          </p:val>
                                        </p:tav>
                                        <p:tav tm="100000">
                                          <p:val>
                                            <p:strVal val="0-ppt_h/2"/>
                                          </p:val>
                                        </p:tav>
                                      </p:tavLst>
                                    </p:anim>
                                    <p:set>
                                      <p:cBhvr>
                                        <p:cTn id="644" dur="1" fill="hold">
                                          <p:stCondLst>
                                            <p:cond delay="2999"/>
                                          </p:stCondLst>
                                        </p:cTn>
                                        <p:tgtEl>
                                          <p:spTgt spid="56"/>
                                        </p:tgtEl>
                                        <p:attrNameLst>
                                          <p:attrName>style.visibility</p:attrName>
                                        </p:attrNameLst>
                                      </p:cBhvr>
                                      <p:to>
                                        <p:strVal val="hidden"/>
                                      </p:to>
                                    </p:set>
                                  </p:childTnLst>
                                </p:cTn>
                              </p:par>
                              <p:par>
                                <p:cTn id="645" presetID="2" presetClass="exit" presetSubtype="1" fill="hold" nodeType="withEffect">
                                  <p:stCondLst>
                                    <p:cond delay="0"/>
                                  </p:stCondLst>
                                  <p:childTnLst>
                                    <p:anim calcmode="lin" valueType="num">
                                      <p:cBhvr additive="base">
                                        <p:cTn id="646" dur="3000"/>
                                        <p:tgtEl>
                                          <p:spTgt spid="64"/>
                                        </p:tgtEl>
                                        <p:attrNameLst>
                                          <p:attrName>ppt_x</p:attrName>
                                        </p:attrNameLst>
                                      </p:cBhvr>
                                      <p:tavLst>
                                        <p:tav tm="0">
                                          <p:val>
                                            <p:strVal val="ppt_x"/>
                                          </p:val>
                                        </p:tav>
                                        <p:tav tm="100000">
                                          <p:val>
                                            <p:strVal val="ppt_x"/>
                                          </p:val>
                                        </p:tav>
                                      </p:tavLst>
                                    </p:anim>
                                    <p:anim calcmode="lin" valueType="num">
                                      <p:cBhvr additive="base">
                                        <p:cTn id="647" dur="3000"/>
                                        <p:tgtEl>
                                          <p:spTgt spid="64"/>
                                        </p:tgtEl>
                                        <p:attrNameLst>
                                          <p:attrName>ppt_y</p:attrName>
                                        </p:attrNameLst>
                                      </p:cBhvr>
                                      <p:tavLst>
                                        <p:tav tm="0">
                                          <p:val>
                                            <p:strVal val="ppt_y"/>
                                          </p:val>
                                        </p:tav>
                                        <p:tav tm="100000">
                                          <p:val>
                                            <p:strVal val="0-ppt_h/2"/>
                                          </p:val>
                                        </p:tav>
                                      </p:tavLst>
                                    </p:anim>
                                    <p:set>
                                      <p:cBhvr>
                                        <p:cTn id="648" dur="1" fill="hold">
                                          <p:stCondLst>
                                            <p:cond delay="2999"/>
                                          </p:stCondLst>
                                        </p:cTn>
                                        <p:tgtEl>
                                          <p:spTgt spid="64"/>
                                        </p:tgtEl>
                                        <p:attrNameLst>
                                          <p:attrName>style.visibility</p:attrName>
                                        </p:attrNameLst>
                                      </p:cBhvr>
                                      <p:to>
                                        <p:strVal val="hidden"/>
                                      </p:to>
                                    </p:set>
                                  </p:childTnLst>
                                </p:cTn>
                              </p:par>
                              <p:par>
                                <p:cTn id="649" presetID="8" presetClass="emph" presetSubtype="0" fill="hold" nodeType="withEffect">
                                  <p:stCondLst>
                                    <p:cond delay="0"/>
                                  </p:stCondLst>
                                  <p:childTnLst>
                                    <p:animRot by="21600000">
                                      <p:cBhvr>
                                        <p:cTn id="650" dur="3000" fill="hold"/>
                                        <p:tgtEl>
                                          <p:spTgt spid="3"/>
                                        </p:tgtEl>
                                        <p:attrNameLst>
                                          <p:attrName>r</p:attrName>
                                        </p:attrNameLst>
                                      </p:cBhvr>
                                    </p:animRot>
                                  </p:childTnLst>
                                </p:cTn>
                              </p:par>
                              <p:par>
                                <p:cTn id="651" presetID="8" presetClass="emph" presetSubtype="0" fill="hold" nodeType="withEffect">
                                  <p:stCondLst>
                                    <p:cond delay="0"/>
                                  </p:stCondLst>
                                  <p:childTnLst>
                                    <p:animRot by="21600000">
                                      <p:cBhvr>
                                        <p:cTn id="652" dur="3000" fill="hold"/>
                                        <p:tgtEl>
                                          <p:spTgt spid="4"/>
                                        </p:tgtEl>
                                        <p:attrNameLst>
                                          <p:attrName>r</p:attrName>
                                        </p:attrNameLst>
                                      </p:cBhvr>
                                    </p:animRot>
                                  </p:childTnLst>
                                </p:cTn>
                              </p:par>
                              <p:par>
                                <p:cTn id="653" presetID="8" presetClass="emph" presetSubtype="0" fill="hold" nodeType="withEffect">
                                  <p:stCondLst>
                                    <p:cond delay="0"/>
                                  </p:stCondLst>
                                  <p:childTnLst>
                                    <p:animRot by="21600000">
                                      <p:cBhvr>
                                        <p:cTn id="654" dur="3000" fill="hold"/>
                                        <p:tgtEl>
                                          <p:spTgt spid="5"/>
                                        </p:tgtEl>
                                        <p:attrNameLst>
                                          <p:attrName>r</p:attrName>
                                        </p:attrNameLst>
                                      </p:cBhvr>
                                    </p:animRot>
                                  </p:childTnLst>
                                </p:cTn>
                              </p:par>
                              <p:par>
                                <p:cTn id="655" presetID="8" presetClass="emph" presetSubtype="0" fill="hold" nodeType="withEffect">
                                  <p:stCondLst>
                                    <p:cond delay="0"/>
                                  </p:stCondLst>
                                  <p:childTnLst>
                                    <p:animRot by="21600000">
                                      <p:cBhvr>
                                        <p:cTn id="656" dur="3000" fill="hold"/>
                                        <p:tgtEl>
                                          <p:spTgt spid="6"/>
                                        </p:tgtEl>
                                        <p:attrNameLst>
                                          <p:attrName>r</p:attrName>
                                        </p:attrNameLst>
                                      </p:cBhvr>
                                    </p:animRot>
                                  </p:childTnLst>
                                </p:cTn>
                              </p:par>
                              <p:par>
                                <p:cTn id="657" presetID="8" presetClass="emph" presetSubtype="0" fill="hold" nodeType="withEffect">
                                  <p:stCondLst>
                                    <p:cond delay="0"/>
                                  </p:stCondLst>
                                  <p:childTnLst>
                                    <p:animRot by="21600000">
                                      <p:cBhvr>
                                        <p:cTn id="658" dur="3000" fill="hold"/>
                                        <p:tgtEl>
                                          <p:spTgt spid="11"/>
                                        </p:tgtEl>
                                        <p:attrNameLst>
                                          <p:attrName>r</p:attrName>
                                        </p:attrNameLst>
                                      </p:cBhvr>
                                    </p:animRot>
                                  </p:childTnLst>
                                </p:cTn>
                              </p:par>
                              <p:par>
                                <p:cTn id="659" presetID="8" presetClass="emph" presetSubtype="0" fill="hold" nodeType="withEffect">
                                  <p:stCondLst>
                                    <p:cond delay="0"/>
                                  </p:stCondLst>
                                  <p:childTnLst>
                                    <p:animRot by="21600000">
                                      <p:cBhvr>
                                        <p:cTn id="660" dur="3000" fill="hold"/>
                                        <p:tgtEl>
                                          <p:spTgt spid="12"/>
                                        </p:tgtEl>
                                        <p:attrNameLst>
                                          <p:attrName>r</p:attrName>
                                        </p:attrNameLst>
                                      </p:cBhvr>
                                    </p:animRot>
                                  </p:childTnLst>
                                </p:cTn>
                              </p:par>
                              <p:par>
                                <p:cTn id="661" presetID="8" presetClass="emph" presetSubtype="0" fill="hold" nodeType="withEffect">
                                  <p:stCondLst>
                                    <p:cond delay="0"/>
                                  </p:stCondLst>
                                  <p:childTnLst>
                                    <p:animRot by="21600000">
                                      <p:cBhvr>
                                        <p:cTn id="662" dur="3000" fill="hold"/>
                                        <p:tgtEl>
                                          <p:spTgt spid="13"/>
                                        </p:tgtEl>
                                        <p:attrNameLst>
                                          <p:attrName>r</p:attrName>
                                        </p:attrNameLst>
                                      </p:cBhvr>
                                    </p:animRot>
                                  </p:childTnLst>
                                </p:cTn>
                              </p:par>
                              <p:par>
                                <p:cTn id="663" presetID="8" presetClass="emph" presetSubtype="0" fill="hold" nodeType="withEffect">
                                  <p:stCondLst>
                                    <p:cond delay="0"/>
                                  </p:stCondLst>
                                  <p:childTnLst>
                                    <p:animRot by="21600000">
                                      <p:cBhvr>
                                        <p:cTn id="664" dur="3000" fill="hold"/>
                                        <p:tgtEl>
                                          <p:spTgt spid="14"/>
                                        </p:tgtEl>
                                        <p:attrNameLst>
                                          <p:attrName>r</p:attrName>
                                        </p:attrNameLst>
                                      </p:cBhvr>
                                    </p:animRot>
                                  </p:childTnLst>
                                </p:cTn>
                              </p:par>
                              <p:par>
                                <p:cTn id="665" presetID="8" presetClass="emph" presetSubtype="0" fill="hold" nodeType="withEffect">
                                  <p:stCondLst>
                                    <p:cond delay="0"/>
                                  </p:stCondLst>
                                  <p:childTnLst>
                                    <p:animRot by="21600000">
                                      <p:cBhvr>
                                        <p:cTn id="666" dur="3000" fill="hold"/>
                                        <p:tgtEl>
                                          <p:spTgt spid="19"/>
                                        </p:tgtEl>
                                        <p:attrNameLst>
                                          <p:attrName>r</p:attrName>
                                        </p:attrNameLst>
                                      </p:cBhvr>
                                    </p:animRot>
                                  </p:childTnLst>
                                </p:cTn>
                              </p:par>
                              <p:par>
                                <p:cTn id="667" presetID="8" presetClass="emph" presetSubtype="0" fill="hold" nodeType="withEffect">
                                  <p:stCondLst>
                                    <p:cond delay="0"/>
                                  </p:stCondLst>
                                  <p:childTnLst>
                                    <p:animRot by="21600000">
                                      <p:cBhvr>
                                        <p:cTn id="668" dur="3000" fill="hold"/>
                                        <p:tgtEl>
                                          <p:spTgt spid="20"/>
                                        </p:tgtEl>
                                        <p:attrNameLst>
                                          <p:attrName>r</p:attrName>
                                        </p:attrNameLst>
                                      </p:cBhvr>
                                    </p:animRot>
                                  </p:childTnLst>
                                </p:cTn>
                              </p:par>
                              <p:par>
                                <p:cTn id="669" presetID="8" presetClass="emph" presetSubtype="0" fill="hold" nodeType="withEffect">
                                  <p:stCondLst>
                                    <p:cond delay="0"/>
                                  </p:stCondLst>
                                  <p:childTnLst>
                                    <p:animRot by="21600000">
                                      <p:cBhvr>
                                        <p:cTn id="670" dur="3000" fill="hold"/>
                                        <p:tgtEl>
                                          <p:spTgt spid="21"/>
                                        </p:tgtEl>
                                        <p:attrNameLst>
                                          <p:attrName>r</p:attrName>
                                        </p:attrNameLst>
                                      </p:cBhvr>
                                    </p:animRot>
                                  </p:childTnLst>
                                </p:cTn>
                              </p:par>
                              <p:par>
                                <p:cTn id="671" presetID="8" presetClass="emph" presetSubtype="0" fill="hold" nodeType="withEffect">
                                  <p:stCondLst>
                                    <p:cond delay="0"/>
                                  </p:stCondLst>
                                  <p:childTnLst>
                                    <p:animRot by="21600000">
                                      <p:cBhvr>
                                        <p:cTn id="672" dur="3000" fill="hold"/>
                                        <p:tgtEl>
                                          <p:spTgt spid="22"/>
                                        </p:tgtEl>
                                        <p:attrNameLst>
                                          <p:attrName>r</p:attrName>
                                        </p:attrNameLst>
                                      </p:cBhvr>
                                    </p:animRot>
                                  </p:childTnLst>
                                </p:cTn>
                              </p:par>
                              <p:par>
                                <p:cTn id="673" presetID="8" presetClass="emph" presetSubtype="0" fill="hold" nodeType="withEffect">
                                  <p:stCondLst>
                                    <p:cond delay="0"/>
                                  </p:stCondLst>
                                  <p:childTnLst>
                                    <p:animRot by="21600000">
                                      <p:cBhvr>
                                        <p:cTn id="674" dur="3000" fill="hold"/>
                                        <p:tgtEl>
                                          <p:spTgt spid="27"/>
                                        </p:tgtEl>
                                        <p:attrNameLst>
                                          <p:attrName>r</p:attrName>
                                        </p:attrNameLst>
                                      </p:cBhvr>
                                    </p:animRot>
                                  </p:childTnLst>
                                </p:cTn>
                              </p:par>
                              <p:par>
                                <p:cTn id="675" presetID="8" presetClass="emph" presetSubtype="0" fill="hold" nodeType="withEffect">
                                  <p:stCondLst>
                                    <p:cond delay="0"/>
                                  </p:stCondLst>
                                  <p:childTnLst>
                                    <p:animRot by="21600000">
                                      <p:cBhvr>
                                        <p:cTn id="676" dur="3000" fill="hold"/>
                                        <p:tgtEl>
                                          <p:spTgt spid="28"/>
                                        </p:tgtEl>
                                        <p:attrNameLst>
                                          <p:attrName>r</p:attrName>
                                        </p:attrNameLst>
                                      </p:cBhvr>
                                    </p:animRot>
                                  </p:childTnLst>
                                </p:cTn>
                              </p:par>
                              <p:par>
                                <p:cTn id="677" presetID="8" presetClass="emph" presetSubtype="0" fill="hold" nodeType="withEffect">
                                  <p:stCondLst>
                                    <p:cond delay="0"/>
                                  </p:stCondLst>
                                  <p:childTnLst>
                                    <p:animRot by="21600000">
                                      <p:cBhvr>
                                        <p:cTn id="678" dur="3000" fill="hold"/>
                                        <p:tgtEl>
                                          <p:spTgt spid="29"/>
                                        </p:tgtEl>
                                        <p:attrNameLst>
                                          <p:attrName>r</p:attrName>
                                        </p:attrNameLst>
                                      </p:cBhvr>
                                    </p:animRot>
                                  </p:childTnLst>
                                </p:cTn>
                              </p:par>
                              <p:par>
                                <p:cTn id="679" presetID="8" presetClass="emph" presetSubtype="0" fill="hold" nodeType="withEffect">
                                  <p:stCondLst>
                                    <p:cond delay="0"/>
                                  </p:stCondLst>
                                  <p:childTnLst>
                                    <p:animRot by="21600000">
                                      <p:cBhvr>
                                        <p:cTn id="680" dur="3000" fill="hold"/>
                                        <p:tgtEl>
                                          <p:spTgt spid="30"/>
                                        </p:tgtEl>
                                        <p:attrNameLst>
                                          <p:attrName>r</p:attrName>
                                        </p:attrNameLst>
                                      </p:cBhvr>
                                    </p:animRot>
                                  </p:childTnLst>
                                </p:cTn>
                              </p:par>
                              <p:par>
                                <p:cTn id="681" presetID="8" presetClass="emph" presetSubtype="0" fill="hold" nodeType="withEffect">
                                  <p:stCondLst>
                                    <p:cond delay="0"/>
                                  </p:stCondLst>
                                  <p:childTnLst>
                                    <p:animRot by="21600000">
                                      <p:cBhvr>
                                        <p:cTn id="682" dur="3000" fill="hold"/>
                                        <p:tgtEl>
                                          <p:spTgt spid="35"/>
                                        </p:tgtEl>
                                        <p:attrNameLst>
                                          <p:attrName>r</p:attrName>
                                        </p:attrNameLst>
                                      </p:cBhvr>
                                    </p:animRot>
                                  </p:childTnLst>
                                </p:cTn>
                              </p:par>
                              <p:par>
                                <p:cTn id="683" presetID="8" presetClass="emph" presetSubtype="0" fill="hold" nodeType="withEffect">
                                  <p:stCondLst>
                                    <p:cond delay="0"/>
                                  </p:stCondLst>
                                  <p:childTnLst>
                                    <p:animRot by="21600000">
                                      <p:cBhvr>
                                        <p:cTn id="684" dur="3000" fill="hold"/>
                                        <p:tgtEl>
                                          <p:spTgt spid="36"/>
                                        </p:tgtEl>
                                        <p:attrNameLst>
                                          <p:attrName>r</p:attrName>
                                        </p:attrNameLst>
                                      </p:cBhvr>
                                    </p:animRot>
                                  </p:childTnLst>
                                </p:cTn>
                              </p:par>
                              <p:par>
                                <p:cTn id="685" presetID="8" presetClass="emph" presetSubtype="0" fill="hold" nodeType="withEffect">
                                  <p:stCondLst>
                                    <p:cond delay="0"/>
                                  </p:stCondLst>
                                  <p:childTnLst>
                                    <p:animRot by="21600000">
                                      <p:cBhvr>
                                        <p:cTn id="686" dur="3000" fill="hold"/>
                                        <p:tgtEl>
                                          <p:spTgt spid="37"/>
                                        </p:tgtEl>
                                        <p:attrNameLst>
                                          <p:attrName>r</p:attrName>
                                        </p:attrNameLst>
                                      </p:cBhvr>
                                    </p:animRot>
                                  </p:childTnLst>
                                </p:cTn>
                              </p:par>
                              <p:par>
                                <p:cTn id="687" presetID="8" presetClass="emph" presetSubtype="0" fill="hold" nodeType="withEffect">
                                  <p:stCondLst>
                                    <p:cond delay="0"/>
                                  </p:stCondLst>
                                  <p:childTnLst>
                                    <p:animRot by="21600000">
                                      <p:cBhvr>
                                        <p:cTn id="688" dur="3000" fill="hold"/>
                                        <p:tgtEl>
                                          <p:spTgt spid="38"/>
                                        </p:tgtEl>
                                        <p:attrNameLst>
                                          <p:attrName>r</p:attrName>
                                        </p:attrNameLst>
                                      </p:cBhvr>
                                    </p:animRot>
                                  </p:childTnLst>
                                </p:cTn>
                              </p:par>
                              <p:par>
                                <p:cTn id="689" presetID="8" presetClass="emph" presetSubtype="0" fill="hold" nodeType="withEffect">
                                  <p:stCondLst>
                                    <p:cond delay="0"/>
                                  </p:stCondLst>
                                  <p:childTnLst>
                                    <p:animRot by="21600000">
                                      <p:cBhvr>
                                        <p:cTn id="690" dur="3000" fill="hold"/>
                                        <p:tgtEl>
                                          <p:spTgt spid="43"/>
                                        </p:tgtEl>
                                        <p:attrNameLst>
                                          <p:attrName>r</p:attrName>
                                        </p:attrNameLst>
                                      </p:cBhvr>
                                    </p:animRot>
                                  </p:childTnLst>
                                </p:cTn>
                              </p:par>
                              <p:par>
                                <p:cTn id="691" presetID="8" presetClass="emph" presetSubtype="0" fill="hold" nodeType="withEffect">
                                  <p:stCondLst>
                                    <p:cond delay="0"/>
                                  </p:stCondLst>
                                  <p:childTnLst>
                                    <p:animRot by="21600000">
                                      <p:cBhvr>
                                        <p:cTn id="692" dur="3000" fill="hold"/>
                                        <p:tgtEl>
                                          <p:spTgt spid="44"/>
                                        </p:tgtEl>
                                        <p:attrNameLst>
                                          <p:attrName>r</p:attrName>
                                        </p:attrNameLst>
                                      </p:cBhvr>
                                    </p:animRot>
                                  </p:childTnLst>
                                </p:cTn>
                              </p:par>
                              <p:par>
                                <p:cTn id="693" presetID="8" presetClass="emph" presetSubtype="0" fill="hold" nodeType="withEffect">
                                  <p:stCondLst>
                                    <p:cond delay="0"/>
                                  </p:stCondLst>
                                  <p:childTnLst>
                                    <p:animRot by="21600000">
                                      <p:cBhvr>
                                        <p:cTn id="694" dur="3000" fill="hold"/>
                                        <p:tgtEl>
                                          <p:spTgt spid="45"/>
                                        </p:tgtEl>
                                        <p:attrNameLst>
                                          <p:attrName>r</p:attrName>
                                        </p:attrNameLst>
                                      </p:cBhvr>
                                    </p:animRot>
                                  </p:childTnLst>
                                </p:cTn>
                              </p:par>
                              <p:par>
                                <p:cTn id="695" presetID="8" presetClass="emph" presetSubtype="0" fill="hold" nodeType="withEffect">
                                  <p:stCondLst>
                                    <p:cond delay="0"/>
                                  </p:stCondLst>
                                  <p:childTnLst>
                                    <p:animRot by="21600000">
                                      <p:cBhvr>
                                        <p:cTn id="696" dur="3000" fill="hold"/>
                                        <p:tgtEl>
                                          <p:spTgt spid="46"/>
                                        </p:tgtEl>
                                        <p:attrNameLst>
                                          <p:attrName>r</p:attrName>
                                        </p:attrNameLst>
                                      </p:cBhvr>
                                    </p:animRot>
                                  </p:childTnLst>
                                </p:cTn>
                              </p:par>
                              <p:par>
                                <p:cTn id="697" presetID="8" presetClass="emph" presetSubtype="0" fill="hold" nodeType="withEffect">
                                  <p:stCondLst>
                                    <p:cond delay="0"/>
                                  </p:stCondLst>
                                  <p:childTnLst>
                                    <p:animRot by="21600000">
                                      <p:cBhvr>
                                        <p:cTn id="698" dur="3000" fill="hold"/>
                                        <p:tgtEl>
                                          <p:spTgt spid="51"/>
                                        </p:tgtEl>
                                        <p:attrNameLst>
                                          <p:attrName>r</p:attrName>
                                        </p:attrNameLst>
                                      </p:cBhvr>
                                    </p:animRot>
                                  </p:childTnLst>
                                </p:cTn>
                              </p:par>
                              <p:par>
                                <p:cTn id="699" presetID="8" presetClass="emph" presetSubtype="0" fill="hold" nodeType="withEffect">
                                  <p:stCondLst>
                                    <p:cond delay="0"/>
                                  </p:stCondLst>
                                  <p:childTnLst>
                                    <p:animRot by="21600000">
                                      <p:cBhvr>
                                        <p:cTn id="700" dur="3000" fill="hold"/>
                                        <p:tgtEl>
                                          <p:spTgt spid="52"/>
                                        </p:tgtEl>
                                        <p:attrNameLst>
                                          <p:attrName>r</p:attrName>
                                        </p:attrNameLst>
                                      </p:cBhvr>
                                    </p:animRot>
                                  </p:childTnLst>
                                </p:cTn>
                              </p:par>
                              <p:par>
                                <p:cTn id="701" presetID="8" presetClass="emph" presetSubtype="0" fill="hold" nodeType="withEffect">
                                  <p:stCondLst>
                                    <p:cond delay="0"/>
                                  </p:stCondLst>
                                  <p:childTnLst>
                                    <p:animRot by="21600000">
                                      <p:cBhvr>
                                        <p:cTn id="702" dur="3000" fill="hold"/>
                                        <p:tgtEl>
                                          <p:spTgt spid="53"/>
                                        </p:tgtEl>
                                        <p:attrNameLst>
                                          <p:attrName>r</p:attrName>
                                        </p:attrNameLst>
                                      </p:cBhvr>
                                    </p:animRot>
                                  </p:childTnLst>
                                </p:cTn>
                              </p:par>
                              <p:par>
                                <p:cTn id="703" presetID="8" presetClass="emph" presetSubtype="0" fill="hold" nodeType="withEffect">
                                  <p:stCondLst>
                                    <p:cond delay="0"/>
                                  </p:stCondLst>
                                  <p:childTnLst>
                                    <p:animRot by="21600000">
                                      <p:cBhvr>
                                        <p:cTn id="704" dur="3000" fill="hold"/>
                                        <p:tgtEl>
                                          <p:spTgt spid="54"/>
                                        </p:tgtEl>
                                        <p:attrNameLst>
                                          <p:attrName>r</p:attrName>
                                        </p:attrNameLst>
                                      </p:cBhvr>
                                    </p:animRot>
                                  </p:childTnLst>
                                </p:cTn>
                              </p:par>
                              <p:par>
                                <p:cTn id="705" presetID="8" presetClass="emph" presetSubtype="0" fill="hold" nodeType="withEffect">
                                  <p:stCondLst>
                                    <p:cond delay="0"/>
                                  </p:stCondLst>
                                  <p:childTnLst>
                                    <p:animRot by="21600000">
                                      <p:cBhvr>
                                        <p:cTn id="706" dur="3000" fill="hold"/>
                                        <p:tgtEl>
                                          <p:spTgt spid="59"/>
                                        </p:tgtEl>
                                        <p:attrNameLst>
                                          <p:attrName>r</p:attrName>
                                        </p:attrNameLst>
                                      </p:cBhvr>
                                    </p:animRot>
                                  </p:childTnLst>
                                </p:cTn>
                              </p:par>
                              <p:par>
                                <p:cTn id="707" presetID="8" presetClass="emph" presetSubtype="0" fill="hold" nodeType="withEffect">
                                  <p:stCondLst>
                                    <p:cond delay="0"/>
                                  </p:stCondLst>
                                  <p:childTnLst>
                                    <p:animRot by="21600000">
                                      <p:cBhvr>
                                        <p:cTn id="708" dur="3000" fill="hold"/>
                                        <p:tgtEl>
                                          <p:spTgt spid="60"/>
                                        </p:tgtEl>
                                        <p:attrNameLst>
                                          <p:attrName>r</p:attrName>
                                        </p:attrNameLst>
                                      </p:cBhvr>
                                    </p:animRot>
                                  </p:childTnLst>
                                </p:cTn>
                              </p:par>
                              <p:par>
                                <p:cTn id="709" presetID="8" presetClass="emph" presetSubtype="0" fill="hold" nodeType="withEffect">
                                  <p:stCondLst>
                                    <p:cond delay="0"/>
                                  </p:stCondLst>
                                  <p:childTnLst>
                                    <p:animRot by="21600000">
                                      <p:cBhvr>
                                        <p:cTn id="710" dur="3000" fill="hold"/>
                                        <p:tgtEl>
                                          <p:spTgt spid="61"/>
                                        </p:tgtEl>
                                        <p:attrNameLst>
                                          <p:attrName>r</p:attrName>
                                        </p:attrNameLst>
                                      </p:cBhvr>
                                    </p:animRot>
                                  </p:childTnLst>
                                </p:cTn>
                              </p:par>
                              <p:par>
                                <p:cTn id="711" presetID="8" presetClass="emph" presetSubtype="0" fill="hold" nodeType="withEffect">
                                  <p:stCondLst>
                                    <p:cond delay="0"/>
                                  </p:stCondLst>
                                  <p:childTnLst>
                                    <p:animRot by="21600000">
                                      <p:cBhvr>
                                        <p:cTn id="712" dur="3000" fill="hold"/>
                                        <p:tgtEl>
                                          <p:spTgt spid="62"/>
                                        </p:tgtEl>
                                        <p:attrNameLst>
                                          <p:attrName>r</p:attrName>
                                        </p:attrNameLst>
                                      </p:cBhvr>
                                    </p:animRot>
                                  </p:childTnLst>
                                </p:cTn>
                              </p:par>
                              <p:par>
                                <p:cTn id="713" presetID="8" presetClass="emph" presetSubtype="0" fill="hold" nodeType="withEffect">
                                  <p:stCondLst>
                                    <p:cond delay="0"/>
                                  </p:stCondLst>
                                  <p:childTnLst>
                                    <p:animRot by="-21600000">
                                      <p:cBhvr>
                                        <p:cTn id="714" dur="3000" fill="hold"/>
                                        <p:tgtEl>
                                          <p:spTgt spid="7"/>
                                        </p:tgtEl>
                                        <p:attrNameLst>
                                          <p:attrName>r</p:attrName>
                                        </p:attrNameLst>
                                      </p:cBhvr>
                                    </p:animRot>
                                  </p:childTnLst>
                                </p:cTn>
                              </p:par>
                              <p:par>
                                <p:cTn id="715" presetID="8" presetClass="emph" presetSubtype="0" fill="hold" nodeType="withEffect">
                                  <p:stCondLst>
                                    <p:cond delay="0"/>
                                  </p:stCondLst>
                                  <p:childTnLst>
                                    <p:animRot by="-21600000">
                                      <p:cBhvr>
                                        <p:cTn id="716" dur="3000" fill="hold"/>
                                        <p:tgtEl>
                                          <p:spTgt spid="8"/>
                                        </p:tgtEl>
                                        <p:attrNameLst>
                                          <p:attrName>r</p:attrName>
                                        </p:attrNameLst>
                                      </p:cBhvr>
                                    </p:animRot>
                                  </p:childTnLst>
                                </p:cTn>
                              </p:par>
                              <p:par>
                                <p:cTn id="717" presetID="8" presetClass="emph" presetSubtype="0" fill="hold" nodeType="withEffect">
                                  <p:stCondLst>
                                    <p:cond delay="0"/>
                                  </p:stCondLst>
                                  <p:childTnLst>
                                    <p:animRot by="-21600000">
                                      <p:cBhvr>
                                        <p:cTn id="718" dur="3000" fill="hold"/>
                                        <p:tgtEl>
                                          <p:spTgt spid="9"/>
                                        </p:tgtEl>
                                        <p:attrNameLst>
                                          <p:attrName>r</p:attrName>
                                        </p:attrNameLst>
                                      </p:cBhvr>
                                    </p:animRot>
                                  </p:childTnLst>
                                </p:cTn>
                              </p:par>
                              <p:par>
                                <p:cTn id="719" presetID="8" presetClass="emph" presetSubtype="0" fill="hold" nodeType="withEffect">
                                  <p:stCondLst>
                                    <p:cond delay="0"/>
                                  </p:stCondLst>
                                  <p:childTnLst>
                                    <p:animRot by="-21600000">
                                      <p:cBhvr>
                                        <p:cTn id="720" dur="3000" fill="hold"/>
                                        <p:tgtEl>
                                          <p:spTgt spid="10"/>
                                        </p:tgtEl>
                                        <p:attrNameLst>
                                          <p:attrName>r</p:attrName>
                                        </p:attrNameLst>
                                      </p:cBhvr>
                                    </p:animRot>
                                  </p:childTnLst>
                                </p:cTn>
                              </p:par>
                              <p:par>
                                <p:cTn id="721" presetID="8" presetClass="emph" presetSubtype="0" fill="hold" nodeType="withEffect">
                                  <p:stCondLst>
                                    <p:cond delay="0"/>
                                  </p:stCondLst>
                                  <p:childTnLst>
                                    <p:animRot by="-21600000">
                                      <p:cBhvr>
                                        <p:cTn id="722" dur="3000" fill="hold"/>
                                        <p:tgtEl>
                                          <p:spTgt spid="15"/>
                                        </p:tgtEl>
                                        <p:attrNameLst>
                                          <p:attrName>r</p:attrName>
                                        </p:attrNameLst>
                                      </p:cBhvr>
                                    </p:animRot>
                                  </p:childTnLst>
                                </p:cTn>
                              </p:par>
                              <p:par>
                                <p:cTn id="723" presetID="8" presetClass="emph" presetSubtype="0" fill="hold" nodeType="withEffect">
                                  <p:stCondLst>
                                    <p:cond delay="0"/>
                                  </p:stCondLst>
                                  <p:childTnLst>
                                    <p:animRot by="-21600000">
                                      <p:cBhvr>
                                        <p:cTn id="724" dur="3000" fill="hold"/>
                                        <p:tgtEl>
                                          <p:spTgt spid="16"/>
                                        </p:tgtEl>
                                        <p:attrNameLst>
                                          <p:attrName>r</p:attrName>
                                        </p:attrNameLst>
                                      </p:cBhvr>
                                    </p:animRot>
                                  </p:childTnLst>
                                </p:cTn>
                              </p:par>
                              <p:par>
                                <p:cTn id="725" presetID="8" presetClass="emph" presetSubtype="0" fill="hold" nodeType="withEffect">
                                  <p:stCondLst>
                                    <p:cond delay="0"/>
                                  </p:stCondLst>
                                  <p:childTnLst>
                                    <p:animRot by="-21600000">
                                      <p:cBhvr>
                                        <p:cTn id="726" dur="3000" fill="hold"/>
                                        <p:tgtEl>
                                          <p:spTgt spid="17"/>
                                        </p:tgtEl>
                                        <p:attrNameLst>
                                          <p:attrName>r</p:attrName>
                                        </p:attrNameLst>
                                      </p:cBhvr>
                                    </p:animRot>
                                  </p:childTnLst>
                                </p:cTn>
                              </p:par>
                              <p:par>
                                <p:cTn id="727" presetID="8" presetClass="emph" presetSubtype="0" fill="hold" nodeType="withEffect">
                                  <p:stCondLst>
                                    <p:cond delay="0"/>
                                  </p:stCondLst>
                                  <p:childTnLst>
                                    <p:animRot by="-21600000">
                                      <p:cBhvr>
                                        <p:cTn id="728" dur="3000" fill="hold"/>
                                        <p:tgtEl>
                                          <p:spTgt spid="18"/>
                                        </p:tgtEl>
                                        <p:attrNameLst>
                                          <p:attrName>r</p:attrName>
                                        </p:attrNameLst>
                                      </p:cBhvr>
                                    </p:animRot>
                                  </p:childTnLst>
                                </p:cTn>
                              </p:par>
                              <p:par>
                                <p:cTn id="729" presetID="8" presetClass="emph" presetSubtype="0" fill="hold" nodeType="withEffect">
                                  <p:stCondLst>
                                    <p:cond delay="0"/>
                                  </p:stCondLst>
                                  <p:childTnLst>
                                    <p:animRot by="-21600000">
                                      <p:cBhvr>
                                        <p:cTn id="730" dur="3000" fill="hold"/>
                                        <p:tgtEl>
                                          <p:spTgt spid="23"/>
                                        </p:tgtEl>
                                        <p:attrNameLst>
                                          <p:attrName>r</p:attrName>
                                        </p:attrNameLst>
                                      </p:cBhvr>
                                    </p:animRot>
                                  </p:childTnLst>
                                </p:cTn>
                              </p:par>
                              <p:par>
                                <p:cTn id="731" presetID="8" presetClass="emph" presetSubtype="0" fill="hold" nodeType="withEffect">
                                  <p:stCondLst>
                                    <p:cond delay="0"/>
                                  </p:stCondLst>
                                  <p:childTnLst>
                                    <p:animRot by="-21600000">
                                      <p:cBhvr>
                                        <p:cTn id="732" dur="3000" fill="hold"/>
                                        <p:tgtEl>
                                          <p:spTgt spid="24"/>
                                        </p:tgtEl>
                                        <p:attrNameLst>
                                          <p:attrName>r</p:attrName>
                                        </p:attrNameLst>
                                      </p:cBhvr>
                                    </p:animRot>
                                  </p:childTnLst>
                                </p:cTn>
                              </p:par>
                              <p:par>
                                <p:cTn id="733" presetID="8" presetClass="emph" presetSubtype="0" fill="hold" nodeType="withEffect">
                                  <p:stCondLst>
                                    <p:cond delay="0"/>
                                  </p:stCondLst>
                                  <p:childTnLst>
                                    <p:animRot by="-21600000">
                                      <p:cBhvr>
                                        <p:cTn id="734" dur="3000" fill="hold"/>
                                        <p:tgtEl>
                                          <p:spTgt spid="25"/>
                                        </p:tgtEl>
                                        <p:attrNameLst>
                                          <p:attrName>r</p:attrName>
                                        </p:attrNameLst>
                                      </p:cBhvr>
                                    </p:animRot>
                                  </p:childTnLst>
                                </p:cTn>
                              </p:par>
                              <p:par>
                                <p:cTn id="735" presetID="8" presetClass="emph" presetSubtype="0" fill="hold" nodeType="withEffect">
                                  <p:stCondLst>
                                    <p:cond delay="0"/>
                                  </p:stCondLst>
                                  <p:childTnLst>
                                    <p:animRot by="-21600000">
                                      <p:cBhvr>
                                        <p:cTn id="736" dur="3000" fill="hold"/>
                                        <p:tgtEl>
                                          <p:spTgt spid="26"/>
                                        </p:tgtEl>
                                        <p:attrNameLst>
                                          <p:attrName>r</p:attrName>
                                        </p:attrNameLst>
                                      </p:cBhvr>
                                    </p:animRot>
                                  </p:childTnLst>
                                </p:cTn>
                              </p:par>
                              <p:par>
                                <p:cTn id="737" presetID="8" presetClass="emph" presetSubtype="0" fill="hold" nodeType="withEffect">
                                  <p:stCondLst>
                                    <p:cond delay="0"/>
                                  </p:stCondLst>
                                  <p:childTnLst>
                                    <p:animRot by="-21600000">
                                      <p:cBhvr>
                                        <p:cTn id="738" dur="3000" fill="hold"/>
                                        <p:tgtEl>
                                          <p:spTgt spid="31"/>
                                        </p:tgtEl>
                                        <p:attrNameLst>
                                          <p:attrName>r</p:attrName>
                                        </p:attrNameLst>
                                      </p:cBhvr>
                                    </p:animRot>
                                  </p:childTnLst>
                                </p:cTn>
                              </p:par>
                              <p:par>
                                <p:cTn id="739" presetID="8" presetClass="emph" presetSubtype="0" fill="hold" nodeType="withEffect">
                                  <p:stCondLst>
                                    <p:cond delay="0"/>
                                  </p:stCondLst>
                                  <p:childTnLst>
                                    <p:animRot by="-21600000">
                                      <p:cBhvr>
                                        <p:cTn id="740" dur="3000" fill="hold"/>
                                        <p:tgtEl>
                                          <p:spTgt spid="32"/>
                                        </p:tgtEl>
                                        <p:attrNameLst>
                                          <p:attrName>r</p:attrName>
                                        </p:attrNameLst>
                                      </p:cBhvr>
                                    </p:animRot>
                                  </p:childTnLst>
                                </p:cTn>
                              </p:par>
                              <p:par>
                                <p:cTn id="741" presetID="8" presetClass="emph" presetSubtype="0" fill="hold" nodeType="withEffect">
                                  <p:stCondLst>
                                    <p:cond delay="0"/>
                                  </p:stCondLst>
                                  <p:childTnLst>
                                    <p:animRot by="-21600000">
                                      <p:cBhvr>
                                        <p:cTn id="742" dur="3000" fill="hold"/>
                                        <p:tgtEl>
                                          <p:spTgt spid="33"/>
                                        </p:tgtEl>
                                        <p:attrNameLst>
                                          <p:attrName>r</p:attrName>
                                        </p:attrNameLst>
                                      </p:cBhvr>
                                    </p:animRot>
                                  </p:childTnLst>
                                </p:cTn>
                              </p:par>
                              <p:par>
                                <p:cTn id="743" presetID="8" presetClass="emph" presetSubtype="0" fill="hold" nodeType="withEffect">
                                  <p:stCondLst>
                                    <p:cond delay="0"/>
                                  </p:stCondLst>
                                  <p:childTnLst>
                                    <p:animRot by="-21600000">
                                      <p:cBhvr>
                                        <p:cTn id="744" dur="3000" fill="hold"/>
                                        <p:tgtEl>
                                          <p:spTgt spid="34"/>
                                        </p:tgtEl>
                                        <p:attrNameLst>
                                          <p:attrName>r</p:attrName>
                                        </p:attrNameLst>
                                      </p:cBhvr>
                                    </p:animRot>
                                  </p:childTnLst>
                                </p:cTn>
                              </p:par>
                              <p:par>
                                <p:cTn id="745" presetID="8" presetClass="emph" presetSubtype="0" fill="hold" nodeType="withEffect">
                                  <p:stCondLst>
                                    <p:cond delay="0"/>
                                  </p:stCondLst>
                                  <p:childTnLst>
                                    <p:animRot by="-21600000">
                                      <p:cBhvr>
                                        <p:cTn id="746" dur="3000" fill="hold"/>
                                        <p:tgtEl>
                                          <p:spTgt spid="39"/>
                                        </p:tgtEl>
                                        <p:attrNameLst>
                                          <p:attrName>r</p:attrName>
                                        </p:attrNameLst>
                                      </p:cBhvr>
                                    </p:animRot>
                                  </p:childTnLst>
                                </p:cTn>
                              </p:par>
                              <p:par>
                                <p:cTn id="747" presetID="8" presetClass="emph" presetSubtype="0" fill="hold" nodeType="withEffect">
                                  <p:stCondLst>
                                    <p:cond delay="0"/>
                                  </p:stCondLst>
                                  <p:childTnLst>
                                    <p:animRot by="-21600000">
                                      <p:cBhvr>
                                        <p:cTn id="748" dur="3000" fill="hold"/>
                                        <p:tgtEl>
                                          <p:spTgt spid="40"/>
                                        </p:tgtEl>
                                        <p:attrNameLst>
                                          <p:attrName>r</p:attrName>
                                        </p:attrNameLst>
                                      </p:cBhvr>
                                    </p:animRot>
                                  </p:childTnLst>
                                </p:cTn>
                              </p:par>
                              <p:par>
                                <p:cTn id="749" presetID="8" presetClass="emph" presetSubtype="0" fill="hold" nodeType="withEffect">
                                  <p:stCondLst>
                                    <p:cond delay="0"/>
                                  </p:stCondLst>
                                  <p:childTnLst>
                                    <p:animRot by="-21600000">
                                      <p:cBhvr>
                                        <p:cTn id="750" dur="3000" fill="hold"/>
                                        <p:tgtEl>
                                          <p:spTgt spid="41"/>
                                        </p:tgtEl>
                                        <p:attrNameLst>
                                          <p:attrName>r</p:attrName>
                                        </p:attrNameLst>
                                      </p:cBhvr>
                                    </p:animRot>
                                  </p:childTnLst>
                                </p:cTn>
                              </p:par>
                              <p:par>
                                <p:cTn id="751" presetID="8" presetClass="emph" presetSubtype="0" fill="hold" nodeType="withEffect">
                                  <p:stCondLst>
                                    <p:cond delay="0"/>
                                  </p:stCondLst>
                                  <p:childTnLst>
                                    <p:animRot by="-21600000">
                                      <p:cBhvr>
                                        <p:cTn id="752" dur="3000" fill="hold"/>
                                        <p:tgtEl>
                                          <p:spTgt spid="42"/>
                                        </p:tgtEl>
                                        <p:attrNameLst>
                                          <p:attrName>r</p:attrName>
                                        </p:attrNameLst>
                                      </p:cBhvr>
                                    </p:animRot>
                                  </p:childTnLst>
                                </p:cTn>
                              </p:par>
                              <p:par>
                                <p:cTn id="753" presetID="8" presetClass="emph" presetSubtype="0" fill="hold" nodeType="withEffect">
                                  <p:stCondLst>
                                    <p:cond delay="0"/>
                                  </p:stCondLst>
                                  <p:childTnLst>
                                    <p:animRot by="-21600000">
                                      <p:cBhvr>
                                        <p:cTn id="754" dur="3000" fill="hold"/>
                                        <p:tgtEl>
                                          <p:spTgt spid="47"/>
                                        </p:tgtEl>
                                        <p:attrNameLst>
                                          <p:attrName>r</p:attrName>
                                        </p:attrNameLst>
                                      </p:cBhvr>
                                    </p:animRot>
                                  </p:childTnLst>
                                </p:cTn>
                              </p:par>
                              <p:par>
                                <p:cTn id="755" presetID="8" presetClass="emph" presetSubtype="0" fill="hold" nodeType="withEffect">
                                  <p:stCondLst>
                                    <p:cond delay="0"/>
                                  </p:stCondLst>
                                  <p:childTnLst>
                                    <p:animRot by="-21600000">
                                      <p:cBhvr>
                                        <p:cTn id="756" dur="3000" fill="hold"/>
                                        <p:tgtEl>
                                          <p:spTgt spid="48"/>
                                        </p:tgtEl>
                                        <p:attrNameLst>
                                          <p:attrName>r</p:attrName>
                                        </p:attrNameLst>
                                      </p:cBhvr>
                                    </p:animRot>
                                  </p:childTnLst>
                                </p:cTn>
                              </p:par>
                              <p:par>
                                <p:cTn id="757" presetID="8" presetClass="emph" presetSubtype="0" fill="hold" nodeType="withEffect">
                                  <p:stCondLst>
                                    <p:cond delay="0"/>
                                  </p:stCondLst>
                                  <p:childTnLst>
                                    <p:animRot by="-21600000">
                                      <p:cBhvr>
                                        <p:cTn id="758" dur="3000" fill="hold"/>
                                        <p:tgtEl>
                                          <p:spTgt spid="49"/>
                                        </p:tgtEl>
                                        <p:attrNameLst>
                                          <p:attrName>r</p:attrName>
                                        </p:attrNameLst>
                                      </p:cBhvr>
                                    </p:animRot>
                                  </p:childTnLst>
                                </p:cTn>
                              </p:par>
                              <p:par>
                                <p:cTn id="759" presetID="8" presetClass="emph" presetSubtype="0" fill="hold" nodeType="withEffect">
                                  <p:stCondLst>
                                    <p:cond delay="0"/>
                                  </p:stCondLst>
                                  <p:childTnLst>
                                    <p:animRot by="-21600000">
                                      <p:cBhvr>
                                        <p:cTn id="760" dur="3000" fill="hold"/>
                                        <p:tgtEl>
                                          <p:spTgt spid="50"/>
                                        </p:tgtEl>
                                        <p:attrNameLst>
                                          <p:attrName>r</p:attrName>
                                        </p:attrNameLst>
                                      </p:cBhvr>
                                    </p:animRot>
                                  </p:childTnLst>
                                </p:cTn>
                              </p:par>
                              <p:par>
                                <p:cTn id="761" presetID="8" presetClass="emph" presetSubtype="0" fill="hold" nodeType="withEffect">
                                  <p:stCondLst>
                                    <p:cond delay="0"/>
                                  </p:stCondLst>
                                  <p:childTnLst>
                                    <p:animRot by="-21600000">
                                      <p:cBhvr>
                                        <p:cTn id="762" dur="3000" fill="hold"/>
                                        <p:tgtEl>
                                          <p:spTgt spid="55"/>
                                        </p:tgtEl>
                                        <p:attrNameLst>
                                          <p:attrName>r</p:attrName>
                                        </p:attrNameLst>
                                      </p:cBhvr>
                                    </p:animRot>
                                  </p:childTnLst>
                                </p:cTn>
                              </p:par>
                              <p:par>
                                <p:cTn id="763" presetID="8" presetClass="emph" presetSubtype="0" fill="hold" nodeType="withEffect">
                                  <p:stCondLst>
                                    <p:cond delay="0"/>
                                  </p:stCondLst>
                                  <p:childTnLst>
                                    <p:animRot by="-21600000">
                                      <p:cBhvr>
                                        <p:cTn id="764" dur="3000" fill="hold"/>
                                        <p:tgtEl>
                                          <p:spTgt spid="56"/>
                                        </p:tgtEl>
                                        <p:attrNameLst>
                                          <p:attrName>r</p:attrName>
                                        </p:attrNameLst>
                                      </p:cBhvr>
                                    </p:animRot>
                                  </p:childTnLst>
                                </p:cTn>
                              </p:par>
                              <p:par>
                                <p:cTn id="765" presetID="8" presetClass="emph" presetSubtype="0" fill="hold" nodeType="withEffect">
                                  <p:stCondLst>
                                    <p:cond delay="0"/>
                                  </p:stCondLst>
                                  <p:childTnLst>
                                    <p:animRot by="-21600000">
                                      <p:cBhvr>
                                        <p:cTn id="766" dur="3000" fill="hold"/>
                                        <p:tgtEl>
                                          <p:spTgt spid="57"/>
                                        </p:tgtEl>
                                        <p:attrNameLst>
                                          <p:attrName>r</p:attrName>
                                        </p:attrNameLst>
                                      </p:cBhvr>
                                    </p:animRot>
                                  </p:childTnLst>
                                </p:cTn>
                              </p:par>
                              <p:par>
                                <p:cTn id="767" presetID="8" presetClass="emph" presetSubtype="0" fill="hold" nodeType="withEffect">
                                  <p:stCondLst>
                                    <p:cond delay="0"/>
                                  </p:stCondLst>
                                  <p:childTnLst>
                                    <p:animRot by="-21600000">
                                      <p:cBhvr>
                                        <p:cTn id="768" dur="3000" fill="hold"/>
                                        <p:tgtEl>
                                          <p:spTgt spid="58"/>
                                        </p:tgtEl>
                                        <p:attrNameLst>
                                          <p:attrName>r</p:attrName>
                                        </p:attrNameLst>
                                      </p:cBhvr>
                                    </p:animRot>
                                  </p:childTnLst>
                                </p:cTn>
                              </p:par>
                              <p:par>
                                <p:cTn id="769" presetID="8" presetClass="emph" presetSubtype="0" fill="hold" nodeType="withEffect">
                                  <p:stCondLst>
                                    <p:cond delay="0"/>
                                  </p:stCondLst>
                                  <p:childTnLst>
                                    <p:animRot by="-21600000">
                                      <p:cBhvr>
                                        <p:cTn id="770" dur="3000" fill="hold"/>
                                        <p:tgtEl>
                                          <p:spTgt spid="63"/>
                                        </p:tgtEl>
                                        <p:attrNameLst>
                                          <p:attrName>r</p:attrName>
                                        </p:attrNameLst>
                                      </p:cBhvr>
                                    </p:animRot>
                                  </p:childTnLst>
                                </p:cTn>
                              </p:par>
                              <p:par>
                                <p:cTn id="771" presetID="8" presetClass="emph" presetSubtype="0" fill="hold" nodeType="withEffect">
                                  <p:stCondLst>
                                    <p:cond delay="0"/>
                                  </p:stCondLst>
                                  <p:childTnLst>
                                    <p:animRot by="-21600000">
                                      <p:cBhvr>
                                        <p:cTn id="772" dur="3000" fill="hold"/>
                                        <p:tgtEl>
                                          <p:spTgt spid="64"/>
                                        </p:tgtEl>
                                        <p:attrNameLst>
                                          <p:attrName>r</p:attrName>
                                        </p:attrNameLst>
                                      </p:cBhvr>
                                    </p:animRot>
                                  </p:childTnLst>
                                </p:cTn>
                              </p:par>
                              <p:par>
                                <p:cTn id="773" presetID="8" presetClass="emph" presetSubtype="0" fill="hold" nodeType="withEffect">
                                  <p:stCondLst>
                                    <p:cond delay="0"/>
                                  </p:stCondLst>
                                  <p:childTnLst>
                                    <p:animRot by="-21600000">
                                      <p:cBhvr>
                                        <p:cTn id="774" dur="3000" fill="hold"/>
                                        <p:tgtEl>
                                          <p:spTgt spid="65"/>
                                        </p:tgtEl>
                                        <p:attrNameLst>
                                          <p:attrName>r</p:attrName>
                                        </p:attrNameLst>
                                      </p:cBhvr>
                                    </p:animRot>
                                  </p:childTnLst>
                                </p:cTn>
                              </p:par>
                              <p:par>
                                <p:cTn id="775" presetID="8" presetClass="emph" presetSubtype="0" fill="hold" nodeType="withEffect">
                                  <p:stCondLst>
                                    <p:cond delay="0"/>
                                  </p:stCondLst>
                                  <p:childTnLst>
                                    <p:animRot by="-21600000">
                                      <p:cBhvr>
                                        <p:cTn id="776" dur="3000" fill="hold"/>
                                        <p:tgtEl>
                                          <p:spTgt spid="66"/>
                                        </p:tgtEl>
                                        <p:attrNameLst>
                                          <p:attrName>r</p:attrName>
                                        </p:attrNameLst>
                                      </p:cBhvr>
                                    </p:animRot>
                                  </p:childTnLst>
                                </p:cTn>
                              </p:par>
                              <p:par>
                                <p:cTn id="777" presetID="16" presetClass="entr" presetSubtype="42" fill="hold" nodeType="withEffect">
                                  <p:stCondLst>
                                    <p:cond delay="0"/>
                                  </p:stCondLst>
                                  <p:childTnLst>
                                    <p:set>
                                      <p:cBhvr>
                                        <p:cTn id="778" dur="1" fill="hold">
                                          <p:stCondLst>
                                            <p:cond delay="0"/>
                                          </p:stCondLst>
                                        </p:cTn>
                                        <p:tgtEl>
                                          <p:spTgt spid="2"/>
                                        </p:tgtEl>
                                        <p:attrNameLst>
                                          <p:attrName>style.visibility</p:attrName>
                                        </p:attrNameLst>
                                      </p:cBhvr>
                                      <p:to>
                                        <p:strVal val="visible"/>
                                      </p:to>
                                    </p:set>
                                    <p:animEffect transition="in" filter="barn(outHorizontal)">
                                      <p:cBhvr>
                                        <p:cTn id="779" dur="3000"/>
                                        <p:tgtEl>
                                          <p:spTgt spid="2"/>
                                        </p:tgtEl>
                                      </p:cBhvr>
                                    </p:animEffect>
                                  </p:childTnLst>
                                </p:cTn>
                              </p:par>
                              <p:par>
                                <p:cTn id="780" presetID="23" presetClass="entr" presetSubtype="288" fill="hold" nodeType="withEffect">
                                  <p:stCondLst>
                                    <p:cond delay="0"/>
                                  </p:stCondLst>
                                  <p:childTnLst>
                                    <p:set>
                                      <p:cBhvr>
                                        <p:cTn id="781" dur="1" fill="hold">
                                          <p:stCondLst>
                                            <p:cond delay="0"/>
                                          </p:stCondLst>
                                        </p:cTn>
                                        <p:tgtEl>
                                          <p:spTgt spid="2"/>
                                        </p:tgtEl>
                                        <p:attrNameLst>
                                          <p:attrName>style.visibility</p:attrName>
                                        </p:attrNameLst>
                                      </p:cBhvr>
                                      <p:to>
                                        <p:strVal val="visible"/>
                                      </p:to>
                                    </p:set>
                                    <p:anim calcmode="lin" valueType="num">
                                      <p:cBhvr>
                                        <p:cTn id="782" dur="3000" fill="hold"/>
                                        <p:tgtEl>
                                          <p:spTgt spid="2"/>
                                        </p:tgtEl>
                                        <p:attrNameLst>
                                          <p:attrName>ppt_w</p:attrName>
                                        </p:attrNameLst>
                                      </p:cBhvr>
                                      <p:tavLst>
                                        <p:tav tm="0">
                                          <p:val>
                                            <p:strVal val="4/3*#ppt_w"/>
                                          </p:val>
                                        </p:tav>
                                        <p:tav tm="100000">
                                          <p:val>
                                            <p:strVal val="#ppt_w"/>
                                          </p:val>
                                        </p:tav>
                                      </p:tavLst>
                                    </p:anim>
                                    <p:anim calcmode="lin" valueType="num">
                                      <p:cBhvr>
                                        <p:cTn id="783" dur="3000" fill="hold"/>
                                        <p:tgtEl>
                                          <p:spTgt spid="2"/>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7"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3C1A56"/>
            </a:gs>
            <a:gs pos="100000">
              <a:schemeClr val="bg2">
                <a:shade val="30000"/>
                <a:satMod val="200000"/>
              </a:schemeClr>
            </a:gs>
          </a:gsLst>
          <a:path path="circle">
            <a:fillToRect l="50000" t="50000" r="50000" b="50000"/>
          </a:path>
          <a:tileRect/>
        </a:gradFill>
        <a:effectLst/>
      </p:bgPr>
    </p:bg>
    <p:spTree>
      <p:nvGrpSpPr>
        <p:cNvPr id="1" name=""/>
        <p:cNvGrpSpPr/>
        <p:nvPr/>
      </p:nvGrpSpPr>
      <p:grpSpPr>
        <a:xfrm>
          <a:off x="0" y="0"/>
          <a:ext cx="0" cy="0"/>
          <a:chOff x="0" y="0"/>
          <a:chExt cx="0" cy="0"/>
        </a:xfrm>
      </p:grpSpPr>
      <p:pic>
        <p:nvPicPr>
          <p:cNvPr id="2" name="1 Imagen" descr="77eea5f0c7f3d3abc4aa01994484df60.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circulo_png__by_jamilexchocolatina-d4nsn7ir.png"/>
          <p:cNvPicPr>
            <a:picLocks noChangeAspect="1"/>
          </p:cNvPicPr>
          <p:nvPr/>
        </p:nvPicPr>
        <p:blipFill>
          <a:blip r:embed="rId3">
            <a:lum bright="40000" contrast="40000"/>
          </a:blip>
          <a:srcRect l="10000" t="5000" r="7499" b="17499"/>
          <a:stretch>
            <a:fillRect/>
          </a:stretch>
        </p:blipFill>
        <p:spPr>
          <a:xfrm>
            <a:off x="3929058" y="428610"/>
            <a:ext cx="1673032" cy="1571636"/>
          </a:xfrm>
          <a:prstGeom prst="rect">
            <a:avLst/>
          </a:prstGeom>
        </p:spPr>
      </p:pic>
      <p:pic>
        <p:nvPicPr>
          <p:cNvPr id="4" name="3 Imagen" descr="circulo_png__by_jamilexchocolatina-d4nsn7ir.png"/>
          <p:cNvPicPr>
            <a:picLocks noChangeAspect="1"/>
          </p:cNvPicPr>
          <p:nvPr/>
        </p:nvPicPr>
        <p:blipFill>
          <a:blip r:embed="rId3">
            <a:lum bright="40000" contrast="40000"/>
          </a:blip>
          <a:srcRect l="10000" t="5000" r="7499" b="17499"/>
          <a:stretch>
            <a:fillRect/>
          </a:stretch>
        </p:blipFill>
        <p:spPr>
          <a:xfrm rot="12203473">
            <a:off x="3743657" y="3304343"/>
            <a:ext cx="1673032" cy="1571636"/>
          </a:xfrm>
          <a:prstGeom prst="rect">
            <a:avLst/>
          </a:prstGeom>
        </p:spPr>
      </p:pic>
      <p:pic>
        <p:nvPicPr>
          <p:cNvPr id="5" name="4 Imagen" descr="circulo_png__by_jamilexchocolatina-d4nsn7ir.png"/>
          <p:cNvPicPr>
            <a:picLocks noChangeAspect="1"/>
          </p:cNvPicPr>
          <p:nvPr/>
        </p:nvPicPr>
        <p:blipFill>
          <a:blip r:embed="rId3">
            <a:lum bright="40000" contrast="40000"/>
          </a:blip>
          <a:srcRect l="10000" t="5000" r="7499" b="17499"/>
          <a:stretch>
            <a:fillRect/>
          </a:stretch>
        </p:blipFill>
        <p:spPr>
          <a:xfrm rot="7969504">
            <a:off x="5020835" y="1847761"/>
            <a:ext cx="1673032" cy="1571636"/>
          </a:xfrm>
          <a:prstGeom prst="rect">
            <a:avLst/>
          </a:prstGeom>
        </p:spPr>
      </p:pic>
      <p:pic>
        <p:nvPicPr>
          <p:cNvPr id="6" name="5 Imagen" descr="circulo_png__by_jamilexchocolatina-d4nsn7ir.png"/>
          <p:cNvPicPr>
            <a:picLocks noChangeAspect="1"/>
          </p:cNvPicPr>
          <p:nvPr/>
        </p:nvPicPr>
        <p:blipFill>
          <a:blip r:embed="rId3">
            <a:lum bright="40000" contrast="40000"/>
          </a:blip>
          <a:srcRect l="10000" t="5000" r="7499" b="17499"/>
          <a:stretch>
            <a:fillRect/>
          </a:stretch>
        </p:blipFill>
        <p:spPr>
          <a:xfrm rot="19576688">
            <a:off x="2444514" y="1823719"/>
            <a:ext cx="1673032" cy="1571636"/>
          </a:xfrm>
          <a:prstGeom prst="rect">
            <a:avLst/>
          </a:prstGeom>
        </p:spPr>
      </p:pic>
      <p:pic>
        <p:nvPicPr>
          <p:cNvPr id="7" name="6 Imagen" descr="circulo_png__by_jamilexchocolatina-d4nsn7ir.png"/>
          <p:cNvPicPr>
            <a:picLocks noChangeAspect="1"/>
          </p:cNvPicPr>
          <p:nvPr/>
        </p:nvPicPr>
        <p:blipFill>
          <a:blip r:embed="rId3">
            <a:lum bright="30000" contrast="40000"/>
          </a:blip>
          <a:srcRect l="10000" t="5000" r="7499" b="17499"/>
          <a:stretch>
            <a:fillRect/>
          </a:stretch>
        </p:blipFill>
        <p:spPr>
          <a:xfrm rot="5559858">
            <a:off x="4846481" y="782132"/>
            <a:ext cx="1673032" cy="1571636"/>
          </a:xfrm>
          <a:prstGeom prst="rect">
            <a:avLst/>
          </a:prstGeom>
        </p:spPr>
      </p:pic>
      <p:pic>
        <p:nvPicPr>
          <p:cNvPr id="8" name="7 Imagen" descr="circulo_png__by_jamilexchocolatina-d4nsn7ir.png"/>
          <p:cNvPicPr>
            <a:picLocks noChangeAspect="1"/>
          </p:cNvPicPr>
          <p:nvPr/>
        </p:nvPicPr>
        <p:blipFill>
          <a:blip r:embed="rId3">
            <a:lum bright="30000" contrast="40000"/>
          </a:blip>
          <a:srcRect l="10000" t="5000" r="7499" b="17499"/>
          <a:stretch>
            <a:fillRect/>
          </a:stretch>
        </p:blipFill>
        <p:spPr>
          <a:xfrm rot="16444813">
            <a:off x="2721444" y="2819117"/>
            <a:ext cx="1673032" cy="1571636"/>
          </a:xfrm>
          <a:prstGeom prst="rect">
            <a:avLst/>
          </a:prstGeom>
        </p:spPr>
      </p:pic>
      <p:pic>
        <p:nvPicPr>
          <p:cNvPr id="9" name="8 Imagen" descr="circulo_png__by_jamilexchocolatina-d4nsn7ir.png"/>
          <p:cNvPicPr>
            <a:picLocks noChangeAspect="1"/>
          </p:cNvPicPr>
          <p:nvPr/>
        </p:nvPicPr>
        <p:blipFill>
          <a:blip r:embed="rId3">
            <a:lum bright="30000" contrast="40000"/>
          </a:blip>
          <a:srcRect l="10000" t="5000" r="7499" b="17499"/>
          <a:stretch>
            <a:fillRect/>
          </a:stretch>
        </p:blipFill>
        <p:spPr>
          <a:xfrm rot="20626597">
            <a:off x="2835255" y="838400"/>
            <a:ext cx="1673032" cy="1571636"/>
          </a:xfrm>
          <a:prstGeom prst="rect">
            <a:avLst/>
          </a:prstGeom>
        </p:spPr>
      </p:pic>
      <p:pic>
        <p:nvPicPr>
          <p:cNvPr id="10" name="9 Imagen" descr="circulo_png__by_jamilexchocolatina-d4nsn7ir.png"/>
          <p:cNvPicPr>
            <a:picLocks noChangeAspect="1"/>
          </p:cNvPicPr>
          <p:nvPr/>
        </p:nvPicPr>
        <p:blipFill>
          <a:blip r:embed="rId3">
            <a:lum bright="30000" contrast="40000"/>
          </a:blip>
          <a:srcRect l="10000" t="5000" r="7499" b="17499"/>
          <a:stretch>
            <a:fillRect/>
          </a:stretch>
        </p:blipFill>
        <p:spPr>
          <a:xfrm rot="8536316">
            <a:off x="4663645" y="2776454"/>
            <a:ext cx="1673032" cy="1571636"/>
          </a:xfrm>
          <a:prstGeom prst="rect">
            <a:avLst/>
          </a:prstGeom>
        </p:spPr>
      </p:pic>
      <p:sp>
        <p:nvSpPr>
          <p:cNvPr id="11" name="10 Rectángulo"/>
          <p:cNvSpPr/>
          <p:nvPr/>
        </p:nvSpPr>
        <p:spPr>
          <a:xfrm>
            <a:off x="-357222" y="-428646"/>
            <a:ext cx="9929882" cy="6072230"/>
          </a:xfrm>
          <a:prstGeom prst="rect">
            <a:avLst/>
          </a:prstGeom>
          <a:gradFill flip="none" rotWithShape="1">
            <a:gsLst>
              <a:gs pos="0">
                <a:srgbClr val="982EDA"/>
              </a:gs>
              <a:gs pos="50000">
                <a:srgbClr val="744ED2">
                  <a:shade val="67500"/>
                  <a:satMod val="115000"/>
                </a:srgbClr>
              </a:gs>
              <a:gs pos="100000">
                <a:srgbClr val="744ED2">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1"/>
                                        </p:tgtEl>
                                        <p:attrNameLst>
                                          <p:attrName>style.opacity</p:attrName>
                                        </p:attrNameLst>
                                      </p:cBhvr>
                                      <p:to>
                                        <p:strVal val="0"/>
                                      </p:to>
                                    </p:set>
                                    <p:animEffect filter="image" prLst="opacity: 0">
                                      <p:cBhvr rctx="IE">
                                        <p:cTn id="7" dur="indefinite"/>
                                        <p:tgtEl>
                                          <p:spTgt spid="11"/>
                                        </p:tgtEl>
                                      </p:cBhvr>
                                    </p:animEffect>
                                  </p:childTnLst>
                                </p:cTn>
                              </p:par>
                              <p:par>
                                <p:cTn id="8" presetID="23" presetClass="entr" presetSubtype="528" fill="hold" nodeType="withEffect">
                                  <p:stCondLst>
                                    <p:cond delay="0"/>
                                  </p:stCondLst>
                                  <p:childTnLst>
                                    <p:set>
                                      <p:cBhvr>
                                        <p:cTn id="9" dur="1" fill="hold">
                                          <p:stCondLst>
                                            <p:cond delay="0"/>
                                          </p:stCondLst>
                                        </p:cTn>
                                        <p:tgtEl>
                                          <p:spTgt spid="3"/>
                                        </p:tgtEl>
                                        <p:attrNameLst>
                                          <p:attrName>style.visibility</p:attrName>
                                        </p:attrNameLst>
                                      </p:cBhvr>
                                      <p:to>
                                        <p:strVal val="visible"/>
                                      </p:to>
                                    </p:set>
                                    <p:anim calcmode="lin" valueType="num">
                                      <p:cBhvr>
                                        <p:cTn id="10" dur="3000" fill="hold"/>
                                        <p:tgtEl>
                                          <p:spTgt spid="3"/>
                                        </p:tgtEl>
                                        <p:attrNameLst>
                                          <p:attrName>ppt_w</p:attrName>
                                        </p:attrNameLst>
                                      </p:cBhvr>
                                      <p:tavLst>
                                        <p:tav tm="0">
                                          <p:val>
                                            <p:fltVal val="0"/>
                                          </p:val>
                                        </p:tav>
                                        <p:tav tm="100000">
                                          <p:val>
                                            <p:strVal val="#ppt_w"/>
                                          </p:val>
                                        </p:tav>
                                      </p:tavLst>
                                    </p:anim>
                                    <p:anim calcmode="lin" valueType="num">
                                      <p:cBhvr>
                                        <p:cTn id="11" dur="3000" fill="hold"/>
                                        <p:tgtEl>
                                          <p:spTgt spid="3"/>
                                        </p:tgtEl>
                                        <p:attrNameLst>
                                          <p:attrName>ppt_h</p:attrName>
                                        </p:attrNameLst>
                                      </p:cBhvr>
                                      <p:tavLst>
                                        <p:tav tm="0">
                                          <p:val>
                                            <p:fltVal val="0"/>
                                          </p:val>
                                        </p:tav>
                                        <p:tav tm="100000">
                                          <p:val>
                                            <p:strVal val="#ppt_h"/>
                                          </p:val>
                                        </p:tav>
                                      </p:tavLst>
                                    </p:anim>
                                    <p:anim calcmode="lin" valueType="num">
                                      <p:cBhvr>
                                        <p:cTn id="12" dur="3000" fill="hold"/>
                                        <p:tgtEl>
                                          <p:spTgt spid="3"/>
                                        </p:tgtEl>
                                        <p:attrNameLst>
                                          <p:attrName>ppt_x</p:attrName>
                                        </p:attrNameLst>
                                      </p:cBhvr>
                                      <p:tavLst>
                                        <p:tav tm="0">
                                          <p:val>
                                            <p:fltVal val="0.5"/>
                                          </p:val>
                                        </p:tav>
                                        <p:tav tm="100000">
                                          <p:val>
                                            <p:strVal val="#ppt_x"/>
                                          </p:val>
                                        </p:tav>
                                      </p:tavLst>
                                    </p:anim>
                                    <p:anim calcmode="lin" valueType="num">
                                      <p:cBhvr>
                                        <p:cTn id="13" dur="3000" fill="hold"/>
                                        <p:tgtEl>
                                          <p:spTgt spid="3"/>
                                        </p:tgtEl>
                                        <p:attrNameLst>
                                          <p:attrName>ppt_y</p:attrName>
                                        </p:attrNameLst>
                                      </p:cBhvr>
                                      <p:tavLst>
                                        <p:tav tm="0">
                                          <p:val>
                                            <p:fltVal val="0.5"/>
                                          </p:val>
                                        </p:tav>
                                        <p:tav tm="100000">
                                          <p:val>
                                            <p:strVal val="#ppt_y"/>
                                          </p:val>
                                        </p:tav>
                                      </p:tavLst>
                                    </p:anim>
                                  </p:childTnLst>
                                </p:cTn>
                              </p:par>
                              <p:par>
                                <p:cTn id="14" presetID="23" presetClass="entr" presetSubtype="528"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3000" fill="hold"/>
                                        <p:tgtEl>
                                          <p:spTgt spid="4"/>
                                        </p:tgtEl>
                                        <p:attrNameLst>
                                          <p:attrName>ppt_w</p:attrName>
                                        </p:attrNameLst>
                                      </p:cBhvr>
                                      <p:tavLst>
                                        <p:tav tm="0">
                                          <p:val>
                                            <p:fltVal val="0"/>
                                          </p:val>
                                        </p:tav>
                                        <p:tav tm="100000">
                                          <p:val>
                                            <p:strVal val="#ppt_w"/>
                                          </p:val>
                                        </p:tav>
                                      </p:tavLst>
                                    </p:anim>
                                    <p:anim calcmode="lin" valueType="num">
                                      <p:cBhvr>
                                        <p:cTn id="17" dur="3000" fill="hold"/>
                                        <p:tgtEl>
                                          <p:spTgt spid="4"/>
                                        </p:tgtEl>
                                        <p:attrNameLst>
                                          <p:attrName>ppt_h</p:attrName>
                                        </p:attrNameLst>
                                      </p:cBhvr>
                                      <p:tavLst>
                                        <p:tav tm="0">
                                          <p:val>
                                            <p:fltVal val="0"/>
                                          </p:val>
                                        </p:tav>
                                        <p:tav tm="100000">
                                          <p:val>
                                            <p:strVal val="#ppt_h"/>
                                          </p:val>
                                        </p:tav>
                                      </p:tavLst>
                                    </p:anim>
                                    <p:anim calcmode="lin" valueType="num">
                                      <p:cBhvr>
                                        <p:cTn id="18" dur="3000" fill="hold"/>
                                        <p:tgtEl>
                                          <p:spTgt spid="4"/>
                                        </p:tgtEl>
                                        <p:attrNameLst>
                                          <p:attrName>ppt_x</p:attrName>
                                        </p:attrNameLst>
                                      </p:cBhvr>
                                      <p:tavLst>
                                        <p:tav tm="0">
                                          <p:val>
                                            <p:fltVal val="0.5"/>
                                          </p:val>
                                        </p:tav>
                                        <p:tav tm="100000">
                                          <p:val>
                                            <p:strVal val="#ppt_x"/>
                                          </p:val>
                                        </p:tav>
                                      </p:tavLst>
                                    </p:anim>
                                    <p:anim calcmode="lin" valueType="num">
                                      <p:cBhvr>
                                        <p:cTn id="19" dur="3000" fill="hold"/>
                                        <p:tgtEl>
                                          <p:spTgt spid="4"/>
                                        </p:tgtEl>
                                        <p:attrNameLst>
                                          <p:attrName>ppt_y</p:attrName>
                                        </p:attrNameLst>
                                      </p:cBhvr>
                                      <p:tavLst>
                                        <p:tav tm="0">
                                          <p:val>
                                            <p:fltVal val="0.5"/>
                                          </p:val>
                                        </p:tav>
                                        <p:tav tm="100000">
                                          <p:val>
                                            <p:strVal val="#ppt_y"/>
                                          </p:val>
                                        </p:tav>
                                      </p:tavLst>
                                    </p:anim>
                                  </p:childTnLst>
                                </p:cTn>
                              </p:par>
                              <p:par>
                                <p:cTn id="20" presetID="23" presetClass="entr" presetSubtype="528" fill="hold" nodeType="withEffect">
                                  <p:stCondLst>
                                    <p:cond delay="0"/>
                                  </p:stCondLst>
                                  <p:childTnLst>
                                    <p:set>
                                      <p:cBhvr>
                                        <p:cTn id="21" dur="1" fill="hold">
                                          <p:stCondLst>
                                            <p:cond delay="0"/>
                                          </p:stCondLst>
                                        </p:cTn>
                                        <p:tgtEl>
                                          <p:spTgt spid="5"/>
                                        </p:tgtEl>
                                        <p:attrNameLst>
                                          <p:attrName>style.visibility</p:attrName>
                                        </p:attrNameLst>
                                      </p:cBhvr>
                                      <p:to>
                                        <p:strVal val="visible"/>
                                      </p:to>
                                    </p:set>
                                    <p:anim calcmode="lin" valueType="num">
                                      <p:cBhvr>
                                        <p:cTn id="22" dur="3000" fill="hold"/>
                                        <p:tgtEl>
                                          <p:spTgt spid="5"/>
                                        </p:tgtEl>
                                        <p:attrNameLst>
                                          <p:attrName>ppt_w</p:attrName>
                                        </p:attrNameLst>
                                      </p:cBhvr>
                                      <p:tavLst>
                                        <p:tav tm="0">
                                          <p:val>
                                            <p:fltVal val="0"/>
                                          </p:val>
                                        </p:tav>
                                        <p:tav tm="100000">
                                          <p:val>
                                            <p:strVal val="#ppt_w"/>
                                          </p:val>
                                        </p:tav>
                                      </p:tavLst>
                                    </p:anim>
                                    <p:anim calcmode="lin" valueType="num">
                                      <p:cBhvr>
                                        <p:cTn id="23" dur="3000" fill="hold"/>
                                        <p:tgtEl>
                                          <p:spTgt spid="5"/>
                                        </p:tgtEl>
                                        <p:attrNameLst>
                                          <p:attrName>ppt_h</p:attrName>
                                        </p:attrNameLst>
                                      </p:cBhvr>
                                      <p:tavLst>
                                        <p:tav tm="0">
                                          <p:val>
                                            <p:fltVal val="0"/>
                                          </p:val>
                                        </p:tav>
                                        <p:tav tm="100000">
                                          <p:val>
                                            <p:strVal val="#ppt_h"/>
                                          </p:val>
                                        </p:tav>
                                      </p:tavLst>
                                    </p:anim>
                                    <p:anim calcmode="lin" valueType="num">
                                      <p:cBhvr>
                                        <p:cTn id="24" dur="3000" fill="hold"/>
                                        <p:tgtEl>
                                          <p:spTgt spid="5"/>
                                        </p:tgtEl>
                                        <p:attrNameLst>
                                          <p:attrName>ppt_x</p:attrName>
                                        </p:attrNameLst>
                                      </p:cBhvr>
                                      <p:tavLst>
                                        <p:tav tm="0">
                                          <p:val>
                                            <p:fltVal val="0.5"/>
                                          </p:val>
                                        </p:tav>
                                        <p:tav tm="100000">
                                          <p:val>
                                            <p:strVal val="#ppt_x"/>
                                          </p:val>
                                        </p:tav>
                                      </p:tavLst>
                                    </p:anim>
                                    <p:anim calcmode="lin" valueType="num">
                                      <p:cBhvr>
                                        <p:cTn id="25" dur="3000" fill="hold"/>
                                        <p:tgtEl>
                                          <p:spTgt spid="5"/>
                                        </p:tgtEl>
                                        <p:attrNameLst>
                                          <p:attrName>ppt_y</p:attrName>
                                        </p:attrNameLst>
                                      </p:cBhvr>
                                      <p:tavLst>
                                        <p:tav tm="0">
                                          <p:val>
                                            <p:fltVal val="0.5"/>
                                          </p:val>
                                        </p:tav>
                                        <p:tav tm="100000">
                                          <p:val>
                                            <p:strVal val="#ppt_y"/>
                                          </p:val>
                                        </p:tav>
                                      </p:tavLst>
                                    </p:anim>
                                  </p:childTnLst>
                                </p:cTn>
                              </p:par>
                              <p:par>
                                <p:cTn id="26" presetID="23" presetClass="entr" presetSubtype="528" fill="hold" nodeType="withEffect">
                                  <p:stCondLst>
                                    <p:cond delay="0"/>
                                  </p:stCondLst>
                                  <p:childTnLst>
                                    <p:set>
                                      <p:cBhvr>
                                        <p:cTn id="27" dur="1" fill="hold">
                                          <p:stCondLst>
                                            <p:cond delay="0"/>
                                          </p:stCondLst>
                                        </p:cTn>
                                        <p:tgtEl>
                                          <p:spTgt spid="6"/>
                                        </p:tgtEl>
                                        <p:attrNameLst>
                                          <p:attrName>style.visibility</p:attrName>
                                        </p:attrNameLst>
                                      </p:cBhvr>
                                      <p:to>
                                        <p:strVal val="visible"/>
                                      </p:to>
                                    </p:set>
                                    <p:anim calcmode="lin" valueType="num">
                                      <p:cBhvr>
                                        <p:cTn id="28" dur="3000" fill="hold"/>
                                        <p:tgtEl>
                                          <p:spTgt spid="6"/>
                                        </p:tgtEl>
                                        <p:attrNameLst>
                                          <p:attrName>ppt_w</p:attrName>
                                        </p:attrNameLst>
                                      </p:cBhvr>
                                      <p:tavLst>
                                        <p:tav tm="0">
                                          <p:val>
                                            <p:fltVal val="0"/>
                                          </p:val>
                                        </p:tav>
                                        <p:tav tm="100000">
                                          <p:val>
                                            <p:strVal val="#ppt_w"/>
                                          </p:val>
                                        </p:tav>
                                      </p:tavLst>
                                    </p:anim>
                                    <p:anim calcmode="lin" valueType="num">
                                      <p:cBhvr>
                                        <p:cTn id="29" dur="3000" fill="hold"/>
                                        <p:tgtEl>
                                          <p:spTgt spid="6"/>
                                        </p:tgtEl>
                                        <p:attrNameLst>
                                          <p:attrName>ppt_h</p:attrName>
                                        </p:attrNameLst>
                                      </p:cBhvr>
                                      <p:tavLst>
                                        <p:tav tm="0">
                                          <p:val>
                                            <p:fltVal val="0"/>
                                          </p:val>
                                        </p:tav>
                                        <p:tav tm="100000">
                                          <p:val>
                                            <p:strVal val="#ppt_h"/>
                                          </p:val>
                                        </p:tav>
                                      </p:tavLst>
                                    </p:anim>
                                    <p:anim calcmode="lin" valueType="num">
                                      <p:cBhvr>
                                        <p:cTn id="30" dur="3000" fill="hold"/>
                                        <p:tgtEl>
                                          <p:spTgt spid="6"/>
                                        </p:tgtEl>
                                        <p:attrNameLst>
                                          <p:attrName>ppt_x</p:attrName>
                                        </p:attrNameLst>
                                      </p:cBhvr>
                                      <p:tavLst>
                                        <p:tav tm="0">
                                          <p:val>
                                            <p:fltVal val="0.5"/>
                                          </p:val>
                                        </p:tav>
                                        <p:tav tm="100000">
                                          <p:val>
                                            <p:strVal val="#ppt_x"/>
                                          </p:val>
                                        </p:tav>
                                      </p:tavLst>
                                    </p:anim>
                                    <p:anim calcmode="lin" valueType="num">
                                      <p:cBhvr>
                                        <p:cTn id="31" dur="3000" fill="hold"/>
                                        <p:tgtEl>
                                          <p:spTgt spid="6"/>
                                        </p:tgtEl>
                                        <p:attrNameLst>
                                          <p:attrName>ppt_y</p:attrName>
                                        </p:attrNameLst>
                                      </p:cBhvr>
                                      <p:tavLst>
                                        <p:tav tm="0">
                                          <p:val>
                                            <p:fltVal val="0.5"/>
                                          </p:val>
                                        </p:tav>
                                        <p:tav tm="100000">
                                          <p:val>
                                            <p:strVal val="#ppt_y"/>
                                          </p:val>
                                        </p:tav>
                                      </p:tavLst>
                                    </p:anim>
                                  </p:childTnLst>
                                </p:cTn>
                              </p:par>
                              <p:par>
                                <p:cTn id="32" presetID="23" presetClass="entr" presetSubtype="528" fill="hold" nodeType="withEffect">
                                  <p:stCondLst>
                                    <p:cond delay="0"/>
                                  </p:stCondLst>
                                  <p:childTnLst>
                                    <p:set>
                                      <p:cBhvr>
                                        <p:cTn id="33" dur="1" fill="hold">
                                          <p:stCondLst>
                                            <p:cond delay="0"/>
                                          </p:stCondLst>
                                        </p:cTn>
                                        <p:tgtEl>
                                          <p:spTgt spid="7"/>
                                        </p:tgtEl>
                                        <p:attrNameLst>
                                          <p:attrName>style.visibility</p:attrName>
                                        </p:attrNameLst>
                                      </p:cBhvr>
                                      <p:to>
                                        <p:strVal val="visible"/>
                                      </p:to>
                                    </p:set>
                                    <p:anim calcmode="lin" valueType="num">
                                      <p:cBhvr>
                                        <p:cTn id="34" dur="3000" fill="hold"/>
                                        <p:tgtEl>
                                          <p:spTgt spid="7"/>
                                        </p:tgtEl>
                                        <p:attrNameLst>
                                          <p:attrName>ppt_w</p:attrName>
                                        </p:attrNameLst>
                                      </p:cBhvr>
                                      <p:tavLst>
                                        <p:tav tm="0">
                                          <p:val>
                                            <p:fltVal val="0"/>
                                          </p:val>
                                        </p:tav>
                                        <p:tav tm="100000">
                                          <p:val>
                                            <p:strVal val="#ppt_w"/>
                                          </p:val>
                                        </p:tav>
                                      </p:tavLst>
                                    </p:anim>
                                    <p:anim calcmode="lin" valueType="num">
                                      <p:cBhvr>
                                        <p:cTn id="35" dur="3000" fill="hold"/>
                                        <p:tgtEl>
                                          <p:spTgt spid="7"/>
                                        </p:tgtEl>
                                        <p:attrNameLst>
                                          <p:attrName>ppt_h</p:attrName>
                                        </p:attrNameLst>
                                      </p:cBhvr>
                                      <p:tavLst>
                                        <p:tav tm="0">
                                          <p:val>
                                            <p:fltVal val="0"/>
                                          </p:val>
                                        </p:tav>
                                        <p:tav tm="100000">
                                          <p:val>
                                            <p:strVal val="#ppt_h"/>
                                          </p:val>
                                        </p:tav>
                                      </p:tavLst>
                                    </p:anim>
                                    <p:anim calcmode="lin" valueType="num">
                                      <p:cBhvr>
                                        <p:cTn id="36" dur="3000" fill="hold"/>
                                        <p:tgtEl>
                                          <p:spTgt spid="7"/>
                                        </p:tgtEl>
                                        <p:attrNameLst>
                                          <p:attrName>ppt_x</p:attrName>
                                        </p:attrNameLst>
                                      </p:cBhvr>
                                      <p:tavLst>
                                        <p:tav tm="0">
                                          <p:val>
                                            <p:fltVal val="0.5"/>
                                          </p:val>
                                        </p:tav>
                                        <p:tav tm="100000">
                                          <p:val>
                                            <p:strVal val="#ppt_x"/>
                                          </p:val>
                                        </p:tav>
                                      </p:tavLst>
                                    </p:anim>
                                    <p:anim calcmode="lin" valueType="num">
                                      <p:cBhvr>
                                        <p:cTn id="37" dur="3000" fill="hold"/>
                                        <p:tgtEl>
                                          <p:spTgt spid="7"/>
                                        </p:tgtEl>
                                        <p:attrNameLst>
                                          <p:attrName>ppt_y</p:attrName>
                                        </p:attrNameLst>
                                      </p:cBhvr>
                                      <p:tavLst>
                                        <p:tav tm="0">
                                          <p:val>
                                            <p:fltVal val="0.5"/>
                                          </p:val>
                                        </p:tav>
                                        <p:tav tm="100000">
                                          <p:val>
                                            <p:strVal val="#ppt_y"/>
                                          </p:val>
                                        </p:tav>
                                      </p:tavLst>
                                    </p:anim>
                                  </p:childTnLst>
                                </p:cTn>
                              </p:par>
                              <p:par>
                                <p:cTn id="38" presetID="23" presetClass="entr" presetSubtype="528" fill="hold" nodeType="withEffect">
                                  <p:stCondLst>
                                    <p:cond delay="0"/>
                                  </p:stCondLst>
                                  <p:childTnLst>
                                    <p:set>
                                      <p:cBhvr>
                                        <p:cTn id="39" dur="1" fill="hold">
                                          <p:stCondLst>
                                            <p:cond delay="0"/>
                                          </p:stCondLst>
                                        </p:cTn>
                                        <p:tgtEl>
                                          <p:spTgt spid="8"/>
                                        </p:tgtEl>
                                        <p:attrNameLst>
                                          <p:attrName>style.visibility</p:attrName>
                                        </p:attrNameLst>
                                      </p:cBhvr>
                                      <p:to>
                                        <p:strVal val="visible"/>
                                      </p:to>
                                    </p:set>
                                    <p:anim calcmode="lin" valueType="num">
                                      <p:cBhvr>
                                        <p:cTn id="40" dur="3000" fill="hold"/>
                                        <p:tgtEl>
                                          <p:spTgt spid="8"/>
                                        </p:tgtEl>
                                        <p:attrNameLst>
                                          <p:attrName>ppt_w</p:attrName>
                                        </p:attrNameLst>
                                      </p:cBhvr>
                                      <p:tavLst>
                                        <p:tav tm="0">
                                          <p:val>
                                            <p:fltVal val="0"/>
                                          </p:val>
                                        </p:tav>
                                        <p:tav tm="100000">
                                          <p:val>
                                            <p:strVal val="#ppt_w"/>
                                          </p:val>
                                        </p:tav>
                                      </p:tavLst>
                                    </p:anim>
                                    <p:anim calcmode="lin" valueType="num">
                                      <p:cBhvr>
                                        <p:cTn id="41" dur="3000" fill="hold"/>
                                        <p:tgtEl>
                                          <p:spTgt spid="8"/>
                                        </p:tgtEl>
                                        <p:attrNameLst>
                                          <p:attrName>ppt_h</p:attrName>
                                        </p:attrNameLst>
                                      </p:cBhvr>
                                      <p:tavLst>
                                        <p:tav tm="0">
                                          <p:val>
                                            <p:fltVal val="0"/>
                                          </p:val>
                                        </p:tav>
                                        <p:tav tm="100000">
                                          <p:val>
                                            <p:strVal val="#ppt_h"/>
                                          </p:val>
                                        </p:tav>
                                      </p:tavLst>
                                    </p:anim>
                                    <p:anim calcmode="lin" valueType="num">
                                      <p:cBhvr>
                                        <p:cTn id="42" dur="3000" fill="hold"/>
                                        <p:tgtEl>
                                          <p:spTgt spid="8"/>
                                        </p:tgtEl>
                                        <p:attrNameLst>
                                          <p:attrName>ppt_x</p:attrName>
                                        </p:attrNameLst>
                                      </p:cBhvr>
                                      <p:tavLst>
                                        <p:tav tm="0">
                                          <p:val>
                                            <p:fltVal val="0.5"/>
                                          </p:val>
                                        </p:tav>
                                        <p:tav tm="100000">
                                          <p:val>
                                            <p:strVal val="#ppt_x"/>
                                          </p:val>
                                        </p:tav>
                                      </p:tavLst>
                                    </p:anim>
                                    <p:anim calcmode="lin" valueType="num">
                                      <p:cBhvr>
                                        <p:cTn id="43" dur="3000" fill="hold"/>
                                        <p:tgtEl>
                                          <p:spTgt spid="8"/>
                                        </p:tgtEl>
                                        <p:attrNameLst>
                                          <p:attrName>ppt_y</p:attrName>
                                        </p:attrNameLst>
                                      </p:cBhvr>
                                      <p:tavLst>
                                        <p:tav tm="0">
                                          <p:val>
                                            <p:fltVal val="0.5"/>
                                          </p:val>
                                        </p:tav>
                                        <p:tav tm="100000">
                                          <p:val>
                                            <p:strVal val="#ppt_y"/>
                                          </p:val>
                                        </p:tav>
                                      </p:tavLst>
                                    </p:anim>
                                  </p:childTnLst>
                                </p:cTn>
                              </p:par>
                              <p:par>
                                <p:cTn id="44" presetID="23" presetClass="entr" presetSubtype="528" fill="hold" nodeType="withEffect">
                                  <p:stCondLst>
                                    <p:cond delay="0"/>
                                  </p:stCondLst>
                                  <p:childTnLst>
                                    <p:set>
                                      <p:cBhvr>
                                        <p:cTn id="45" dur="1" fill="hold">
                                          <p:stCondLst>
                                            <p:cond delay="0"/>
                                          </p:stCondLst>
                                        </p:cTn>
                                        <p:tgtEl>
                                          <p:spTgt spid="9"/>
                                        </p:tgtEl>
                                        <p:attrNameLst>
                                          <p:attrName>style.visibility</p:attrName>
                                        </p:attrNameLst>
                                      </p:cBhvr>
                                      <p:to>
                                        <p:strVal val="visible"/>
                                      </p:to>
                                    </p:set>
                                    <p:anim calcmode="lin" valueType="num">
                                      <p:cBhvr>
                                        <p:cTn id="46" dur="3000" fill="hold"/>
                                        <p:tgtEl>
                                          <p:spTgt spid="9"/>
                                        </p:tgtEl>
                                        <p:attrNameLst>
                                          <p:attrName>ppt_w</p:attrName>
                                        </p:attrNameLst>
                                      </p:cBhvr>
                                      <p:tavLst>
                                        <p:tav tm="0">
                                          <p:val>
                                            <p:fltVal val="0"/>
                                          </p:val>
                                        </p:tav>
                                        <p:tav tm="100000">
                                          <p:val>
                                            <p:strVal val="#ppt_w"/>
                                          </p:val>
                                        </p:tav>
                                      </p:tavLst>
                                    </p:anim>
                                    <p:anim calcmode="lin" valueType="num">
                                      <p:cBhvr>
                                        <p:cTn id="47" dur="3000" fill="hold"/>
                                        <p:tgtEl>
                                          <p:spTgt spid="9"/>
                                        </p:tgtEl>
                                        <p:attrNameLst>
                                          <p:attrName>ppt_h</p:attrName>
                                        </p:attrNameLst>
                                      </p:cBhvr>
                                      <p:tavLst>
                                        <p:tav tm="0">
                                          <p:val>
                                            <p:fltVal val="0"/>
                                          </p:val>
                                        </p:tav>
                                        <p:tav tm="100000">
                                          <p:val>
                                            <p:strVal val="#ppt_h"/>
                                          </p:val>
                                        </p:tav>
                                      </p:tavLst>
                                    </p:anim>
                                    <p:anim calcmode="lin" valueType="num">
                                      <p:cBhvr>
                                        <p:cTn id="48" dur="3000" fill="hold"/>
                                        <p:tgtEl>
                                          <p:spTgt spid="9"/>
                                        </p:tgtEl>
                                        <p:attrNameLst>
                                          <p:attrName>ppt_x</p:attrName>
                                        </p:attrNameLst>
                                      </p:cBhvr>
                                      <p:tavLst>
                                        <p:tav tm="0">
                                          <p:val>
                                            <p:fltVal val="0.5"/>
                                          </p:val>
                                        </p:tav>
                                        <p:tav tm="100000">
                                          <p:val>
                                            <p:strVal val="#ppt_x"/>
                                          </p:val>
                                        </p:tav>
                                      </p:tavLst>
                                    </p:anim>
                                    <p:anim calcmode="lin" valueType="num">
                                      <p:cBhvr>
                                        <p:cTn id="49" dur="3000" fill="hold"/>
                                        <p:tgtEl>
                                          <p:spTgt spid="9"/>
                                        </p:tgtEl>
                                        <p:attrNameLst>
                                          <p:attrName>ppt_y</p:attrName>
                                        </p:attrNameLst>
                                      </p:cBhvr>
                                      <p:tavLst>
                                        <p:tav tm="0">
                                          <p:val>
                                            <p:fltVal val="0.5"/>
                                          </p:val>
                                        </p:tav>
                                        <p:tav tm="100000">
                                          <p:val>
                                            <p:strVal val="#ppt_y"/>
                                          </p:val>
                                        </p:tav>
                                      </p:tavLst>
                                    </p:anim>
                                  </p:childTnLst>
                                </p:cTn>
                              </p:par>
                              <p:par>
                                <p:cTn id="50" presetID="23" presetClass="entr" presetSubtype="528" fill="hold" nodeType="withEffect">
                                  <p:stCondLst>
                                    <p:cond delay="0"/>
                                  </p:stCondLst>
                                  <p:childTnLst>
                                    <p:set>
                                      <p:cBhvr>
                                        <p:cTn id="51" dur="1" fill="hold">
                                          <p:stCondLst>
                                            <p:cond delay="0"/>
                                          </p:stCondLst>
                                        </p:cTn>
                                        <p:tgtEl>
                                          <p:spTgt spid="10"/>
                                        </p:tgtEl>
                                        <p:attrNameLst>
                                          <p:attrName>style.visibility</p:attrName>
                                        </p:attrNameLst>
                                      </p:cBhvr>
                                      <p:to>
                                        <p:strVal val="visible"/>
                                      </p:to>
                                    </p:set>
                                    <p:anim calcmode="lin" valueType="num">
                                      <p:cBhvr>
                                        <p:cTn id="52" dur="3000" fill="hold"/>
                                        <p:tgtEl>
                                          <p:spTgt spid="10"/>
                                        </p:tgtEl>
                                        <p:attrNameLst>
                                          <p:attrName>ppt_w</p:attrName>
                                        </p:attrNameLst>
                                      </p:cBhvr>
                                      <p:tavLst>
                                        <p:tav tm="0">
                                          <p:val>
                                            <p:fltVal val="0"/>
                                          </p:val>
                                        </p:tav>
                                        <p:tav tm="100000">
                                          <p:val>
                                            <p:strVal val="#ppt_w"/>
                                          </p:val>
                                        </p:tav>
                                      </p:tavLst>
                                    </p:anim>
                                    <p:anim calcmode="lin" valueType="num">
                                      <p:cBhvr>
                                        <p:cTn id="53" dur="3000" fill="hold"/>
                                        <p:tgtEl>
                                          <p:spTgt spid="10"/>
                                        </p:tgtEl>
                                        <p:attrNameLst>
                                          <p:attrName>ppt_h</p:attrName>
                                        </p:attrNameLst>
                                      </p:cBhvr>
                                      <p:tavLst>
                                        <p:tav tm="0">
                                          <p:val>
                                            <p:fltVal val="0"/>
                                          </p:val>
                                        </p:tav>
                                        <p:tav tm="100000">
                                          <p:val>
                                            <p:strVal val="#ppt_h"/>
                                          </p:val>
                                        </p:tav>
                                      </p:tavLst>
                                    </p:anim>
                                    <p:anim calcmode="lin" valueType="num">
                                      <p:cBhvr>
                                        <p:cTn id="54" dur="3000" fill="hold"/>
                                        <p:tgtEl>
                                          <p:spTgt spid="10"/>
                                        </p:tgtEl>
                                        <p:attrNameLst>
                                          <p:attrName>ppt_x</p:attrName>
                                        </p:attrNameLst>
                                      </p:cBhvr>
                                      <p:tavLst>
                                        <p:tav tm="0">
                                          <p:val>
                                            <p:fltVal val="0.5"/>
                                          </p:val>
                                        </p:tav>
                                        <p:tav tm="100000">
                                          <p:val>
                                            <p:strVal val="#ppt_x"/>
                                          </p:val>
                                        </p:tav>
                                      </p:tavLst>
                                    </p:anim>
                                    <p:anim calcmode="lin" valueType="num">
                                      <p:cBhvr>
                                        <p:cTn id="55" dur="3000" fill="hold"/>
                                        <p:tgtEl>
                                          <p:spTgt spid="10"/>
                                        </p:tgtEl>
                                        <p:attrNameLst>
                                          <p:attrName>ppt_y</p:attrName>
                                        </p:attrNameLst>
                                      </p:cBhvr>
                                      <p:tavLst>
                                        <p:tav tm="0">
                                          <p:val>
                                            <p:fltVal val="0.5"/>
                                          </p:val>
                                        </p:tav>
                                        <p:tav tm="100000">
                                          <p:val>
                                            <p:strVal val="#ppt_y"/>
                                          </p:val>
                                        </p:tav>
                                      </p:tavLst>
                                    </p:anim>
                                  </p:childTnLst>
                                </p:cTn>
                              </p:par>
                              <p:par>
                                <p:cTn id="56" presetID="8" presetClass="emph" presetSubtype="0" fill="hold" nodeType="withEffect">
                                  <p:stCondLst>
                                    <p:cond delay="0"/>
                                  </p:stCondLst>
                                  <p:childTnLst>
                                    <p:animRot by="21600000">
                                      <p:cBhvr>
                                        <p:cTn id="57" dur="3000" fill="hold"/>
                                        <p:tgtEl>
                                          <p:spTgt spid="3"/>
                                        </p:tgtEl>
                                        <p:attrNameLst>
                                          <p:attrName>r</p:attrName>
                                        </p:attrNameLst>
                                      </p:cBhvr>
                                    </p:animRot>
                                  </p:childTnLst>
                                </p:cTn>
                              </p:par>
                              <p:par>
                                <p:cTn id="58" presetID="8" presetClass="emph" presetSubtype="0" fill="hold" nodeType="withEffect">
                                  <p:stCondLst>
                                    <p:cond delay="0"/>
                                  </p:stCondLst>
                                  <p:childTnLst>
                                    <p:animRot by="21600000">
                                      <p:cBhvr>
                                        <p:cTn id="59" dur="3000" fill="hold"/>
                                        <p:tgtEl>
                                          <p:spTgt spid="4"/>
                                        </p:tgtEl>
                                        <p:attrNameLst>
                                          <p:attrName>r</p:attrName>
                                        </p:attrNameLst>
                                      </p:cBhvr>
                                    </p:animRot>
                                  </p:childTnLst>
                                </p:cTn>
                              </p:par>
                              <p:par>
                                <p:cTn id="60" presetID="8" presetClass="emph" presetSubtype="0" fill="hold" nodeType="withEffect">
                                  <p:stCondLst>
                                    <p:cond delay="0"/>
                                  </p:stCondLst>
                                  <p:childTnLst>
                                    <p:animRot by="21600000">
                                      <p:cBhvr>
                                        <p:cTn id="61" dur="3000" fill="hold"/>
                                        <p:tgtEl>
                                          <p:spTgt spid="5"/>
                                        </p:tgtEl>
                                        <p:attrNameLst>
                                          <p:attrName>r</p:attrName>
                                        </p:attrNameLst>
                                      </p:cBhvr>
                                    </p:animRot>
                                  </p:childTnLst>
                                </p:cTn>
                              </p:par>
                              <p:par>
                                <p:cTn id="62" presetID="8" presetClass="emph" presetSubtype="0" fill="hold" nodeType="withEffect">
                                  <p:stCondLst>
                                    <p:cond delay="0"/>
                                  </p:stCondLst>
                                  <p:childTnLst>
                                    <p:animRot by="21600000">
                                      <p:cBhvr>
                                        <p:cTn id="63" dur="3000" fill="hold"/>
                                        <p:tgtEl>
                                          <p:spTgt spid="6"/>
                                        </p:tgtEl>
                                        <p:attrNameLst>
                                          <p:attrName>r</p:attrName>
                                        </p:attrNameLst>
                                      </p:cBhvr>
                                    </p:animRot>
                                  </p:childTnLst>
                                </p:cTn>
                              </p:par>
                              <p:par>
                                <p:cTn id="64" presetID="8" presetClass="emph" presetSubtype="0" fill="hold" nodeType="withEffect">
                                  <p:stCondLst>
                                    <p:cond delay="0"/>
                                  </p:stCondLst>
                                  <p:childTnLst>
                                    <p:animRot by="21600000">
                                      <p:cBhvr>
                                        <p:cTn id="65" dur="3000" fill="hold"/>
                                        <p:tgtEl>
                                          <p:spTgt spid="7"/>
                                        </p:tgtEl>
                                        <p:attrNameLst>
                                          <p:attrName>r</p:attrName>
                                        </p:attrNameLst>
                                      </p:cBhvr>
                                    </p:animRot>
                                  </p:childTnLst>
                                </p:cTn>
                              </p:par>
                              <p:par>
                                <p:cTn id="66" presetID="8" presetClass="emph" presetSubtype="0" fill="hold" nodeType="withEffect">
                                  <p:stCondLst>
                                    <p:cond delay="0"/>
                                  </p:stCondLst>
                                  <p:childTnLst>
                                    <p:animRot by="21600000">
                                      <p:cBhvr>
                                        <p:cTn id="67" dur="3000" fill="hold"/>
                                        <p:tgtEl>
                                          <p:spTgt spid="8"/>
                                        </p:tgtEl>
                                        <p:attrNameLst>
                                          <p:attrName>r</p:attrName>
                                        </p:attrNameLst>
                                      </p:cBhvr>
                                    </p:animRot>
                                  </p:childTnLst>
                                </p:cTn>
                              </p:par>
                              <p:par>
                                <p:cTn id="68" presetID="8" presetClass="emph" presetSubtype="0" fill="hold" nodeType="withEffect">
                                  <p:stCondLst>
                                    <p:cond delay="0"/>
                                  </p:stCondLst>
                                  <p:childTnLst>
                                    <p:animRot by="21600000">
                                      <p:cBhvr>
                                        <p:cTn id="69" dur="3000" fill="hold"/>
                                        <p:tgtEl>
                                          <p:spTgt spid="9"/>
                                        </p:tgtEl>
                                        <p:attrNameLst>
                                          <p:attrName>r</p:attrName>
                                        </p:attrNameLst>
                                      </p:cBhvr>
                                    </p:animRot>
                                  </p:childTnLst>
                                </p:cTn>
                              </p:par>
                              <p:par>
                                <p:cTn id="70" presetID="8" presetClass="emph" presetSubtype="0" fill="hold" nodeType="withEffect">
                                  <p:stCondLst>
                                    <p:cond delay="0"/>
                                  </p:stCondLst>
                                  <p:childTnLst>
                                    <p:animRot by="21600000">
                                      <p:cBhvr>
                                        <p:cTn id="71" dur="3000" fill="hold"/>
                                        <p:tgtEl>
                                          <p:spTgt spid="10"/>
                                        </p:tgtEl>
                                        <p:attrNameLst>
                                          <p:attrName>r</p:attrName>
                                        </p:attrNameLst>
                                      </p:cBhvr>
                                    </p:animRot>
                                  </p:childTnLst>
                                </p:cTn>
                              </p:par>
                            </p:childTnLst>
                          </p:cTn>
                        </p:par>
                        <p:par>
                          <p:cTn id="72" fill="hold">
                            <p:stCondLst>
                              <p:cond delay="3000"/>
                            </p:stCondLst>
                            <p:childTnLst>
                              <p:par>
                                <p:cTn id="73" presetID="23" presetClass="exit" presetSubtype="544" fill="hold" nodeType="afterEffect">
                                  <p:stCondLst>
                                    <p:cond delay="0"/>
                                  </p:stCondLst>
                                  <p:childTnLst>
                                    <p:anim calcmode="lin" valueType="num">
                                      <p:cBhvr>
                                        <p:cTn id="74" dur="3000"/>
                                        <p:tgtEl>
                                          <p:spTgt spid="3"/>
                                        </p:tgtEl>
                                        <p:attrNameLst>
                                          <p:attrName>ppt_w</p:attrName>
                                        </p:attrNameLst>
                                      </p:cBhvr>
                                      <p:tavLst>
                                        <p:tav tm="0">
                                          <p:val>
                                            <p:strVal val="ppt_w"/>
                                          </p:val>
                                        </p:tav>
                                        <p:tav tm="100000">
                                          <p:val>
                                            <p:fltVal val="0"/>
                                          </p:val>
                                        </p:tav>
                                      </p:tavLst>
                                    </p:anim>
                                    <p:anim calcmode="lin" valueType="num">
                                      <p:cBhvr>
                                        <p:cTn id="75" dur="3000"/>
                                        <p:tgtEl>
                                          <p:spTgt spid="3"/>
                                        </p:tgtEl>
                                        <p:attrNameLst>
                                          <p:attrName>ppt_h</p:attrName>
                                        </p:attrNameLst>
                                      </p:cBhvr>
                                      <p:tavLst>
                                        <p:tav tm="0">
                                          <p:val>
                                            <p:strVal val="ppt_h"/>
                                          </p:val>
                                        </p:tav>
                                        <p:tav tm="100000">
                                          <p:val>
                                            <p:fltVal val="0"/>
                                          </p:val>
                                        </p:tav>
                                      </p:tavLst>
                                    </p:anim>
                                    <p:anim calcmode="lin" valueType="num">
                                      <p:cBhvr>
                                        <p:cTn id="76" dur="3000"/>
                                        <p:tgtEl>
                                          <p:spTgt spid="3"/>
                                        </p:tgtEl>
                                        <p:attrNameLst>
                                          <p:attrName>ppt_x</p:attrName>
                                        </p:attrNameLst>
                                      </p:cBhvr>
                                      <p:tavLst>
                                        <p:tav tm="0">
                                          <p:val>
                                            <p:strVal val="ppt_x"/>
                                          </p:val>
                                        </p:tav>
                                        <p:tav tm="100000">
                                          <p:val>
                                            <p:fltVal val="0.5"/>
                                          </p:val>
                                        </p:tav>
                                      </p:tavLst>
                                    </p:anim>
                                    <p:anim calcmode="lin" valueType="num">
                                      <p:cBhvr>
                                        <p:cTn id="77" dur="3000"/>
                                        <p:tgtEl>
                                          <p:spTgt spid="3"/>
                                        </p:tgtEl>
                                        <p:attrNameLst>
                                          <p:attrName>ppt_y</p:attrName>
                                        </p:attrNameLst>
                                      </p:cBhvr>
                                      <p:tavLst>
                                        <p:tav tm="0">
                                          <p:val>
                                            <p:strVal val="ppt_y"/>
                                          </p:val>
                                        </p:tav>
                                        <p:tav tm="100000">
                                          <p:val>
                                            <p:fltVal val="0.5"/>
                                          </p:val>
                                        </p:tav>
                                      </p:tavLst>
                                    </p:anim>
                                    <p:set>
                                      <p:cBhvr>
                                        <p:cTn id="78" dur="1" fill="hold">
                                          <p:stCondLst>
                                            <p:cond delay="2999"/>
                                          </p:stCondLst>
                                        </p:cTn>
                                        <p:tgtEl>
                                          <p:spTgt spid="3"/>
                                        </p:tgtEl>
                                        <p:attrNameLst>
                                          <p:attrName>style.visibility</p:attrName>
                                        </p:attrNameLst>
                                      </p:cBhvr>
                                      <p:to>
                                        <p:strVal val="hidden"/>
                                      </p:to>
                                    </p:set>
                                  </p:childTnLst>
                                </p:cTn>
                              </p:par>
                              <p:par>
                                <p:cTn id="79" presetID="23" presetClass="exit" presetSubtype="544" fill="hold" nodeType="withEffect">
                                  <p:stCondLst>
                                    <p:cond delay="0"/>
                                  </p:stCondLst>
                                  <p:childTnLst>
                                    <p:anim calcmode="lin" valueType="num">
                                      <p:cBhvr>
                                        <p:cTn id="80" dur="3000"/>
                                        <p:tgtEl>
                                          <p:spTgt spid="4"/>
                                        </p:tgtEl>
                                        <p:attrNameLst>
                                          <p:attrName>ppt_w</p:attrName>
                                        </p:attrNameLst>
                                      </p:cBhvr>
                                      <p:tavLst>
                                        <p:tav tm="0">
                                          <p:val>
                                            <p:strVal val="ppt_w"/>
                                          </p:val>
                                        </p:tav>
                                        <p:tav tm="100000">
                                          <p:val>
                                            <p:fltVal val="0"/>
                                          </p:val>
                                        </p:tav>
                                      </p:tavLst>
                                    </p:anim>
                                    <p:anim calcmode="lin" valueType="num">
                                      <p:cBhvr>
                                        <p:cTn id="81" dur="3000"/>
                                        <p:tgtEl>
                                          <p:spTgt spid="4"/>
                                        </p:tgtEl>
                                        <p:attrNameLst>
                                          <p:attrName>ppt_h</p:attrName>
                                        </p:attrNameLst>
                                      </p:cBhvr>
                                      <p:tavLst>
                                        <p:tav tm="0">
                                          <p:val>
                                            <p:strVal val="ppt_h"/>
                                          </p:val>
                                        </p:tav>
                                        <p:tav tm="100000">
                                          <p:val>
                                            <p:fltVal val="0"/>
                                          </p:val>
                                        </p:tav>
                                      </p:tavLst>
                                    </p:anim>
                                    <p:anim calcmode="lin" valueType="num">
                                      <p:cBhvr>
                                        <p:cTn id="82" dur="3000"/>
                                        <p:tgtEl>
                                          <p:spTgt spid="4"/>
                                        </p:tgtEl>
                                        <p:attrNameLst>
                                          <p:attrName>ppt_x</p:attrName>
                                        </p:attrNameLst>
                                      </p:cBhvr>
                                      <p:tavLst>
                                        <p:tav tm="0">
                                          <p:val>
                                            <p:strVal val="ppt_x"/>
                                          </p:val>
                                        </p:tav>
                                        <p:tav tm="100000">
                                          <p:val>
                                            <p:fltVal val="0.5"/>
                                          </p:val>
                                        </p:tav>
                                      </p:tavLst>
                                    </p:anim>
                                    <p:anim calcmode="lin" valueType="num">
                                      <p:cBhvr>
                                        <p:cTn id="83" dur="3000"/>
                                        <p:tgtEl>
                                          <p:spTgt spid="4"/>
                                        </p:tgtEl>
                                        <p:attrNameLst>
                                          <p:attrName>ppt_y</p:attrName>
                                        </p:attrNameLst>
                                      </p:cBhvr>
                                      <p:tavLst>
                                        <p:tav tm="0">
                                          <p:val>
                                            <p:strVal val="ppt_y"/>
                                          </p:val>
                                        </p:tav>
                                        <p:tav tm="100000">
                                          <p:val>
                                            <p:fltVal val="0.5"/>
                                          </p:val>
                                        </p:tav>
                                      </p:tavLst>
                                    </p:anim>
                                    <p:set>
                                      <p:cBhvr>
                                        <p:cTn id="84" dur="1" fill="hold">
                                          <p:stCondLst>
                                            <p:cond delay="2999"/>
                                          </p:stCondLst>
                                        </p:cTn>
                                        <p:tgtEl>
                                          <p:spTgt spid="4"/>
                                        </p:tgtEl>
                                        <p:attrNameLst>
                                          <p:attrName>style.visibility</p:attrName>
                                        </p:attrNameLst>
                                      </p:cBhvr>
                                      <p:to>
                                        <p:strVal val="hidden"/>
                                      </p:to>
                                    </p:set>
                                  </p:childTnLst>
                                </p:cTn>
                              </p:par>
                              <p:par>
                                <p:cTn id="85" presetID="23" presetClass="exit" presetSubtype="544" fill="hold" nodeType="withEffect">
                                  <p:stCondLst>
                                    <p:cond delay="0"/>
                                  </p:stCondLst>
                                  <p:childTnLst>
                                    <p:anim calcmode="lin" valueType="num">
                                      <p:cBhvr>
                                        <p:cTn id="86" dur="3000"/>
                                        <p:tgtEl>
                                          <p:spTgt spid="5"/>
                                        </p:tgtEl>
                                        <p:attrNameLst>
                                          <p:attrName>ppt_w</p:attrName>
                                        </p:attrNameLst>
                                      </p:cBhvr>
                                      <p:tavLst>
                                        <p:tav tm="0">
                                          <p:val>
                                            <p:strVal val="ppt_w"/>
                                          </p:val>
                                        </p:tav>
                                        <p:tav tm="100000">
                                          <p:val>
                                            <p:fltVal val="0"/>
                                          </p:val>
                                        </p:tav>
                                      </p:tavLst>
                                    </p:anim>
                                    <p:anim calcmode="lin" valueType="num">
                                      <p:cBhvr>
                                        <p:cTn id="87" dur="3000"/>
                                        <p:tgtEl>
                                          <p:spTgt spid="5"/>
                                        </p:tgtEl>
                                        <p:attrNameLst>
                                          <p:attrName>ppt_h</p:attrName>
                                        </p:attrNameLst>
                                      </p:cBhvr>
                                      <p:tavLst>
                                        <p:tav tm="0">
                                          <p:val>
                                            <p:strVal val="ppt_h"/>
                                          </p:val>
                                        </p:tav>
                                        <p:tav tm="100000">
                                          <p:val>
                                            <p:fltVal val="0"/>
                                          </p:val>
                                        </p:tav>
                                      </p:tavLst>
                                    </p:anim>
                                    <p:anim calcmode="lin" valueType="num">
                                      <p:cBhvr>
                                        <p:cTn id="88" dur="3000"/>
                                        <p:tgtEl>
                                          <p:spTgt spid="5"/>
                                        </p:tgtEl>
                                        <p:attrNameLst>
                                          <p:attrName>ppt_x</p:attrName>
                                        </p:attrNameLst>
                                      </p:cBhvr>
                                      <p:tavLst>
                                        <p:tav tm="0">
                                          <p:val>
                                            <p:strVal val="ppt_x"/>
                                          </p:val>
                                        </p:tav>
                                        <p:tav tm="100000">
                                          <p:val>
                                            <p:fltVal val="0.5"/>
                                          </p:val>
                                        </p:tav>
                                      </p:tavLst>
                                    </p:anim>
                                    <p:anim calcmode="lin" valueType="num">
                                      <p:cBhvr>
                                        <p:cTn id="89" dur="3000"/>
                                        <p:tgtEl>
                                          <p:spTgt spid="5"/>
                                        </p:tgtEl>
                                        <p:attrNameLst>
                                          <p:attrName>ppt_y</p:attrName>
                                        </p:attrNameLst>
                                      </p:cBhvr>
                                      <p:tavLst>
                                        <p:tav tm="0">
                                          <p:val>
                                            <p:strVal val="ppt_y"/>
                                          </p:val>
                                        </p:tav>
                                        <p:tav tm="100000">
                                          <p:val>
                                            <p:fltVal val="0.5"/>
                                          </p:val>
                                        </p:tav>
                                      </p:tavLst>
                                    </p:anim>
                                    <p:set>
                                      <p:cBhvr>
                                        <p:cTn id="90" dur="1" fill="hold">
                                          <p:stCondLst>
                                            <p:cond delay="2999"/>
                                          </p:stCondLst>
                                        </p:cTn>
                                        <p:tgtEl>
                                          <p:spTgt spid="5"/>
                                        </p:tgtEl>
                                        <p:attrNameLst>
                                          <p:attrName>style.visibility</p:attrName>
                                        </p:attrNameLst>
                                      </p:cBhvr>
                                      <p:to>
                                        <p:strVal val="hidden"/>
                                      </p:to>
                                    </p:set>
                                  </p:childTnLst>
                                </p:cTn>
                              </p:par>
                              <p:par>
                                <p:cTn id="91" presetID="23" presetClass="exit" presetSubtype="544" fill="hold" nodeType="withEffect">
                                  <p:stCondLst>
                                    <p:cond delay="0"/>
                                  </p:stCondLst>
                                  <p:childTnLst>
                                    <p:anim calcmode="lin" valueType="num">
                                      <p:cBhvr>
                                        <p:cTn id="92" dur="3000"/>
                                        <p:tgtEl>
                                          <p:spTgt spid="6"/>
                                        </p:tgtEl>
                                        <p:attrNameLst>
                                          <p:attrName>ppt_w</p:attrName>
                                        </p:attrNameLst>
                                      </p:cBhvr>
                                      <p:tavLst>
                                        <p:tav tm="0">
                                          <p:val>
                                            <p:strVal val="ppt_w"/>
                                          </p:val>
                                        </p:tav>
                                        <p:tav tm="100000">
                                          <p:val>
                                            <p:fltVal val="0"/>
                                          </p:val>
                                        </p:tav>
                                      </p:tavLst>
                                    </p:anim>
                                    <p:anim calcmode="lin" valueType="num">
                                      <p:cBhvr>
                                        <p:cTn id="93" dur="3000"/>
                                        <p:tgtEl>
                                          <p:spTgt spid="6"/>
                                        </p:tgtEl>
                                        <p:attrNameLst>
                                          <p:attrName>ppt_h</p:attrName>
                                        </p:attrNameLst>
                                      </p:cBhvr>
                                      <p:tavLst>
                                        <p:tav tm="0">
                                          <p:val>
                                            <p:strVal val="ppt_h"/>
                                          </p:val>
                                        </p:tav>
                                        <p:tav tm="100000">
                                          <p:val>
                                            <p:fltVal val="0"/>
                                          </p:val>
                                        </p:tav>
                                      </p:tavLst>
                                    </p:anim>
                                    <p:anim calcmode="lin" valueType="num">
                                      <p:cBhvr>
                                        <p:cTn id="94" dur="3000"/>
                                        <p:tgtEl>
                                          <p:spTgt spid="6"/>
                                        </p:tgtEl>
                                        <p:attrNameLst>
                                          <p:attrName>ppt_x</p:attrName>
                                        </p:attrNameLst>
                                      </p:cBhvr>
                                      <p:tavLst>
                                        <p:tav tm="0">
                                          <p:val>
                                            <p:strVal val="ppt_x"/>
                                          </p:val>
                                        </p:tav>
                                        <p:tav tm="100000">
                                          <p:val>
                                            <p:fltVal val="0.5"/>
                                          </p:val>
                                        </p:tav>
                                      </p:tavLst>
                                    </p:anim>
                                    <p:anim calcmode="lin" valueType="num">
                                      <p:cBhvr>
                                        <p:cTn id="95" dur="3000"/>
                                        <p:tgtEl>
                                          <p:spTgt spid="6"/>
                                        </p:tgtEl>
                                        <p:attrNameLst>
                                          <p:attrName>ppt_y</p:attrName>
                                        </p:attrNameLst>
                                      </p:cBhvr>
                                      <p:tavLst>
                                        <p:tav tm="0">
                                          <p:val>
                                            <p:strVal val="ppt_y"/>
                                          </p:val>
                                        </p:tav>
                                        <p:tav tm="100000">
                                          <p:val>
                                            <p:fltVal val="0.5"/>
                                          </p:val>
                                        </p:tav>
                                      </p:tavLst>
                                    </p:anim>
                                    <p:set>
                                      <p:cBhvr>
                                        <p:cTn id="96" dur="1" fill="hold">
                                          <p:stCondLst>
                                            <p:cond delay="2999"/>
                                          </p:stCondLst>
                                        </p:cTn>
                                        <p:tgtEl>
                                          <p:spTgt spid="6"/>
                                        </p:tgtEl>
                                        <p:attrNameLst>
                                          <p:attrName>style.visibility</p:attrName>
                                        </p:attrNameLst>
                                      </p:cBhvr>
                                      <p:to>
                                        <p:strVal val="hidden"/>
                                      </p:to>
                                    </p:set>
                                  </p:childTnLst>
                                </p:cTn>
                              </p:par>
                              <p:par>
                                <p:cTn id="97" presetID="23" presetClass="exit" presetSubtype="544" fill="hold" nodeType="withEffect">
                                  <p:stCondLst>
                                    <p:cond delay="0"/>
                                  </p:stCondLst>
                                  <p:childTnLst>
                                    <p:anim calcmode="lin" valueType="num">
                                      <p:cBhvr>
                                        <p:cTn id="98" dur="3000"/>
                                        <p:tgtEl>
                                          <p:spTgt spid="7"/>
                                        </p:tgtEl>
                                        <p:attrNameLst>
                                          <p:attrName>ppt_w</p:attrName>
                                        </p:attrNameLst>
                                      </p:cBhvr>
                                      <p:tavLst>
                                        <p:tav tm="0">
                                          <p:val>
                                            <p:strVal val="ppt_w"/>
                                          </p:val>
                                        </p:tav>
                                        <p:tav tm="100000">
                                          <p:val>
                                            <p:fltVal val="0"/>
                                          </p:val>
                                        </p:tav>
                                      </p:tavLst>
                                    </p:anim>
                                    <p:anim calcmode="lin" valueType="num">
                                      <p:cBhvr>
                                        <p:cTn id="99" dur="3000"/>
                                        <p:tgtEl>
                                          <p:spTgt spid="7"/>
                                        </p:tgtEl>
                                        <p:attrNameLst>
                                          <p:attrName>ppt_h</p:attrName>
                                        </p:attrNameLst>
                                      </p:cBhvr>
                                      <p:tavLst>
                                        <p:tav tm="0">
                                          <p:val>
                                            <p:strVal val="ppt_h"/>
                                          </p:val>
                                        </p:tav>
                                        <p:tav tm="100000">
                                          <p:val>
                                            <p:fltVal val="0"/>
                                          </p:val>
                                        </p:tav>
                                      </p:tavLst>
                                    </p:anim>
                                    <p:anim calcmode="lin" valueType="num">
                                      <p:cBhvr>
                                        <p:cTn id="100" dur="3000"/>
                                        <p:tgtEl>
                                          <p:spTgt spid="7"/>
                                        </p:tgtEl>
                                        <p:attrNameLst>
                                          <p:attrName>ppt_x</p:attrName>
                                        </p:attrNameLst>
                                      </p:cBhvr>
                                      <p:tavLst>
                                        <p:tav tm="0">
                                          <p:val>
                                            <p:strVal val="ppt_x"/>
                                          </p:val>
                                        </p:tav>
                                        <p:tav tm="100000">
                                          <p:val>
                                            <p:fltVal val="0.5"/>
                                          </p:val>
                                        </p:tav>
                                      </p:tavLst>
                                    </p:anim>
                                    <p:anim calcmode="lin" valueType="num">
                                      <p:cBhvr>
                                        <p:cTn id="101" dur="3000"/>
                                        <p:tgtEl>
                                          <p:spTgt spid="7"/>
                                        </p:tgtEl>
                                        <p:attrNameLst>
                                          <p:attrName>ppt_y</p:attrName>
                                        </p:attrNameLst>
                                      </p:cBhvr>
                                      <p:tavLst>
                                        <p:tav tm="0">
                                          <p:val>
                                            <p:strVal val="ppt_y"/>
                                          </p:val>
                                        </p:tav>
                                        <p:tav tm="100000">
                                          <p:val>
                                            <p:fltVal val="0.5"/>
                                          </p:val>
                                        </p:tav>
                                      </p:tavLst>
                                    </p:anim>
                                    <p:set>
                                      <p:cBhvr>
                                        <p:cTn id="102" dur="1" fill="hold">
                                          <p:stCondLst>
                                            <p:cond delay="2999"/>
                                          </p:stCondLst>
                                        </p:cTn>
                                        <p:tgtEl>
                                          <p:spTgt spid="7"/>
                                        </p:tgtEl>
                                        <p:attrNameLst>
                                          <p:attrName>style.visibility</p:attrName>
                                        </p:attrNameLst>
                                      </p:cBhvr>
                                      <p:to>
                                        <p:strVal val="hidden"/>
                                      </p:to>
                                    </p:set>
                                  </p:childTnLst>
                                </p:cTn>
                              </p:par>
                              <p:par>
                                <p:cTn id="103" presetID="23" presetClass="exit" presetSubtype="544" fill="hold" nodeType="withEffect">
                                  <p:stCondLst>
                                    <p:cond delay="0"/>
                                  </p:stCondLst>
                                  <p:childTnLst>
                                    <p:anim calcmode="lin" valueType="num">
                                      <p:cBhvr>
                                        <p:cTn id="104" dur="3000"/>
                                        <p:tgtEl>
                                          <p:spTgt spid="8"/>
                                        </p:tgtEl>
                                        <p:attrNameLst>
                                          <p:attrName>ppt_w</p:attrName>
                                        </p:attrNameLst>
                                      </p:cBhvr>
                                      <p:tavLst>
                                        <p:tav tm="0">
                                          <p:val>
                                            <p:strVal val="ppt_w"/>
                                          </p:val>
                                        </p:tav>
                                        <p:tav tm="100000">
                                          <p:val>
                                            <p:fltVal val="0"/>
                                          </p:val>
                                        </p:tav>
                                      </p:tavLst>
                                    </p:anim>
                                    <p:anim calcmode="lin" valueType="num">
                                      <p:cBhvr>
                                        <p:cTn id="105" dur="3000"/>
                                        <p:tgtEl>
                                          <p:spTgt spid="8"/>
                                        </p:tgtEl>
                                        <p:attrNameLst>
                                          <p:attrName>ppt_h</p:attrName>
                                        </p:attrNameLst>
                                      </p:cBhvr>
                                      <p:tavLst>
                                        <p:tav tm="0">
                                          <p:val>
                                            <p:strVal val="ppt_h"/>
                                          </p:val>
                                        </p:tav>
                                        <p:tav tm="100000">
                                          <p:val>
                                            <p:fltVal val="0"/>
                                          </p:val>
                                        </p:tav>
                                      </p:tavLst>
                                    </p:anim>
                                    <p:anim calcmode="lin" valueType="num">
                                      <p:cBhvr>
                                        <p:cTn id="106" dur="3000"/>
                                        <p:tgtEl>
                                          <p:spTgt spid="8"/>
                                        </p:tgtEl>
                                        <p:attrNameLst>
                                          <p:attrName>ppt_x</p:attrName>
                                        </p:attrNameLst>
                                      </p:cBhvr>
                                      <p:tavLst>
                                        <p:tav tm="0">
                                          <p:val>
                                            <p:strVal val="ppt_x"/>
                                          </p:val>
                                        </p:tav>
                                        <p:tav tm="100000">
                                          <p:val>
                                            <p:fltVal val="0.5"/>
                                          </p:val>
                                        </p:tav>
                                      </p:tavLst>
                                    </p:anim>
                                    <p:anim calcmode="lin" valueType="num">
                                      <p:cBhvr>
                                        <p:cTn id="107" dur="3000"/>
                                        <p:tgtEl>
                                          <p:spTgt spid="8"/>
                                        </p:tgtEl>
                                        <p:attrNameLst>
                                          <p:attrName>ppt_y</p:attrName>
                                        </p:attrNameLst>
                                      </p:cBhvr>
                                      <p:tavLst>
                                        <p:tav tm="0">
                                          <p:val>
                                            <p:strVal val="ppt_y"/>
                                          </p:val>
                                        </p:tav>
                                        <p:tav tm="100000">
                                          <p:val>
                                            <p:fltVal val="0.5"/>
                                          </p:val>
                                        </p:tav>
                                      </p:tavLst>
                                    </p:anim>
                                    <p:set>
                                      <p:cBhvr>
                                        <p:cTn id="108" dur="1" fill="hold">
                                          <p:stCondLst>
                                            <p:cond delay="2999"/>
                                          </p:stCondLst>
                                        </p:cTn>
                                        <p:tgtEl>
                                          <p:spTgt spid="8"/>
                                        </p:tgtEl>
                                        <p:attrNameLst>
                                          <p:attrName>style.visibility</p:attrName>
                                        </p:attrNameLst>
                                      </p:cBhvr>
                                      <p:to>
                                        <p:strVal val="hidden"/>
                                      </p:to>
                                    </p:set>
                                  </p:childTnLst>
                                </p:cTn>
                              </p:par>
                              <p:par>
                                <p:cTn id="109" presetID="23" presetClass="exit" presetSubtype="544" fill="hold" nodeType="withEffect">
                                  <p:stCondLst>
                                    <p:cond delay="0"/>
                                  </p:stCondLst>
                                  <p:childTnLst>
                                    <p:anim calcmode="lin" valueType="num">
                                      <p:cBhvr>
                                        <p:cTn id="110" dur="3000"/>
                                        <p:tgtEl>
                                          <p:spTgt spid="9"/>
                                        </p:tgtEl>
                                        <p:attrNameLst>
                                          <p:attrName>ppt_w</p:attrName>
                                        </p:attrNameLst>
                                      </p:cBhvr>
                                      <p:tavLst>
                                        <p:tav tm="0">
                                          <p:val>
                                            <p:strVal val="ppt_w"/>
                                          </p:val>
                                        </p:tav>
                                        <p:tav tm="100000">
                                          <p:val>
                                            <p:fltVal val="0"/>
                                          </p:val>
                                        </p:tav>
                                      </p:tavLst>
                                    </p:anim>
                                    <p:anim calcmode="lin" valueType="num">
                                      <p:cBhvr>
                                        <p:cTn id="111" dur="3000"/>
                                        <p:tgtEl>
                                          <p:spTgt spid="9"/>
                                        </p:tgtEl>
                                        <p:attrNameLst>
                                          <p:attrName>ppt_h</p:attrName>
                                        </p:attrNameLst>
                                      </p:cBhvr>
                                      <p:tavLst>
                                        <p:tav tm="0">
                                          <p:val>
                                            <p:strVal val="ppt_h"/>
                                          </p:val>
                                        </p:tav>
                                        <p:tav tm="100000">
                                          <p:val>
                                            <p:fltVal val="0"/>
                                          </p:val>
                                        </p:tav>
                                      </p:tavLst>
                                    </p:anim>
                                    <p:anim calcmode="lin" valueType="num">
                                      <p:cBhvr>
                                        <p:cTn id="112" dur="3000"/>
                                        <p:tgtEl>
                                          <p:spTgt spid="9"/>
                                        </p:tgtEl>
                                        <p:attrNameLst>
                                          <p:attrName>ppt_x</p:attrName>
                                        </p:attrNameLst>
                                      </p:cBhvr>
                                      <p:tavLst>
                                        <p:tav tm="0">
                                          <p:val>
                                            <p:strVal val="ppt_x"/>
                                          </p:val>
                                        </p:tav>
                                        <p:tav tm="100000">
                                          <p:val>
                                            <p:fltVal val="0.5"/>
                                          </p:val>
                                        </p:tav>
                                      </p:tavLst>
                                    </p:anim>
                                    <p:anim calcmode="lin" valueType="num">
                                      <p:cBhvr>
                                        <p:cTn id="113" dur="3000"/>
                                        <p:tgtEl>
                                          <p:spTgt spid="9"/>
                                        </p:tgtEl>
                                        <p:attrNameLst>
                                          <p:attrName>ppt_y</p:attrName>
                                        </p:attrNameLst>
                                      </p:cBhvr>
                                      <p:tavLst>
                                        <p:tav tm="0">
                                          <p:val>
                                            <p:strVal val="ppt_y"/>
                                          </p:val>
                                        </p:tav>
                                        <p:tav tm="100000">
                                          <p:val>
                                            <p:fltVal val="0.5"/>
                                          </p:val>
                                        </p:tav>
                                      </p:tavLst>
                                    </p:anim>
                                    <p:set>
                                      <p:cBhvr>
                                        <p:cTn id="114" dur="1" fill="hold">
                                          <p:stCondLst>
                                            <p:cond delay="2999"/>
                                          </p:stCondLst>
                                        </p:cTn>
                                        <p:tgtEl>
                                          <p:spTgt spid="9"/>
                                        </p:tgtEl>
                                        <p:attrNameLst>
                                          <p:attrName>style.visibility</p:attrName>
                                        </p:attrNameLst>
                                      </p:cBhvr>
                                      <p:to>
                                        <p:strVal val="hidden"/>
                                      </p:to>
                                    </p:set>
                                  </p:childTnLst>
                                </p:cTn>
                              </p:par>
                              <p:par>
                                <p:cTn id="115" presetID="23" presetClass="exit" presetSubtype="544" fill="hold" nodeType="withEffect">
                                  <p:stCondLst>
                                    <p:cond delay="0"/>
                                  </p:stCondLst>
                                  <p:childTnLst>
                                    <p:anim calcmode="lin" valueType="num">
                                      <p:cBhvr>
                                        <p:cTn id="116" dur="3000"/>
                                        <p:tgtEl>
                                          <p:spTgt spid="10"/>
                                        </p:tgtEl>
                                        <p:attrNameLst>
                                          <p:attrName>ppt_w</p:attrName>
                                        </p:attrNameLst>
                                      </p:cBhvr>
                                      <p:tavLst>
                                        <p:tav tm="0">
                                          <p:val>
                                            <p:strVal val="ppt_w"/>
                                          </p:val>
                                        </p:tav>
                                        <p:tav tm="100000">
                                          <p:val>
                                            <p:fltVal val="0"/>
                                          </p:val>
                                        </p:tav>
                                      </p:tavLst>
                                    </p:anim>
                                    <p:anim calcmode="lin" valueType="num">
                                      <p:cBhvr>
                                        <p:cTn id="117" dur="3000"/>
                                        <p:tgtEl>
                                          <p:spTgt spid="10"/>
                                        </p:tgtEl>
                                        <p:attrNameLst>
                                          <p:attrName>ppt_h</p:attrName>
                                        </p:attrNameLst>
                                      </p:cBhvr>
                                      <p:tavLst>
                                        <p:tav tm="0">
                                          <p:val>
                                            <p:strVal val="ppt_h"/>
                                          </p:val>
                                        </p:tav>
                                        <p:tav tm="100000">
                                          <p:val>
                                            <p:fltVal val="0"/>
                                          </p:val>
                                        </p:tav>
                                      </p:tavLst>
                                    </p:anim>
                                    <p:anim calcmode="lin" valueType="num">
                                      <p:cBhvr>
                                        <p:cTn id="118" dur="3000"/>
                                        <p:tgtEl>
                                          <p:spTgt spid="10"/>
                                        </p:tgtEl>
                                        <p:attrNameLst>
                                          <p:attrName>ppt_x</p:attrName>
                                        </p:attrNameLst>
                                      </p:cBhvr>
                                      <p:tavLst>
                                        <p:tav tm="0">
                                          <p:val>
                                            <p:strVal val="ppt_x"/>
                                          </p:val>
                                        </p:tav>
                                        <p:tav tm="100000">
                                          <p:val>
                                            <p:fltVal val="0.5"/>
                                          </p:val>
                                        </p:tav>
                                      </p:tavLst>
                                    </p:anim>
                                    <p:anim calcmode="lin" valueType="num">
                                      <p:cBhvr>
                                        <p:cTn id="119" dur="3000"/>
                                        <p:tgtEl>
                                          <p:spTgt spid="10"/>
                                        </p:tgtEl>
                                        <p:attrNameLst>
                                          <p:attrName>ppt_y</p:attrName>
                                        </p:attrNameLst>
                                      </p:cBhvr>
                                      <p:tavLst>
                                        <p:tav tm="0">
                                          <p:val>
                                            <p:strVal val="ppt_y"/>
                                          </p:val>
                                        </p:tav>
                                        <p:tav tm="100000">
                                          <p:val>
                                            <p:fltVal val="0.5"/>
                                          </p:val>
                                        </p:tav>
                                      </p:tavLst>
                                    </p:anim>
                                    <p:set>
                                      <p:cBhvr>
                                        <p:cTn id="120" dur="1" fill="hold">
                                          <p:stCondLst>
                                            <p:cond delay="2999"/>
                                          </p:stCondLst>
                                        </p:cTn>
                                        <p:tgtEl>
                                          <p:spTgt spid="10"/>
                                        </p:tgtEl>
                                        <p:attrNameLst>
                                          <p:attrName>style.visibility</p:attrName>
                                        </p:attrNameLst>
                                      </p:cBhvr>
                                      <p:to>
                                        <p:strVal val="hidden"/>
                                      </p:to>
                                    </p:set>
                                  </p:childTnLst>
                                </p:cTn>
                              </p:par>
                              <p:par>
                                <p:cTn id="121" presetID="8" presetClass="emph" presetSubtype="0" fill="hold" nodeType="withEffect">
                                  <p:stCondLst>
                                    <p:cond delay="0"/>
                                  </p:stCondLst>
                                  <p:childTnLst>
                                    <p:animRot by="-21600000">
                                      <p:cBhvr>
                                        <p:cTn id="122" dur="3000" fill="hold"/>
                                        <p:tgtEl>
                                          <p:spTgt spid="3"/>
                                        </p:tgtEl>
                                        <p:attrNameLst>
                                          <p:attrName>r</p:attrName>
                                        </p:attrNameLst>
                                      </p:cBhvr>
                                    </p:animRot>
                                  </p:childTnLst>
                                </p:cTn>
                              </p:par>
                              <p:par>
                                <p:cTn id="123" presetID="8" presetClass="emph" presetSubtype="0" fill="hold" nodeType="withEffect">
                                  <p:stCondLst>
                                    <p:cond delay="0"/>
                                  </p:stCondLst>
                                  <p:childTnLst>
                                    <p:animRot by="-21600000">
                                      <p:cBhvr>
                                        <p:cTn id="124" dur="3000" fill="hold"/>
                                        <p:tgtEl>
                                          <p:spTgt spid="4"/>
                                        </p:tgtEl>
                                        <p:attrNameLst>
                                          <p:attrName>r</p:attrName>
                                        </p:attrNameLst>
                                      </p:cBhvr>
                                    </p:animRot>
                                  </p:childTnLst>
                                </p:cTn>
                              </p:par>
                              <p:par>
                                <p:cTn id="125" presetID="8" presetClass="emph" presetSubtype="0" fill="hold" nodeType="withEffect">
                                  <p:stCondLst>
                                    <p:cond delay="0"/>
                                  </p:stCondLst>
                                  <p:childTnLst>
                                    <p:animRot by="-21600000">
                                      <p:cBhvr>
                                        <p:cTn id="126" dur="3000" fill="hold"/>
                                        <p:tgtEl>
                                          <p:spTgt spid="5"/>
                                        </p:tgtEl>
                                        <p:attrNameLst>
                                          <p:attrName>r</p:attrName>
                                        </p:attrNameLst>
                                      </p:cBhvr>
                                    </p:animRot>
                                  </p:childTnLst>
                                </p:cTn>
                              </p:par>
                              <p:par>
                                <p:cTn id="127" presetID="8" presetClass="emph" presetSubtype="0" fill="hold" nodeType="withEffect">
                                  <p:stCondLst>
                                    <p:cond delay="0"/>
                                  </p:stCondLst>
                                  <p:childTnLst>
                                    <p:animRot by="-21600000">
                                      <p:cBhvr>
                                        <p:cTn id="128" dur="3000" fill="hold"/>
                                        <p:tgtEl>
                                          <p:spTgt spid="6"/>
                                        </p:tgtEl>
                                        <p:attrNameLst>
                                          <p:attrName>r</p:attrName>
                                        </p:attrNameLst>
                                      </p:cBhvr>
                                    </p:animRot>
                                  </p:childTnLst>
                                </p:cTn>
                              </p:par>
                              <p:par>
                                <p:cTn id="129" presetID="8" presetClass="emph" presetSubtype="0" fill="hold" nodeType="withEffect">
                                  <p:stCondLst>
                                    <p:cond delay="0"/>
                                  </p:stCondLst>
                                  <p:childTnLst>
                                    <p:animRot by="-21600000">
                                      <p:cBhvr>
                                        <p:cTn id="130" dur="3000" fill="hold"/>
                                        <p:tgtEl>
                                          <p:spTgt spid="7"/>
                                        </p:tgtEl>
                                        <p:attrNameLst>
                                          <p:attrName>r</p:attrName>
                                        </p:attrNameLst>
                                      </p:cBhvr>
                                    </p:animRot>
                                  </p:childTnLst>
                                </p:cTn>
                              </p:par>
                              <p:par>
                                <p:cTn id="131" presetID="8" presetClass="emph" presetSubtype="0" fill="hold" nodeType="withEffect">
                                  <p:stCondLst>
                                    <p:cond delay="0"/>
                                  </p:stCondLst>
                                  <p:childTnLst>
                                    <p:animRot by="-21600000">
                                      <p:cBhvr>
                                        <p:cTn id="132" dur="3000" fill="hold"/>
                                        <p:tgtEl>
                                          <p:spTgt spid="8"/>
                                        </p:tgtEl>
                                        <p:attrNameLst>
                                          <p:attrName>r</p:attrName>
                                        </p:attrNameLst>
                                      </p:cBhvr>
                                    </p:animRot>
                                  </p:childTnLst>
                                </p:cTn>
                              </p:par>
                              <p:par>
                                <p:cTn id="133" presetID="8" presetClass="emph" presetSubtype="0" fill="hold" nodeType="withEffect">
                                  <p:stCondLst>
                                    <p:cond delay="0"/>
                                  </p:stCondLst>
                                  <p:childTnLst>
                                    <p:animRot by="-21600000">
                                      <p:cBhvr>
                                        <p:cTn id="134" dur="3000" fill="hold"/>
                                        <p:tgtEl>
                                          <p:spTgt spid="9"/>
                                        </p:tgtEl>
                                        <p:attrNameLst>
                                          <p:attrName>r</p:attrName>
                                        </p:attrNameLst>
                                      </p:cBhvr>
                                    </p:animRot>
                                  </p:childTnLst>
                                </p:cTn>
                              </p:par>
                              <p:par>
                                <p:cTn id="135" presetID="8" presetClass="emph" presetSubtype="0" fill="hold" nodeType="withEffect">
                                  <p:stCondLst>
                                    <p:cond delay="0"/>
                                  </p:stCondLst>
                                  <p:childTnLst>
                                    <p:animRot by="-21600000">
                                      <p:cBhvr>
                                        <p:cTn id="136" dur="3000" fill="hold"/>
                                        <p:tgtEl>
                                          <p:spTgt spid="10"/>
                                        </p:tgtEl>
                                        <p:attrNameLst>
                                          <p:attrName>r</p:attrName>
                                        </p:attrNameLst>
                                      </p:cBhvr>
                                    </p:animRot>
                                  </p:childTnLst>
                                </p:cTn>
                              </p:par>
                              <p:par>
                                <p:cTn id="137" presetID="23" presetClass="entr" presetSubtype="288" fill="hold" nodeType="withEffect">
                                  <p:stCondLst>
                                    <p:cond delay="0"/>
                                  </p:stCondLst>
                                  <p:childTnLst>
                                    <p:set>
                                      <p:cBhvr>
                                        <p:cTn id="138" dur="1" fill="hold">
                                          <p:stCondLst>
                                            <p:cond delay="0"/>
                                          </p:stCondLst>
                                        </p:cTn>
                                        <p:tgtEl>
                                          <p:spTgt spid="2"/>
                                        </p:tgtEl>
                                        <p:attrNameLst>
                                          <p:attrName>style.visibility</p:attrName>
                                        </p:attrNameLst>
                                      </p:cBhvr>
                                      <p:to>
                                        <p:strVal val="visible"/>
                                      </p:to>
                                    </p:set>
                                    <p:anim calcmode="lin" valueType="num">
                                      <p:cBhvr>
                                        <p:cTn id="139" dur="3000" fill="hold"/>
                                        <p:tgtEl>
                                          <p:spTgt spid="2"/>
                                        </p:tgtEl>
                                        <p:attrNameLst>
                                          <p:attrName>ppt_w</p:attrName>
                                        </p:attrNameLst>
                                      </p:cBhvr>
                                      <p:tavLst>
                                        <p:tav tm="0">
                                          <p:val>
                                            <p:strVal val="4/3*#ppt_w"/>
                                          </p:val>
                                        </p:tav>
                                        <p:tav tm="100000">
                                          <p:val>
                                            <p:strVal val="#ppt_w"/>
                                          </p:val>
                                        </p:tav>
                                      </p:tavLst>
                                    </p:anim>
                                    <p:anim calcmode="lin" valueType="num">
                                      <p:cBhvr>
                                        <p:cTn id="140" dur="3000" fill="hold"/>
                                        <p:tgtEl>
                                          <p:spTgt spid="2"/>
                                        </p:tgtEl>
                                        <p:attrNameLst>
                                          <p:attrName>ppt_h</p:attrName>
                                        </p:attrNameLst>
                                      </p:cBhvr>
                                      <p:tavLst>
                                        <p:tav tm="0">
                                          <p:val>
                                            <p:strVal val="4/3*#ppt_h"/>
                                          </p:val>
                                        </p:tav>
                                        <p:tav tm="100000">
                                          <p:val>
                                            <p:strVal val="#ppt_h"/>
                                          </p:val>
                                        </p:tav>
                                      </p:tavLst>
                                    </p:anim>
                                  </p:childTnLst>
                                </p:cTn>
                              </p:par>
                              <p:par>
                                <p:cTn id="141" presetID="21" presetClass="entr" presetSubtype="8" fill="hold" nodeType="withEffect">
                                  <p:stCondLst>
                                    <p:cond delay="0"/>
                                  </p:stCondLst>
                                  <p:childTnLst>
                                    <p:set>
                                      <p:cBhvr>
                                        <p:cTn id="142" dur="1" fill="hold">
                                          <p:stCondLst>
                                            <p:cond delay="0"/>
                                          </p:stCondLst>
                                        </p:cTn>
                                        <p:tgtEl>
                                          <p:spTgt spid="2"/>
                                        </p:tgtEl>
                                        <p:attrNameLst>
                                          <p:attrName>style.visibility</p:attrName>
                                        </p:attrNameLst>
                                      </p:cBhvr>
                                      <p:to>
                                        <p:strVal val="visible"/>
                                      </p:to>
                                    </p:set>
                                    <p:animEffect transition="in" filter="wheel(8)">
                                      <p:cBhvr>
                                        <p:cTn id="143"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965c0f7e2ea4e6c1103c9ee8d4c2f4a4.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Medio marco"/>
          <p:cNvSpPr/>
          <p:nvPr/>
        </p:nvSpPr>
        <p:spPr>
          <a:xfrm>
            <a:off x="4643438" y="2643188"/>
            <a:ext cx="2286016" cy="2143140"/>
          </a:xfrm>
          <a:prstGeom prst="halfFrame">
            <a:avLst>
              <a:gd name="adj1" fmla="val 9793"/>
              <a:gd name="adj2" fmla="val 9793"/>
            </a:avLst>
          </a:prstGeom>
          <a:gradFill flip="none" rotWithShape="1">
            <a:gsLst>
              <a:gs pos="54000">
                <a:schemeClr val="tx1"/>
              </a:gs>
              <a:gs pos="50000">
                <a:srgbClr val="744ED2">
                  <a:shade val="67500"/>
                  <a:satMod val="115000"/>
                </a:srgbClr>
              </a:gs>
              <a:gs pos="100000">
                <a:srgbClr val="744ED2">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 name="3 Medio marco"/>
          <p:cNvSpPr/>
          <p:nvPr/>
        </p:nvSpPr>
        <p:spPr>
          <a:xfrm rot="5400000">
            <a:off x="2464579" y="2678907"/>
            <a:ext cx="2214578" cy="2143140"/>
          </a:xfrm>
          <a:prstGeom prst="halfFrame">
            <a:avLst>
              <a:gd name="adj1" fmla="val 9793"/>
              <a:gd name="adj2" fmla="val 9793"/>
            </a:avLst>
          </a:prstGeom>
          <a:gradFill flip="none" rotWithShape="1">
            <a:gsLst>
              <a:gs pos="54000">
                <a:schemeClr val="tx1"/>
              </a:gs>
              <a:gs pos="50000">
                <a:srgbClr val="744ED2">
                  <a:shade val="67500"/>
                  <a:satMod val="115000"/>
                </a:srgbClr>
              </a:gs>
              <a:gs pos="100000">
                <a:srgbClr val="744ED2">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 name="4 Medio marco"/>
          <p:cNvSpPr/>
          <p:nvPr/>
        </p:nvSpPr>
        <p:spPr>
          <a:xfrm rot="10800000">
            <a:off x="2500298" y="500048"/>
            <a:ext cx="2143140" cy="2143140"/>
          </a:xfrm>
          <a:prstGeom prst="halfFrame">
            <a:avLst>
              <a:gd name="adj1" fmla="val 9793"/>
              <a:gd name="adj2" fmla="val 9793"/>
            </a:avLst>
          </a:prstGeom>
          <a:gradFill flip="none" rotWithShape="1">
            <a:gsLst>
              <a:gs pos="54000">
                <a:schemeClr val="tx1"/>
              </a:gs>
              <a:gs pos="50000">
                <a:srgbClr val="744ED2">
                  <a:shade val="67500"/>
                  <a:satMod val="115000"/>
                </a:srgbClr>
              </a:gs>
              <a:gs pos="100000">
                <a:srgbClr val="744ED2">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Medio marco"/>
          <p:cNvSpPr/>
          <p:nvPr/>
        </p:nvSpPr>
        <p:spPr>
          <a:xfrm rot="16200000">
            <a:off x="4714876" y="428610"/>
            <a:ext cx="2143140" cy="2286016"/>
          </a:xfrm>
          <a:prstGeom prst="halfFrame">
            <a:avLst>
              <a:gd name="adj1" fmla="val 9793"/>
              <a:gd name="adj2" fmla="val 9793"/>
            </a:avLst>
          </a:prstGeom>
          <a:gradFill flip="none" rotWithShape="1">
            <a:gsLst>
              <a:gs pos="54000">
                <a:schemeClr val="tx1"/>
              </a:gs>
              <a:gs pos="50000">
                <a:srgbClr val="744ED2">
                  <a:shade val="67500"/>
                  <a:satMod val="115000"/>
                </a:srgbClr>
              </a:gs>
              <a:gs pos="100000">
                <a:srgbClr val="744ED2">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Medio marco"/>
          <p:cNvSpPr/>
          <p:nvPr/>
        </p:nvSpPr>
        <p:spPr>
          <a:xfrm>
            <a:off x="4786314" y="2857502"/>
            <a:ext cx="1928826" cy="1785950"/>
          </a:xfrm>
          <a:prstGeom prst="halfFrame">
            <a:avLst>
              <a:gd name="adj1" fmla="val 9793"/>
              <a:gd name="adj2" fmla="val 9793"/>
            </a:avLst>
          </a:prstGeom>
          <a:gradFill flip="none" rotWithShape="1">
            <a:gsLst>
              <a:gs pos="54000">
                <a:schemeClr val="tx1"/>
              </a:gs>
              <a:gs pos="50000">
                <a:srgbClr val="744ED2">
                  <a:shade val="67500"/>
                  <a:satMod val="115000"/>
                </a:srgbClr>
              </a:gs>
              <a:gs pos="100000">
                <a:srgbClr val="744ED2">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Medio marco"/>
          <p:cNvSpPr/>
          <p:nvPr/>
        </p:nvSpPr>
        <p:spPr>
          <a:xfrm rot="10800000">
            <a:off x="2714612" y="785800"/>
            <a:ext cx="1714512" cy="1643074"/>
          </a:xfrm>
          <a:prstGeom prst="halfFrame">
            <a:avLst>
              <a:gd name="adj1" fmla="val 9793"/>
              <a:gd name="adj2" fmla="val 9793"/>
            </a:avLst>
          </a:prstGeom>
          <a:gradFill flip="none" rotWithShape="1">
            <a:gsLst>
              <a:gs pos="54000">
                <a:schemeClr val="tx1"/>
              </a:gs>
              <a:gs pos="50000">
                <a:srgbClr val="744ED2">
                  <a:shade val="67500"/>
                  <a:satMod val="115000"/>
                </a:srgbClr>
              </a:gs>
              <a:gs pos="100000">
                <a:srgbClr val="744ED2">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Medio marco"/>
          <p:cNvSpPr/>
          <p:nvPr/>
        </p:nvSpPr>
        <p:spPr>
          <a:xfrm rot="16200000">
            <a:off x="4929190" y="642924"/>
            <a:ext cx="1714512" cy="1857388"/>
          </a:xfrm>
          <a:prstGeom prst="halfFrame">
            <a:avLst>
              <a:gd name="adj1" fmla="val 9793"/>
              <a:gd name="adj2" fmla="val 9793"/>
            </a:avLst>
          </a:prstGeom>
          <a:gradFill flip="none" rotWithShape="1">
            <a:gsLst>
              <a:gs pos="54000">
                <a:schemeClr val="tx1"/>
              </a:gs>
              <a:gs pos="50000">
                <a:srgbClr val="744ED2">
                  <a:shade val="67500"/>
                  <a:satMod val="115000"/>
                </a:srgbClr>
              </a:gs>
              <a:gs pos="100000">
                <a:srgbClr val="744ED2">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Medio marco"/>
          <p:cNvSpPr/>
          <p:nvPr/>
        </p:nvSpPr>
        <p:spPr>
          <a:xfrm rot="5400000">
            <a:off x="2678893" y="2893221"/>
            <a:ext cx="1857388" cy="1785950"/>
          </a:xfrm>
          <a:prstGeom prst="halfFrame">
            <a:avLst>
              <a:gd name="adj1" fmla="val 9793"/>
              <a:gd name="adj2" fmla="val 9793"/>
            </a:avLst>
          </a:prstGeom>
          <a:gradFill flip="none" rotWithShape="1">
            <a:gsLst>
              <a:gs pos="54000">
                <a:schemeClr val="tx1"/>
              </a:gs>
              <a:gs pos="50000">
                <a:srgbClr val="744ED2">
                  <a:shade val="67500"/>
                  <a:satMod val="115000"/>
                </a:srgbClr>
              </a:gs>
              <a:gs pos="100000">
                <a:srgbClr val="744ED2">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Medio marco"/>
          <p:cNvSpPr/>
          <p:nvPr/>
        </p:nvSpPr>
        <p:spPr>
          <a:xfrm rot="10800000">
            <a:off x="2857488" y="928676"/>
            <a:ext cx="1428760" cy="1357322"/>
          </a:xfrm>
          <a:prstGeom prst="halfFrame">
            <a:avLst>
              <a:gd name="adj1" fmla="val 9793"/>
              <a:gd name="adj2" fmla="val 9793"/>
            </a:avLst>
          </a:prstGeom>
          <a:gradFill flip="none" rotWithShape="1">
            <a:gsLst>
              <a:gs pos="54000">
                <a:schemeClr val="tx1"/>
              </a:gs>
              <a:gs pos="50000">
                <a:srgbClr val="744ED2">
                  <a:shade val="67500"/>
                  <a:satMod val="115000"/>
                </a:srgbClr>
              </a:gs>
              <a:gs pos="100000">
                <a:srgbClr val="744ED2">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Medio marco"/>
          <p:cNvSpPr/>
          <p:nvPr/>
        </p:nvSpPr>
        <p:spPr>
          <a:xfrm rot="16200000">
            <a:off x="5072066" y="785800"/>
            <a:ext cx="1428760" cy="1571636"/>
          </a:xfrm>
          <a:prstGeom prst="halfFrame">
            <a:avLst>
              <a:gd name="adj1" fmla="val 9793"/>
              <a:gd name="adj2" fmla="val 9793"/>
            </a:avLst>
          </a:prstGeom>
          <a:gradFill flip="none" rotWithShape="1">
            <a:gsLst>
              <a:gs pos="54000">
                <a:schemeClr val="tx1"/>
              </a:gs>
              <a:gs pos="50000">
                <a:srgbClr val="744ED2">
                  <a:shade val="67500"/>
                  <a:satMod val="115000"/>
                </a:srgbClr>
              </a:gs>
              <a:gs pos="100000">
                <a:srgbClr val="744ED2">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Medio marco"/>
          <p:cNvSpPr/>
          <p:nvPr/>
        </p:nvSpPr>
        <p:spPr>
          <a:xfrm>
            <a:off x="4929190" y="3000378"/>
            <a:ext cx="1633550" cy="1490674"/>
          </a:xfrm>
          <a:prstGeom prst="halfFrame">
            <a:avLst>
              <a:gd name="adj1" fmla="val 9793"/>
              <a:gd name="adj2" fmla="val 9793"/>
            </a:avLst>
          </a:prstGeom>
          <a:gradFill flip="none" rotWithShape="1">
            <a:gsLst>
              <a:gs pos="54000">
                <a:schemeClr val="tx1"/>
              </a:gs>
              <a:gs pos="50000">
                <a:srgbClr val="744ED2">
                  <a:shade val="67500"/>
                  <a:satMod val="115000"/>
                </a:srgbClr>
              </a:gs>
              <a:gs pos="100000">
                <a:srgbClr val="744ED2">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Medio marco"/>
          <p:cNvSpPr/>
          <p:nvPr/>
        </p:nvSpPr>
        <p:spPr>
          <a:xfrm rot="5400000">
            <a:off x="2821769" y="3036097"/>
            <a:ext cx="1571636" cy="1500198"/>
          </a:xfrm>
          <a:prstGeom prst="halfFrame">
            <a:avLst>
              <a:gd name="adj1" fmla="val 9793"/>
              <a:gd name="adj2" fmla="val 9793"/>
            </a:avLst>
          </a:prstGeom>
          <a:gradFill flip="none" rotWithShape="1">
            <a:gsLst>
              <a:gs pos="54000">
                <a:schemeClr val="tx1"/>
              </a:gs>
              <a:gs pos="50000">
                <a:srgbClr val="744ED2">
                  <a:shade val="67500"/>
                  <a:satMod val="115000"/>
                </a:srgbClr>
              </a:gs>
              <a:gs pos="100000">
                <a:srgbClr val="744ED2">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Rectángulo"/>
          <p:cNvSpPr/>
          <p:nvPr/>
        </p:nvSpPr>
        <p:spPr>
          <a:xfrm>
            <a:off x="-357222" y="-428646"/>
            <a:ext cx="9929882" cy="6072230"/>
          </a:xfrm>
          <a:prstGeom prst="rect">
            <a:avLst/>
          </a:prstGeom>
          <a:gradFill flip="none" rotWithShape="1">
            <a:gsLst>
              <a:gs pos="0">
                <a:srgbClr val="982EDA"/>
              </a:gs>
              <a:gs pos="50000">
                <a:srgbClr val="744ED2">
                  <a:shade val="67500"/>
                  <a:satMod val="115000"/>
                </a:srgbClr>
              </a:gs>
              <a:gs pos="100000">
                <a:srgbClr val="744ED2">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5"/>
                                        </p:tgtEl>
                                        <p:attrNameLst>
                                          <p:attrName>style.opacity</p:attrName>
                                        </p:attrNameLst>
                                      </p:cBhvr>
                                      <p:to>
                                        <p:strVal val="0"/>
                                      </p:to>
                                    </p:set>
                                    <p:animEffect filter="image" prLst="opacity: 0">
                                      <p:cBhvr rctx="IE">
                                        <p:cTn id="7" dur="indefinite"/>
                                        <p:tgtEl>
                                          <p:spTgt spid="15"/>
                                        </p:tgtEl>
                                      </p:cBhvr>
                                    </p:animEffect>
                                  </p:childTnLst>
                                </p:cTn>
                              </p:par>
                              <p:par>
                                <p:cTn id="8" presetID="2" presetClass="entr" presetSubtype="6"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1+#ppt_w/2"/>
                                          </p:val>
                                        </p:tav>
                                        <p:tav tm="100000">
                                          <p:val>
                                            <p:strVal val="#ppt_x"/>
                                          </p:val>
                                        </p:tav>
                                      </p:tavLst>
                                    </p:anim>
                                    <p:anim calcmode="lin" valueType="num">
                                      <p:cBhvr additive="base">
                                        <p:cTn id="11" dur="3000" fill="hold"/>
                                        <p:tgtEl>
                                          <p:spTgt spid="5"/>
                                        </p:tgtEl>
                                        <p:attrNameLst>
                                          <p:attrName>ppt_y</p:attrName>
                                        </p:attrNameLst>
                                      </p:cBhvr>
                                      <p:tavLst>
                                        <p:tav tm="0">
                                          <p:val>
                                            <p:strVal val="1+#ppt_h/2"/>
                                          </p:val>
                                        </p:tav>
                                        <p:tav tm="100000">
                                          <p:val>
                                            <p:strVal val="#ppt_y"/>
                                          </p:val>
                                        </p:tav>
                                      </p:tavLst>
                                    </p:anim>
                                  </p:childTnLst>
                                </p:cTn>
                              </p:par>
                              <p:par>
                                <p:cTn id="12" presetID="2" presetClass="entr" presetSubtype="6" fill="hold" grpId="0" nodeType="withEffect">
                                  <p:stCondLst>
                                    <p:cond delay="0"/>
                                  </p:stCondLst>
                                  <p:childTnLst>
                                    <p:set>
                                      <p:cBhvr>
                                        <p:cTn id="13" dur="1" fill="hold">
                                          <p:stCondLst>
                                            <p:cond delay="0"/>
                                          </p:stCondLst>
                                        </p:cTn>
                                        <p:tgtEl>
                                          <p:spTgt spid="8"/>
                                        </p:tgtEl>
                                        <p:attrNameLst>
                                          <p:attrName>style.visibility</p:attrName>
                                        </p:attrNameLst>
                                      </p:cBhvr>
                                      <p:to>
                                        <p:strVal val="visible"/>
                                      </p:to>
                                    </p:set>
                                    <p:anim calcmode="lin" valueType="num">
                                      <p:cBhvr additive="base">
                                        <p:cTn id="14" dur="3000" fill="hold"/>
                                        <p:tgtEl>
                                          <p:spTgt spid="8"/>
                                        </p:tgtEl>
                                        <p:attrNameLst>
                                          <p:attrName>ppt_x</p:attrName>
                                        </p:attrNameLst>
                                      </p:cBhvr>
                                      <p:tavLst>
                                        <p:tav tm="0">
                                          <p:val>
                                            <p:strVal val="1+#ppt_w/2"/>
                                          </p:val>
                                        </p:tav>
                                        <p:tav tm="100000">
                                          <p:val>
                                            <p:strVal val="#ppt_x"/>
                                          </p:val>
                                        </p:tav>
                                      </p:tavLst>
                                    </p:anim>
                                    <p:anim calcmode="lin" valueType="num">
                                      <p:cBhvr additive="base">
                                        <p:cTn id="15" dur="3000" fill="hold"/>
                                        <p:tgtEl>
                                          <p:spTgt spid="8"/>
                                        </p:tgtEl>
                                        <p:attrNameLst>
                                          <p:attrName>ppt_y</p:attrName>
                                        </p:attrNameLst>
                                      </p:cBhvr>
                                      <p:tavLst>
                                        <p:tav tm="0">
                                          <p:val>
                                            <p:strVal val="1+#ppt_h/2"/>
                                          </p:val>
                                        </p:tav>
                                        <p:tav tm="100000">
                                          <p:val>
                                            <p:strVal val="#ppt_y"/>
                                          </p:val>
                                        </p:tav>
                                      </p:tavLst>
                                    </p:anim>
                                  </p:childTnLst>
                                </p:cTn>
                              </p:par>
                              <p:par>
                                <p:cTn id="16" presetID="2" presetClass="entr" presetSubtype="6" fill="hold" grpId="0" nodeType="withEffect">
                                  <p:stCondLst>
                                    <p:cond delay="0"/>
                                  </p:stCondLst>
                                  <p:childTnLst>
                                    <p:set>
                                      <p:cBhvr>
                                        <p:cTn id="17" dur="1" fill="hold">
                                          <p:stCondLst>
                                            <p:cond delay="0"/>
                                          </p:stCondLst>
                                        </p:cTn>
                                        <p:tgtEl>
                                          <p:spTgt spid="11"/>
                                        </p:tgtEl>
                                        <p:attrNameLst>
                                          <p:attrName>style.visibility</p:attrName>
                                        </p:attrNameLst>
                                      </p:cBhvr>
                                      <p:to>
                                        <p:strVal val="visible"/>
                                      </p:to>
                                    </p:set>
                                    <p:anim calcmode="lin" valueType="num">
                                      <p:cBhvr additive="base">
                                        <p:cTn id="18" dur="3000" fill="hold"/>
                                        <p:tgtEl>
                                          <p:spTgt spid="11"/>
                                        </p:tgtEl>
                                        <p:attrNameLst>
                                          <p:attrName>ppt_x</p:attrName>
                                        </p:attrNameLst>
                                      </p:cBhvr>
                                      <p:tavLst>
                                        <p:tav tm="0">
                                          <p:val>
                                            <p:strVal val="1+#ppt_w/2"/>
                                          </p:val>
                                        </p:tav>
                                        <p:tav tm="100000">
                                          <p:val>
                                            <p:strVal val="#ppt_x"/>
                                          </p:val>
                                        </p:tav>
                                      </p:tavLst>
                                    </p:anim>
                                    <p:anim calcmode="lin" valueType="num">
                                      <p:cBhvr additive="base">
                                        <p:cTn id="19" dur="3000" fill="hold"/>
                                        <p:tgtEl>
                                          <p:spTgt spid="11"/>
                                        </p:tgtEl>
                                        <p:attrNameLst>
                                          <p:attrName>ppt_y</p:attrName>
                                        </p:attrNameLst>
                                      </p:cBhvr>
                                      <p:tavLst>
                                        <p:tav tm="0">
                                          <p:val>
                                            <p:strVal val="1+#ppt_h/2"/>
                                          </p:val>
                                        </p:tav>
                                        <p:tav tm="100000">
                                          <p:val>
                                            <p:strVal val="#ppt_y"/>
                                          </p:val>
                                        </p:tav>
                                      </p:tavLst>
                                    </p:anim>
                                  </p:childTnLst>
                                </p:cTn>
                              </p:par>
                              <p:par>
                                <p:cTn id="20" presetID="2" presetClass="entr" presetSubtype="12" fill="hold" grpId="0" nodeType="with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additive="base">
                                        <p:cTn id="22" dur="3000" fill="hold"/>
                                        <p:tgtEl>
                                          <p:spTgt spid="6"/>
                                        </p:tgtEl>
                                        <p:attrNameLst>
                                          <p:attrName>ppt_x</p:attrName>
                                        </p:attrNameLst>
                                      </p:cBhvr>
                                      <p:tavLst>
                                        <p:tav tm="0">
                                          <p:val>
                                            <p:strVal val="0-#ppt_w/2"/>
                                          </p:val>
                                        </p:tav>
                                        <p:tav tm="100000">
                                          <p:val>
                                            <p:strVal val="#ppt_x"/>
                                          </p:val>
                                        </p:tav>
                                      </p:tavLst>
                                    </p:anim>
                                    <p:anim calcmode="lin" valueType="num">
                                      <p:cBhvr additive="base">
                                        <p:cTn id="23" dur="3000" fill="hold"/>
                                        <p:tgtEl>
                                          <p:spTgt spid="6"/>
                                        </p:tgtEl>
                                        <p:attrNameLst>
                                          <p:attrName>ppt_y</p:attrName>
                                        </p:attrNameLst>
                                      </p:cBhvr>
                                      <p:tavLst>
                                        <p:tav tm="0">
                                          <p:val>
                                            <p:strVal val="1+#ppt_h/2"/>
                                          </p:val>
                                        </p:tav>
                                        <p:tav tm="100000">
                                          <p:val>
                                            <p:strVal val="#ppt_y"/>
                                          </p:val>
                                        </p:tav>
                                      </p:tavLst>
                                    </p:anim>
                                  </p:childTnLst>
                                </p:cTn>
                              </p:par>
                              <p:par>
                                <p:cTn id="24" presetID="2" presetClass="entr" presetSubtype="12"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3000" fill="hold"/>
                                        <p:tgtEl>
                                          <p:spTgt spid="9"/>
                                        </p:tgtEl>
                                        <p:attrNameLst>
                                          <p:attrName>ppt_x</p:attrName>
                                        </p:attrNameLst>
                                      </p:cBhvr>
                                      <p:tavLst>
                                        <p:tav tm="0">
                                          <p:val>
                                            <p:strVal val="0-#ppt_w/2"/>
                                          </p:val>
                                        </p:tav>
                                        <p:tav tm="100000">
                                          <p:val>
                                            <p:strVal val="#ppt_x"/>
                                          </p:val>
                                        </p:tav>
                                      </p:tavLst>
                                    </p:anim>
                                    <p:anim calcmode="lin" valueType="num">
                                      <p:cBhvr additive="base">
                                        <p:cTn id="27" dur="3000" fill="hold"/>
                                        <p:tgtEl>
                                          <p:spTgt spid="9"/>
                                        </p:tgtEl>
                                        <p:attrNameLst>
                                          <p:attrName>ppt_y</p:attrName>
                                        </p:attrNameLst>
                                      </p:cBhvr>
                                      <p:tavLst>
                                        <p:tav tm="0">
                                          <p:val>
                                            <p:strVal val="1+#ppt_h/2"/>
                                          </p:val>
                                        </p:tav>
                                        <p:tav tm="100000">
                                          <p:val>
                                            <p:strVal val="#ppt_y"/>
                                          </p:val>
                                        </p:tav>
                                      </p:tavLst>
                                    </p:anim>
                                  </p:childTnLst>
                                </p:cTn>
                              </p:par>
                              <p:par>
                                <p:cTn id="28" presetID="2" presetClass="entr" presetSubtype="12" fill="hold" grpId="0" nodeType="withEffect">
                                  <p:stCondLst>
                                    <p:cond delay="0"/>
                                  </p:stCondLst>
                                  <p:childTnLst>
                                    <p:set>
                                      <p:cBhvr>
                                        <p:cTn id="29" dur="1" fill="hold">
                                          <p:stCondLst>
                                            <p:cond delay="0"/>
                                          </p:stCondLst>
                                        </p:cTn>
                                        <p:tgtEl>
                                          <p:spTgt spid="12"/>
                                        </p:tgtEl>
                                        <p:attrNameLst>
                                          <p:attrName>style.visibility</p:attrName>
                                        </p:attrNameLst>
                                      </p:cBhvr>
                                      <p:to>
                                        <p:strVal val="visible"/>
                                      </p:to>
                                    </p:set>
                                    <p:anim calcmode="lin" valueType="num">
                                      <p:cBhvr additive="base">
                                        <p:cTn id="30" dur="3000" fill="hold"/>
                                        <p:tgtEl>
                                          <p:spTgt spid="12"/>
                                        </p:tgtEl>
                                        <p:attrNameLst>
                                          <p:attrName>ppt_x</p:attrName>
                                        </p:attrNameLst>
                                      </p:cBhvr>
                                      <p:tavLst>
                                        <p:tav tm="0">
                                          <p:val>
                                            <p:strVal val="0-#ppt_w/2"/>
                                          </p:val>
                                        </p:tav>
                                        <p:tav tm="100000">
                                          <p:val>
                                            <p:strVal val="#ppt_x"/>
                                          </p:val>
                                        </p:tav>
                                      </p:tavLst>
                                    </p:anim>
                                    <p:anim calcmode="lin" valueType="num">
                                      <p:cBhvr additive="base">
                                        <p:cTn id="31" dur="3000" fill="hold"/>
                                        <p:tgtEl>
                                          <p:spTgt spid="12"/>
                                        </p:tgtEl>
                                        <p:attrNameLst>
                                          <p:attrName>ppt_y</p:attrName>
                                        </p:attrNameLst>
                                      </p:cBhvr>
                                      <p:tavLst>
                                        <p:tav tm="0">
                                          <p:val>
                                            <p:strVal val="1+#ppt_h/2"/>
                                          </p:val>
                                        </p:tav>
                                        <p:tav tm="100000">
                                          <p:val>
                                            <p:strVal val="#ppt_y"/>
                                          </p:val>
                                        </p:tav>
                                      </p:tavLst>
                                    </p:anim>
                                  </p:childTnLst>
                                </p:cTn>
                              </p:par>
                              <p:par>
                                <p:cTn id="32" presetID="2" presetClass="entr" presetSubtype="9" fill="hold" grpId="0" nodeType="withEffect">
                                  <p:stCondLst>
                                    <p:cond delay="0"/>
                                  </p:stCondLst>
                                  <p:childTnLst>
                                    <p:set>
                                      <p:cBhvr>
                                        <p:cTn id="33" dur="1" fill="hold">
                                          <p:stCondLst>
                                            <p:cond delay="0"/>
                                          </p:stCondLst>
                                        </p:cTn>
                                        <p:tgtEl>
                                          <p:spTgt spid="3"/>
                                        </p:tgtEl>
                                        <p:attrNameLst>
                                          <p:attrName>style.visibility</p:attrName>
                                        </p:attrNameLst>
                                      </p:cBhvr>
                                      <p:to>
                                        <p:strVal val="visible"/>
                                      </p:to>
                                    </p:set>
                                    <p:anim calcmode="lin" valueType="num">
                                      <p:cBhvr additive="base">
                                        <p:cTn id="34" dur="3000" fill="hold"/>
                                        <p:tgtEl>
                                          <p:spTgt spid="3"/>
                                        </p:tgtEl>
                                        <p:attrNameLst>
                                          <p:attrName>ppt_x</p:attrName>
                                        </p:attrNameLst>
                                      </p:cBhvr>
                                      <p:tavLst>
                                        <p:tav tm="0">
                                          <p:val>
                                            <p:strVal val="0-#ppt_w/2"/>
                                          </p:val>
                                        </p:tav>
                                        <p:tav tm="100000">
                                          <p:val>
                                            <p:strVal val="#ppt_x"/>
                                          </p:val>
                                        </p:tav>
                                      </p:tavLst>
                                    </p:anim>
                                    <p:anim calcmode="lin" valueType="num">
                                      <p:cBhvr additive="base">
                                        <p:cTn id="35" dur="3000" fill="hold"/>
                                        <p:tgtEl>
                                          <p:spTgt spid="3"/>
                                        </p:tgtEl>
                                        <p:attrNameLst>
                                          <p:attrName>ppt_y</p:attrName>
                                        </p:attrNameLst>
                                      </p:cBhvr>
                                      <p:tavLst>
                                        <p:tav tm="0">
                                          <p:val>
                                            <p:strVal val="0-#ppt_h/2"/>
                                          </p:val>
                                        </p:tav>
                                        <p:tav tm="100000">
                                          <p:val>
                                            <p:strVal val="#ppt_y"/>
                                          </p:val>
                                        </p:tav>
                                      </p:tavLst>
                                    </p:anim>
                                  </p:childTnLst>
                                </p:cTn>
                              </p:par>
                              <p:par>
                                <p:cTn id="36" presetID="2" presetClass="entr" presetSubtype="9" fill="hold" grpId="0" nodeType="withEffect">
                                  <p:stCondLst>
                                    <p:cond delay="0"/>
                                  </p:stCondLst>
                                  <p:childTnLst>
                                    <p:set>
                                      <p:cBhvr>
                                        <p:cTn id="37" dur="1" fill="hold">
                                          <p:stCondLst>
                                            <p:cond delay="0"/>
                                          </p:stCondLst>
                                        </p:cTn>
                                        <p:tgtEl>
                                          <p:spTgt spid="7"/>
                                        </p:tgtEl>
                                        <p:attrNameLst>
                                          <p:attrName>style.visibility</p:attrName>
                                        </p:attrNameLst>
                                      </p:cBhvr>
                                      <p:to>
                                        <p:strVal val="visible"/>
                                      </p:to>
                                    </p:set>
                                    <p:anim calcmode="lin" valueType="num">
                                      <p:cBhvr additive="base">
                                        <p:cTn id="38" dur="3000" fill="hold"/>
                                        <p:tgtEl>
                                          <p:spTgt spid="7"/>
                                        </p:tgtEl>
                                        <p:attrNameLst>
                                          <p:attrName>ppt_x</p:attrName>
                                        </p:attrNameLst>
                                      </p:cBhvr>
                                      <p:tavLst>
                                        <p:tav tm="0">
                                          <p:val>
                                            <p:strVal val="0-#ppt_w/2"/>
                                          </p:val>
                                        </p:tav>
                                        <p:tav tm="100000">
                                          <p:val>
                                            <p:strVal val="#ppt_x"/>
                                          </p:val>
                                        </p:tav>
                                      </p:tavLst>
                                    </p:anim>
                                    <p:anim calcmode="lin" valueType="num">
                                      <p:cBhvr additive="base">
                                        <p:cTn id="39" dur="3000" fill="hold"/>
                                        <p:tgtEl>
                                          <p:spTgt spid="7"/>
                                        </p:tgtEl>
                                        <p:attrNameLst>
                                          <p:attrName>ppt_y</p:attrName>
                                        </p:attrNameLst>
                                      </p:cBhvr>
                                      <p:tavLst>
                                        <p:tav tm="0">
                                          <p:val>
                                            <p:strVal val="0-#ppt_h/2"/>
                                          </p:val>
                                        </p:tav>
                                        <p:tav tm="100000">
                                          <p:val>
                                            <p:strVal val="#ppt_y"/>
                                          </p:val>
                                        </p:tav>
                                      </p:tavLst>
                                    </p:anim>
                                  </p:childTnLst>
                                </p:cTn>
                              </p:par>
                              <p:par>
                                <p:cTn id="40" presetID="2" presetClass="entr" presetSubtype="9" fill="hold" grpId="0" nodeType="withEffect">
                                  <p:stCondLst>
                                    <p:cond delay="0"/>
                                  </p:stCondLst>
                                  <p:childTnLst>
                                    <p:set>
                                      <p:cBhvr>
                                        <p:cTn id="41" dur="1" fill="hold">
                                          <p:stCondLst>
                                            <p:cond delay="0"/>
                                          </p:stCondLst>
                                        </p:cTn>
                                        <p:tgtEl>
                                          <p:spTgt spid="13"/>
                                        </p:tgtEl>
                                        <p:attrNameLst>
                                          <p:attrName>style.visibility</p:attrName>
                                        </p:attrNameLst>
                                      </p:cBhvr>
                                      <p:to>
                                        <p:strVal val="visible"/>
                                      </p:to>
                                    </p:set>
                                    <p:anim calcmode="lin" valueType="num">
                                      <p:cBhvr additive="base">
                                        <p:cTn id="42" dur="3000" fill="hold"/>
                                        <p:tgtEl>
                                          <p:spTgt spid="13"/>
                                        </p:tgtEl>
                                        <p:attrNameLst>
                                          <p:attrName>ppt_x</p:attrName>
                                        </p:attrNameLst>
                                      </p:cBhvr>
                                      <p:tavLst>
                                        <p:tav tm="0">
                                          <p:val>
                                            <p:strVal val="0-#ppt_w/2"/>
                                          </p:val>
                                        </p:tav>
                                        <p:tav tm="100000">
                                          <p:val>
                                            <p:strVal val="#ppt_x"/>
                                          </p:val>
                                        </p:tav>
                                      </p:tavLst>
                                    </p:anim>
                                    <p:anim calcmode="lin" valueType="num">
                                      <p:cBhvr additive="base">
                                        <p:cTn id="43" dur="3000" fill="hold"/>
                                        <p:tgtEl>
                                          <p:spTgt spid="13"/>
                                        </p:tgtEl>
                                        <p:attrNameLst>
                                          <p:attrName>ppt_y</p:attrName>
                                        </p:attrNameLst>
                                      </p:cBhvr>
                                      <p:tavLst>
                                        <p:tav tm="0">
                                          <p:val>
                                            <p:strVal val="0-#ppt_h/2"/>
                                          </p:val>
                                        </p:tav>
                                        <p:tav tm="100000">
                                          <p:val>
                                            <p:strVal val="#ppt_y"/>
                                          </p:val>
                                        </p:tav>
                                      </p:tavLst>
                                    </p:anim>
                                  </p:childTnLst>
                                </p:cTn>
                              </p:par>
                              <p:par>
                                <p:cTn id="44" presetID="2" presetClass="entr" presetSubtype="3" fill="hold" grpId="0" nodeType="withEffect">
                                  <p:stCondLst>
                                    <p:cond delay="0"/>
                                  </p:stCondLst>
                                  <p:childTnLst>
                                    <p:set>
                                      <p:cBhvr>
                                        <p:cTn id="45" dur="1" fill="hold">
                                          <p:stCondLst>
                                            <p:cond delay="0"/>
                                          </p:stCondLst>
                                        </p:cTn>
                                        <p:tgtEl>
                                          <p:spTgt spid="4"/>
                                        </p:tgtEl>
                                        <p:attrNameLst>
                                          <p:attrName>style.visibility</p:attrName>
                                        </p:attrNameLst>
                                      </p:cBhvr>
                                      <p:to>
                                        <p:strVal val="visible"/>
                                      </p:to>
                                    </p:set>
                                    <p:anim calcmode="lin" valueType="num">
                                      <p:cBhvr additive="base">
                                        <p:cTn id="46" dur="3000" fill="hold"/>
                                        <p:tgtEl>
                                          <p:spTgt spid="4"/>
                                        </p:tgtEl>
                                        <p:attrNameLst>
                                          <p:attrName>ppt_x</p:attrName>
                                        </p:attrNameLst>
                                      </p:cBhvr>
                                      <p:tavLst>
                                        <p:tav tm="0">
                                          <p:val>
                                            <p:strVal val="1+#ppt_w/2"/>
                                          </p:val>
                                        </p:tav>
                                        <p:tav tm="100000">
                                          <p:val>
                                            <p:strVal val="#ppt_x"/>
                                          </p:val>
                                        </p:tav>
                                      </p:tavLst>
                                    </p:anim>
                                    <p:anim calcmode="lin" valueType="num">
                                      <p:cBhvr additive="base">
                                        <p:cTn id="47" dur="3000" fill="hold"/>
                                        <p:tgtEl>
                                          <p:spTgt spid="4"/>
                                        </p:tgtEl>
                                        <p:attrNameLst>
                                          <p:attrName>ppt_y</p:attrName>
                                        </p:attrNameLst>
                                      </p:cBhvr>
                                      <p:tavLst>
                                        <p:tav tm="0">
                                          <p:val>
                                            <p:strVal val="0-#ppt_h/2"/>
                                          </p:val>
                                        </p:tav>
                                        <p:tav tm="100000">
                                          <p:val>
                                            <p:strVal val="#ppt_y"/>
                                          </p:val>
                                        </p:tav>
                                      </p:tavLst>
                                    </p:anim>
                                  </p:childTnLst>
                                </p:cTn>
                              </p:par>
                              <p:par>
                                <p:cTn id="48" presetID="2" presetClass="entr" presetSubtype="3" fill="hold" grpId="0" nodeType="withEffect">
                                  <p:stCondLst>
                                    <p:cond delay="0"/>
                                  </p:stCondLst>
                                  <p:childTnLst>
                                    <p:set>
                                      <p:cBhvr>
                                        <p:cTn id="49" dur="1" fill="hold">
                                          <p:stCondLst>
                                            <p:cond delay="0"/>
                                          </p:stCondLst>
                                        </p:cTn>
                                        <p:tgtEl>
                                          <p:spTgt spid="10"/>
                                        </p:tgtEl>
                                        <p:attrNameLst>
                                          <p:attrName>style.visibility</p:attrName>
                                        </p:attrNameLst>
                                      </p:cBhvr>
                                      <p:to>
                                        <p:strVal val="visible"/>
                                      </p:to>
                                    </p:set>
                                    <p:anim calcmode="lin" valueType="num">
                                      <p:cBhvr additive="base">
                                        <p:cTn id="50" dur="3000" fill="hold"/>
                                        <p:tgtEl>
                                          <p:spTgt spid="10"/>
                                        </p:tgtEl>
                                        <p:attrNameLst>
                                          <p:attrName>ppt_x</p:attrName>
                                        </p:attrNameLst>
                                      </p:cBhvr>
                                      <p:tavLst>
                                        <p:tav tm="0">
                                          <p:val>
                                            <p:strVal val="1+#ppt_w/2"/>
                                          </p:val>
                                        </p:tav>
                                        <p:tav tm="100000">
                                          <p:val>
                                            <p:strVal val="#ppt_x"/>
                                          </p:val>
                                        </p:tav>
                                      </p:tavLst>
                                    </p:anim>
                                    <p:anim calcmode="lin" valueType="num">
                                      <p:cBhvr additive="base">
                                        <p:cTn id="51" dur="3000" fill="hold"/>
                                        <p:tgtEl>
                                          <p:spTgt spid="10"/>
                                        </p:tgtEl>
                                        <p:attrNameLst>
                                          <p:attrName>ppt_y</p:attrName>
                                        </p:attrNameLst>
                                      </p:cBhvr>
                                      <p:tavLst>
                                        <p:tav tm="0">
                                          <p:val>
                                            <p:strVal val="0-#ppt_h/2"/>
                                          </p:val>
                                        </p:tav>
                                        <p:tav tm="100000">
                                          <p:val>
                                            <p:strVal val="#ppt_y"/>
                                          </p:val>
                                        </p:tav>
                                      </p:tavLst>
                                    </p:anim>
                                  </p:childTnLst>
                                </p:cTn>
                              </p:par>
                              <p:par>
                                <p:cTn id="52" presetID="2" presetClass="entr" presetSubtype="3" fill="hold" grpId="0" nodeType="withEffect">
                                  <p:stCondLst>
                                    <p:cond delay="0"/>
                                  </p:stCondLst>
                                  <p:childTnLst>
                                    <p:set>
                                      <p:cBhvr>
                                        <p:cTn id="53" dur="1" fill="hold">
                                          <p:stCondLst>
                                            <p:cond delay="0"/>
                                          </p:stCondLst>
                                        </p:cTn>
                                        <p:tgtEl>
                                          <p:spTgt spid="14"/>
                                        </p:tgtEl>
                                        <p:attrNameLst>
                                          <p:attrName>style.visibility</p:attrName>
                                        </p:attrNameLst>
                                      </p:cBhvr>
                                      <p:to>
                                        <p:strVal val="visible"/>
                                      </p:to>
                                    </p:set>
                                    <p:anim calcmode="lin" valueType="num">
                                      <p:cBhvr additive="base">
                                        <p:cTn id="54" dur="3000" fill="hold"/>
                                        <p:tgtEl>
                                          <p:spTgt spid="14"/>
                                        </p:tgtEl>
                                        <p:attrNameLst>
                                          <p:attrName>ppt_x</p:attrName>
                                        </p:attrNameLst>
                                      </p:cBhvr>
                                      <p:tavLst>
                                        <p:tav tm="0">
                                          <p:val>
                                            <p:strVal val="1+#ppt_w/2"/>
                                          </p:val>
                                        </p:tav>
                                        <p:tav tm="100000">
                                          <p:val>
                                            <p:strVal val="#ppt_x"/>
                                          </p:val>
                                        </p:tav>
                                      </p:tavLst>
                                    </p:anim>
                                    <p:anim calcmode="lin" valueType="num">
                                      <p:cBhvr additive="base">
                                        <p:cTn id="55" dur="3000" fill="hold"/>
                                        <p:tgtEl>
                                          <p:spTgt spid="14"/>
                                        </p:tgtEl>
                                        <p:attrNameLst>
                                          <p:attrName>ppt_y</p:attrName>
                                        </p:attrNameLst>
                                      </p:cBhvr>
                                      <p:tavLst>
                                        <p:tav tm="0">
                                          <p:val>
                                            <p:strVal val="0-#ppt_h/2"/>
                                          </p:val>
                                        </p:tav>
                                        <p:tav tm="100000">
                                          <p:val>
                                            <p:strVal val="#ppt_y"/>
                                          </p:val>
                                        </p:tav>
                                      </p:tavLst>
                                    </p:anim>
                                  </p:childTnLst>
                                </p:cTn>
                              </p:par>
                              <p:par>
                                <p:cTn id="56" presetID="19" presetClass="entr" presetSubtype="10" fill="hold" grpId="1" nodeType="withEffect">
                                  <p:stCondLst>
                                    <p:cond delay="0"/>
                                  </p:stCondLst>
                                  <p:childTnLst>
                                    <p:set>
                                      <p:cBhvr>
                                        <p:cTn id="57" dur="1" fill="hold">
                                          <p:stCondLst>
                                            <p:cond delay="0"/>
                                          </p:stCondLst>
                                        </p:cTn>
                                        <p:tgtEl>
                                          <p:spTgt spid="3"/>
                                        </p:tgtEl>
                                        <p:attrNameLst>
                                          <p:attrName>style.visibility</p:attrName>
                                        </p:attrNameLst>
                                      </p:cBhvr>
                                      <p:to>
                                        <p:strVal val="visible"/>
                                      </p:to>
                                    </p:set>
                                    <p:anim calcmode="lin" valueType="num">
                                      <p:cBhvr>
                                        <p:cTn id="58" dur="3000" fill="hold"/>
                                        <p:tgtEl>
                                          <p:spTgt spid="3"/>
                                        </p:tgtEl>
                                        <p:attrNameLst>
                                          <p:attrName>ppt_w</p:attrName>
                                        </p:attrNameLst>
                                      </p:cBhvr>
                                      <p:tavLst>
                                        <p:tav tm="0" fmla="#ppt_w*sin(2.5*pi*$)">
                                          <p:val>
                                            <p:fltVal val="0"/>
                                          </p:val>
                                        </p:tav>
                                        <p:tav tm="100000">
                                          <p:val>
                                            <p:fltVal val="1"/>
                                          </p:val>
                                        </p:tav>
                                      </p:tavLst>
                                    </p:anim>
                                    <p:anim calcmode="lin" valueType="num">
                                      <p:cBhvr>
                                        <p:cTn id="59" dur="3000" fill="hold"/>
                                        <p:tgtEl>
                                          <p:spTgt spid="3"/>
                                        </p:tgtEl>
                                        <p:attrNameLst>
                                          <p:attrName>ppt_h</p:attrName>
                                        </p:attrNameLst>
                                      </p:cBhvr>
                                      <p:tavLst>
                                        <p:tav tm="0">
                                          <p:val>
                                            <p:strVal val="#ppt_h"/>
                                          </p:val>
                                        </p:tav>
                                        <p:tav tm="100000">
                                          <p:val>
                                            <p:strVal val="#ppt_h"/>
                                          </p:val>
                                        </p:tav>
                                      </p:tavLst>
                                    </p:anim>
                                  </p:childTnLst>
                                </p:cTn>
                              </p:par>
                              <p:par>
                                <p:cTn id="60" presetID="19" presetClass="entr" presetSubtype="10" fill="hold" grpId="1" nodeType="withEffect">
                                  <p:stCondLst>
                                    <p:cond delay="0"/>
                                  </p:stCondLst>
                                  <p:childTnLst>
                                    <p:set>
                                      <p:cBhvr>
                                        <p:cTn id="61" dur="1" fill="hold">
                                          <p:stCondLst>
                                            <p:cond delay="0"/>
                                          </p:stCondLst>
                                        </p:cTn>
                                        <p:tgtEl>
                                          <p:spTgt spid="4"/>
                                        </p:tgtEl>
                                        <p:attrNameLst>
                                          <p:attrName>style.visibility</p:attrName>
                                        </p:attrNameLst>
                                      </p:cBhvr>
                                      <p:to>
                                        <p:strVal val="visible"/>
                                      </p:to>
                                    </p:set>
                                    <p:anim calcmode="lin" valueType="num">
                                      <p:cBhvr>
                                        <p:cTn id="62" dur="3000" fill="hold"/>
                                        <p:tgtEl>
                                          <p:spTgt spid="4"/>
                                        </p:tgtEl>
                                        <p:attrNameLst>
                                          <p:attrName>ppt_w</p:attrName>
                                        </p:attrNameLst>
                                      </p:cBhvr>
                                      <p:tavLst>
                                        <p:tav tm="0" fmla="#ppt_w*sin(2.5*pi*$)">
                                          <p:val>
                                            <p:fltVal val="0"/>
                                          </p:val>
                                        </p:tav>
                                        <p:tav tm="100000">
                                          <p:val>
                                            <p:fltVal val="1"/>
                                          </p:val>
                                        </p:tav>
                                      </p:tavLst>
                                    </p:anim>
                                    <p:anim calcmode="lin" valueType="num">
                                      <p:cBhvr>
                                        <p:cTn id="63" dur="3000" fill="hold"/>
                                        <p:tgtEl>
                                          <p:spTgt spid="4"/>
                                        </p:tgtEl>
                                        <p:attrNameLst>
                                          <p:attrName>ppt_h</p:attrName>
                                        </p:attrNameLst>
                                      </p:cBhvr>
                                      <p:tavLst>
                                        <p:tav tm="0">
                                          <p:val>
                                            <p:strVal val="#ppt_h"/>
                                          </p:val>
                                        </p:tav>
                                        <p:tav tm="100000">
                                          <p:val>
                                            <p:strVal val="#ppt_h"/>
                                          </p:val>
                                        </p:tav>
                                      </p:tavLst>
                                    </p:anim>
                                  </p:childTnLst>
                                </p:cTn>
                              </p:par>
                              <p:par>
                                <p:cTn id="64" presetID="19" presetClass="entr" presetSubtype="10" fill="hold" grpId="1" nodeType="withEffect">
                                  <p:stCondLst>
                                    <p:cond delay="0"/>
                                  </p:stCondLst>
                                  <p:childTnLst>
                                    <p:set>
                                      <p:cBhvr>
                                        <p:cTn id="65" dur="1" fill="hold">
                                          <p:stCondLst>
                                            <p:cond delay="0"/>
                                          </p:stCondLst>
                                        </p:cTn>
                                        <p:tgtEl>
                                          <p:spTgt spid="5"/>
                                        </p:tgtEl>
                                        <p:attrNameLst>
                                          <p:attrName>style.visibility</p:attrName>
                                        </p:attrNameLst>
                                      </p:cBhvr>
                                      <p:to>
                                        <p:strVal val="visible"/>
                                      </p:to>
                                    </p:set>
                                    <p:anim calcmode="lin" valueType="num">
                                      <p:cBhvr>
                                        <p:cTn id="66" dur="3000" fill="hold"/>
                                        <p:tgtEl>
                                          <p:spTgt spid="5"/>
                                        </p:tgtEl>
                                        <p:attrNameLst>
                                          <p:attrName>ppt_w</p:attrName>
                                        </p:attrNameLst>
                                      </p:cBhvr>
                                      <p:tavLst>
                                        <p:tav tm="0" fmla="#ppt_w*sin(2.5*pi*$)">
                                          <p:val>
                                            <p:fltVal val="0"/>
                                          </p:val>
                                        </p:tav>
                                        <p:tav tm="100000">
                                          <p:val>
                                            <p:fltVal val="1"/>
                                          </p:val>
                                        </p:tav>
                                      </p:tavLst>
                                    </p:anim>
                                    <p:anim calcmode="lin" valueType="num">
                                      <p:cBhvr>
                                        <p:cTn id="67" dur="3000" fill="hold"/>
                                        <p:tgtEl>
                                          <p:spTgt spid="5"/>
                                        </p:tgtEl>
                                        <p:attrNameLst>
                                          <p:attrName>ppt_h</p:attrName>
                                        </p:attrNameLst>
                                      </p:cBhvr>
                                      <p:tavLst>
                                        <p:tav tm="0">
                                          <p:val>
                                            <p:strVal val="#ppt_h"/>
                                          </p:val>
                                        </p:tav>
                                        <p:tav tm="100000">
                                          <p:val>
                                            <p:strVal val="#ppt_h"/>
                                          </p:val>
                                        </p:tav>
                                      </p:tavLst>
                                    </p:anim>
                                  </p:childTnLst>
                                </p:cTn>
                              </p:par>
                              <p:par>
                                <p:cTn id="68" presetID="19" presetClass="entr" presetSubtype="10" fill="hold" grpId="1" nodeType="withEffect">
                                  <p:stCondLst>
                                    <p:cond delay="0"/>
                                  </p:stCondLst>
                                  <p:childTnLst>
                                    <p:set>
                                      <p:cBhvr>
                                        <p:cTn id="69" dur="1" fill="hold">
                                          <p:stCondLst>
                                            <p:cond delay="0"/>
                                          </p:stCondLst>
                                        </p:cTn>
                                        <p:tgtEl>
                                          <p:spTgt spid="6"/>
                                        </p:tgtEl>
                                        <p:attrNameLst>
                                          <p:attrName>style.visibility</p:attrName>
                                        </p:attrNameLst>
                                      </p:cBhvr>
                                      <p:to>
                                        <p:strVal val="visible"/>
                                      </p:to>
                                    </p:set>
                                    <p:anim calcmode="lin" valueType="num">
                                      <p:cBhvr>
                                        <p:cTn id="70" dur="3000" fill="hold"/>
                                        <p:tgtEl>
                                          <p:spTgt spid="6"/>
                                        </p:tgtEl>
                                        <p:attrNameLst>
                                          <p:attrName>ppt_w</p:attrName>
                                        </p:attrNameLst>
                                      </p:cBhvr>
                                      <p:tavLst>
                                        <p:tav tm="0" fmla="#ppt_w*sin(2.5*pi*$)">
                                          <p:val>
                                            <p:fltVal val="0"/>
                                          </p:val>
                                        </p:tav>
                                        <p:tav tm="100000">
                                          <p:val>
                                            <p:fltVal val="1"/>
                                          </p:val>
                                        </p:tav>
                                      </p:tavLst>
                                    </p:anim>
                                    <p:anim calcmode="lin" valueType="num">
                                      <p:cBhvr>
                                        <p:cTn id="71" dur="3000" fill="hold"/>
                                        <p:tgtEl>
                                          <p:spTgt spid="6"/>
                                        </p:tgtEl>
                                        <p:attrNameLst>
                                          <p:attrName>ppt_h</p:attrName>
                                        </p:attrNameLst>
                                      </p:cBhvr>
                                      <p:tavLst>
                                        <p:tav tm="0">
                                          <p:val>
                                            <p:strVal val="#ppt_h"/>
                                          </p:val>
                                        </p:tav>
                                        <p:tav tm="100000">
                                          <p:val>
                                            <p:strVal val="#ppt_h"/>
                                          </p:val>
                                        </p:tav>
                                      </p:tavLst>
                                    </p:anim>
                                  </p:childTnLst>
                                </p:cTn>
                              </p:par>
                              <p:par>
                                <p:cTn id="72" presetID="19" presetClass="entr" presetSubtype="10" fill="hold" grpId="1" nodeType="withEffect">
                                  <p:stCondLst>
                                    <p:cond delay="0"/>
                                  </p:stCondLst>
                                  <p:childTnLst>
                                    <p:set>
                                      <p:cBhvr>
                                        <p:cTn id="73" dur="1" fill="hold">
                                          <p:stCondLst>
                                            <p:cond delay="0"/>
                                          </p:stCondLst>
                                        </p:cTn>
                                        <p:tgtEl>
                                          <p:spTgt spid="7"/>
                                        </p:tgtEl>
                                        <p:attrNameLst>
                                          <p:attrName>style.visibility</p:attrName>
                                        </p:attrNameLst>
                                      </p:cBhvr>
                                      <p:to>
                                        <p:strVal val="visible"/>
                                      </p:to>
                                    </p:set>
                                    <p:anim calcmode="lin" valueType="num">
                                      <p:cBhvr>
                                        <p:cTn id="74" dur="3000" fill="hold"/>
                                        <p:tgtEl>
                                          <p:spTgt spid="7"/>
                                        </p:tgtEl>
                                        <p:attrNameLst>
                                          <p:attrName>ppt_w</p:attrName>
                                        </p:attrNameLst>
                                      </p:cBhvr>
                                      <p:tavLst>
                                        <p:tav tm="0" fmla="#ppt_w*sin(2.5*pi*$)">
                                          <p:val>
                                            <p:fltVal val="0"/>
                                          </p:val>
                                        </p:tav>
                                        <p:tav tm="100000">
                                          <p:val>
                                            <p:fltVal val="1"/>
                                          </p:val>
                                        </p:tav>
                                      </p:tavLst>
                                    </p:anim>
                                    <p:anim calcmode="lin" valueType="num">
                                      <p:cBhvr>
                                        <p:cTn id="75" dur="3000" fill="hold"/>
                                        <p:tgtEl>
                                          <p:spTgt spid="7"/>
                                        </p:tgtEl>
                                        <p:attrNameLst>
                                          <p:attrName>ppt_h</p:attrName>
                                        </p:attrNameLst>
                                      </p:cBhvr>
                                      <p:tavLst>
                                        <p:tav tm="0">
                                          <p:val>
                                            <p:strVal val="#ppt_h"/>
                                          </p:val>
                                        </p:tav>
                                        <p:tav tm="100000">
                                          <p:val>
                                            <p:strVal val="#ppt_h"/>
                                          </p:val>
                                        </p:tav>
                                      </p:tavLst>
                                    </p:anim>
                                  </p:childTnLst>
                                </p:cTn>
                              </p:par>
                              <p:par>
                                <p:cTn id="76" presetID="19" presetClass="entr" presetSubtype="10" fill="hold" grpId="1" nodeType="withEffect">
                                  <p:stCondLst>
                                    <p:cond delay="0"/>
                                  </p:stCondLst>
                                  <p:childTnLst>
                                    <p:set>
                                      <p:cBhvr>
                                        <p:cTn id="77" dur="1" fill="hold">
                                          <p:stCondLst>
                                            <p:cond delay="0"/>
                                          </p:stCondLst>
                                        </p:cTn>
                                        <p:tgtEl>
                                          <p:spTgt spid="8"/>
                                        </p:tgtEl>
                                        <p:attrNameLst>
                                          <p:attrName>style.visibility</p:attrName>
                                        </p:attrNameLst>
                                      </p:cBhvr>
                                      <p:to>
                                        <p:strVal val="visible"/>
                                      </p:to>
                                    </p:set>
                                    <p:anim calcmode="lin" valueType="num">
                                      <p:cBhvr>
                                        <p:cTn id="78" dur="3000" fill="hold"/>
                                        <p:tgtEl>
                                          <p:spTgt spid="8"/>
                                        </p:tgtEl>
                                        <p:attrNameLst>
                                          <p:attrName>ppt_w</p:attrName>
                                        </p:attrNameLst>
                                      </p:cBhvr>
                                      <p:tavLst>
                                        <p:tav tm="0" fmla="#ppt_w*sin(2.5*pi*$)">
                                          <p:val>
                                            <p:fltVal val="0"/>
                                          </p:val>
                                        </p:tav>
                                        <p:tav tm="100000">
                                          <p:val>
                                            <p:fltVal val="1"/>
                                          </p:val>
                                        </p:tav>
                                      </p:tavLst>
                                    </p:anim>
                                    <p:anim calcmode="lin" valueType="num">
                                      <p:cBhvr>
                                        <p:cTn id="79" dur="3000" fill="hold"/>
                                        <p:tgtEl>
                                          <p:spTgt spid="8"/>
                                        </p:tgtEl>
                                        <p:attrNameLst>
                                          <p:attrName>ppt_h</p:attrName>
                                        </p:attrNameLst>
                                      </p:cBhvr>
                                      <p:tavLst>
                                        <p:tav tm="0">
                                          <p:val>
                                            <p:strVal val="#ppt_h"/>
                                          </p:val>
                                        </p:tav>
                                        <p:tav tm="100000">
                                          <p:val>
                                            <p:strVal val="#ppt_h"/>
                                          </p:val>
                                        </p:tav>
                                      </p:tavLst>
                                    </p:anim>
                                  </p:childTnLst>
                                </p:cTn>
                              </p:par>
                              <p:par>
                                <p:cTn id="80" presetID="19" presetClass="entr" presetSubtype="10" fill="hold" grpId="1" nodeType="withEffect">
                                  <p:stCondLst>
                                    <p:cond delay="0"/>
                                  </p:stCondLst>
                                  <p:childTnLst>
                                    <p:set>
                                      <p:cBhvr>
                                        <p:cTn id="81" dur="1" fill="hold">
                                          <p:stCondLst>
                                            <p:cond delay="0"/>
                                          </p:stCondLst>
                                        </p:cTn>
                                        <p:tgtEl>
                                          <p:spTgt spid="9"/>
                                        </p:tgtEl>
                                        <p:attrNameLst>
                                          <p:attrName>style.visibility</p:attrName>
                                        </p:attrNameLst>
                                      </p:cBhvr>
                                      <p:to>
                                        <p:strVal val="visible"/>
                                      </p:to>
                                    </p:set>
                                    <p:anim calcmode="lin" valueType="num">
                                      <p:cBhvr>
                                        <p:cTn id="82" dur="3000" fill="hold"/>
                                        <p:tgtEl>
                                          <p:spTgt spid="9"/>
                                        </p:tgtEl>
                                        <p:attrNameLst>
                                          <p:attrName>ppt_w</p:attrName>
                                        </p:attrNameLst>
                                      </p:cBhvr>
                                      <p:tavLst>
                                        <p:tav tm="0" fmla="#ppt_w*sin(2.5*pi*$)">
                                          <p:val>
                                            <p:fltVal val="0"/>
                                          </p:val>
                                        </p:tav>
                                        <p:tav tm="100000">
                                          <p:val>
                                            <p:fltVal val="1"/>
                                          </p:val>
                                        </p:tav>
                                      </p:tavLst>
                                    </p:anim>
                                    <p:anim calcmode="lin" valueType="num">
                                      <p:cBhvr>
                                        <p:cTn id="83" dur="3000" fill="hold"/>
                                        <p:tgtEl>
                                          <p:spTgt spid="9"/>
                                        </p:tgtEl>
                                        <p:attrNameLst>
                                          <p:attrName>ppt_h</p:attrName>
                                        </p:attrNameLst>
                                      </p:cBhvr>
                                      <p:tavLst>
                                        <p:tav tm="0">
                                          <p:val>
                                            <p:strVal val="#ppt_h"/>
                                          </p:val>
                                        </p:tav>
                                        <p:tav tm="100000">
                                          <p:val>
                                            <p:strVal val="#ppt_h"/>
                                          </p:val>
                                        </p:tav>
                                      </p:tavLst>
                                    </p:anim>
                                  </p:childTnLst>
                                </p:cTn>
                              </p:par>
                              <p:par>
                                <p:cTn id="84" presetID="19" presetClass="entr" presetSubtype="10" fill="hold" grpId="1" nodeType="withEffect">
                                  <p:stCondLst>
                                    <p:cond delay="0"/>
                                  </p:stCondLst>
                                  <p:childTnLst>
                                    <p:set>
                                      <p:cBhvr>
                                        <p:cTn id="85" dur="1" fill="hold">
                                          <p:stCondLst>
                                            <p:cond delay="0"/>
                                          </p:stCondLst>
                                        </p:cTn>
                                        <p:tgtEl>
                                          <p:spTgt spid="10"/>
                                        </p:tgtEl>
                                        <p:attrNameLst>
                                          <p:attrName>style.visibility</p:attrName>
                                        </p:attrNameLst>
                                      </p:cBhvr>
                                      <p:to>
                                        <p:strVal val="visible"/>
                                      </p:to>
                                    </p:set>
                                    <p:anim calcmode="lin" valueType="num">
                                      <p:cBhvr>
                                        <p:cTn id="86" dur="3000" fill="hold"/>
                                        <p:tgtEl>
                                          <p:spTgt spid="10"/>
                                        </p:tgtEl>
                                        <p:attrNameLst>
                                          <p:attrName>ppt_w</p:attrName>
                                        </p:attrNameLst>
                                      </p:cBhvr>
                                      <p:tavLst>
                                        <p:tav tm="0" fmla="#ppt_w*sin(2.5*pi*$)">
                                          <p:val>
                                            <p:fltVal val="0"/>
                                          </p:val>
                                        </p:tav>
                                        <p:tav tm="100000">
                                          <p:val>
                                            <p:fltVal val="1"/>
                                          </p:val>
                                        </p:tav>
                                      </p:tavLst>
                                    </p:anim>
                                    <p:anim calcmode="lin" valueType="num">
                                      <p:cBhvr>
                                        <p:cTn id="87" dur="3000" fill="hold"/>
                                        <p:tgtEl>
                                          <p:spTgt spid="10"/>
                                        </p:tgtEl>
                                        <p:attrNameLst>
                                          <p:attrName>ppt_h</p:attrName>
                                        </p:attrNameLst>
                                      </p:cBhvr>
                                      <p:tavLst>
                                        <p:tav tm="0">
                                          <p:val>
                                            <p:strVal val="#ppt_h"/>
                                          </p:val>
                                        </p:tav>
                                        <p:tav tm="100000">
                                          <p:val>
                                            <p:strVal val="#ppt_h"/>
                                          </p:val>
                                        </p:tav>
                                      </p:tavLst>
                                    </p:anim>
                                  </p:childTnLst>
                                </p:cTn>
                              </p:par>
                              <p:par>
                                <p:cTn id="88" presetID="19" presetClass="entr" presetSubtype="10" fill="hold" grpId="1" nodeType="withEffect">
                                  <p:stCondLst>
                                    <p:cond delay="0"/>
                                  </p:stCondLst>
                                  <p:childTnLst>
                                    <p:set>
                                      <p:cBhvr>
                                        <p:cTn id="89" dur="1" fill="hold">
                                          <p:stCondLst>
                                            <p:cond delay="0"/>
                                          </p:stCondLst>
                                        </p:cTn>
                                        <p:tgtEl>
                                          <p:spTgt spid="11"/>
                                        </p:tgtEl>
                                        <p:attrNameLst>
                                          <p:attrName>style.visibility</p:attrName>
                                        </p:attrNameLst>
                                      </p:cBhvr>
                                      <p:to>
                                        <p:strVal val="visible"/>
                                      </p:to>
                                    </p:set>
                                    <p:anim calcmode="lin" valueType="num">
                                      <p:cBhvr>
                                        <p:cTn id="90" dur="3000" fill="hold"/>
                                        <p:tgtEl>
                                          <p:spTgt spid="11"/>
                                        </p:tgtEl>
                                        <p:attrNameLst>
                                          <p:attrName>ppt_w</p:attrName>
                                        </p:attrNameLst>
                                      </p:cBhvr>
                                      <p:tavLst>
                                        <p:tav tm="0" fmla="#ppt_w*sin(2.5*pi*$)">
                                          <p:val>
                                            <p:fltVal val="0"/>
                                          </p:val>
                                        </p:tav>
                                        <p:tav tm="100000">
                                          <p:val>
                                            <p:fltVal val="1"/>
                                          </p:val>
                                        </p:tav>
                                      </p:tavLst>
                                    </p:anim>
                                    <p:anim calcmode="lin" valueType="num">
                                      <p:cBhvr>
                                        <p:cTn id="91" dur="3000" fill="hold"/>
                                        <p:tgtEl>
                                          <p:spTgt spid="11"/>
                                        </p:tgtEl>
                                        <p:attrNameLst>
                                          <p:attrName>ppt_h</p:attrName>
                                        </p:attrNameLst>
                                      </p:cBhvr>
                                      <p:tavLst>
                                        <p:tav tm="0">
                                          <p:val>
                                            <p:strVal val="#ppt_h"/>
                                          </p:val>
                                        </p:tav>
                                        <p:tav tm="100000">
                                          <p:val>
                                            <p:strVal val="#ppt_h"/>
                                          </p:val>
                                        </p:tav>
                                      </p:tavLst>
                                    </p:anim>
                                  </p:childTnLst>
                                </p:cTn>
                              </p:par>
                              <p:par>
                                <p:cTn id="92" presetID="19" presetClass="entr" presetSubtype="10" fill="hold" grpId="1" nodeType="withEffect">
                                  <p:stCondLst>
                                    <p:cond delay="0"/>
                                  </p:stCondLst>
                                  <p:childTnLst>
                                    <p:set>
                                      <p:cBhvr>
                                        <p:cTn id="93" dur="1" fill="hold">
                                          <p:stCondLst>
                                            <p:cond delay="0"/>
                                          </p:stCondLst>
                                        </p:cTn>
                                        <p:tgtEl>
                                          <p:spTgt spid="12"/>
                                        </p:tgtEl>
                                        <p:attrNameLst>
                                          <p:attrName>style.visibility</p:attrName>
                                        </p:attrNameLst>
                                      </p:cBhvr>
                                      <p:to>
                                        <p:strVal val="visible"/>
                                      </p:to>
                                    </p:set>
                                    <p:anim calcmode="lin" valueType="num">
                                      <p:cBhvr>
                                        <p:cTn id="94" dur="3000" fill="hold"/>
                                        <p:tgtEl>
                                          <p:spTgt spid="12"/>
                                        </p:tgtEl>
                                        <p:attrNameLst>
                                          <p:attrName>ppt_w</p:attrName>
                                        </p:attrNameLst>
                                      </p:cBhvr>
                                      <p:tavLst>
                                        <p:tav tm="0" fmla="#ppt_w*sin(2.5*pi*$)">
                                          <p:val>
                                            <p:fltVal val="0"/>
                                          </p:val>
                                        </p:tav>
                                        <p:tav tm="100000">
                                          <p:val>
                                            <p:fltVal val="1"/>
                                          </p:val>
                                        </p:tav>
                                      </p:tavLst>
                                    </p:anim>
                                    <p:anim calcmode="lin" valueType="num">
                                      <p:cBhvr>
                                        <p:cTn id="95" dur="3000" fill="hold"/>
                                        <p:tgtEl>
                                          <p:spTgt spid="12"/>
                                        </p:tgtEl>
                                        <p:attrNameLst>
                                          <p:attrName>ppt_h</p:attrName>
                                        </p:attrNameLst>
                                      </p:cBhvr>
                                      <p:tavLst>
                                        <p:tav tm="0">
                                          <p:val>
                                            <p:strVal val="#ppt_h"/>
                                          </p:val>
                                        </p:tav>
                                        <p:tav tm="100000">
                                          <p:val>
                                            <p:strVal val="#ppt_h"/>
                                          </p:val>
                                        </p:tav>
                                      </p:tavLst>
                                    </p:anim>
                                  </p:childTnLst>
                                </p:cTn>
                              </p:par>
                              <p:par>
                                <p:cTn id="96" presetID="19" presetClass="entr" presetSubtype="10" fill="hold" grpId="1" nodeType="withEffect">
                                  <p:stCondLst>
                                    <p:cond delay="0"/>
                                  </p:stCondLst>
                                  <p:childTnLst>
                                    <p:set>
                                      <p:cBhvr>
                                        <p:cTn id="97" dur="1" fill="hold">
                                          <p:stCondLst>
                                            <p:cond delay="0"/>
                                          </p:stCondLst>
                                        </p:cTn>
                                        <p:tgtEl>
                                          <p:spTgt spid="13"/>
                                        </p:tgtEl>
                                        <p:attrNameLst>
                                          <p:attrName>style.visibility</p:attrName>
                                        </p:attrNameLst>
                                      </p:cBhvr>
                                      <p:to>
                                        <p:strVal val="visible"/>
                                      </p:to>
                                    </p:set>
                                    <p:anim calcmode="lin" valueType="num">
                                      <p:cBhvr>
                                        <p:cTn id="98" dur="3000" fill="hold"/>
                                        <p:tgtEl>
                                          <p:spTgt spid="13"/>
                                        </p:tgtEl>
                                        <p:attrNameLst>
                                          <p:attrName>ppt_w</p:attrName>
                                        </p:attrNameLst>
                                      </p:cBhvr>
                                      <p:tavLst>
                                        <p:tav tm="0" fmla="#ppt_w*sin(2.5*pi*$)">
                                          <p:val>
                                            <p:fltVal val="0"/>
                                          </p:val>
                                        </p:tav>
                                        <p:tav tm="100000">
                                          <p:val>
                                            <p:fltVal val="1"/>
                                          </p:val>
                                        </p:tav>
                                      </p:tavLst>
                                    </p:anim>
                                    <p:anim calcmode="lin" valueType="num">
                                      <p:cBhvr>
                                        <p:cTn id="99" dur="3000" fill="hold"/>
                                        <p:tgtEl>
                                          <p:spTgt spid="13"/>
                                        </p:tgtEl>
                                        <p:attrNameLst>
                                          <p:attrName>ppt_h</p:attrName>
                                        </p:attrNameLst>
                                      </p:cBhvr>
                                      <p:tavLst>
                                        <p:tav tm="0">
                                          <p:val>
                                            <p:strVal val="#ppt_h"/>
                                          </p:val>
                                        </p:tav>
                                        <p:tav tm="100000">
                                          <p:val>
                                            <p:strVal val="#ppt_h"/>
                                          </p:val>
                                        </p:tav>
                                      </p:tavLst>
                                    </p:anim>
                                  </p:childTnLst>
                                </p:cTn>
                              </p:par>
                              <p:par>
                                <p:cTn id="100" presetID="19" presetClass="entr" presetSubtype="10" fill="hold" grpId="1" nodeType="withEffect">
                                  <p:stCondLst>
                                    <p:cond delay="0"/>
                                  </p:stCondLst>
                                  <p:childTnLst>
                                    <p:set>
                                      <p:cBhvr>
                                        <p:cTn id="101" dur="1" fill="hold">
                                          <p:stCondLst>
                                            <p:cond delay="0"/>
                                          </p:stCondLst>
                                        </p:cTn>
                                        <p:tgtEl>
                                          <p:spTgt spid="14"/>
                                        </p:tgtEl>
                                        <p:attrNameLst>
                                          <p:attrName>style.visibility</p:attrName>
                                        </p:attrNameLst>
                                      </p:cBhvr>
                                      <p:to>
                                        <p:strVal val="visible"/>
                                      </p:to>
                                    </p:set>
                                    <p:anim calcmode="lin" valueType="num">
                                      <p:cBhvr>
                                        <p:cTn id="102" dur="3000" fill="hold"/>
                                        <p:tgtEl>
                                          <p:spTgt spid="14"/>
                                        </p:tgtEl>
                                        <p:attrNameLst>
                                          <p:attrName>ppt_w</p:attrName>
                                        </p:attrNameLst>
                                      </p:cBhvr>
                                      <p:tavLst>
                                        <p:tav tm="0" fmla="#ppt_w*sin(2.5*pi*$)">
                                          <p:val>
                                            <p:fltVal val="0"/>
                                          </p:val>
                                        </p:tav>
                                        <p:tav tm="100000">
                                          <p:val>
                                            <p:fltVal val="1"/>
                                          </p:val>
                                        </p:tav>
                                      </p:tavLst>
                                    </p:anim>
                                    <p:anim calcmode="lin" valueType="num">
                                      <p:cBhvr>
                                        <p:cTn id="103" dur="3000" fill="hold"/>
                                        <p:tgtEl>
                                          <p:spTgt spid="14"/>
                                        </p:tgtEl>
                                        <p:attrNameLst>
                                          <p:attrName>ppt_h</p:attrName>
                                        </p:attrNameLst>
                                      </p:cBhvr>
                                      <p:tavLst>
                                        <p:tav tm="0">
                                          <p:val>
                                            <p:strVal val="#ppt_h"/>
                                          </p:val>
                                        </p:tav>
                                        <p:tav tm="100000">
                                          <p:val>
                                            <p:strVal val="#ppt_h"/>
                                          </p:val>
                                        </p:tav>
                                      </p:tavLst>
                                    </p:anim>
                                  </p:childTnLst>
                                </p:cTn>
                              </p:par>
                              <p:par>
                                <p:cTn id="104" presetID="3" presetClass="entr" presetSubtype="5" fill="hold" grpId="2" nodeType="withEffect">
                                  <p:stCondLst>
                                    <p:cond delay="0"/>
                                  </p:stCondLst>
                                  <p:childTnLst>
                                    <p:set>
                                      <p:cBhvr>
                                        <p:cTn id="105" dur="1" fill="hold">
                                          <p:stCondLst>
                                            <p:cond delay="0"/>
                                          </p:stCondLst>
                                        </p:cTn>
                                        <p:tgtEl>
                                          <p:spTgt spid="3"/>
                                        </p:tgtEl>
                                        <p:attrNameLst>
                                          <p:attrName>style.visibility</p:attrName>
                                        </p:attrNameLst>
                                      </p:cBhvr>
                                      <p:to>
                                        <p:strVal val="visible"/>
                                      </p:to>
                                    </p:set>
                                    <p:animEffect transition="in" filter="blinds(vertical)">
                                      <p:cBhvr>
                                        <p:cTn id="106" dur="3000"/>
                                        <p:tgtEl>
                                          <p:spTgt spid="3"/>
                                        </p:tgtEl>
                                      </p:cBhvr>
                                    </p:animEffect>
                                  </p:childTnLst>
                                </p:cTn>
                              </p:par>
                              <p:par>
                                <p:cTn id="107" presetID="3" presetClass="entr" presetSubtype="5" fill="hold" grpId="2" nodeType="withEffect">
                                  <p:stCondLst>
                                    <p:cond delay="0"/>
                                  </p:stCondLst>
                                  <p:childTnLst>
                                    <p:set>
                                      <p:cBhvr>
                                        <p:cTn id="108" dur="1" fill="hold">
                                          <p:stCondLst>
                                            <p:cond delay="0"/>
                                          </p:stCondLst>
                                        </p:cTn>
                                        <p:tgtEl>
                                          <p:spTgt spid="4"/>
                                        </p:tgtEl>
                                        <p:attrNameLst>
                                          <p:attrName>style.visibility</p:attrName>
                                        </p:attrNameLst>
                                      </p:cBhvr>
                                      <p:to>
                                        <p:strVal val="visible"/>
                                      </p:to>
                                    </p:set>
                                    <p:animEffect transition="in" filter="blinds(vertical)">
                                      <p:cBhvr>
                                        <p:cTn id="109" dur="3000"/>
                                        <p:tgtEl>
                                          <p:spTgt spid="4"/>
                                        </p:tgtEl>
                                      </p:cBhvr>
                                    </p:animEffect>
                                  </p:childTnLst>
                                </p:cTn>
                              </p:par>
                              <p:par>
                                <p:cTn id="110" presetID="3" presetClass="entr" presetSubtype="5" fill="hold" grpId="2" nodeType="withEffect">
                                  <p:stCondLst>
                                    <p:cond delay="0"/>
                                  </p:stCondLst>
                                  <p:childTnLst>
                                    <p:set>
                                      <p:cBhvr>
                                        <p:cTn id="111" dur="1" fill="hold">
                                          <p:stCondLst>
                                            <p:cond delay="0"/>
                                          </p:stCondLst>
                                        </p:cTn>
                                        <p:tgtEl>
                                          <p:spTgt spid="5"/>
                                        </p:tgtEl>
                                        <p:attrNameLst>
                                          <p:attrName>style.visibility</p:attrName>
                                        </p:attrNameLst>
                                      </p:cBhvr>
                                      <p:to>
                                        <p:strVal val="visible"/>
                                      </p:to>
                                    </p:set>
                                    <p:animEffect transition="in" filter="blinds(vertical)">
                                      <p:cBhvr>
                                        <p:cTn id="112" dur="3000"/>
                                        <p:tgtEl>
                                          <p:spTgt spid="5"/>
                                        </p:tgtEl>
                                      </p:cBhvr>
                                    </p:animEffect>
                                  </p:childTnLst>
                                </p:cTn>
                              </p:par>
                              <p:par>
                                <p:cTn id="113" presetID="3" presetClass="entr" presetSubtype="5" fill="hold" grpId="2" nodeType="withEffect">
                                  <p:stCondLst>
                                    <p:cond delay="0"/>
                                  </p:stCondLst>
                                  <p:childTnLst>
                                    <p:set>
                                      <p:cBhvr>
                                        <p:cTn id="114" dur="1" fill="hold">
                                          <p:stCondLst>
                                            <p:cond delay="0"/>
                                          </p:stCondLst>
                                        </p:cTn>
                                        <p:tgtEl>
                                          <p:spTgt spid="6"/>
                                        </p:tgtEl>
                                        <p:attrNameLst>
                                          <p:attrName>style.visibility</p:attrName>
                                        </p:attrNameLst>
                                      </p:cBhvr>
                                      <p:to>
                                        <p:strVal val="visible"/>
                                      </p:to>
                                    </p:set>
                                    <p:animEffect transition="in" filter="blinds(vertical)">
                                      <p:cBhvr>
                                        <p:cTn id="115" dur="3000"/>
                                        <p:tgtEl>
                                          <p:spTgt spid="6"/>
                                        </p:tgtEl>
                                      </p:cBhvr>
                                    </p:animEffect>
                                  </p:childTnLst>
                                </p:cTn>
                              </p:par>
                              <p:par>
                                <p:cTn id="116" presetID="3" presetClass="entr" presetSubtype="5" fill="hold" grpId="2" nodeType="withEffect">
                                  <p:stCondLst>
                                    <p:cond delay="0"/>
                                  </p:stCondLst>
                                  <p:childTnLst>
                                    <p:set>
                                      <p:cBhvr>
                                        <p:cTn id="117" dur="1" fill="hold">
                                          <p:stCondLst>
                                            <p:cond delay="0"/>
                                          </p:stCondLst>
                                        </p:cTn>
                                        <p:tgtEl>
                                          <p:spTgt spid="7"/>
                                        </p:tgtEl>
                                        <p:attrNameLst>
                                          <p:attrName>style.visibility</p:attrName>
                                        </p:attrNameLst>
                                      </p:cBhvr>
                                      <p:to>
                                        <p:strVal val="visible"/>
                                      </p:to>
                                    </p:set>
                                    <p:animEffect transition="in" filter="blinds(vertical)">
                                      <p:cBhvr>
                                        <p:cTn id="118" dur="3000"/>
                                        <p:tgtEl>
                                          <p:spTgt spid="7"/>
                                        </p:tgtEl>
                                      </p:cBhvr>
                                    </p:animEffect>
                                  </p:childTnLst>
                                </p:cTn>
                              </p:par>
                              <p:par>
                                <p:cTn id="119" presetID="3" presetClass="entr" presetSubtype="5" fill="hold" grpId="2" nodeType="withEffect">
                                  <p:stCondLst>
                                    <p:cond delay="0"/>
                                  </p:stCondLst>
                                  <p:childTnLst>
                                    <p:set>
                                      <p:cBhvr>
                                        <p:cTn id="120" dur="1" fill="hold">
                                          <p:stCondLst>
                                            <p:cond delay="0"/>
                                          </p:stCondLst>
                                        </p:cTn>
                                        <p:tgtEl>
                                          <p:spTgt spid="8"/>
                                        </p:tgtEl>
                                        <p:attrNameLst>
                                          <p:attrName>style.visibility</p:attrName>
                                        </p:attrNameLst>
                                      </p:cBhvr>
                                      <p:to>
                                        <p:strVal val="visible"/>
                                      </p:to>
                                    </p:set>
                                    <p:animEffect transition="in" filter="blinds(vertical)">
                                      <p:cBhvr>
                                        <p:cTn id="121" dur="3000"/>
                                        <p:tgtEl>
                                          <p:spTgt spid="8"/>
                                        </p:tgtEl>
                                      </p:cBhvr>
                                    </p:animEffect>
                                  </p:childTnLst>
                                </p:cTn>
                              </p:par>
                              <p:par>
                                <p:cTn id="122" presetID="3" presetClass="entr" presetSubtype="5" fill="hold" grpId="2" nodeType="withEffect">
                                  <p:stCondLst>
                                    <p:cond delay="0"/>
                                  </p:stCondLst>
                                  <p:childTnLst>
                                    <p:set>
                                      <p:cBhvr>
                                        <p:cTn id="123" dur="1" fill="hold">
                                          <p:stCondLst>
                                            <p:cond delay="0"/>
                                          </p:stCondLst>
                                        </p:cTn>
                                        <p:tgtEl>
                                          <p:spTgt spid="9"/>
                                        </p:tgtEl>
                                        <p:attrNameLst>
                                          <p:attrName>style.visibility</p:attrName>
                                        </p:attrNameLst>
                                      </p:cBhvr>
                                      <p:to>
                                        <p:strVal val="visible"/>
                                      </p:to>
                                    </p:set>
                                    <p:animEffect transition="in" filter="blinds(vertical)">
                                      <p:cBhvr>
                                        <p:cTn id="124" dur="3000"/>
                                        <p:tgtEl>
                                          <p:spTgt spid="9"/>
                                        </p:tgtEl>
                                      </p:cBhvr>
                                    </p:animEffect>
                                  </p:childTnLst>
                                </p:cTn>
                              </p:par>
                              <p:par>
                                <p:cTn id="125" presetID="3" presetClass="entr" presetSubtype="5" fill="hold" grpId="2" nodeType="withEffect">
                                  <p:stCondLst>
                                    <p:cond delay="0"/>
                                  </p:stCondLst>
                                  <p:childTnLst>
                                    <p:set>
                                      <p:cBhvr>
                                        <p:cTn id="126" dur="1" fill="hold">
                                          <p:stCondLst>
                                            <p:cond delay="0"/>
                                          </p:stCondLst>
                                        </p:cTn>
                                        <p:tgtEl>
                                          <p:spTgt spid="10"/>
                                        </p:tgtEl>
                                        <p:attrNameLst>
                                          <p:attrName>style.visibility</p:attrName>
                                        </p:attrNameLst>
                                      </p:cBhvr>
                                      <p:to>
                                        <p:strVal val="visible"/>
                                      </p:to>
                                    </p:set>
                                    <p:animEffect transition="in" filter="blinds(vertical)">
                                      <p:cBhvr>
                                        <p:cTn id="127" dur="3000"/>
                                        <p:tgtEl>
                                          <p:spTgt spid="10"/>
                                        </p:tgtEl>
                                      </p:cBhvr>
                                    </p:animEffect>
                                  </p:childTnLst>
                                </p:cTn>
                              </p:par>
                              <p:par>
                                <p:cTn id="128" presetID="3" presetClass="entr" presetSubtype="5" fill="hold" grpId="2" nodeType="withEffect">
                                  <p:stCondLst>
                                    <p:cond delay="0"/>
                                  </p:stCondLst>
                                  <p:childTnLst>
                                    <p:set>
                                      <p:cBhvr>
                                        <p:cTn id="129" dur="1" fill="hold">
                                          <p:stCondLst>
                                            <p:cond delay="0"/>
                                          </p:stCondLst>
                                        </p:cTn>
                                        <p:tgtEl>
                                          <p:spTgt spid="11"/>
                                        </p:tgtEl>
                                        <p:attrNameLst>
                                          <p:attrName>style.visibility</p:attrName>
                                        </p:attrNameLst>
                                      </p:cBhvr>
                                      <p:to>
                                        <p:strVal val="visible"/>
                                      </p:to>
                                    </p:set>
                                    <p:animEffect transition="in" filter="blinds(vertical)">
                                      <p:cBhvr>
                                        <p:cTn id="130" dur="3000"/>
                                        <p:tgtEl>
                                          <p:spTgt spid="11"/>
                                        </p:tgtEl>
                                      </p:cBhvr>
                                    </p:animEffect>
                                  </p:childTnLst>
                                </p:cTn>
                              </p:par>
                              <p:par>
                                <p:cTn id="131" presetID="3" presetClass="entr" presetSubtype="5" fill="hold" grpId="2" nodeType="withEffect">
                                  <p:stCondLst>
                                    <p:cond delay="0"/>
                                  </p:stCondLst>
                                  <p:childTnLst>
                                    <p:set>
                                      <p:cBhvr>
                                        <p:cTn id="132" dur="1" fill="hold">
                                          <p:stCondLst>
                                            <p:cond delay="0"/>
                                          </p:stCondLst>
                                        </p:cTn>
                                        <p:tgtEl>
                                          <p:spTgt spid="12"/>
                                        </p:tgtEl>
                                        <p:attrNameLst>
                                          <p:attrName>style.visibility</p:attrName>
                                        </p:attrNameLst>
                                      </p:cBhvr>
                                      <p:to>
                                        <p:strVal val="visible"/>
                                      </p:to>
                                    </p:set>
                                    <p:animEffect transition="in" filter="blinds(vertical)">
                                      <p:cBhvr>
                                        <p:cTn id="133" dur="3000"/>
                                        <p:tgtEl>
                                          <p:spTgt spid="12"/>
                                        </p:tgtEl>
                                      </p:cBhvr>
                                    </p:animEffect>
                                  </p:childTnLst>
                                </p:cTn>
                              </p:par>
                              <p:par>
                                <p:cTn id="134" presetID="3" presetClass="entr" presetSubtype="5" fill="hold" grpId="2" nodeType="withEffect">
                                  <p:stCondLst>
                                    <p:cond delay="0"/>
                                  </p:stCondLst>
                                  <p:childTnLst>
                                    <p:set>
                                      <p:cBhvr>
                                        <p:cTn id="135" dur="1" fill="hold">
                                          <p:stCondLst>
                                            <p:cond delay="0"/>
                                          </p:stCondLst>
                                        </p:cTn>
                                        <p:tgtEl>
                                          <p:spTgt spid="13"/>
                                        </p:tgtEl>
                                        <p:attrNameLst>
                                          <p:attrName>style.visibility</p:attrName>
                                        </p:attrNameLst>
                                      </p:cBhvr>
                                      <p:to>
                                        <p:strVal val="visible"/>
                                      </p:to>
                                    </p:set>
                                    <p:animEffect transition="in" filter="blinds(vertical)">
                                      <p:cBhvr>
                                        <p:cTn id="136" dur="3000"/>
                                        <p:tgtEl>
                                          <p:spTgt spid="13"/>
                                        </p:tgtEl>
                                      </p:cBhvr>
                                    </p:animEffect>
                                  </p:childTnLst>
                                </p:cTn>
                              </p:par>
                              <p:par>
                                <p:cTn id="137" presetID="3" presetClass="entr" presetSubtype="5" fill="hold" grpId="2" nodeType="withEffect">
                                  <p:stCondLst>
                                    <p:cond delay="0"/>
                                  </p:stCondLst>
                                  <p:childTnLst>
                                    <p:set>
                                      <p:cBhvr>
                                        <p:cTn id="138" dur="1" fill="hold">
                                          <p:stCondLst>
                                            <p:cond delay="0"/>
                                          </p:stCondLst>
                                        </p:cTn>
                                        <p:tgtEl>
                                          <p:spTgt spid="14"/>
                                        </p:tgtEl>
                                        <p:attrNameLst>
                                          <p:attrName>style.visibility</p:attrName>
                                        </p:attrNameLst>
                                      </p:cBhvr>
                                      <p:to>
                                        <p:strVal val="visible"/>
                                      </p:to>
                                    </p:set>
                                    <p:animEffect transition="in" filter="blinds(vertical)">
                                      <p:cBhvr>
                                        <p:cTn id="139" dur="3000"/>
                                        <p:tgtEl>
                                          <p:spTgt spid="14"/>
                                        </p:tgtEl>
                                      </p:cBhvr>
                                    </p:animEffect>
                                  </p:childTnLst>
                                </p:cTn>
                              </p:par>
                            </p:childTnLst>
                          </p:cTn>
                        </p:par>
                        <p:par>
                          <p:cTn id="140" fill="hold">
                            <p:stCondLst>
                              <p:cond delay="3000"/>
                            </p:stCondLst>
                            <p:childTnLst>
                              <p:par>
                                <p:cTn id="141" presetID="2" presetClass="exit" presetSubtype="6" fill="hold" grpId="3" nodeType="afterEffect">
                                  <p:stCondLst>
                                    <p:cond delay="0"/>
                                  </p:stCondLst>
                                  <p:childTnLst>
                                    <p:anim calcmode="lin" valueType="num">
                                      <p:cBhvr additive="base">
                                        <p:cTn id="142" dur="3000"/>
                                        <p:tgtEl>
                                          <p:spTgt spid="5"/>
                                        </p:tgtEl>
                                        <p:attrNameLst>
                                          <p:attrName>ppt_x</p:attrName>
                                        </p:attrNameLst>
                                      </p:cBhvr>
                                      <p:tavLst>
                                        <p:tav tm="0">
                                          <p:val>
                                            <p:strVal val="ppt_x"/>
                                          </p:val>
                                        </p:tav>
                                        <p:tav tm="100000">
                                          <p:val>
                                            <p:strVal val="1+ppt_w/2"/>
                                          </p:val>
                                        </p:tav>
                                      </p:tavLst>
                                    </p:anim>
                                    <p:anim calcmode="lin" valueType="num">
                                      <p:cBhvr additive="base">
                                        <p:cTn id="143" dur="3000"/>
                                        <p:tgtEl>
                                          <p:spTgt spid="5"/>
                                        </p:tgtEl>
                                        <p:attrNameLst>
                                          <p:attrName>ppt_y</p:attrName>
                                        </p:attrNameLst>
                                      </p:cBhvr>
                                      <p:tavLst>
                                        <p:tav tm="0">
                                          <p:val>
                                            <p:strVal val="ppt_y"/>
                                          </p:val>
                                        </p:tav>
                                        <p:tav tm="100000">
                                          <p:val>
                                            <p:strVal val="1+ppt_h/2"/>
                                          </p:val>
                                        </p:tav>
                                      </p:tavLst>
                                    </p:anim>
                                    <p:set>
                                      <p:cBhvr>
                                        <p:cTn id="144" dur="1" fill="hold">
                                          <p:stCondLst>
                                            <p:cond delay="2999"/>
                                          </p:stCondLst>
                                        </p:cTn>
                                        <p:tgtEl>
                                          <p:spTgt spid="5"/>
                                        </p:tgtEl>
                                        <p:attrNameLst>
                                          <p:attrName>style.visibility</p:attrName>
                                        </p:attrNameLst>
                                      </p:cBhvr>
                                      <p:to>
                                        <p:strVal val="hidden"/>
                                      </p:to>
                                    </p:set>
                                  </p:childTnLst>
                                </p:cTn>
                              </p:par>
                              <p:par>
                                <p:cTn id="145" presetID="2" presetClass="exit" presetSubtype="6" fill="hold" grpId="3" nodeType="withEffect">
                                  <p:stCondLst>
                                    <p:cond delay="0"/>
                                  </p:stCondLst>
                                  <p:childTnLst>
                                    <p:anim calcmode="lin" valueType="num">
                                      <p:cBhvr additive="base">
                                        <p:cTn id="146" dur="3000"/>
                                        <p:tgtEl>
                                          <p:spTgt spid="8"/>
                                        </p:tgtEl>
                                        <p:attrNameLst>
                                          <p:attrName>ppt_x</p:attrName>
                                        </p:attrNameLst>
                                      </p:cBhvr>
                                      <p:tavLst>
                                        <p:tav tm="0">
                                          <p:val>
                                            <p:strVal val="ppt_x"/>
                                          </p:val>
                                        </p:tav>
                                        <p:tav tm="100000">
                                          <p:val>
                                            <p:strVal val="1+ppt_w/2"/>
                                          </p:val>
                                        </p:tav>
                                      </p:tavLst>
                                    </p:anim>
                                    <p:anim calcmode="lin" valueType="num">
                                      <p:cBhvr additive="base">
                                        <p:cTn id="147" dur="3000"/>
                                        <p:tgtEl>
                                          <p:spTgt spid="8"/>
                                        </p:tgtEl>
                                        <p:attrNameLst>
                                          <p:attrName>ppt_y</p:attrName>
                                        </p:attrNameLst>
                                      </p:cBhvr>
                                      <p:tavLst>
                                        <p:tav tm="0">
                                          <p:val>
                                            <p:strVal val="ppt_y"/>
                                          </p:val>
                                        </p:tav>
                                        <p:tav tm="100000">
                                          <p:val>
                                            <p:strVal val="1+ppt_h/2"/>
                                          </p:val>
                                        </p:tav>
                                      </p:tavLst>
                                    </p:anim>
                                    <p:set>
                                      <p:cBhvr>
                                        <p:cTn id="148" dur="1" fill="hold">
                                          <p:stCondLst>
                                            <p:cond delay="2999"/>
                                          </p:stCondLst>
                                        </p:cTn>
                                        <p:tgtEl>
                                          <p:spTgt spid="8"/>
                                        </p:tgtEl>
                                        <p:attrNameLst>
                                          <p:attrName>style.visibility</p:attrName>
                                        </p:attrNameLst>
                                      </p:cBhvr>
                                      <p:to>
                                        <p:strVal val="hidden"/>
                                      </p:to>
                                    </p:set>
                                  </p:childTnLst>
                                </p:cTn>
                              </p:par>
                              <p:par>
                                <p:cTn id="149" presetID="2" presetClass="exit" presetSubtype="6" fill="hold" grpId="3" nodeType="withEffect">
                                  <p:stCondLst>
                                    <p:cond delay="0"/>
                                  </p:stCondLst>
                                  <p:childTnLst>
                                    <p:anim calcmode="lin" valueType="num">
                                      <p:cBhvr additive="base">
                                        <p:cTn id="150" dur="3000"/>
                                        <p:tgtEl>
                                          <p:spTgt spid="11"/>
                                        </p:tgtEl>
                                        <p:attrNameLst>
                                          <p:attrName>ppt_x</p:attrName>
                                        </p:attrNameLst>
                                      </p:cBhvr>
                                      <p:tavLst>
                                        <p:tav tm="0">
                                          <p:val>
                                            <p:strVal val="ppt_x"/>
                                          </p:val>
                                        </p:tav>
                                        <p:tav tm="100000">
                                          <p:val>
                                            <p:strVal val="1+ppt_w/2"/>
                                          </p:val>
                                        </p:tav>
                                      </p:tavLst>
                                    </p:anim>
                                    <p:anim calcmode="lin" valueType="num">
                                      <p:cBhvr additive="base">
                                        <p:cTn id="151" dur="3000"/>
                                        <p:tgtEl>
                                          <p:spTgt spid="11"/>
                                        </p:tgtEl>
                                        <p:attrNameLst>
                                          <p:attrName>ppt_y</p:attrName>
                                        </p:attrNameLst>
                                      </p:cBhvr>
                                      <p:tavLst>
                                        <p:tav tm="0">
                                          <p:val>
                                            <p:strVal val="ppt_y"/>
                                          </p:val>
                                        </p:tav>
                                        <p:tav tm="100000">
                                          <p:val>
                                            <p:strVal val="1+ppt_h/2"/>
                                          </p:val>
                                        </p:tav>
                                      </p:tavLst>
                                    </p:anim>
                                    <p:set>
                                      <p:cBhvr>
                                        <p:cTn id="152" dur="1" fill="hold">
                                          <p:stCondLst>
                                            <p:cond delay="2999"/>
                                          </p:stCondLst>
                                        </p:cTn>
                                        <p:tgtEl>
                                          <p:spTgt spid="11"/>
                                        </p:tgtEl>
                                        <p:attrNameLst>
                                          <p:attrName>style.visibility</p:attrName>
                                        </p:attrNameLst>
                                      </p:cBhvr>
                                      <p:to>
                                        <p:strVal val="hidden"/>
                                      </p:to>
                                    </p:set>
                                  </p:childTnLst>
                                </p:cTn>
                              </p:par>
                              <p:par>
                                <p:cTn id="153" presetID="2" presetClass="exit" presetSubtype="12" fill="hold" grpId="3" nodeType="withEffect">
                                  <p:stCondLst>
                                    <p:cond delay="0"/>
                                  </p:stCondLst>
                                  <p:childTnLst>
                                    <p:anim calcmode="lin" valueType="num">
                                      <p:cBhvr additive="base">
                                        <p:cTn id="154" dur="3000"/>
                                        <p:tgtEl>
                                          <p:spTgt spid="6"/>
                                        </p:tgtEl>
                                        <p:attrNameLst>
                                          <p:attrName>ppt_x</p:attrName>
                                        </p:attrNameLst>
                                      </p:cBhvr>
                                      <p:tavLst>
                                        <p:tav tm="0">
                                          <p:val>
                                            <p:strVal val="ppt_x"/>
                                          </p:val>
                                        </p:tav>
                                        <p:tav tm="100000">
                                          <p:val>
                                            <p:strVal val="0-ppt_w/2"/>
                                          </p:val>
                                        </p:tav>
                                      </p:tavLst>
                                    </p:anim>
                                    <p:anim calcmode="lin" valueType="num">
                                      <p:cBhvr additive="base">
                                        <p:cTn id="155" dur="3000"/>
                                        <p:tgtEl>
                                          <p:spTgt spid="6"/>
                                        </p:tgtEl>
                                        <p:attrNameLst>
                                          <p:attrName>ppt_y</p:attrName>
                                        </p:attrNameLst>
                                      </p:cBhvr>
                                      <p:tavLst>
                                        <p:tav tm="0">
                                          <p:val>
                                            <p:strVal val="ppt_y"/>
                                          </p:val>
                                        </p:tav>
                                        <p:tav tm="100000">
                                          <p:val>
                                            <p:strVal val="1+ppt_h/2"/>
                                          </p:val>
                                        </p:tav>
                                      </p:tavLst>
                                    </p:anim>
                                    <p:set>
                                      <p:cBhvr>
                                        <p:cTn id="156" dur="1" fill="hold">
                                          <p:stCondLst>
                                            <p:cond delay="2999"/>
                                          </p:stCondLst>
                                        </p:cTn>
                                        <p:tgtEl>
                                          <p:spTgt spid="6"/>
                                        </p:tgtEl>
                                        <p:attrNameLst>
                                          <p:attrName>style.visibility</p:attrName>
                                        </p:attrNameLst>
                                      </p:cBhvr>
                                      <p:to>
                                        <p:strVal val="hidden"/>
                                      </p:to>
                                    </p:set>
                                  </p:childTnLst>
                                </p:cTn>
                              </p:par>
                              <p:par>
                                <p:cTn id="157" presetID="2" presetClass="exit" presetSubtype="12" fill="hold" grpId="3" nodeType="withEffect">
                                  <p:stCondLst>
                                    <p:cond delay="0"/>
                                  </p:stCondLst>
                                  <p:childTnLst>
                                    <p:anim calcmode="lin" valueType="num">
                                      <p:cBhvr additive="base">
                                        <p:cTn id="158" dur="3000"/>
                                        <p:tgtEl>
                                          <p:spTgt spid="9"/>
                                        </p:tgtEl>
                                        <p:attrNameLst>
                                          <p:attrName>ppt_x</p:attrName>
                                        </p:attrNameLst>
                                      </p:cBhvr>
                                      <p:tavLst>
                                        <p:tav tm="0">
                                          <p:val>
                                            <p:strVal val="ppt_x"/>
                                          </p:val>
                                        </p:tav>
                                        <p:tav tm="100000">
                                          <p:val>
                                            <p:strVal val="0-ppt_w/2"/>
                                          </p:val>
                                        </p:tav>
                                      </p:tavLst>
                                    </p:anim>
                                    <p:anim calcmode="lin" valueType="num">
                                      <p:cBhvr additive="base">
                                        <p:cTn id="159" dur="3000"/>
                                        <p:tgtEl>
                                          <p:spTgt spid="9"/>
                                        </p:tgtEl>
                                        <p:attrNameLst>
                                          <p:attrName>ppt_y</p:attrName>
                                        </p:attrNameLst>
                                      </p:cBhvr>
                                      <p:tavLst>
                                        <p:tav tm="0">
                                          <p:val>
                                            <p:strVal val="ppt_y"/>
                                          </p:val>
                                        </p:tav>
                                        <p:tav tm="100000">
                                          <p:val>
                                            <p:strVal val="1+ppt_h/2"/>
                                          </p:val>
                                        </p:tav>
                                      </p:tavLst>
                                    </p:anim>
                                    <p:set>
                                      <p:cBhvr>
                                        <p:cTn id="160" dur="1" fill="hold">
                                          <p:stCondLst>
                                            <p:cond delay="2999"/>
                                          </p:stCondLst>
                                        </p:cTn>
                                        <p:tgtEl>
                                          <p:spTgt spid="9"/>
                                        </p:tgtEl>
                                        <p:attrNameLst>
                                          <p:attrName>style.visibility</p:attrName>
                                        </p:attrNameLst>
                                      </p:cBhvr>
                                      <p:to>
                                        <p:strVal val="hidden"/>
                                      </p:to>
                                    </p:set>
                                  </p:childTnLst>
                                </p:cTn>
                              </p:par>
                              <p:par>
                                <p:cTn id="161" presetID="2" presetClass="exit" presetSubtype="12" fill="hold" grpId="3" nodeType="withEffect">
                                  <p:stCondLst>
                                    <p:cond delay="0"/>
                                  </p:stCondLst>
                                  <p:childTnLst>
                                    <p:anim calcmode="lin" valueType="num">
                                      <p:cBhvr additive="base">
                                        <p:cTn id="162" dur="3000"/>
                                        <p:tgtEl>
                                          <p:spTgt spid="12"/>
                                        </p:tgtEl>
                                        <p:attrNameLst>
                                          <p:attrName>ppt_x</p:attrName>
                                        </p:attrNameLst>
                                      </p:cBhvr>
                                      <p:tavLst>
                                        <p:tav tm="0">
                                          <p:val>
                                            <p:strVal val="ppt_x"/>
                                          </p:val>
                                        </p:tav>
                                        <p:tav tm="100000">
                                          <p:val>
                                            <p:strVal val="0-ppt_w/2"/>
                                          </p:val>
                                        </p:tav>
                                      </p:tavLst>
                                    </p:anim>
                                    <p:anim calcmode="lin" valueType="num">
                                      <p:cBhvr additive="base">
                                        <p:cTn id="163" dur="3000"/>
                                        <p:tgtEl>
                                          <p:spTgt spid="12"/>
                                        </p:tgtEl>
                                        <p:attrNameLst>
                                          <p:attrName>ppt_y</p:attrName>
                                        </p:attrNameLst>
                                      </p:cBhvr>
                                      <p:tavLst>
                                        <p:tav tm="0">
                                          <p:val>
                                            <p:strVal val="ppt_y"/>
                                          </p:val>
                                        </p:tav>
                                        <p:tav tm="100000">
                                          <p:val>
                                            <p:strVal val="1+ppt_h/2"/>
                                          </p:val>
                                        </p:tav>
                                      </p:tavLst>
                                    </p:anim>
                                    <p:set>
                                      <p:cBhvr>
                                        <p:cTn id="164" dur="1" fill="hold">
                                          <p:stCondLst>
                                            <p:cond delay="2999"/>
                                          </p:stCondLst>
                                        </p:cTn>
                                        <p:tgtEl>
                                          <p:spTgt spid="12"/>
                                        </p:tgtEl>
                                        <p:attrNameLst>
                                          <p:attrName>style.visibility</p:attrName>
                                        </p:attrNameLst>
                                      </p:cBhvr>
                                      <p:to>
                                        <p:strVal val="hidden"/>
                                      </p:to>
                                    </p:set>
                                  </p:childTnLst>
                                </p:cTn>
                              </p:par>
                              <p:par>
                                <p:cTn id="165" presetID="2" presetClass="exit" presetSubtype="9" fill="hold" grpId="3" nodeType="withEffect">
                                  <p:stCondLst>
                                    <p:cond delay="0"/>
                                  </p:stCondLst>
                                  <p:childTnLst>
                                    <p:anim calcmode="lin" valueType="num">
                                      <p:cBhvr additive="base">
                                        <p:cTn id="166" dur="3000"/>
                                        <p:tgtEl>
                                          <p:spTgt spid="3"/>
                                        </p:tgtEl>
                                        <p:attrNameLst>
                                          <p:attrName>ppt_x</p:attrName>
                                        </p:attrNameLst>
                                      </p:cBhvr>
                                      <p:tavLst>
                                        <p:tav tm="0">
                                          <p:val>
                                            <p:strVal val="ppt_x"/>
                                          </p:val>
                                        </p:tav>
                                        <p:tav tm="100000">
                                          <p:val>
                                            <p:strVal val="0-ppt_w/2"/>
                                          </p:val>
                                        </p:tav>
                                      </p:tavLst>
                                    </p:anim>
                                    <p:anim calcmode="lin" valueType="num">
                                      <p:cBhvr additive="base">
                                        <p:cTn id="167" dur="3000"/>
                                        <p:tgtEl>
                                          <p:spTgt spid="3"/>
                                        </p:tgtEl>
                                        <p:attrNameLst>
                                          <p:attrName>ppt_y</p:attrName>
                                        </p:attrNameLst>
                                      </p:cBhvr>
                                      <p:tavLst>
                                        <p:tav tm="0">
                                          <p:val>
                                            <p:strVal val="ppt_y"/>
                                          </p:val>
                                        </p:tav>
                                        <p:tav tm="100000">
                                          <p:val>
                                            <p:strVal val="0-ppt_h/2"/>
                                          </p:val>
                                        </p:tav>
                                      </p:tavLst>
                                    </p:anim>
                                    <p:set>
                                      <p:cBhvr>
                                        <p:cTn id="168" dur="1" fill="hold">
                                          <p:stCondLst>
                                            <p:cond delay="2999"/>
                                          </p:stCondLst>
                                        </p:cTn>
                                        <p:tgtEl>
                                          <p:spTgt spid="3"/>
                                        </p:tgtEl>
                                        <p:attrNameLst>
                                          <p:attrName>style.visibility</p:attrName>
                                        </p:attrNameLst>
                                      </p:cBhvr>
                                      <p:to>
                                        <p:strVal val="hidden"/>
                                      </p:to>
                                    </p:set>
                                  </p:childTnLst>
                                </p:cTn>
                              </p:par>
                              <p:par>
                                <p:cTn id="169" presetID="2" presetClass="exit" presetSubtype="9" fill="hold" grpId="3" nodeType="withEffect">
                                  <p:stCondLst>
                                    <p:cond delay="0"/>
                                  </p:stCondLst>
                                  <p:childTnLst>
                                    <p:anim calcmode="lin" valueType="num">
                                      <p:cBhvr additive="base">
                                        <p:cTn id="170" dur="3000"/>
                                        <p:tgtEl>
                                          <p:spTgt spid="7"/>
                                        </p:tgtEl>
                                        <p:attrNameLst>
                                          <p:attrName>ppt_x</p:attrName>
                                        </p:attrNameLst>
                                      </p:cBhvr>
                                      <p:tavLst>
                                        <p:tav tm="0">
                                          <p:val>
                                            <p:strVal val="ppt_x"/>
                                          </p:val>
                                        </p:tav>
                                        <p:tav tm="100000">
                                          <p:val>
                                            <p:strVal val="0-ppt_w/2"/>
                                          </p:val>
                                        </p:tav>
                                      </p:tavLst>
                                    </p:anim>
                                    <p:anim calcmode="lin" valueType="num">
                                      <p:cBhvr additive="base">
                                        <p:cTn id="171" dur="3000"/>
                                        <p:tgtEl>
                                          <p:spTgt spid="7"/>
                                        </p:tgtEl>
                                        <p:attrNameLst>
                                          <p:attrName>ppt_y</p:attrName>
                                        </p:attrNameLst>
                                      </p:cBhvr>
                                      <p:tavLst>
                                        <p:tav tm="0">
                                          <p:val>
                                            <p:strVal val="ppt_y"/>
                                          </p:val>
                                        </p:tav>
                                        <p:tav tm="100000">
                                          <p:val>
                                            <p:strVal val="0-ppt_h/2"/>
                                          </p:val>
                                        </p:tav>
                                      </p:tavLst>
                                    </p:anim>
                                    <p:set>
                                      <p:cBhvr>
                                        <p:cTn id="172" dur="1" fill="hold">
                                          <p:stCondLst>
                                            <p:cond delay="2999"/>
                                          </p:stCondLst>
                                        </p:cTn>
                                        <p:tgtEl>
                                          <p:spTgt spid="7"/>
                                        </p:tgtEl>
                                        <p:attrNameLst>
                                          <p:attrName>style.visibility</p:attrName>
                                        </p:attrNameLst>
                                      </p:cBhvr>
                                      <p:to>
                                        <p:strVal val="hidden"/>
                                      </p:to>
                                    </p:set>
                                  </p:childTnLst>
                                </p:cTn>
                              </p:par>
                              <p:par>
                                <p:cTn id="173" presetID="2" presetClass="exit" presetSubtype="9" fill="hold" grpId="3" nodeType="withEffect">
                                  <p:stCondLst>
                                    <p:cond delay="0"/>
                                  </p:stCondLst>
                                  <p:childTnLst>
                                    <p:anim calcmode="lin" valueType="num">
                                      <p:cBhvr additive="base">
                                        <p:cTn id="174" dur="3000"/>
                                        <p:tgtEl>
                                          <p:spTgt spid="13"/>
                                        </p:tgtEl>
                                        <p:attrNameLst>
                                          <p:attrName>ppt_x</p:attrName>
                                        </p:attrNameLst>
                                      </p:cBhvr>
                                      <p:tavLst>
                                        <p:tav tm="0">
                                          <p:val>
                                            <p:strVal val="ppt_x"/>
                                          </p:val>
                                        </p:tav>
                                        <p:tav tm="100000">
                                          <p:val>
                                            <p:strVal val="0-ppt_w/2"/>
                                          </p:val>
                                        </p:tav>
                                      </p:tavLst>
                                    </p:anim>
                                    <p:anim calcmode="lin" valueType="num">
                                      <p:cBhvr additive="base">
                                        <p:cTn id="175" dur="3000"/>
                                        <p:tgtEl>
                                          <p:spTgt spid="13"/>
                                        </p:tgtEl>
                                        <p:attrNameLst>
                                          <p:attrName>ppt_y</p:attrName>
                                        </p:attrNameLst>
                                      </p:cBhvr>
                                      <p:tavLst>
                                        <p:tav tm="0">
                                          <p:val>
                                            <p:strVal val="ppt_y"/>
                                          </p:val>
                                        </p:tav>
                                        <p:tav tm="100000">
                                          <p:val>
                                            <p:strVal val="0-ppt_h/2"/>
                                          </p:val>
                                        </p:tav>
                                      </p:tavLst>
                                    </p:anim>
                                    <p:set>
                                      <p:cBhvr>
                                        <p:cTn id="176" dur="1" fill="hold">
                                          <p:stCondLst>
                                            <p:cond delay="2999"/>
                                          </p:stCondLst>
                                        </p:cTn>
                                        <p:tgtEl>
                                          <p:spTgt spid="13"/>
                                        </p:tgtEl>
                                        <p:attrNameLst>
                                          <p:attrName>style.visibility</p:attrName>
                                        </p:attrNameLst>
                                      </p:cBhvr>
                                      <p:to>
                                        <p:strVal val="hidden"/>
                                      </p:to>
                                    </p:set>
                                  </p:childTnLst>
                                </p:cTn>
                              </p:par>
                              <p:par>
                                <p:cTn id="177" presetID="2" presetClass="exit" presetSubtype="3" fill="hold" grpId="3" nodeType="withEffect">
                                  <p:stCondLst>
                                    <p:cond delay="0"/>
                                  </p:stCondLst>
                                  <p:childTnLst>
                                    <p:anim calcmode="lin" valueType="num">
                                      <p:cBhvr additive="base">
                                        <p:cTn id="178" dur="3000"/>
                                        <p:tgtEl>
                                          <p:spTgt spid="4"/>
                                        </p:tgtEl>
                                        <p:attrNameLst>
                                          <p:attrName>ppt_x</p:attrName>
                                        </p:attrNameLst>
                                      </p:cBhvr>
                                      <p:tavLst>
                                        <p:tav tm="0">
                                          <p:val>
                                            <p:strVal val="ppt_x"/>
                                          </p:val>
                                        </p:tav>
                                        <p:tav tm="100000">
                                          <p:val>
                                            <p:strVal val="1+ppt_w/2"/>
                                          </p:val>
                                        </p:tav>
                                      </p:tavLst>
                                    </p:anim>
                                    <p:anim calcmode="lin" valueType="num">
                                      <p:cBhvr additive="base">
                                        <p:cTn id="179" dur="3000"/>
                                        <p:tgtEl>
                                          <p:spTgt spid="4"/>
                                        </p:tgtEl>
                                        <p:attrNameLst>
                                          <p:attrName>ppt_y</p:attrName>
                                        </p:attrNameLst>
                                      </p:cBhvr>
                                      <p:tavLst>
                                        <p:tav tm="0">
                                          <p:val>
                                            <p:strVal val="ppt_y"/>
                                          </p:val>
                                        </p:tav>
                                        <p:tav tm="100000">
                                          <p:val>
                                            <p:strVal val="0-ppt_h/2"/>
                                          </p:val>
                                        </p:tav>
                                      </p:tavLst>
                                    </p:anim>
                                    <p:set>
                                      <p:cBhvr>
                                        <p:cTn id="180" dur="1" fill="hold">
                                          <p:stCondLst>
                                            <p:cond delay="2999"/>
                                          </p:stCondLst>
                                        </p:cTn>
                                        <p:tgtEl>
                                          <p:spTgt spid="4"/>
                                        </p:tgtEl>
                                        <p:attrNameLst>
                                          <p:attrName>style.visibility</p:attrName>
                                        </p:attrNameLst>
                                      </p:cBhvr>
                                      <p:to>
                                        <p:strVal val="hidden"/>
                                      </p:to>
                                    </p:set>
                                  </p:childTnLst>
                                </p:cTn>
                              </p:par>
                              <p:par>
                                <p:cTn id="181" presetID="2" presetClass="exit" presetSubtype="3" fill="hold" grpId="3" nodeType="withEffect">
                                  <p:stCondLst>
                                    <p:cond delay="0"/>
                                  </p:stCondLst>
                                  <p:childTnLst>
                                    <p:anim calcmode="lin" valueType="num">
                                      <p:cBhvr additive="base">
                                        <p:cTn id="182" dur="3000"/>
                                        <p:tgtEl>
                                          <p:spTgt spid="10"/>
                                        </p:tgtEl>
                                        <p:attrNameLst>
                                          <p:attrName>ppt_x</p:attrName>
                                        </p:attrNameLst>
                                      </p:cBhvr>
                                      <p:tavLst>
                                        <p:tav tm="0">
                                          <p:val>
                                            <p:strVal val="ppt_x"/>
                                          </p:val>
                                        </p:tav>
                                        <p:tav tm="100000">
                                          <p:val>
                                            <p:strVal val="1+ppt_w/2"/>
                                          </p:val>
                                        </p:tav>
                                      </p:tavLst>
                                    </p:anim>
                                    <p:anim calcmode="lin" valueType="num">
                                      <p:cBhvr additive="base">
                                        <p:cTn id="183" dur="3000"/>
                                        <p:tgtEl>
                                          <p:spTgt spid="10"/>
                                        </p:tgtEl>
                                        <p:attrNameLst>
                                          <p:attrName>ppt_y</p:attrName>
                                        </p:attrNameLst>
                                      </p:cBhvr>
                                      <p:tavLst>
                                        <p:tav tm="0">
                                          <p:val>
                                            <p:strVal val="ppt_y"/>
                                          </p:val>
                                        </p:tav>
                                        <p:tav tm="100000">
                                          <p:val>
                                            <p:strVal val="0-ppt_h/2"/>
                                          </p:val>
                                        </p:tav>
                                      </p:tavLst>
                                    </p:anim>
                                    <p:set>
                                      <p:cBhvr>
                                        <p:cTn id="184" dur="1" fill="hold">
                                          <p:stCondLst>
                                            <p:cond delay="2999"/>
                                          </p:stCondLst>
                                        </p:cTn>
                                        <p:tgtEl>
                                          <p:spTgt spid="10"/>
                                        </p:tgtEl>
                                        <p:attrNameLst>
                                          <p:attrName>style.visibility</p:attrName>
                                        </p:attrNameLst>
                                      </p:cBhvr>
                                      <p:to>
                                        <p:strVal val="hidden"/>
                                      </p:to>
                                    </p:set>
                                  </p:childTnLst>
                                </p:cTn>
                              </p:par>
                              <p:par>
                                <p:cTn id="185" presetID="2" presetClass="exit" presetSubtype="3" fill="hold" grpId="3" nodeType="withEffect">
                                  <p:stCondLst>
                                    <p:cond delay="0"/>
                                  </p:stCondLst>
                                  <p:childTnLst>
                                    <p:anim calcmode="lin" valueType="num">
                                      <p:cBhvr additive="base">
                                        <p:cTn id="186" dur="3000"/>
                                        <p:tgtEl>
                                          <p:spTgt spid="14"/>
                                        </p:tgtEl>
                                        <p:attrNameLst>
                                          <p:attrName>ppt_x</p:attrName>
                                        </p:attrNameLst>
                                      </p:cBhvr>
                                      <p:tavLst>
                                        <p:tav tm="0">
                                          <p:val>
                                            <p:strVal val="ppt_x"/>
                                          </p:val>
                                        </p:tav>
                                        <p:tav tm="100000">
                                          <p:val>
                                            <p:strVal val="1+ppt_w/2"/>
                                          </p:val>
                                        </p:tav>
                                      </p:tavLst>
                                    </p:anim>
                                    <p:anim calcmode="lin" valueType="num">
                                      <p:cBhvr additive="base">
                                        <p:cTn id="187" dur="3000"/>
                                        <p:tgtEl>
                                          <p:spTgt spid="14"/>
                                        </p:tgtEl>
                                        <p:attrNameLst>
                                          <p:attrName>ppt_y</p:attrName>
                                        </p:attrNameLst>
                                      </p:cBhvr>
                                      <p:tavLst>
                                        <p:tav tm="0">
                                          <p:val>
                                            <p:strVal val="ppt_y"/>
                                          </p:val>
                                        </p:tav>
                                        <p:tav tm="100000">
                                          <p:val>
                                            <p:strVal val="0-ppt_h/2"/>
                                          </p:val>
                                        </p:tav>
                                      </p:tavLst>
                                    </p:anim>
                                    <p:set>
                                      <p:cBhvr>
                                        <p:cTn id="188" dur="1" fill="hold">
                                          <p:stCondLst>
                                            <p:cond delay="2999"/>
                                          </p:stCondLst>
                                        </p:cTn>
                                        <p:tgtEl>
                                          <p:spTgt spid="14"/>
                                        </p:tgtEl>
                                        <p:attrNameLst>
                                          <p:attrName>style.visibility</p:attrName>
                                        </p:attrNameLst>
                                      </p:cBhvr>
                                      <p:to>
                                        <p:strVal val="hidden"/>
                                      </p:to>
                                    </p:set>
                                  </p:childTnLst>
                                </p:cTn>
                              </p:par>
                              <p:par>
                                <p:cTn id="189" presetID="19" presetClass="exit" presetSubtype="10" fill="hold" grpId="4" nodeType="withEffect">
                                  <p:stCondLst>
                                    <p:cond delay="0"/>
                                  </p:stCondLst>
                                  <p:childTnLst>
                                    <p:anim calcmode="lin" valueType="num">
                                      <p:cBhvr>
                                        <p:cTn id="190" dur="3000"/>
                                        <p:tgtEl>
                                          <p:spTgt spid="3"/>
                                        </p:tgtEl>
                                        <p:attrNameLst>
                                          <p:attrName>ppt_h</p:attrName>
                                        </p:attrNameLst>
                                      </p:cBhvr>
                                      <p:tavLst>
                                        <p:tav tm="0">
                                          <p:val>
                                            <p:strVal val="ppt_h"/>
                                          </p:val>
                                        </p:tav>
                                        <p:tav tm="100000">
                                          <p:val>
                                            <p:strVal val="ppt_h"/>
                                          </p:val>
                                        </p:tav>
                                      </p:tavLst>
                                    </p:anim>
                                    <p:anim calcmode="lin" valueType="num">
                                      <p:cBhvr>
                                        <p:cTn id="191" dur="3000"/>
                                        <p:tgtEl>
                                          <p:spTgt spid="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92" dur="1" fill="hold">
                                          <p:stCondLst>
                                            <p:cond delay="2999"/>
                                          </p:stCondLst>
                                        </p:cTn>
                                        <p:tgtEl>
                                          <p:spTgt spid="3"/>
                                        </p:tgtEl>
                                        <p:attrNameLst>
                                          <p:attrName>style.visibility</p:attrName>
                                        </p:attrNameLst>
                                      </p:cBhvr>
                                      <p:to>
                                        <p:strVal val="hidden"/>
                                      </p:to>
                                    </p:set>
                                  </p:childTnLst>
                                </p:cTn>
                              </p:par>
                              <p:par>
                                <p:cTn id="193" presetID="19" presetClass="exit" presetSubtype="10" fill="hold" grpId="4" nodeType="withEffect">
                                  <p:stCondLst>
                                    <p:cond delay="0"/>
                                  </p:stCondLst>
                                  <p:childTnLst>
                                    <p:anim calcmode="lin" valueType="num">
                                      <p:cBhvr>
                                        <p:cTn id="194" dur="3000"/>
                                        <p:tgtEl>
                                          <p:spTgt spid="4"/>
                                        </p:tgtEl>
                                        <p:attrNameLst>
                                          <p:attrName>ppt_h</p:attrName>
                                        </p:attrNameLst>
                                      </p:cBhvr>
                                      <p:tavLst>
                                        <p:tav tm="0">
                                          <p:val>
                                            <p:strVal val="ppt_h"/>
                                          </p:val>
                                        </p:tav>
                                        <p:tav tm="100000">
                                          <p:val>
                                            <p:strVal val="ppt_h"/>
                                          </p:val>
                                        </p:tav>
                                      </p:tavLst>
                                    </p:anim>
                                    <p:anim calcmode="lin" valueType="num">
                                      <p:cBhvr>
                                        <p:cTn id="195" dur="3000"/>
                                        <p:tgtEl>
                                          <p:spTgt spid="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96" dur="1" fill="hold">
                                          <p:stCondLst>
                                            <p:cond delay="2999"/>
                                          </p:stCondLst>
                                        </p:cTn>
                                        <p:tgtEl>
                                          <p:spTgt spid="4"/>
                                        </p:tgtEl>
                                        <p:attrNameLst>
                                          <p:attrName>style.visibility</p:attrName>
                                        </p:attrNameLst>
                                      </p:cBhvr>
                                      <p:to>
                                        <p:strVal val="hidden"/>
                                      </p:to>
                                    </p:set>
                                  </p:childTnLst>
                                </p:cTn>
                              </p:par>
                              <p:par>
                                <p:cTn id="197" presetID="19" presetClass="exit" presetSubtype="10" fill="hold" grpId="4" nodeType="withEffect">
                                  <p:stCondLst>
                                    <p:cond delay="0"/>
                                  </p:stCondLst>
                                  <p:childTnLst>
                                    <p:anim calcmode="lin" valueType="num">
                                      <p:cBhvr>
                                        <p:cTn id="198" dur="3000"/>
                                        <p:tgtEl>
                                          <p:spTgt spid="5"/>
                                        </p:tgtEl>
                                        <p:attrNameLst>
                                          <p:attrName>ppt_h</p:attrName>
                                        </p:attrNameLst>
                                      </p:cBhvr>
                                      <p:tavLst>
                                        <p:tav tm="0">
                                          <p:val>
                                            <p:strVal val="ppt_h"/>
                                          </p:val>
                                        </p:tav>
                                        <p:tav tm="100000">
                                          <p:val>
                                            <p:strVal val="ppt_h"/>
                                          </p:val>
                                        </p:tav>
                                      </p:tavLst>
                                    </p:anim>
                                    <p:anim calcmode="lin" valueType="num">
                                      <p:cBhvr>
                                        <p:cTn id="199" dur="3000"/>
                                        <p:tgtEl>
                                          <p:spTgt spid="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00" dur="1" fill="hold">
                                          <p:stCondLst>
                                            <p:cond delay="2999"/>
                                          </p:stCondLst>
                                        </p:cTn>
                                        <p:tgtEl>
                                          <p:spTgt spid="5"/>
                                        </p:tgtEl>
                                        <p:attrNameLst>
                                          <p:attrName>style.visibility</p:attrName>
                                        </p:attrNameLst>
                                      </p:cBhvr>
                                      <p:to>
                                        <p:strVal val="hidden"/>
                                      </p:to>
                                    </p:set>
                                  </p:childTnLst>
                                </p:cTn>
                              </p:par>
                              <p:par>
                                <p:cTn id="201" presetID="19" presetClass="exit" presetSubtype="10" fill="hold" grpId="4" nodeType="withEffect">
                                  <p:stCondLst>
                                    <p:cond delay="0"/>
                                  </p:stCondLst>
                                  <p:childTnLst>
                                    <p:anim calcmode="lin" valueType="num">
                                      <p:cBhvr>
                                        <p:cTn id="202" dur="3000"/>
                                        <p:tgtEl>
                                          <p:spTgt spid="6"/>
                                        </p:tgtEl>
                                        <p:attrNameLst>
                                          <p:attrName>ppt_h</p:attrName>
                                        </p:attrNameLst>
                                      </p:cBhvr>
                                      <p:tavLst>
                                        <p:tav tm="0">
                                          <p:val>
                                            <p:strVal val="ppt_h"/>
                                          </p:val>
                                        </p:tav>
                                        <p:tav tm="100000">
                                          <p:val>
                                            <p:strVal val="ppt_h"/>
                                          </p:val>
                                        </p:tav>
                                      </p:tavLst>
                                    </p:anim>
                                    <p:anim calcmode="lin" valueType="num">
                                      <p:cBhvr>
                                        <p:cTn id="203" dur="3000"/>
                                        <p:tgtEl>
                                          <p:spTgt spid="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04" dur="1" fill="hold">
                                          <p:stCondLst>
                                            <p:cond delay="2999"/>
                                          </p:stCondLst>
                                        </p:cTn>
                                        <p:tgtEl>
                                          <p:spTgt spid="6"/>
                                        </p:tgtEl>
                                        <p:attrNameLst>
                                          <p:attrName>style.visibility</p:attrName>
                                        </p:attrNameLst>
                                      </p:cBhvr>
                                      <p:to>
                                        <p:strVal val="hidden"/>
                                      </p:to>
                                    </p:set>
                                  </p:childTnLst>
                                </p:cTn>
                              </p:par>
                              <p:par>
                                <p:cTn id="205" presetID="19" presetClass="exit" presetSubtype="10" fill="hold" grpId="4" nodeType="withEffect">
                                  <p:stCondLst>
                                    <p:cond delay="0"/>
                                  </p:stCondLst>
                                  <p:childTnLst>
                                    <p:anim calcmode="lin" valueType="num">
                                      <p:cBhvr>
                                        <p:cTn id="206" dur="3000"/>
                                        <p:tgtEl>
                                          <p:spTgt spid="7"/>
                                        </p:tgtEl>
                                        <p:attrNameLst>
                                          <p:attrName>ppt_h</p:attrName>
                                        </p:attrNameLst>
                                      </p:cBhvr>
                                      <p:tavLst>
                                        <p:tav tm="0">
                                          <p:val>
                                            <p:strVal val="ppt_h"/>
                                          </p:val>
                                        </p:tav>
                                        <p:tav tm="100000">
                                          <p:val>
                                            <p:strVal val="ppt_h"/>
                                          </p:val>
                                        </p:tav>
                                      </p:tavLst>
                                    </p:anim>
                                    <p:anim calcmode="lin" valueType="num">
                                      <p:cBhvr>
                                        <p:cTn id="207" dur="3000"/>
                                        <p:tgtEl>
                                          <p:spTgt spid="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08" dur="1" fill="hold">
                                          <p:stCondLst>
                                            <p:cond delay="2999"/>
                                          </p:stCondLst>
                                        </p:cTn>
                                        <p:tgtEl>
                                          <p:spTgt spid="7"/>
                                        </p:tgtEl>
                                        <p:attrNameLst>
                                          <p:attrName>style.visibility</p:attrName>
                                        </p:attrNameLst>
                                      </p:cBhvr>
                                      <p:to>
                                        <p:strVal val="hidden"/>
                                      </p:to>
                                    </p:set>
                                  </p:childTnLst>
                                </p:cTn>
                              </p:par>
                              <p:par>
                                <p:cTn id="209" presetID="19" presetClass="exit" presetSubtype="10" fill="hold" grpId="4" nodeType="withEffect">
                                  <p:stCondLst>
                                    <p:cond delay="0"/>
                                  </p:stCondLst>
                                  <p:childTnLst>
                                    <p:anim calcmode="lin" valueType="num">
                                      <p:cBhvr>
                                        <p:cTn id="210" dur="3000"/>
                                        <p:tgtEl>
                                          <p:spTgt spid="8"/>
                                        </p:tgtEl>
                                        <p:attrNameLst>
                                          <p:attrName>ppt_h</p:attrName>
                                        </p:attrNameLst>
                                      </p:cBhvr>
                                      <p:tavLst>
                                        <p:tav tm="0">
                                          <p:val>
                                            <p:strVal val="ppt_h"/>
                                          </p:val>
                                        </p:tav>
                                        <p:tav tm="100000">
                                          <p:val>
                                            <p:strVal val="ppt_h"/>
                                          </p:val>
                                        </p:tav>
                                      </p:tavLst>
                                    </p:anim>
                                    <p:anim calcmode="lin" valueType="num">
                                      <p:cBhvr>
                                        <p:cTn id="211" dur="3000"/>
                                        <p:tgtEl>
                                          <p:spTgt spid="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12" dur="1" fill="hold">
                                          <p:stCondLst>
                                            <p:cond delay="2999"/>
                                          </p:stCondLst>
                                        </p:cTn>
                                        <p:tgtEl>
                                          <p:spTgt spid="8"/>
                                        </p:tgtEl>
                                        <p:attrNameLst>
                                          <p:attrName>style.visibility</p:attrName>
                                        </p:attrNameLst>
                                      </p:cBhvr>
                                      <p:to>
                                        <p:strVal val="hidden"/>
                                      </p:to>
                                    </p:set>
                                  </p:childTnLst>
                                </p:cTn>
                              </p:par>
                              <p:par>
                                <p:cTn id="213" presetID="19" presetClass="exit" presetSubtype="10" fill="hold" grpId="4" nodeType="withEffect">
                                  <p:stCondLst>
                                    <p:cond delay="0"/>
                                  </p:stCondLst>
                                  <p:childTnLst>
                                    <p:anim calcmode="lin" valueType="num">
                                      <p:cBhvr>
                                        <p:cTn id="214" dur="3000"/>
                                        <p:tgtEl>
                                          <p:spTgt spid="9"/>
                                        </p:tgtEl>
                                        <p:attrNameLst>
                                          <p:attrName>ppt_h</p:attrName>
                                        </p:attrNameLst>
                                      </p:cBhvr>
                                      <p:tavLst>
                                        <p:tav tm="0">
                                          <p:val>
                                            <p:strVal val="ppt_h"/>
                                          </p:val>
                                        </p:tav>
                                        <p:tav tm="100000">
                                          <p:val>
                                            <p:strVal val="ppt_h"/>
                                          </p:val>
                                        </p:tav>
                                      </p:tavLst>
                                    </p:anim>
                                    <p:anim calcmode="lin" valueType="num">
                                      <p:cBhvr>
                                        <p:cTn id="215" dur="3000"/>
                                        <p:tgtEl>
                                          <p:spTgt spid="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16" dur="1" fill="hold">
                                          <p:stCondLst>
                                            <p:cond delay="2999"/>
                                          </p:stCondLst>
                                        </p:cTn>
                                        <p:tgtEl>
                                          <p:spTgt spid="9"/>
                                        </p:tgtEl>
                                        <p:attrNameLst>
                                          <p:attrName>style.visibility</p:attrName>
                                        </p:attrNameLst>
                                      </p:cBhvr>
                                      <p:to>
                                        <p:strVal val="hidden"/>
                                      </p:to>
                                    </p:set>
                                  </p:childTnLst>
                                </p:cTn>
                              </p:par>
                              <p:par>
                                <p:cTn id="217" presetID="19" presetClass="exit" presetSubtype="10" fill="hold" grpId="4" nodeType="withEffect">
                                  <p:stCondLst>
                                    <p:cond delay="0"/>
                                  </p:stCondLst>
                                  <p:childTnLst>
                                    <p:anim calcmode="lin" valueType="num">
                                      <p:cBhvr>
                                        <p:cTn id="218" dur="3000"/>
                                        <p:tgtEl>
                                          <p:spTgt spid="10"/>
                                        </p:tgtEl>
                                        <p:attrNameLst>
                                          <p:attrName>ppt_h</p:attrName>
                                        </p:attrNameLst>
                                      </p:cBhvr>
                                      <p:tavLst>
                                        <p:tav tm="0">
                                          <p:val>
                                            <p:strVal val="ppt_h"/>
                                          </p:val>
                                        </p:tav>
                                        <p:tav tm="100000">
                                          <p:val>
                                            <p:strVal val="ppt_h"/>
                                          </p:val>
                                        </p:tav>
                                      </p:tavLst>
                                    </p:anim>
                                    <p:anim calcmode="lin" valueType="num">
                                      <p:cBhvr>
                                        <p:cTn id="219" dur="3000"/>
                                        <p:tgtEl>
                                          <p:spTgt spid="1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20" dur="1" fill="hold">
                                          <p:stCondLst>
                                            <p:cond delay="2999"/>
                                          </p:stCondLst>
                                        </p:cTn>
                                        <p:tgtEl>
                                          <p:spTgt spid="10"/>
                                        </p:tgtEl>
                                        <p:attrNameLst>
                                          <p:attrName>style.visibility</p:attrName>
                                        </p:attrNameLst>
                                      </p:cBhvr>
                                      <p:to>
                                        <p:strVal val="hidden"/>
                                      </p:to>
                                    </p:set>
                                  </p:childTnLst>
                                </p:cTn>
                              </p:par>
                              <p:par>
                                <p:cTn id="221" presetID="19" presetClass="exit" presetSubtype="10" fill="hold" grpId="4" nodeType="withEffect">
                                  <p:stCondLst>
                                    <p:cond delay="0"/>
                                  </p:stCondLst>
                                  <p:childTnLst>
                                    <p:anim calcmode="lin" valueType="num">
                                      <p:cBhvr>
                                        <p:cTn id="222" dur="3000"/>
                                        <p:tgtEl>
                                          <p:spTgt spid="11"/>
                                        </p:tgtEl>
                                        <p:attrNameLst>
                                          <p:attrName>ppt_h</p:attrName>
                                        </p:attrNameLst>
                                      </p:cBhvr>
                                      <p:tavLst>
                                        <p:tav tm="0">
                                          <p:val>
                                            <p:strVal val="ppt_h"/>
                                          </p:val>
                                        </p:tav>
                                        <p:tav tm="100000">
                                          <p:val>
                                            <p:strVal val="ppt_h"/>
                                          </p:val>
                                        </p:tav>
                                      </p:tavLst>
                                    </p:anim>
                                    <p:anim calcmode="lin" valueType="num">
                                      <p:cBhvr>
                                        <p:cTn id="223" dur="3000"/>
                                        <p:tgtEl>
                                          <p:spTgt spid="1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24" dur="1" fill="hold">
                                          <p:stCondLst>
                                            <p:cond delay="2999"/>
                                          </p:stCondLst>
                                        </p:cTn>
                                        <p:tgtEl>
                                          <p:spTgt spid="11"/>
                                        </p:tgtEl>
                                        <p:attrNameLst>
                                          <p:attrName>style.visibility</p:attrName>
                                        </p:attrNameLst>
                                      </p:cBhvr>
                                      <p:to>
                                        <p:strVal val="hidden"/>
                                      </p:to>
                                    </p:set>
                                  </p:childTnLst>
                                </p:cTn>
                              </p:par>
                              <p:par>
                                <p:cTn id="225" presetID="19" presetClass="exit" presetSubtype="10" fill="hold" grpId="4" nodeType="withEffect">
                                  <p:stCondLst>
                                    <p:cond delay="0"/>
                                  </p:stCondLst>
                                  <p:childTnLst>
                                    <p:anim calcmode="lin" valueType="num">
                                      <p:cBhvr>
                                        <p:cTn id="226" dur="3000"/>
                                        <p:tgtEl>
                                          <p:spTgt spid="12"/>
                                        </p:tgtEl>
                                        <p:attrNameLst>
                                          <p:attrName>ppt_h</p:attrName>
                                        </p:attrNameLst>
                                      </p:cBhvr>
                                      <p:tavLst>
                                        <p:tav tm="0">
                                          <p:val>
                                            <p:strVal val="ppt_h"/>
                                          </p:val>
                                        </p:tav>
                                        <p:tav tm="100000">
                                          <p:val>
                                            <p:strVal val="ppt_h"/>
                                          </p:val>
                                        </p:tav>
                                      </p:tavLst>
                                    </p:anim>
                                    <p:anim calcmode="lin" valueType="num">
                                      <p:cBhvr>
                                        <p:cTn id="227" dur="3000"/>
                                        <p:tgtEl>
                                          <p:spTgt spid="1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28" dur="1" fill="hold">
                                          <p:stCondLst>
                                            <p:cond delay="2999"/>
                                          </p:stCondLst>
                                        </p:cTn>
                                        <p:tgtEl>
                                          <p:spTgt spid="12"/>
                                        </p:tgtEl>
                                        <p:attrNameLst>
                                          <p:attrName>style.visibility</p:attrName>
                                        </p:attrNameLst>
                                      </p:cBhvr>
                                      <p:to>
                                        <p:strVal val="hidden"/>
                                      </p:to>
                                    </p:set>
                                  </p:childTnLst>
                                </p:cTn>
                              </p:par>
                              <p:par>
                                <p:cTn id="229" presetID="19" presetClass="exit" presetSubtype="10" fill="hold" grpId="4" nodeType="withEffect">
                                  <p:stCondLst>
                                    <p:cond delay="0"/>
                                  </p:stCondLst>
                                  <p:childTnLst>
                                    <p:anim calcmode="lin" valueType="num">
                                      <p:cBhvr>
                                        <p:cTn id="230" dur="3000"/>
                                        <p:tgtEl>
                                          <p:spTgt spid="13"/>
                                        </p:tgtEl>
                                        <p:attrNameLst>
                                          <p:attrName>ppt_h</p:attrName>
                                        </p:attrNameLst>
                                      </p:cBhvr>
                                      <p:tavLst>
                                        <p:tav tm="0">
                                          <p:val>
                                            <p:strVal val="ppt_h"/>
                                          </p:val>
                                        </p:tav>
                                        <p:tav tm="100000">
                                          <p:val>
                                            <p:strVal val="ppt_h"/>
                                          </p:val>
                                        </p:tav>
                                      </p:tavLst>
                                    </p:anim>
                                    <p:anim calcmode="lin" valueType="num">
                                      <p:cBhvr>
                                        <p:cTn id="231" dur="3000"/>
                                        <p:tgtEl>
                                          <p:spTgt spid="1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32" dur="1" fill="hold">
                                          <p:stCondLst>
                                            <p:cond delay="2999"/>
                                          </p:stCondLst>
                                        </p:cTn>
                                        <p:tgtEl>
                                          <p:spTgt spid="13"/>
                                        </p:tgtEl>
                                        <p:attrNameLst>
                                          <p:attrName>style.visibility</p:attrName>
                                        </p:attrNameLst>
                                      </p:cBhvr>
                                      <p:to>
                                        <p:strVal val="hidden"/>
                                      </p:to>
                                    </p:set>
                                  </p:childTnLst>
                                </p:cTn>
                              </p:par>
                              <p:par>
                                <p:cTn id="233" presetID="19" presetClass="exit" presetSubtype="10" fill="hold" grpId="4" nodeType="withEffect">
                                  <p:stCondLst>
                                    <p:cond delay="0"/>
                                  </p:stCondLst>
                                  <p:childTnLst>
                                    <p:anim calcmode="lin" valueType="num">
                                      <p:cBhvr>
                                        <p:cTn id="234" dur="3000"/>
                                        <p:tgtEl>
                                          <p:spTgt spid="14"/>
                                        </p:tgtEl>
                                        <p:attrNameLst>
                                          <p:attrName>ppt_h</p:attrName>
                                        </p:attrNameLst>
                                      </p:cBhvr>
                                      <p:tavLst>
                                        <p:tav tm="0">
                                          <p:val>
                                            <p:strVal val="ppt_h"/>
                                          </p:val>
                                        </p:tav>
                                        <p:tav tm="100000">
                                          <p:val>
                                            <p:strVal val="ppt_h"/>
                                          </p:val>
                                        </p:tav>
                                      </p:tavLst>
                                    </p:anim>
                                    <p:anim calcmode="lin" valueType="num">
                                      <p:cBhvr>
                                        <p:cTn id="235" dur="3000"/>
                                        <p:tgtEl>
                                          <p:spTgt spid="1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36" dur="1" fill="hold">
                                          <p:stCondLst>
                                            <p:cond delay="2999"/>
                                          </p:stCondLst>
                                        </p:cTn>
                                        <p:tgtEl>
                                          <p:spTgt spid="14"/>
                                        </p:tgtEl>
                                        <p:attrNameLst>
                                          <p:attrName>style.visibility</p:attrName>
                                        </p:attrNameLst>
                                      </p:cBhvr>
                                      <p:to>
                                        <p:strVal val="hidden"/>
                                      </p:to>
                                    </p:set>
                                  </p:childTnLst>
                                </p:cTn>
                              </p:par>
                              <p:par>
                                <p:cTn id="237" presetID="23" presetClass="entr" presetSubtype="272" fill="hold" nodeType="withEffect">
                                  <p:stCondLst>
                                    <p:cond delay="0"/>
                                  </p:stCondLst>
                                  <p:childTnLst>
                                    <p:set>
                                      <p:cBhvr>
                                        <p:cTn id="238" dur="1" fill="hold">
                                          <p:stCondLst>
                                            <p:cond delay="0"/>
                                          </p:stCondLst>
                                        </p:cTn>
                                        <p:tgtEl>
                                          <p:spTgt spid="2"/>
                                        </p:tgtEl>
                                        <p:attrNameLst>
                                          <p:attrName>style.visibility</p:attrName>
                                        </p:attrNameLst>
                                      </p:cBhvr>
                                      <p:to>
                                        <p:strVal val="visible"/>
                                      </p:to>
                                    </p:set>
                                    <p:anim calcmode="lin" valueType="num">
                                      <p:cBhvr>
                                        <p:cTn id="239" dur="2000" fill="hold"/>
                                        <p:tgtEl>
                                          <p:spTgt spid="2"/>
                                        </p:tgtEl>
                                        <p:attrNameLst>
                                          <p:attrName>ppt_w</p:attrName>
                                        </p:attrNameLst>
                                      </p:cBhvr>
                                      <p:tavLst>
                                        <p:tav tm="0">
                                          <p:val>
                                            <p:strVal val="2/3*#ppt_w"/>
                                          </p:val>
                                        </p:tav>
                                        <p:tav tm="100000">
                                          <p:val>
                                            <p:strVal val="#ppt_w"/>
                                          </p:val>
                                        </p:tav>
                                      </p:tavLst>
                                    </p:anim>
                                    <p:anim calcmode="lin" valueType="num">
                                      <p:cBhvr>
                                        <p:cTn id="240" dur="2000" fill="hold"/>
                                        <p:tgtEl>
                                          <p:spTgt spid="2"/>
                                        </p:tgtEl>
                                        <p:attrNameLst>
                                          <p:attrName>ppt_h</p:attrName>
                                        </p:attrNameLst>
                                      </p:cBhvr>
                                      <p:tavLst>
                                        <p:tav tm="0">
                                          <p:val>
                                            <p:strVal val="2/3*#ppt_h"/>
                                          </p:val>
                                        </p:tav>
                                        <p:tav tm="100000">
                                          <p:val>
                                            <p:strVal val="#ppt_h"/>
                                          </p:val>
                                        </p:tav>
                                      </p:tavLst>
                                    </p:anim>
                                  </p:childTnLst>
                                </p:cTn>
                              </p:par>
                              <p:par>
                                <p:cTn id="241" presetID="4" presetClass="entr" presetSubtype="32" fill="hold" nodeType="withEffect">
                                  <p:stCondLst>
                                    <p:cond delay="0"/>
                                  </p:stCondLst>
                                  <p:childTnLst>
                                    <p:set>
                                      <p:cBhvr>
                                        <p:cTn id="242" dur="1" fill="hold">
                                          <p:stCondLst>
                                            <p:cond delay="0"/>
                                          </p:stCondLst>
                                        </p:cTn>
                                        <p:tgtEl>
                                          <p:spTgt spid="2"/>
                                        </p:tgtEl>
                                        <p:attrNameLst>
                                          <p:attrName>style.visibility</p:attrName>
                                        </p:attrNameLst>
                                      </p:cBhvr>
                                      <p:to>
                                        <p:strVal val="visible"/>
                                      </p:to>
                                    </p:set>
                                    <p:animEffect transition="in" filter="box(out)">
                                      <p:cBhvr>
                                        <p:cTn id="243"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3" grpId="4" animBg="1"/>
      <p:bldP spid="4" grpId="0" animBg="1"/>
      <p:bldP spid="4" grpId="1" animBg="1"/>
      <p:bldP spid="4" grpId="2" animBg="1"/>
      <p:bldP spid="4" grpId="3" animBg="1"/>
      <p:bldP spid="4" grpId="4" animBg="1"/>
      <p:bldP spid="5" grpId="0" animBg="1"/>
      <p:bldP spid="5" grpId="1" animBg="1"/>
      <p:bldP spid="5" grpId="2" animBg="1"/>
      <p:bldP spid="5" grpId="3" animBg="1"/>
      <p:bldP spid="5" grpId="4" animBg="1"/>
      <p:bldP spid="6" grpId="0" animBg="1"/>
      <p:bldP spid="6" grpId="1" animBg="1"/>
      <p:bldP spid="6" grpId="2" animBg="1"/>
      <p:bldP spid="6" grpId="3" animBg="1"/>
      <p:bldP spid="6" grpId="4" animBg="1"/>
      <p:bldP spid="7" grpId="0" animBg="1"/>
      <p:bldP spid="7" grpId="1" animBg="1"/>
      <p:bldP spid="7" grpId="2" animBg="1"/>
      <p:bldP spid="7" grpId="3" animBg="1"/>
      <p:bldP spid="7" grpId="4" animBg="1"/>
      <p:bldP spid="8" grpId="0" animBg="1"/>
      <p:bldP spid="8" grpId="1" animBg="1"/>
      <p:bldP spid="8" grpId="2" animBg="1"/>
      <p:bldP spid="8" grpId="3" animBg="1"/>
      <p:bldP spid="8" grpId="4" animBg="1"/>
      <p:bldP spid="9" grpId="0" animBg="1"/>
      <p:bldP spid="9" grpId="1" animBg="1"/>
      <p:bldP spid="9" grpId="2" animBg="1"/>
      <p:bldP spid="9" grpId="3" animBg="1"/>
      <p:bldP spid="9" grpId="4" animBg="1"/>
      <p:bldP spid="10" grpId="0" animBg="1"/>
      <p:bldP spid="10" grpId="1" animBg="1"/>
      <p:bldP spid="10" grpId="2" animBg="1"/>
      <p:bldP spid="10" grpId="3" animBg="1"/>
      <p:bldP spid="10" grpId="4" animBg="1"/>
      <p:bldP spid="11" grpId="0" animBg="1"/>
      <p:bldP spid="11" grpId="1" animBg="1"/>
      <p:bldP spid="11" grpId="2" animBg="1"/>
      <p:bldP spid="11" grpId="3" animBg="1"/>
      <p:bldP spid="11" grpId="4" animBg="1"/>
      <p:bldP spid="12" grpId="0" animBg="1"/>
      <p:bldP spid="12" grpId="1" animBg="1"/>
      <p:bldP spid="12" grpId="2" animBg="1"/>
      <p:bldP spid="12" grpId="3" animBg="1"/>
      <p:bldP spid="12" grpId="4" animBg="1"/>
      <p:bldP spid="13" grpId="0" animBg="1"/>
      <p:bldP spid="13" grpId="1" animBg="1"/>
      <p:bldP spid="13" grpId="2" animBg="1"/>
      <p:bldP spid="13" grpId="3" animBg="1"/>
      <p:bldP spid="13" grpId="4" animBg="1"/>
      <p:bldP spid="14" grpId="0" animBg="1"/>
      <p:bldP spid="14" grpId="1" animBg="1"/>
      <p:bldP spid="14" grpId="2" animBg="1"/>
      <p:bldP spid="14" grpId="3" animBg="1"/>
      <p:bldP spid="14" grpId="4" animBg="1"/>
      <p:bldP spid="15"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44c2db22c6872f4759166953213d5473.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Rectángulo"/>
          <p:cNvSpPr/>
          <p:nvPr/>
        </p:nvSpPr>
        <p:spPr>
          <a:xfrm rot="11733068">
            <a:off x="1277360" y="903875"/>
            <a:ext cx="3571625" cy="111594"/>
          </a:xfrm>
          <a:prstGeom prst="rect">
            <a:avLst/>
          </a:prstGeom>
          <a:blipFill dpi="0" rotWithShape="1">
            <a:blip r:embed="rId3">
              <a:duotone>
                <a:schemeClr val="accent4">
                  <a:shade val="45000"/>
                  <a:satMod val="135000"/>
                </a:schemeClr>
                <a:prstClr val="white"/>
              </a:duotone>
              <a:lum contrast="40000"/>
            </a:blip>
            <a:srcRect/>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Rectángulo"/>
          <p:cNvSpPr/>
          <p:nvPr/>
        </p:nvSpPr>
        <p:spPr>
          <a:xfrm rot="9840684">
            <a:off x="4229615" y="819366"/>
            <a:ext cx="3899974" cy="126821"/>
          </a:xfrm>
          <a:prstGeom prst="rect">
            <a:avLst/>
          </a:prstGeom>
          <a:blipFill>
            <a:blip r:embed="rId3">
              <a:duotone>
                <a:schemeClr val="accent4">
                  <a:shade val="45000"/>
                  <a:satMod val="135000"/>
                </a:schemeClr>
                <a:prstClr val="white"/>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Rectángulo"/>
          <p:cNvSpPr/>
          <p:nvPr/>
        </p:nvSpPr>
        <p:spPr>
          <a:xfrm rot="11733068">
            <a:off x="1292249" y="1289332"/>
            <a:ext cx="3571625" cy="90907"/>
          </a:xfrm>
          <a:prstGeom prst="rect">
            <a:avLst/>
          </a:prstGeom>
          <a:blipFill dpi="0" rotWithShape="1">
            <a:blip r:embed="rId3">
              <a:duotone>
                <a:schemeClr val="accent4">
                  <a:shade val="45000"/>
                  <a:satMod val="135000"/>
                </a:schemeClr>
                <a:prstClr val="white"/>
              </a:duotone>
              <a:lum contrast="40000"/>
            </a:blip>
            <a:srcRect/>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rot="9840684">
            <a:off x="4226908" y="1248358"/>
            <a:ext cx="3899974" cy="107161"/>
          </a:xfrm>
          <a:prstGeom prst="rect">
            <a:avLst/>
          </a:prstGeom>
          <a:blipFill>
            <a:blip r:embed="rId3">
              <a:duotone>
                <a:schemeClr val="accent4">
                  <a:shade val="45000"/>
                  <a:satMod val="135000"/>
                </a:schemeClr>
                <a:prstClr val="white"/>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rot="11733068">
            <a:off x="1290965" y="1789048"/>
            <a:ext cx="3571625" cy="91279"/>
          </a:xfrm>
          <a:prstGeom prst="rect">
            <a:avLst/>
          </a:prstGeom>
          <a:blipFill dpi="0" rotWithShape="1">
            <a:blip r:embed="rId3">
              <a:duotone>
                <a:schemeClr val="accent4">
                  <a:shade val="45000"/>
                  <a:satMod val="135000"/>
                </a:schemeClr>
                <a:prstClr val="white"/>
              </a:duotone>
              <a:lum contrast="40000"/>
            </a:blip>
            <a:srcRect/>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rot="9840684">
            <a:off x="4225623" y="1748432"/>
            <a:ext cx="3899974" cy="107513"/>
          </a:xfrm>
          <a:prstGeom prst="rect">
            <a:avLst/>
          </a:prstGeom>
          <a:blipFill>
            <a:blip r:embed="rId3">
              <a:duotone>
                <a:schemeClr val="accent4">
                  <a:shade val="45000"/>
                  <a:satMod val="135000"/>
                </a:schemeClr>
                <a:prstClr val="white"/>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rot="11733068">
            <a:off x="1293531" y="2198873"/>
            <a:ext cx="3571625" cy="110415"/>
          </a:xfrm>
          <a:prstGeom prst="rect">
            <a:avLst/>
          </a:prstGeom>
          <a:blipFill dpi="0" rotWithShape="1">
            <a:blip r:embed="rId3">
              <a:duotone>
                <a:schemeClr val="accent4">
                  <a:shade val="45000"/>
                  <a:satMod val="135000"/>
                </a:schemeClr>
                <a:prstClr val="white"/>
              </a:duotone>
              <a:lum contrast="40000"/>
            </a:blip>
            <a:srcRect/>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rot="9840684">
            <a:off x="4228336" y="2176662"/>
            <a:ext cx="3899974" cy="127206"/>
          </a:xfrm>
          <a:prstGeom prst="rect">
            <a:avLst/>
          </a:prstGeom>
          <a:blipFill>
            <a:blip r:embed="rId3">
              <a:duotone>
                <a:schemeClr val="accent4">
                  <a:shade val="45000"/>
                  <a:satMod val="135000"/>
                </a:schemeClr>
                <a:prstClr val="white"/>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rot="11733068">
            <a:off x="1292249" y="2646655"/>
            <a:ext cx="3571625" cy="90924"/>
          </a:xfrm>
          <a:prstGeom prst="rect">
            <a:avLst/>
          </a:prstGeom>
          <a:blipFill dpi="0" rotWithShape="1">
            <a:blip r:embed="rId3">
              <a:duotone>
                <a:schemeClr val="accent4">
                  <a:shade val="45000"/>
                  <a:satMod val="135000"/>
                </a:schemeClr>
                <a:prstClr val="white"/>
              </a:duotone>
              <a:lum contrast="40000"/>
            </a:blip>
            <a:srcRect/>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rot="9840684">
            <a:off x="4226904" y="2605697"/>
            <a:ext cx="3899974" cy="107144"/>
          </a:xfrm>
          <a:prstGeom prst="rect">
            <a:avLst/>
          </a:prstGeom>
          <a:blipFill>
            <a:blip r:embed="rId3">
              <a:duotone>
                <a:schemeClr val="accent4">
                  <a:shade val="45000"/>
                  <a:satMod val="135000"/>
                </a:schemeClr>
                <a:prstClr val="white"/>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rot="11733068">
            <a:off x="1292248" y="3075282"/>
            <a:ext cx="3571625" cy="90907"/>
          </a:xfrm>
          <a:prstGeom prst="rect">
            <a:avLst/>
          </a:prstGeom>
          <a:blipFill dpi="0" rotWithShape="1">
            <a:blip r:embed="rId3">
              <a:duotone>
                <a:schemeClr val="accent4">
                  <a:shade val="45000"/>
                  <a:satMod val="135000"/>
                </a:schemeClr>
                <a:prstClr val="white"/>
              </a:duotone>
              <a:lum contrast="40000"/>
            </a:blip>
            <a:srcRect/>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rot="9840684">
            <a:off x="4226908" y="3034308"/>
            <a:ext cx="3899974" cy="107160"/>
          </a:xfrm>
          <a:prstGeom prst="rect">
            <a:avLst/>
          </a:prstGeom>
          <a:blipFill>
            <a:blip r:embed="rId3">
              <a:duotone>
                <a:schemeClr val="accent4">
                  <a:shade val="45000"/>
                  <a:satMod val="135000"/>
                </a:schemeClr>
                <a:prstClr val="white"/>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rot="11733068">
            <a:off x="1290964" y="3574998"/>
            <a:ext cx="3571625" cy="91279"/>
          </a:xfrm>
          <a:prstGeom prst="rect">
            <a:avLst/>
          </a:prstGeom>
          <a:blipFill dpi="0" rotWithShape="1">
            <a:blip r:embed="rId3">
              <a:duotone>
                <a:schemeClr val="accent4">
                  <a:shade val="45000"/>
                  <a:satMod val="135000"/>
                </a:schemeClr>
                <a:prstClr val="white"/>
              </a:duotone>
              <a:lum contrast="40000"/>
            </a:blip>
            <a:srcRect/>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rot="9840684">
            <a:off x="4225622" y="3534382"/>
            <a:ext cx="3899974" cy="107513"/>
          </a:xfrm>
          <a:prstGeom prst="rect">
            <a:avLst/>
          </a:prstGeom>
          <a:blipFill>
            <a:blip r:embed="rId3">
              <a:duotone>
                <a:schemeClr val="accent4">
                  <a:shade val="45000"/>
                  <a:satMod val="135000"/>
                </a:schemeClr>
                <a:prstClr val="white"/>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rot="11733068">
            <a:off x="1290963" y="4003625"/>
            <a:ext cx="3571625" cy="91263"/>
          </a:xfrm>
          <a:prstGeom prst="rect">
            <a:avLst/>
          </a:prstGeom>
          <a:blipFill dpi="0" rotWithShape="1">
            <a:blip r:embed="rId3">
              <a:duotone>
                <a:schemeClr val="accent4">
                  <a:shade val="45000"/>
                  <a:satMod val="135000"/>
                </a:schemeClr>
                <a:prstClr val="white"/>
              </a:duotone>
              <a:lum contrast="40000"/>
            </a:blip>
            <a:srcRect/>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rot="9840684">
            <a:off x="4225625" y="3962992"/>
            <a:ext cx="3899974" cy="107530"/>
          </a:xfrm>
          <a:prstGeom prst="rect">
            <a:avLst/>
          </a:prstGeom>
          <a:blipFill>
            <a:blip r:embed="rId3">
              <a:duotone>
                <a:schemeClr val="accent4">
                  <a:shade val="45000"/>
                  <a:satMod val="135000"/>
                </a:schemeClr>
                <a:prstClr val="white"/>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rot="11733068">
            <a:off x="1304101" y="4575486"/>
            <a:ext cx="3571625" cy="90904"/>
          </a:xfrm>
          <a:prstGeom prst="rect">
            <a:avLst/>
          </a:prstGeom>
          <a:blipFill dpi="0" rotWithShape="1">
            <a:blip r:embed="rId3">
              <a:duotone>
                <a:schemeClr val="accent4">
                  <a:shade val="45000"/>
                  <a:satMod val="135000"/>
                </a:schemeClr>
                <a:prstClr val="white"/>
              </a:duotone>
              <a:lum contrast="40000"/>
            </a:blip>
            <a:srcRect/>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rot="9840684">
            <a:off x="4217994" y="4505569"/>
            <a:ext cx="3899974" cy="102803"/>
          </a:xfrm>
          <a:prstGeom prst="rect">
            <a:avLst/>
          </a:prstGeom>
          <a:blipFill>
            <a:blip r:embed="rId3">
              <a:duotone>
                <a:schemeClr val="accent4">
                  <a:shade val="45000"/>
                  <a:satMod val="135000"/>
                </a:schemeClr>
                <a:prstClr val="white"/>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a:off x="-357222" y="-428646"/>
            <a:ext cx="9929882" cy="6072230"/>
          </a:xfrm>
          <a:prstGeom prst="rect">
            <a:avLst/>
          </a:prstGeom>
          <a:gradFill flip="none" rotWithShape="1">
            <a:gsLst>
              <a:gs pos="0">
                <a:srgbClr val="982EDA"/>
              </a:gs>
              <a:gs pos="50000">
                <a:srgbClr val="744ED2">
                  <a:shade val="67500"/>
                  <a:satMod val="115000"/>
                </a:srgbClr>
              </a:gs>
              <a:gs pos="100000">
                <a:srgbClr val="744ED2">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1"/>
                                        </p:tgtEl>
                                        <p:attrNameLst>
                                          <p:attrName>style.opacity</p:attrName>
                                        </p:attrNameLst>
                                      </p:cBhvr>
                                      <p:to>
                                        <p:strVal val="0"/>
                                      </p:to>
                                    </p:set>
                                    <p:animEffect filter="image" prLst="opacity: 0">
                                      <p:cBhvr rctx="IE">
                                        <p:cTn id="7" dur="indefinite"/>
                                        <p:tgtEl>
                                          <p:spTgt spid="21"/>
                                        </p:tgtEl>
                                      </p:cBhvr>
                                    </p:animEffect>
                                  </p:childTnLst>
                                </p:cTn>
                              </p:par>
                              <p:par>
                                <p:cTn id="8" presetID="2" presetClass="entr" presetSubtype="6"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 calcmode="lin" valueType="num">
                                      <p:cBhvr additive="base">
                                        <p:cTn id="10" dur="3000" fill="hold"/>
                                        <p:tgtEl>
                                          <p:spTgt spid="3"/>
                                        </p:tgtEl>
                                        <p:attrNameLst>
                                          <p:attrName>ppt_x</p:attrName>
                                        </p:attrNameLst>
                                      </p:cBhvr>
                                      <p:tavLst>
                                        <p:tav tm="0">
                                          <p:val>
                                            <p:strVal val="1+#ppt_w/2"/>
                                          </p:val>
                                        </p:tav>
                                        <p:tav tm="100000">
                                          <p:val>
                                            <p:strVal val="#ppt_x"/>
                                          </p:val>
                                        </p:tav>
                                      </p:tavLst>
                                    </p:anim>
                                    <p:anim calcmode="lin" valueType="num">
                                      <p:cBhvr additive="base">
                                        <p:cTn id="11" dur="3000" fill="hold"/>
                                        <p:tgtEl>
                                          <p:spTgt spid="3"/>
                                        </p:tgtEl>
                                        <p:attrNameLst>
                                          <p:attrName>ppt_y</p:attrName>
                                        </p:attrNameLst>
                                      </p:cBhvr>
                                      <p:tavLst>
                                        <p:tav tm="0">
                                          <p:val>
                                            <p:strVal val="1+#ppt_h/2"/>
                                          </p:val>
                                        </p:tav>
                                        <p:tav tm="100000">
                                          <p:val>
                                            <p:strVal val="#ppt_y"/>
                                          </p:val>
                                        </p:tav>
                                      </p:tavLst>
                                    </p:anim>
                                  </p:childTnLst>
                                </p:cTn>
                              </p:par>
                              <p:par>
                                <p:cTn id="12" presetID="2" presetClass="entr" presetSubtype="6" fill="hold" grpId="0"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additive="base">
                                        <p:cTn id="14" dur="3000" fill="hold"/>
                                        <p:tgtEl>
                                          <p:spTgt spid="5"/>
                                        </p:tgtEl>
                                        <p:attrNameLst>
                                          <p:attrName>ppt_x</p:attrName>
                                        </p:attrNameLst>
                                      </p:cBhvr>
                                      <p:tavLst>
                                        <p:tav tm="0">
                                          <p:val>
                                            <p:strVal val="1+#ppt_w/2"/>
                                          </p:val>
                                        </p:tav>
                                        <p:tav tm="100000">
                                          <p:val>
                                            <p:strVal val="#ppt_x"/>
                                          </p:val>
                                        </p:tav>
                                      </p:tavLst>
                                    </p:anim>
                                    <p:anim calcmode="lin" valueType="num">
                                      <p:cBhvr additive="base">
                                        <p:cTn id="15" dur="3000" fill="hold"/>
                                        <p:tgtEl>
                                          <p:spTgt spid="5"/>
                                        </p:tgtEl>
                                        <p:attrNameLst>
                                          <p:attrName>ppt_y</p:attrName>
                                        </p:attrNameLst>
                                      </p:cBhvr>
                                      <p:tavLst>
                                        <p:tav tm="0">
                                          <p:val>
                                            <p:strVal val="1+#ppt_h/2"/>
                                          </p:val>
                                        </p:tav>
                                        <p:tav tm="100000">
                                          <p:val>
                                            <p:strVal val="#ppt_y"/>
                                          </p:val>
                                        </p:tav>
                                      </p:tavLst>
                                    </p:anim>
                                  </p:childTnLst>
                                </p:cTn>
                              </p:par>
                              <p:par>
                                <p:cTn id="16" presetID="2" presetClass="entr" presetSubtype="6"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3000" fill="hold"/>
                                        <p:tgtEl>
                                          <p:spTgt spid="7"/>
                                        </p:tgtEl>
                                        <p:attrNameLst>
                                          <p:attrName>ppt_x</p:attrName>
                                        </p:attrNameLst>
                                      </p:cBhvr>
                                      <p:tavLst>
                                        <p:tav tm="0">
                                          <p:val>
                                            <p:strVal val="1+#ppt_w/2"/>
                                          </p:val>
                                        </p:tav>
                                        <p:tav tm="100000">
                                          <p:val>
                                            <p:strVal val="#ppt_x"/>
                                          </p:val>
                                        </p:tav>
                                      </p:tavLst>
                                    </p:anim>
                                    <p:anim calcmode="lin" valueType="num">
                                      <p:cBhvr additive="base">
                                        <p:cTn id="19" dur="3000" fill="hold"/>
                                        <p:tgtEl>
                                          <p:spTgt spid="7"/>
                                        </p:tgtEl>
                                        <p:attrNameLst>
                                          <p:attrName>ppt_y</p:attrName>
                                        </p:attrNameLst>
                                      </p:cBhvr>
                                      <p:tavLst>
                                        <p:tav tm="0">
                                          <p:val>
                                            <p:strVal val="1+#ppt_h/2"/>
                                          </p:val>
                                        </p:tav>
                                        <p:tav tm="100000">
                                          <p:val>
                                            <p:strVal val="#ppt_y"/>
                                          </p:val>
                                        </p:tav>
                                      </p:tavLst>
                                    </p:anim>
                                  </p:childTnLst>
                                </p:cTn>
                              </p:par>
                              <p:par>
                                <p:cTn id="20" presetID="2" presetClass="entr" presetSubtype="6" fill="hold" grpId="0" nodeType="withEffect">
                                  <p:stCondLst>
                                    <p:cond delay="0"/>
                                  </p:stCondLst>
                                  <p:childTnLst>
                                    <p:set>
                                      <p:cBhvr>
                                        <p:cTn id="21" dur="1" fill="hold">
                                          <p:stCondLst>
                                            <p:cond delay="0"/>
                                          </p:stCondLst>
                                        </p:cTn>
                                        <p:tgtEl>
                                          <p:spTgt spid="9"/>
                                        </p:tgtEl>
                                        <p:attrNameLst>
                                          <p:attrName>style.visibility</p:attrName>
                                        </p:attrNameLst>
                                      </p:cBhvr>
                                      <p:to>
                                        <p:strVal val="visible"/>
                                      </p:to>
                                    </p:set>
                                    <p:anim calcmode="lin" valueType="num">
                                      <p:cBhvr additive="base">
                                        <p:cTn id="22" dur="3000" fill="hold"/>
                                        <p:tgtEl>
                                          <p:spTgt spid="9"/>
                                        </p:tgtEl>
                                        <p:attrNameLst>
                                          <p:attrName>ppt_x</p:attrName>
                                        </p:attrNameLst>
                                      </p:cBhvr>
                                      <p:tavLst>
                                        <p:tav tm="0">
                                          <p:val>
                                            <p:strVal val="1+#ppt_w/2"/>
                                          </p:val>
                                        </p:tav>
                                        <p:tav tm="100000">
                                          <p:val>
                                            <p:strVal val="#ppt_x"/>
                                          </p:val>
                                        </p:tav>
                                      </p:tavLst>
                                    </p:anim>
                                    <p:anim calcmode="lin" valueType="num">
                                      <p:cBhvr additive="base">
                                        <p:cTn id="23" dur="3000" fill="hold"/>
                                        <p:tgtEl>
                                          <p:spTgt spid="9"/>
                                        </p:tgtEl>
                                        <p:attrNameLst>
                                          <p:attrName>ppt_y</p:attrName>
                                        </p:attrNameLst>
                                      </p:cBhvr>
                                      <p:tavLst>
                                        <p:tav tm="0">
                                          <p:val>
                                            <p:strVal val="1+#ppt_h/2"/>
                                          </p:val>
                                        </p:tav>
                                        <p:tav tm="100000">
                                          <p:val>
                                            <p:strVal val="#ppt_y"/>
                                          </p:val>
                                        </p:tav>
                                      </p:tavLst>
                                    </p:anim>
                                  </p:childTnLst>
                                </p:cTn>
                              </p:par>
                              <p:par>
                                <p:cTn id="24" presetID="2" presetClass="entr" presetSubtype="6" fill="hold" grpId="0" nodeType="withEffect">
                                  <p:stCondLst>
                                    <p:cond delay="0"/>
                                  </p:stCondLst>
                                  <p:childTnLst>
                                    <p:set>
                                      <p:cBhvr>
                                        <p:cTn id="25" dur="1" fill="hold">
                                          <p:stCondLst>
                                            <p:cond delay="0"/>
                                          </p:stCondLst>
                                        </p:cTn>
                                        <p:tgtEl>
                                          <p:spTgt spid="11"/>
                                        </p:tgtEl>
                                        <p:attrNameLst>
                                          <p:attrName>style.visibility</p:attrName>
                                        </p:attrNameLst>
                                      </p:cBhvr>
                                      <p:to>
                                        <p:strVal val="visible"/>
                                      </p:to>
                                    </p:set>
                                    <p:anim calcmode="lin" valueType="num">
                                      <p:cBhvr additive="base">
                                        <p:cTn id="26" dur="3000" fill="hold"/>
                                        <p:tgtEl>
                                          <p:spTgt spid="11"/>
                                        </p:tgtEl>
                                        <p:attrNameLst>
                                          <p:attrName>ppt_x</p:attrName>
                                        </p:attrNameLst>
                                      </p:cBhvr>
                                      <p:tavLst>
                                        <p:tav tm="0">
                                          <p:val>
                                            <p:strVal val="1+#ppt_w/2"/>
                                          </p:val>
                                        </p:tav>
                                        <p:tav tm="100000">
                                          <p:val>
                                            <p:strVal val="#ppt_x"/>
                                          </p:val>
                                        </p:tav>
                                      </p:tavLst>
                                    </p:anim>
                                    <p:anim calcmode="lin" valueType="num">
                                      <p:cBhvr additive="base">
                                        <p:cTn id="27" dur="3000" fill="hold"/>
                                        <p:tgtEl>
                                          <p:spTgt spid="11"/>
                                        </p:tgtEl>
                                        <p:attrNameLst>
                                          <p:attrName>ppt_y</p:attrName>
                                        </p:attrNameLst>
                                      </p:cBhvr>
                                      <p:tavLst>
                                        <p:tav tm="0">
                                          <p:val>
                                            <p:strVal val="1+#ppt_h/2"/>
                                          </p:val>
                                        </p:tav>
                                        <p:tav tm="100000">
                                          <p:val>
                                            <p:strVal val="#ppt_y"/>
                                          </p:val>
                                        </p:tav>
                                      </p:tavLst>
                                    </p:anim>
                                  </p:childTnLst>
                                </p:cTn>
                              </p:par>
                              <p:par>
                                <p:cTn id="28" presetID="2" presetClass="entr" presetSubtype="6" fill="hold" grpId="0" nodeType="withEffect">
                                  <p:stCondLst>
                                    <p:cond delay="0"/>
                                  </p:stCondLst>
                                  <p:childTnLst>
                                    <p:set>
                                      <p:cBhvr>
                                        <p:cTn id="29" dur="1" fill="hold">
                                          <p:stCondLst>
                                            <p:cond delay="0"/>
                                          </p:stCondLst>
                                        </p:cTn>
                                        <p:tgtEl>
                                          <p:spTgt spid="13"/>
                                        </p:tgtEl>
                                        <p:attrNameLst>
                                          <p:attrName>style.visibility</p:attrName>
                                        </p:attrNameLst>
                                      </p:cBhvr>
                                      <p:to>
                                        <p:strVal val="visible"/>
                                      </p:to>
                                    </p:set>
                                    <p:anim calcmode="lin" valueType="num">
                                      <p:cBhvr additive="base">
                                        <p:cTn id="30" dur="3000" fill="hold"/>
                                        <p:tgtEl>
                                          <p:spTgt spid="13"/>
                                        </p:tgtEl>
                                        <p:attrNameLst>
                                          <p:attrName>ppt_x</p:attrName>
                                        </p:attrNameLst>
                                      </p:cBhvr>
                                      <p:tavLst>
                                        <p:tav tm="0">
                                          <p:val>
                                            <p:strVal val="1+#ppt_w/2"/>
                                          </p:val>
                                        </p:tav>
                                        <p:tav tm="100000">
                                          <p:val>
                                            <p:strVal val="#ppt_x"/>
                                          </p:val>
                                        </p:tav>
                                      </p:tavLst>
                                    </p:anim>
                                    <p:anim calcmode="lin" valueType="num">
                                      <p:cBhvr additive="base">
                                        <p:cTn id="31" dur="3000" fill="hold"/>
                                        <p:tgtEl>
                                          <p:spTgt spid="13"/>
                                        </p:tgtEl>
                                        <p:attrNameLst>
                                          <p:attrName>ppt_y</p:attrName>
                                        </p:attrNameLst>
                                      </p:cBhvr>
                                      <p:tavLst>
                                        <p:tav tm="0">
                                          <p:val>
                                            <p:strVal val="1+#ppt_h/2"/>
                                          </p:val>
                                        </p:tav>
                                        <p:tav tm="100000">
                                          <p:val>
                                            <p:strVal val="#ppt_y"/>
                                          </p:val>
                                        </p:tav>
                                      </p:tavLst>
                                    </p:anim>
                                  </p:childTnLst>
                                </p:cTn>
                              </p:par>
                              <p:par>
                                <p:cTn id="32" presetID="2" presetClass="entr" presetSubtype="6" fill="hold" grpId="0" nodeType="withEffect">
                                  <p:stCondLst>
                                    <p:cond delay="0"/>
                                  </p:stCondLst>
                                  <p:childTnLst>
                                    <p:set>
                                      <p:cBhvr>
                                        <p:cTn id="33" dur="1" fill="hold">
                                          <p:stCondLst>
                                            <p:cond delay="0"/>
                                          </p:stCondLst>
                                        </p:cTn>
                                        <p:tgtEl>
                                          <p:spTgt spid="15"/>
                                        </p:tgtEl>
                                        <p:attrNameLst>
                                          <p:attrName>style.visibility</p:attrName>
                                        </p:attrNameLst>
                                      </p:cBhvr>
                                      <p:to>
                                        <p:strVal val="visible"/>
                                      </p:to>
                                    </p:set>
                                    <p:anim calcmode="lin" valueType="num">
                                      <p:cBhvr additive="base">
                                        <p:cTn id="34" dur="3000" fill="hold"/>
                                        <p:tgtEl>
                                          <p:spTgt spid="15"/>
                                        </p:tgtEl>
                                        <p:attrNameLst>
                                          <p:attrName>ppt_x</p:attrName>
                                        </p:attrNameLst>
                                      </p:cBhvr>
                                      <p:tavLst>
                                        <p:tav tm="0">
                                          <p:val>
                                            <p:strVal val="1+#ppt_w/2"/>
                                          </p:val>
                                        </p:tav>
                                        <p:tav tm="100000">
                                          <p:val>
                                            <p:strVal val="#ppt_x"/>
                                          </p:val>
                                        </p:tav>
                                      </p:tavLst>
                                    </p:anim>
                                    <p:anim calcmode="lin" valueType="num">
                                      <p:cBhvr additive="base">
                                        <p:cTn id="35" dur="3000" fill="hold"/>
                                        <p:tgtEl>
                                          <p:spTgt spid="15"/>
                                        </p:tgtEl>
                                        <p:attrNameLst>
                                          <p:attrName>ppt_y</p:attrName>
                                        </p:attrNameLst>
                                      </p:cBhvr>
                                      <p:tavLst>
                                        <p:tav tm="0">
                                          <p:val>
                                            <p:strVal val="1+#ppt_h/2"/>
                                          </p:val>
                                        </p:tav>
                                        <p:tav tm="100000">
                                          <p:val>
                                            <p:strVal val="#ppt_y"/>
                                          </p:val>
                                        </p:tav>
                                      </p:tavLst>
                                    </p:anim>
                                  </p:childTnLst>
                                </p:cTn>
                              </p:par>
                              <p:par>
                                <p:cTn id="36" presetID="2" presetClass="entr" presetSubtype="6" fill="hold" grpId="0" nodeType="withEffect">
                                  <p:stCondLst>
                                    <p:cond delay="0"/>
                                  </p:stCondLst>
                                  <p:childTnLst>
                                    <p:set>
                                      <p:cBhvr>
                                        <p:cTn id="37" dur="1" fill="hold">
                                          <p:stCondLst>
                                            <p:cond delay="0"/>
                                          </p:stCondLst>
                                        </p:cTn>
                                        <p:tgtEl>
                                          <p:spTgt spid="17"/>
                                        </p:tgtEl>
                                        <p:attrNameLst>
                                          <p:attrName>style.visibility</p:attrName>
                                        </p:attrNameLst>
                                      </p:cBhvr>
                                      <p:to>
                                        <p:strVal val="visible"/>
                                      </p:to>
                                    </p:set>
                                    <p:anim calcmode="lin" valueType="num">
                                      <p:cBhvr additive="base">
                                        <p:cTn id="38" dur="3000" fill="hold"/>
                                        <p:tgtEl>
                                          <p:spTgt spid="17"/>
                                        </p:tgtEl>
                                        <p:attrNameLst>
                                          <p:attrName>ppt_x</p:attrName>
                                        </p:attrNameLst>
                                      </p:cBhvr>
                                      <p:tavLst>
                                        <p:tav tm="0">
                                          <p:val>
                                            <p:strVal val="1+#ppt_w/2"/>
                                          </p:val>
                                        </p:tav>
                                        <p:tav tm="100000">
                                          <p:val>
                                            <p:strVal val="#ppt_x"/>
                                          </p:val>
                                        </p:tav>
                                      </p:tavLst>
                                    </p:anim>
                                    <p:anim calcmode="lin" valueType="num">
                                      <p:cBhvr additive="base">
                                        <p:cTn id="39" dur="3000" fill="hold"/>
                                        <p:tgtEl>
                                          <p:spTgt spid="17"/>
                                        </p:tgtEl>
                                        <p:attrNameLst>
                                          <p:attrName>ppt_y</p:attrName>
                                        </p:attrNameLst>
                                      </p:cBhvr>
                                      <p:tavLst>
                                        <p:tav tm="0">
                                          <p:val>
                                            <p:strVal val="1+#ppt_h/2"/>
                                          </p:val>
                                        </p:tav>
                                        <p:tav tm="100000">
                                          <p:val>
                                            <p:strVal val="#ppt_y"/>
                                          </p:val>
                                        </p:tav>
                                      </p:tavLst>
                                    </p:anim>
                                  </p:childTnLst>
                                </p:cTn>
                              </p:par>
                              <p:par>
                                <p:cTn id="40" presetID="2" presetClass="entr" presetSubtype="6" fill="hold" grpId="0" nodeType="withEffect">
                                  <p:stCondLst>
                                    <p:cond delay="0"/>
                                  </p:stCondLst>
                                  <p:childTnLst>
                                    <p:set>
                                      <p:cBhvr>
                                        <p:cTn id="41" dur="1" fill="hold">
                                          <p:stCondLst>
                                            <p:cond delay="0"/>
                                          </p:stCondLst>
                                        </p:cTn>
                                        <p:tgtEl>
                                          <p:spTgt spid="19"/>
                                        </p:tgtEl>
                                        <p:attrNameLst>
                                          <p:attrName>style.visibility</p:attrName>
                                        </p:attrNameLst>
                                      </p:cBhvr>
                                      <p:to>
                                        <p:strVal val="visible"/>
                                      </p:to>
                                    </p:set>
                                    <p:anim calcmode="lin" valueType="num">
                                      <p:cBhvr additive="base">
                                        <p:cTn id="42" dur="3000" fill="hold"/>
                                        <p:tgtEl>
                                          <p:spTgt spid="19"/>
                                        </p:tgtEl>
                                        <p:attrNameLst>
                                          <p:attrName>ppt_x</p:attrName>
                                        </p:attrNameLst>
                                      </p:cBhvr>
                                      <p:tavLst>
                                        <p:tav tm="0">
                                          <p:val>
                                            <p:strVal val="1+#ppt_w/2"/>
                                          </p:val>
                                        </p:tav>
                                        <p:tav tm="100000">
                                          <p:val>
                                            <p:strVal val="#ppt_x"/>
                                          </p:val>
                                        </p:tav>
                                      </p:tavLst>
                                    </p:anim>
                                    <p:anim calcmode="lin" valueType="num">
                                      <p:cBhvr additive="base">
                                        <p:cTn id="43" dur="3000" fill="hold"/>
                                        <p:tgtEl>
                                          <p:spTgt spid="19"/>
                                        </p:tgtEl>
                                        <p:attrNameLst>
                                          <p:attrName>ppt_y</p:attrName>
                                        </p:attrNameLst>
                                      </p:cBhvr>
                                      <p:tavLst>
                                        <p:tav tm="0">
                                          <p:val>
                                            <p:strVal val="1+#ppt_h/2"/>
                                          </p:val>
                                        </p:tav>
                                        <p:tav tm="100000">
                                          <p:val>
                                            <p:strVal val="#ppt_y"/>
                                          </p:val>
                                        </p:tav>
                                      </p:tavLst>
                                    </p:anim>
                                  </p:childTnLst>
                                </p:cTn>
                              </p:par>
                              <p:par>
                                <p:cTn id="44" presetID="2" presetClass="entr" presetSubtype="12" fill="hold" grpId="0" nodeType="withEffect">
                                  <p:stCondLst>
                                    <p:cond delay="0"/>
                                  </p:stCondLst>
                                  <p:childTnLst>
                                    <p:set>
                                      <p:cBhvr>
                                        <p:cTn id="45" dur="1" fill="hold">
                                          <p:stCondLst>
                                            <p:cond delay="0"/>
                                          </p:stCondLst>
                                        </p:cTn>
                                        <p:tgtEl>
                                          <p:spTgt spid="4"/>
                                        </p:tgtEl>
                                        <p:attrNameLst>
                                          <p:attrName>style.visibility</p:attrName>
                                        </p:attrNameLst>
                                      </p:cBhvr>
                                      <p:to>
                                        <p:strVal val="visible"/>
                                      </p:to>
                                    </p:set>
                                    <p:anim calcmode="lin" valueType="num">
                                      <p:cBhvr additive="base">
                                        <p:cTn id="46" dur="3000" fill="hold"/>
                                        <p:tgtEl>
                                          <p:spTgt spid="4"/>
                                        </p:tgtEl>
                                        <p:attrNameLst>
                                          <p:attrName>ppt_x</p:attrName>
                                        </p:attrNameLst>
                                      </p:cBhvr>
                                      <p:tavLst>
                                        <p:tav tm="0">
                                          <p:val>
                                            <p:strVal val="0-#ppt_w/2"/>
                                          </p:val>
                                        </p:tav>
                                        <p:tav tm="100000">
                                          <p:val>
                                            <p:strVal val="#ppt_x"/>
                                          </p:val>
                                        </p:tav>
                                      </p:tavLst>
                                    </p:anim>
                                    <p:anim calcmode="lin" valueType="num">
                                      <p:cBhvr additive="base">
                                        <p:cTn id="47" dur="3000" fill="hold"/>
                                        <p:tgtEl>
                                          <p:spTgt spid="4"/>
                                        </p:tgtEl>
                                        <p:attrNameLst>
                                          <p:attrName>ppt_y</p:attrName>
                                        </p:attrNameLst>
                                      </p:cBhvr>
                                      <p:tavLst>
                                        <p:tav tm="0">
                                          <p:val>
                                            <p:strVal val="1+#ppt_h/2"/>
                                          </p:val>
                                        </p:tav>
                                        <p:tav tm="100000">
                                          <p:val>
                                            <p:strVal val="#ppt_y"/>
                                          </p:val>
                                        </p:tav>
                                      </p:tavLst>
                                    </p:anim>
                                  </p:childTnLst>
                                </p:cTn>
                              </p:par>
                              <p:par>
                                <p:cTn id="48" presetID="2" presetClass="entr" presetSubtype="12" fill="hold" grpId="0" nodeType="withEffect">
                                  <p:stCondLst>
                                    <p:cond delay="0"/>
                                  </p:stCondLst>
                                  <p:childTnLst>
                                    <p:set>
                                      <p:cBhvr>
                                        <p:cTn id="49" dur="1" fill="hold">
                                          <p:stCondLst>
                                            <p:cond delay="0"/>
                                          </p:stCondLst>
                                        </p:cTn>
                                        <p:tgtEl>
                                          <p:spTgt spid="6"/>
                                        </p:tgtEl>
                                        <p:attrNameLst>
                                          <p:attrName>style.visibility</p:attrName>
                                        </p:attrNameLst>
                                      </p:cBhvr>
                                      <p:to>
                                        <p:strVal val="visible"/>
                                      </p:to>
                                    </p:set>
                                    <p:anim calcmode="lin" valueType="num">
                                      <p:cBhvr additive="base">
                                        <p:cTn id="50" dur="3000" fill="hold"/>
                                        <p:tgtEl>
                                          <p:spTgt spid="6"/>
                                        </p:tgtEl>
                                        <p:attrNameLst>
                                          <p:attrName>ppt_x</p:attrName>
                                        </p:attrNameLst>
                                      </p:cBhvr>
                                      <p:tavLst>
                                        <p:tav tm="0">
                                          <p:val>
                                            <p:strVal val="0-#ppt_w/2"/>
                                          </p:val>
                                        </p:tav>
                                        <p:tav tm="100000">
                                          <p:val>
                                            <p:strVal val="#ppt_x"/>
                                          </p:val>
                                        </p:tav>
                                      </p:tavLst>
                                    </p:anim>
                                    <p:anim calcmode="lin" valueType="num">
                                      <p:cBhvr additive="base">
                                        <p:cTn id="51" dur="3000" fill="hold"/>
                                        <p:tgtEl>
                                          <p:spTgt spid="6"/>
                                        </p:tgtEl>
                                        <p:attrNameLst>
                                          <p:attrName>ppt_y</p:attrName>
                                        </p:attrNameLst>
                                      </p:cBhvr>
                                      <p:tavLst>
                                        <p:tav tm="0">
                                          <p:val>
                                            <p:strVal val="1+#ppt_h/2"/>
                                          </p:val>
                                        </p:tav>
                                        <p:tav tm="100000">
                                          <p:val>
                                            <p:strVal val="#ppt_y"/>
                                          </p:val>
                                        </p:tav>
                                      </p:tavLst>
                                    </p:anim>
                                  </p:childTnLst>
                                </p:cTn>
                              </p:par>
                              <p:par>
                                <p:cTn id="52" presetID="2" presetClass="entr" presetSubtype="12" fill="hold" grpId="0" nodeType="withEffect">
                                  <p:stCondLst>
                                    <p:cond delay="0"/>
                                  </p:stCondLst>
                                  <p:childTnLst>
                                    <p:set>
                                      <p:cBhvr>
                                        <p:cTn id="53" dur="1" fill="hold">
                                          <p:stCondLst>
                                            <p:cond delay="0"/>
                                          </p:stCondLst>
                                        </p:cTn>
                                        <p:tgtEl>
                                          <p:spTgt spid="8"/>
                                        </p:tgtEl>
                                        <p:attrNameLst>
                                          <p:attrName>style.visibility</p:attrName>
                                        </p:attrNameLst>
                                      </p:cBhvr>
                                      <p:to>
                                        <p:strVal val="visible"/>
                                      </p:to>
                                    </p:set>
                                    <p:anim calcmode="lin" valueType="num">
                                      <p:cBhvr additive="base">
                                        <p:cTn id="54" dur="3000" fill="hold"/>
                                        <p:tgtEl>
                                          <p:spTgt spid="8"/>
                                        </p:tgtEl>
                                        <p:attrNameLst>
                                          <p:attrName>ppt_x</p:attrName>
                                        </p:attrNameLst>
                                      </p:cBhvr>
                                      <p:tavLst>
                                        <p:tav tm="0">
                                          <p:val>
                                            <p:strVal val="0-#ppt_w/2"/>
                                          </p:val>
                                        </p:tav>
                                        <p:tav tm="100000">
                                          <p:val>
                                            <p:strVal val="#ppt_x"/>
                                          </p:val>
                                        </p:tav>
                                      </p:tavLst>
                                    </p:anim>
                                    <p:anim calcmode="lin" valueType="num">
                                      <p:cBhvr additive="base">
                                        <p:cTn id="55" dur="3000" fill="hold"/>
                                        <p:tgtEl>
                                          <p:spTgt spid="8"/>
                                        </p:tgtEl>
                                        <p:attrNameLst>
                                          <p:attrName>ppt_y</p:attrName>
                                        </p:attrNameLst>
                                      </p:cBhvr>
                                      <p:tavLst>
                                        <p:tav tm="0">
                                          <p:val>
                                            <p:strVal val="1+#ppt_h/2"/>
                                          </p:val>
                                        </p:tav>
                                        <p:tav tm="100000">
                                          <p:val>
                                            <p:strVal val="#ppt_y"/>
                                          </p:val>
                                        </p:tav>
                                      </p:tavLst>
                                    </p:anim>
                                  </p:childTnLst>
                                </p:cTn>
                              </p:par>
                              <p:par>
                                <p:cTn id="56" presetID="2" presetClass="entr" presetSubtype="12" fill="hold" grpId="0" nodeType="withEffect">
                                  <p:stCondLst>
                                    <p:cond delay="0"/>
                                  </p:stCondLst>
                                  <p:childTnLst>
                                    <p:set>
                                      <p:cBhvr>
                                        <p:cTn id="57" dur="1" fill="hold">
                                          <p:stCondLst>
                                            <p:cond delay="0"/>
                                          </p:stCondLst>
                                        </p:cTn>
                                        <p:tgtEl>
                                          <p:spTgt spid="10"/>
                                        </p:tgtEl>
                                        <p:attrNameLst>
                                          <p:attrName>style.visibility</p:attrName>
                                        </p:attrNameLst>
                                      </p:cBhvr>
                                      <p:to>
                                        <p:strVal val="visible"/>
                                      </p:to>
                                    </p:set>
                                    <p:anim calcmode="lin" valueType="num">
                                      <p:cBhvr additive="base">
                                        <p:cTn id="58" dur="3000" fill="hold"/>
                                        <p:tgtEl>
                                          <p:spTgt spid="10"/>
                                        </p:tgtEl>
                                        <p:attrNameLst>
                                          <p:attrName>ppt_x</p:attrName>
                                        </p:attrNameLst>
                                      </p:cBhvr>
                                      <p:tavLst>
                                        <p:tav tm="0">
                                          <p:val>
                                            <p:strVal val="0-#ppt_w/2"/>
                                          </p:val>
                                        </p:tav>
                                        <p:tav tm="100000">
                                          <p:val>
                                            <p:strVal val="#ppt_x"/>
                                          </p:val>
                                        </p:tav>
                                      </p:tavLst>
                                    </p:anim>
                                    <p:anim calcmode="lin" valueType="num">
                                      <p:cBhvr additive="base">
                                        <p:cTn id="59" dur="3000" fill="hold"/>
                                        <p:tgtEl>
                                          <p:spTgt spid="10"/>
                                        </p:tgtEl>
                                        <p:attrNameLst>
                                          <p:attrName>ppt_y</p:attrName>
                                        </p:attrNameLst>
                                      </p:cBhvr>
                                      <p:tavLst>
                                        <p:tav tm="0">
                                          <p:val>
                                            <p:strVal val="1+#ppt_h/2"/>
                                          </p:val>
                                        </p:tav>
                                        <p:tav tm="100000">
                                          <p:val>
                                            <p:strVal val="#ppt_y"/>
                                          </p:val>
                                        </p:tav>
                                      </p:tavLst>
                                    </p:anim>
                                  </p:childTnLst>
                                </p:cTn>
                              </p:par>
                              <p:par>
                                <p:cTn id="60" presetID="2" presetClass="entr" presetSubtype="12" fill="hold" grpId="0" nodeType="withEffect">
                                  <p:stCondLst>
                                    <p:cond delay="0"/>
                                  </p:stCondLst>
                                  <p:childTnLst>
                                    <p:set>
                                      <p:cBhvr>
                                        <p:cTn id="61" dur="1" fill="hold">
                                          <p:stCondLst>
                                            <p:cond delay="0"/>
                                          </p:stCondLst>
                                        </p:cTn>
                                        <p:tgtEl>
                                          <p:spTgt spid="12"/>
                                        </p:tgtEl>
                                        <p:attrNameLst>
                                          <p:attrName>style.visibility</p:attrName>
                                        </p:attrNameLst>
                                      </p:cBhvr>
                                      <p:to>
                                        <p:strVal val="visible"/>
                                      </p:to>
                                    </p:set>
                                    <p:anim calcmode="lin" valueType="num">
                                      <p:cBhvr additive="base">
                                        <p:cTn id="62" dur="3000" fill="hold"/>
                                        <p:tgtEl>
                                          <p:spTgt spid="12"/>
                                        </p:tgtEl>
                                        <p:attrNameLst>
                                          <p:attrName>ppt_x</p:attrName>
                                        </p:attrNameLst>
                                      </p:cBhvr>
                                      <p:tavLst>
                                        <p:tav tm="0">
                                          <p:val>
                                            <p:strVal val="0-#ppt_w/2"/>
                                          </p:val>
                                        </p:tav>
                                        <p:tav tm="100000">
                                          <p:val>
                                            <p:strVal val="#ppt_x"/>
                                          </p:val>
                                        </p:tav>
                                      </p:tavLst>
                                    </p:anim>
                                    <p:anim calcmode="lin" valueType="num">
                                      <p:cBhvr additive="base">
                                        <p:cTn id="63" dur="3000" fill="hold"/>
                                        <p:tgtEl>
                                          <p:spTgt spid="12"/>
                                        </p:tgtEl>
                                        <p:attrNameLst>
                                          <p:attrName>ppt_y</p:attrName>
                                        </p:attrNameLst>
                                      </p:cBhvr>
                                      <p:tavLst>
                                        <p:tav tm="0">
                                          <p:val>
                                            <p:strVal val="1+#ppt_h/2"/>
                                          </p:val>
                                        </p:tav>
                                        <p:tav tm="100000">
                                          <p:val>
                                            <p:strVal val="#ppt_y"/>
                                          </p:val>
                                        </p:tav>
                                      </p:tavLst>
                                    </p:anim>
                                  </p:childTnLst>
                                </p:cTn>
                              </p:par>
                              <p:par>
                                <p:cTn id="64" presetID="2" presetClass="entr" presetSubtype="12" fill="hold" grpId="0" nodeType="withEffect">
                                  <p:stCondLst>
                                    <p:cond delay="0"/>
                                  </p:stCondLst>
                                  <p:childTnLst>
                                    <p:set>
                                      <p:cBhvr>
                                        <p:cTn id="65" dur="1" fill="hold">
                                          <p:stCondLst>
                                            <p:cond delay="0"/>
                                          </p:stCondLst>
                                        </p:cTn>
                                        <p:tgtEl>
                                          <p:spTgt spid="14"/>
                                        </p:tgtEl>
                                        <p:attrNameLst>
                                          <p:attrName>style.visibility</p:attrName>
                                        </p:attrNameLst>
                                      </p:cBhvr>
                                      <p:to>
                                        <p:strVal val="visible"/>
                                      </p:to>
                                    </p:set>
                                    <p:anim calcmode="lin" valueType="num">
                                      <p:cBhvr additive="base">
                                        <p:cTn id="66" dur="3000" fill="hold"/>
                                        <p:tgtEl>
                                          <p:spTgt spid="14"/>
                                        </p:tgtEl>
                                        <p:attrNameLst>
                                          <p:attrName>ppt_x</p:attrName>
                                        </p:attrNameLst>
                                      </p:cBhvr>
                                      <p:tavLst>
                                        <p:tav tm="0">
                                          <p:val>
                                            <p:strVal val="0-#ppt_w/2"/>
                                          </p:val>
                                        </p:tav>
                                        <p:tav tm="100000">
                                          <p:val>
                                            <p:strVal val="#ppt_x"/>
                                          </p:val>
                                        </p:tav>
                                      </p:tavLst>
                                    </p:anim>
                                    <p:anim calcmode="lin" valueType="num">
                                      <p:cBhvr additive="base">
                                        <p:cTn id="67" dur="3000" fill="hold"/>
                                        <p:tgtEl>
                                          <p:spTgt spid="14"/>
                                        </p:tgtEl>
                                        <p:attrNameLst>
                                          <p:attrName>ppt_y</p:attrName>
                                        </p:attrNameLst>
                                      </p:cBhvr>
                                      <p:tavLst>
                                        <p:tav tm="0">
                                          <p:val>
                                            <p:strVal val="1+#ppt_h/2"/>
                                          </p:val>
                                        </p:tav>
                                        <p:tav tm="100000">
                                          <p:val>
                                            <p:strVal val="#ppt_y"/>
                                          </p:val>
                                        </p:tav>
                                      </p:tavLst>
                                    </p:anim>
                                  </p:childTnLst>
                                </p:cTn>
                              </p:par>
                              <p:par>
                                <p:cTn id="68" presetID="2" presetClass="entr" presetSubtype="12" fill="hold" grpId="0" nodeType="withEffect">
                                  <p:stCondLst>
                                    <p:cond delay="0"/>
                                  </p:stCondLst>
                                  <p:childTnLst>
                                    <p:set>
                                      <p:cBhvr>
                                        <p:cTn id="69" dur="1" fill="hold">
                                          <p:stCondLst>
                                            <p:cond delay="0"/>
                                          </p:stCondLst>
                                        </p:cTn>
                                        <p:tgtEl>
                                          <p:spTgt spid="16"/>
                                        </p:tgtEl>
                                        <p:attrNameLst>
                                          <p:attrName>style.visibility</p:attrName>
                                        </p:attrNameLst>
                                      </p:cBhvr>
                                      <p:to>
                                        <p:strVal val="visible"/>
                                      </p:to>
                                    </p:set>
                                    <p:anim calcmode="lin" valueType="num">
                                      <p:cBhvr additive="base">
                                        <p:cTn id="70" dur="3000" fill="hold"/>
                                        <p:tgtEl>
                                          <p:spTgt spid="16"/>
                                        </p:tgtEl>
                                        <p:attrNameLst>
                                          <p:attrName>ppt_x</p:attrName>
                                        </p:attrNameLst>
                                      </p:cBhvr>
                                      <p:tavLst>
                                        <p:tav tm="0">
                                          <p:val>
                                            <p:strVal val="0-#ppt_w/2"/>
                                          </p:val>
                                        </p:tav>
                                        <p:tav tm="100000">
                                          <p:val>
                                            <p:strVal val="#ppt_x"/>
                                          </p:val>
                                        </p:tav>
                                      </p:tavLst>
                                    </p:anim>
                                    <p:anim calcmode="lin" valueType="num">
                                      <p:cBhvr additive="base">
                                        <p:cTn id="71" dur="3000" fill="hold"/>
                                        <p:tgtEl>
                                          <p:spTgt spid="16"/>
                                        </p:tgtEl>
                                        <p:attrNameLst>
                                          <p:attrName>ppt_y</p:attrName>
                                        </p:attrNameLst>
                                      </p:cBhvr>
                                      <p:tavLst>
                                        <p:tav tm="0">
                                          <p:val>
                                            <p:strVal val="1+#ppt_h/2"/>
                                          </p:val>
                                        </p:tav>
                                        <p:tav tm="100000">
                                          <p:val>
                                            <p:strVal val="#ppt_y"/>
                                          </p:val>
                                        </p:tav>
                                      </p:tavLst>
                                    </p:anim>
                                  </p:childTnLst>
                                </p:cTn>
                              </p:par>
                              <p:par>
                                <p:cTn id="72" presetID="2" presetClass="entr" presetSubtype="12" fill="hold" grpId="0" nodeType="withEffect">
                                  <p:stCondLst>
                                    <p:cond delay="0"/>
                                  </p:stCondLst>
                                  <p:childTnLst>
                                    <p:set>
                                      <p:cBhvr>
                                        <p:cTn id="73" dur="1" fill="hold">
                                          <p:stCondLst>
                                            <p:cond delay="0"/>
                                          </p:stCondLst>
                                        </p:cTn>
                                        <p:tgtEl>
                                          <p:spTgt spid="18"/>
                                        </p:tgtEl>
                                        <p:attrNameLst>
                                          <p:attrName>style.visibility</p:attrName>
                                        </p:attrNameLst>
                                      </p:cBhvr>
                                      <p:to>
                                        <p:strVal val="visible"/>
                                      </p:to>
                                    </p:set>
                                    <p:anim calcmode="lin" valueType="num">
                                      <p:cBhvr additive="base">
                                        <p:cTn id="74" dur="3000" fill="hold"/>
                                        <p:tgtEl>
                                          <p:spTgt spid="18"/>
                                        </p:tgtEl>
                                        <p:attrNameLst>
                                          <p:attrName>ppt_x</p:attrName>
                                        </p:attrNameLst>
                                      </p:cBhvr>
                                      <p:tavLst>
                                        <p:tav tm="0">
                                          <p:val>
                                            <p:strVal val="0-#ppt_w/2"/>
                                          </p:val>
                                        </p:tav>
                                        <p:tav tm="100000">
                                          <p:val>
                                            <p:strVal val="#ppt_x"/>
                                          </p:val>
                                        </p:tav>
                                      </p:tavLst>
                                    </p:anim>
                                    <p:anim calcmode="lin" valueType="num">
                                      <p:cBhvr additive="base">
                                        <p:cTn id="75" dur="3000" fill="hold"/>
                                        <p:tgtEl>
                                          <p:spTgt spid="18"/>
                                        </p:tgtEl>
                                        <p:attrNameLst>
                                          <p:attrName>ppt_y</p:attrName>
                                        </p:attrNameLst>
                                      </p:cBhvr>
                                      <p:tavLst>
                                        <p:tav tm="0">
                                          <p:val>
                                            <p:strVal val="1+#ppt_h/2"/>
                                          </p:val>
                                        </p:tav>
                                        <p:tav tm="100000">
                                          <p:val>
                                            <p:strVal val="#ppt_y"/>
                                          </p:val>
                                        </p:tav>
                                      </p:tavLst>
                                    </p:anim>
                                  </p:childTnLst>
                                </p:cTn>
                              </p:par>
                              <p:par>
                                <p:cTn id="76" presetID="2" presetClass="entr" presetSubtype="12" fill="hold" grpId="0" nodeType="withEffect">
                                  <p:stCondLst>
                                    <p:cond delay="0"/>
                                  </p:stCondLst>
                                  <p:childTnLst>
                                    <p:set>
                                      <p:cBhvr>
                                        <p:cTn id="77" dur="1" fill="hold">
                                          <p:stCondLst>
                                            <p:cond delay="0"/>
                                          </p:stCondLst>
                                        </p:cTn>
                                        <p:tgtEl>
                                          <p:spTgt spid="20"/>
                                        </p:tgtEl>
                                        <p:attrNameLst>
                                          <p:attrName>style.visibility</p:attrName>
                                        </p:attrNameLst>
                                      </p:cBhvr>
                                      <p:to>
                                        <p:strVal val="visible"/>
                                      </p:to>
                                    </p:set>
                                    <p:anim calcmode="lin" valueType="num">
                                      <p:cBhvr additive="base">
                                        <p:cTn id="78" dur="3000" fill="hold"/>
                                        <p:tgtEl>
                                          <p:spTgt spid="20"/>
                                        </p:tgtEl>
                                        <p:attrNameLst>
                                          <p:attrName>ppt_x</p:attrName>
                                        </p:attrNameLst>
                                      </p:cBhvr>
                                      <p:tavLst>
                                        <p:tav tm="0">
                                          <p:val>
                                            <p:strVal val="0-#ppt_w/2"/>
                                          </p:val>
                                        </p:tav>
                                        <p:tav tm="100000">
                                          <p:val>
                                            <p:strVal val="#ppt_x"/>
                                          </p:val>
                                        </p:tav>
                                      </p:tavLst>
                                    </p:anim>
                                    <p:anim calcmode="lin" valueType="num">
                                      <p:cBhvr additive="base">
                                        <p:cTn id="79" dur="3000" fill="hold"/>
                                        <p:tgtEl>
                                          <p:spTgt spid="20"/>
                                        </p:tgtEl>
                                        <p:attrNameLst>
                                          <p:attrName>ppt_y</p:attrName>
                                        </p:attrNameLst>
                                      </p:cBhvr>
                                      <p:tavLst>
                                        <p:tav tm="0">
                                          <p:val>
                                            <p:strVal val="1+#ppt_h/2"/>
                                          </p:val>
                                        </p:tav>
                                        <p:tav tm="100000">
                                          <p:val>
                                            <p:strVal val="#ppt_y"/>
                                          </p:val>
                                        </p:tav>
                                      </p:tavLst>
                                    </p:anim>
                                  </p:childTnLst>
                                </p:cTn>
                              </p:par>
                              <p:par>
                                <p:cTn id="80" presetID="19" presetClass="entr" presetSubtype="5" fill="hold" grpId="1" nodeType="withEffect">
                                  <p:stCondLst>
                                    <p:cond delay="0"/>
                                  </p:stCondLst>
                                  <p:childTnLst>
                                    <p:set>
                                      <p:cBhvr>
                                        <p:cTn id="81" dur="1" fill="hold">
                                          <p:stCondLst>
                                            <p:cond delay="0"/>
                                          </p:stCondLst>
                                        </p:cTn>
                                        <p:tgtEl>
                                          <p:spTgt spid="3"/>
                                        </p:tgtEl>
                                        <p:attrNameLst>
                                          <p:attrName>style.visibility</p:attrName>
                                        </p:attrNameLst>
                                      </p:cBhvr>
                                      <p:to>
                                        <p:strVal val="visible"/>
                                      </p:to>
                                    </p:set>
                                    <p:anim calcmode="lin" valueType="num">
                                      <p:cBhvr>
                                        <p:cTn id="82" dur="3000" fill="hold"/>
                                        <p:tgtEl>
                                          <p:spTgt spid="3"/>
                                        </p:tgtEl>
                                        <p:attrNameLst>
                                          <p:attrName>ppt_w</p:attrName>
                                        </p:attrNameLst>
                                      </p:cBhvr>
                                      <p:tavLst>
                                        <p:tav tm="0">
                                          <p:val>
                                            <p:strVal val="#ppt_w"/>
                                          </p:val>
                                        </p:tav>
                                        <p:tav tm="100000">
                                          <p:val>
                                            <p:strVal val="#ppt_w"/>
                                          </p:val>
                                        </p:tav>
                                      </p:tavLst>
                                    </p:anim>
                                    <p:anim calcmode="lin" valueType="num">
                                      <p:cBhvr>
                                        <p:cTn id="83" dur="3000" fill="hold"/>
                                        <p:tgtEl>
                                          <p:spTgt spid="3"/>
                                        </p:tgtEl>
                                        <p:attrNameLst>
                                          <p:attrName>ppt_h</p:attrName>
                                        </p:attrNameLst>
                                      </p:cBhvr>
                                      <p:tavLst>
                                        <p:tav tm="0" fmla="#ppt_h*sin(2.5*pi*$)">
                                          <p:val>
                                            <p:fltVal val="0"/>
                                          </p:val>
                                        </p:tav>
                                        <p:tav tm="100000">
                                          <p:val>
                                            <p:fltVal val="1"/>
                                          </p:val>
                                        </p:tav>
                                      </p:tavLst>
                                    </p:anim>
                                  </p:childTnLst>
                                </p:cTn>
                              </p:par>
                              <p:par>
                                <p:cTn id="84" presetID="19" presetClass="entr" presetSubtype="5" fill="hold" grpId="1" nodeType="withEffect">
                                  <p:stCondLst>
                                    <p:cond delay="0"/>
                                  </p:stCondLst>
                                  <p:childTnLst>
                                    <p:set>
                                      <p:cBhvr>
                                        <p:cTn id="85" dur="1" fill="hold">
                                          <p:stCondLst>
                                            <p:cond delay="0"/>
                                          </p:stCondLst>
                                        </p:cTn>
                                        <p:tgtEl>
                                          <p:spTgt spid="4"/>
                                        </p:tgtEl>
                                        <p:attrNameLst>
                                          <p:attrName>style.visibility</p:attrName>
                                        </p:attrNameLst>
                                      </p:cBhvr>
                                      <p:to>
                                        <p:strVal val="visible"/>
                                      </p:to>
                                    </p:set>
                                    <p:anim calcmode="lin" valueType="num">
                                      <p:cBhvr>
                                        <p:cTn id="86" dur="3000" fill="hold"/>
                                        <p:tgtEl>
                                          <p:spTgt spid="4"/>
                                        </p:tgtEl>
                                        <p:attrNameLst>
                                          <p:attrName>ppt_w</p:attrName>
                                        </p:attrNameLst>
                                      </p:cBhvr>
                                      <p:tavLst>
                                        <p:tav tm="0">
                                          <p:val>
                                            <p:strVal val="#ppt_w"/>
                                          </p:val>
                                        </p:tav>
                                        <p:tav tm="100000">
                                          <p:val>
                                            <p:strVal val="#ppt_w"/>
                                          </p:val>
                                        </p:tav>
                                      </p:tavLst>
                                    </p:anim>
                                    <p:anim calcmode="lin" valueType="num">
                                      <p:cBhvr>
                                        <p:cTn id="87" dur="3000" fill="hold"/>
                                        <p:tgtEl>
                                          <p:spTgt spid="4"/>
                                        </p:tgtEl>
                                        <p:attrNameLst>
                                          <p:attrName>ppt_h</p:attrName>
                                        </p:attrNameLst>
                                      </p:cBhvr>
                                      <p:tavLst>
                                        <p:tav tm="0" fmla="#ppt_h*sin(2.5*pi*$)">
                                          <p:val>
                                            <p:fltVal val="0"/>
                                          </p:val>
                                        </p:tav>
                                        <p:tav tm="100000">
                                          <p:val>
                                            <p:fltVal val="1"/>
                                          </p:val>
                                        </p:tav>
                                      </p:tavLst>
                                    </p:anim>
                                  </p:childTnLst>
                                </p:cTn>
                              </p:par>
                              <p:par>
                                <p:cTn id="88" presetID="19" presetClass="entr" presetSubtype="5" fill="hold" grpId="1" nodeType="withEffect">
                                  <p:stCondLst>
                                    <p:cond delay="0"/>
                                  </p:stCondLst>
                                  <p:childTnLst>
                                    <p:set>
                                      <p:cBhvr>
                                        <p:cTn id="89" dur="1" fill="hold">
                                          <p:stCondLst>
                                            <p:cond delay="0"/>
                                          </p:stCondLst>
                                        </p:cTn>
                                        <p:tgtEl>
                                          <p:spTgt spid="5"/>
                                        </p:tgtEl>
                                        <p:attrNameLst>
                                          <p:attrName>style.visibility</p:attrName>
                                        </p:attrNameLst>
                                      </p:cBhvr>
                                      <p:to>
                                        <p:strVal val="visible"/>
                                      </p:to>
                                    </p:set>
                                    <p:anim calcmode="lin" valueType="num">
                                      <p:cBhvr>
                                        <p:cTn id="90" dur="3000" fill="hold"/>
                                        <p:tgtEl>
                                          <p:spTgt spid="5"/>
                                        </p:tgtEl>
                                        <p:attrNameLst>
                                          <p:attrName>ppt_w</p:attrName>
                                        </p:attrNameLst>
                                      </p:cBhvr>
                                      <p:tavLst>
                                        <p:tav tm="0">
                                          <p:val>
                                            <p:strVal val="#ppt_w"/>
                                          </p:val>
                                        </p:tav>
                                        <p:tav tm="100000">
                                          <p:val>
                                            <p:strVal val="#ppt_w"/>
                                          </p:val>
                                        </p:tav>
                                      </p:tavLst>
                                    </p:anim>
                                    <p:anim calcmode="lin" valueType="num">
                                      <p:cBhvr>
                                        <p:cTn id="91" dur="3000" fill="hold"/>
                                        <p:tgtEl>
                                          <p:spTgt spid="5"/>
                                        </p:tgtEl>
                                        <p:attrNameLst>
                                          <p:attrName>ppt_h</p:attrName>
                                        </p:attrNameLst>
                                      </p:cBhvr>
                                      <p:tavLst>
                                        <p:tav tm="0" fmla="#ppt_h*sin(2.5*pi*$)">
                                          <p:val>
                                            <p:fltVal val="0"/>
                                          </p:val>
                                        </p:tav>
                                        <p:tav tm="100000">
                                          <p:val>
                                            <p:fltVal val="1"/>
                                          </p:val>
                                        </p:tav>
                                      </p:tavLst>
                                    </p:anim>
                                  </p:childTnLst>
                                </p:cTn>
                              </p:par>
                              <p:par>
                                <p:cTn id="92" presetID="19" presetClass="entr" presetSubtype="5" fill="hold" grpId="1" nodeType="withEffect">
                                  <p:stCondLst>
                                    <p:cond delay="0"/>
                                  </p:stCondLst>
                                  <p:childTnLst>
                                    <p:set>
                                      <p:cBhvr>
                                        <p:cTn id="93" dur="1" fill="hold">
                                          <p:stCondLst>
                                            <p:cond delay="0"/>
                                          </p:stCondLst>
                                        </p:cTn>
                                        <p:tgtEl>
                                          <p:spTgt spid="6"/>
                                        </p:tgtEl>
                                        <p:attrNameLst>
                                          <p:attrName>style.visibility</p:attrName>
                                        </p:attrNameLst>
                                      </p:cBhvr>
                                      <p:to>
                                        <p:strVal val="visible"/>
                                      </p:to>
                                    </p:set>
                                    <p:anim calcmode="lin" valueType="num">
                                      <p:cBhvr>
                                        <p:cTn id="94" dur="3000" fill="hold"/>
                                        <p:tgtEl>
                                          <p:spTgt spid="6"/>
                                        </p:tgtEl>
                                        <p:attrNameLst>
                                          <p:attrName>ppt_w</p:attrName>
                                        </p:attrNameLst>
                                      </p:cBhvr>
                                      <p:tavLst>
                                        <p:tav tm="0">
                                          <p:val>
                                            <p:strVal val="#ppt_w"/>
                                          </p:val>
                                        </p:tav>
                                        <p:tav tm="100000">
                                          <p:val>
                                            <p:strVal val="#ppt_w"/>
                                          </p:val>
                                        </p:tav>
                                      </p:tavLst>
                                    </p:anim>
                                    <p:anim calcmode="lin" valueType="num">
                                      <p:cBhvr>
                                        <p:cTn id="95" dur="3000" fill="hold"/>
                                        <p:tgtEl>
                                          <p:spTgt spid="6"/>
                                        </p:tgtEl>
                                        <p:attrNameLst>
                                          <p:attrName>ppt_h</p:attrName>
                                        </p:attrNameLst>
                                      </p:cBhvr>
                                      <p:tavLst>
                                        <p:tav tm="0" fmla="#ppt_h*sin(2.5*pi*$)">
                                          <p:val>
                                            <p:fltVal val="0"/>
                                          </p:val>
                                        </p:tav>
                                        <p:tav tm="100000">
                                          <p:val>
                                            <p:fltVal val="1"/>
                                          </p:val>
                                        </p:tav>
                                      </p:tavLst>
                                    </p:anim>
                                  </p:childTnLst>
                                </p:cTn>
                              </p:par>
                              <p:par>
                                <p:cTn id="96" presetID="19" presetClass="entr" presetSubtype="5" fill="hold" grpId="1" nodeType="withEffect">
                                  <p:stCondLst>
                                    <p:cond delay="0"/>
                                  </p:stCondLst>
                                  <p:childTnLst>
                                    <p:set>
                                      <p:cBhvr>
                                        <p:cTn id="97" dur="1" fill="hold">
                                          <p:stCondLst>
                                            <p:cond delay="0"/>
                                          </p:stCondLst>
                                        </p:cTn>
                                        <p:tgtEl>
                                          <p:spTgt spid="7"/>
                                        </p:tgtEl>
                                        <p:attrNameLst>
                                          <p:attrName>style.visibility</p:attrName>
                                        </p:attrNameLst>
                                      </p:cBhvr>
                                      <p:to>
                                        <p:strVal val="visible"/>
                                      </p:to>
                                    </p:set>
                                    <p:anim calcmode="lin" valueType="num">
                                      <p:cBhvr>
                                        <p:cTn id="98" dur="3000" fill="hold"/>
                                        <p:tgtEl>
                                          <p:spTgt spid="7"/>
                                        </p:tgtEl>
                                        <p:attrNameLst>
                                          <p:attrName>ppt_w</p:attrName>
                                        </p:attrNameLst>
                                      </p:cBhvr>
                                      <p:tavLst>
                                        <p:tav tm="0">
                                          <p:val>
                                            <p:strVal val="#ppt_w"/>
                                          </p:val>
                                        </p:tav>
                                        <p:tav tm="100000">
                                          <p:val>
                                            <p:strVal val="#ppt_w"/>
                                          </p:val>
                                        </p:tav>
                                      </p:tavLst>
                                    </p:anim>
                                    <p:anim calcmode="lin" valueType="num">
                                      <p:cBhvr>
                                        <p:cTn id="99" dur="3000" fill="hold"/>
                                        <p:tgtEl>
                                          <p:spTgt spid="7"/>
                                        </p:tgtEl>
                                        <p:attrNameLst>
                                          <p:attrName>ppt_h</p:attrName>
                                        </p:attrNameLst>
                                      </p:cBhvr>
                                      <p:tavLst>
                                        <p:tav tm="0" fmla="#ppt_h*sin(2.5*pi*$)">
                                          <p:val>
                                            <p:fltVal val="0"/>
                                          </p:val>
                                        </p:tav>
                                        <p:tav tm="100000">
                                          <p:val>
                                            <p:fltVal val="1"/>
                                          </p:val>
                                        </p:tav>
                                      </p:tavLst>
                                    </p:anim>
                                  </p:childTnLst>
                                </p:cTn>
                              </p:par>
                              <p:par>
                                <p:cTn id="100" presetID="19" presetClass="entr" presetSubtype="5" fill="hold" grpId="1" nodeType="withEffect">
                                  <p:stCondLst>
                                    <p:cond delay="0"/>
                                  </p:stCondLst>
                                  <p:childTnLst>
                                    <p:set>
                                      <p:cBhvr>
                                        <p:cTn id="101" dur="1" fill="hold">
                                          <p:stCondLst>
                                            <p:cond delay="0"/>
                                          </p:stCondLst>
                                        </p:cTn>
                                        <p:tgtEl>
                                          <p:spTgt spid="8"/>
                                        </p:tgtEl>
                                        <p:attrNameLst>
                                          <p:attrName>style.visibility</p:attrName>
                                        </p:attrNameLst>
                                      </p:cBhvr>
                                      <p:to>
                                        <p:strVal val="visible"/>
                                      </p:to>
                                    </p:set>
                                    <p:anim calcmode="lin" valueType="num">
                                      <p:cBhvr>
                                        <p:cTn id="102" dur="3000" fill="hold"/>
                                        <p:tgtEl>
                                          <p:spTgt spid="8"/>
                                        </p:tgtEl>
                                        <p:attrNameLst>
                                          <p:attrName>ppt_w</p:attrName>
                                        </p:attrNameLst>
                                      </p:cBhvr>
                                      <p:tavLst>
                                        <p:tav tm="0">
                                          <p:val>
                                            <p:strVal val="#ppt_w"/>
                                          </p:val>
                                        </p:tav>
                                        <p:tav tm="100000">
                                          <p:val>
                                            <p:strVal val="#ppt_w"/>
                                          </p:val>
                                        </p:tav>
                                      </p:tavLst>
                                    </p:anim>
                                    <p:anim calcmode="lin" valueType="num">
                                      <p:cBhvr>
                                        <p:cTn id="103" dur="3000" fill="hold"/>
                                        <p:tgtEl>
                                          <p:spTgt spid="8"/>
                                        </p:tgtEl>
                                        <p:attrNameLst>
                                          <p:attrName>ppt_h</p:attrName>
                                        </p:attrNameLst>
                                      </p:cBhvr>
                                      <p:tavLst>
                                        <p:tav tm="0" fmla="#ppt_h*sin(2.5*pi*$)">
                                          <p:val>
                                            <p:fltVal val="0"/>
                                          </p:val>
                                        </p:tav>
                                        <p:tav tm="100000">
                                          <p:val>
                                            <p:fltVal val="1"/>
                                          </p:val>
                                        </p:tav>
                                      </p:tavLst>
                                    </p:anim>
                                  </p:childTnLst>
                                </p:cTn>
                              </p:par>
                              <p:par>
                                <p:cTn id="104" presetID="19" presetClass="entr" presetSubtype="5" fill="hold" grpId="1" nodeType="withEffect">
                                  <p:stCondLst>
                                    <p:cond delay="0"/>
                                  </p:stCondLst>
                                  <p:childTnLst>
                                    <p:set>
                                      <p:cBhvr>
                                        <p:cTn id="105" dur="1" fill="hold">
                                          <p:stCondLst>
                                            <p:cond delay="0"/>
                                          </p:stCondLst>
                                        </p:cTn>
                                        <p:tgtEl>
                                          <p:spTgt spid="9"/>
                                        </p:tgtEl>
                                        <p:attrNameLst>
                                          <p:attrName>style.visibility</p:attrName>
                                        </p:attrNameLst>
                                      </p:cBhvr>
                                      <p:to>
                                        <p:strVal val="visible"/>
                                      </p:to>
                                    </p:set>
                                    <p:anim calcmode="lin" valueType="num">
                                      <p:cBhvr>
                                        <p:cTn id="106" dur="3000" fill="hold"/>
                                        <p:tgtEl>
                                          <p:spTgt spid="9"/>
                                        </p:tgtEl>
                                        <p:attrNameLst>
                                          <p:attrName>ppt_w</p:attrName>
                                        </p:attrNameLst>
                                      </p:cBhvr>
                                      <p:tavLst>
                                        <p:tav tm="0">
                                          <p:val>
                                            <p:strVal val="#ppt_w"/>
                                          </p:val>
                                        </p:tav>
                                        <p:tav tm="100000">
                                          <p:val>
                                            <p:strVal val="#ppt_w"/>
                                          </p:val>
                                        </p:tav>
                                      </p:tavLst>
                                    </p:anim>
                                    <p:anim calcmode="lin" valueType="num">
                                      <p:cBhvr>
                                        <p:cTn id="107" dur="3000" fill="hold"/>
                                        <p:tgtEl>
                                          <p:spTgt spid="9"/>
                                        </p:tgtEl>
                                        <p:attrNameLst>
                                          <p:attrName>ppt_h</p:attrName>
                                        </p:attrNameLst>
                                      </p:cBhvr>
                                      <p:tavLst>
                                        <p:tav tm="0" fmla="#ppt_h*sin(2.5*pi*$)">
                                          <p:val>
                                            <p:fltVal val="0"/>
                                          </p:val>
                                        </p:tav>
                                        <p:tav tm="100000">
                                          <p:val>
                                            <p:fltVal val="1"/>
                                          </p:val>
                                        </p:tav>
                                      </p:tavLst>
                                    </p:anim>
                                  </p:childTnLst>
                                </p:cTn>
                              </p:par>
                              <p:par>
                                <p:cTn id="108" presetID="19" presetClass="entr" presetSubtype="5" fill="hold" grpId="1" nodeType="withEffect">
                                  <p:stCondLst>
                                    <p:cond delay="0"/>
                                  </p:stCondLst>
                                  <p:childTnLst>
                                    <p:set>
                                      <p:cBhvr>
                                        <p:cTn id="109" dur="1" fill="hold">
                                          <p:stCondLst>
                                            <p:cond delay="0"/>
                                          </p:stCondLst>
                                        </p:cTn>
                                        <p:tgtEl>
                                          <p:spTgt spid="10"/>
                                        </p:tgtEl>
                                        <p:attrNameLst>
                                          <p:attrName>style.visibility</p:attrName>
                                        </p:attrNameLst>
                                      </p:cBhvr>
                                      <p:to>
                                        <p:strVal val="visible"/>
                                      </p:to>
                                    </p:set>
                                    <p:anim calcmode="lin" valueType="num">
                                      <p:cBhvr>
                                        <p:cTn id="110" dur="3000" fill="hold"/>
                                        <p:tgtEl>
                                          <p:spTgt spid="10"/>
                                        </p:tgtEl>
                                        <p:attrNameLst>
                                          <p:attrName>ppt_w</p:attrName>
                                        </p:attrNameLst>
                                      </p:cBhvr>
                                      <p:tavLst>
                                        <p:tav tm="0">
                                          <p:val>
                                            <p:strVal val="#ppt_w"/>
                                          </p:val>
                                        </p:tav>
                                        <p:tav tm="100000">
                                          <p:val>
                                            <p:strVal val="#ppt_w"/>
                                          </p:val>
                                        </p:tav>
                                      </p:tavLst>
                                    </p:anim>
                                    <p:anim calcmode="lin" valueType="num">
                                      <p:cBhvr>
                                        <p:cTn id="111" dur="3000" fill="hold"/>
                                        <p:tgtEl>
                                          <p:spTgt spid="10"/>
                                        </p:tgtEl>
                                        <p:attrNameLst>
                                          <p:attrName>ppt_h</p:attrName>
                                        </p:attrNameLst>
                                      </p:cBhvr>
                                      <p:tavLst>
                                        <p:tav tm="0" fmla="#ppt_h*sin(2.5*pi*$)">
                                          <p:val>
                                            <p:fltVal val="0"/>
                                          </p:val>
                                        </p:tav>
                                        <p:tav tm="100000">
                                          <p:val>
                                            <p:fltVal val="1"/>
                                          </p:val>
                                        </p:tav>
                                      </p:tavLst>
                                    </p:anim>
                                  </p:childTnLst>
                                </p:cTn>
                              </p:par>
                              <p:par>
                                <p:cTn id="112" presetID="19" presetClass="entr" presetSubtype="5" fill="hold" grpId="1" nodeType="withEffect">
                                  <p:stCondLst>
                                    <p:cond delay="0"/>
                                  </p:stCondLst>
                                  <p:childTnLst>
                                    <p:set>
                                      <p:cBhvr>
                                        <p:cTn id="113" dur="1" fill="hold">
                                          <p:stCondLst>
                                            <p:cond delay="0"/>
                                          </p:stCondLst>
                                        </p:cTn>
                                        <p:tgtEl>
                                          <p:spTgt spid="11"/>
                                        </p:tgtEl>
                                        <p:attrNameLst>
                                          <p:attrName>style.visibility</p:attrName>
                                        </p:attrNameLst>
                                      </p:cBhvr>
                                      <p:to>
                                        <p:strVal val="visible"/>
                                      </p:to>
                                    </p:set>
                                    <p:anim calcmode="lin" valueType="num">
                                      <p:cBhvr>
                                        <p:cTn id="114" dur="3000" fill="hold"/>
                                        <p:tgtEl>
                                          <p:spTgt spid="11"/>
                                        </p:tgtEl>
                                        <p:attrNameLst>
                                          <p:attrName>ppt_w</p:attrName>
                                        </p:attrNameLst>
                                      </p:cBhvr>
                                      <p:tavLst>
                                        <p:tav tm="0">
                                          <p:val>
                                            <p:strVal val="#ppt_w"/>
                                          </p:val>
                                        </p:tav>
                                        <p:tav tm="100000">
                                          <p:val>
                                            <p:strVal val="#ppt_w"/>
                                          </p:val>
                                        </p:tav>
                                      </p:tavLst>
                                    </p:anim>
                                    <p:anim calcmode="lin" valueType="num">
                                      <p:cBhvr>
                                        <p:cTn id="115" dur="3000" fill="hold"/>
                                        <p:tgtEl>
                                          <p:spTgt spid="11"/>
                                        </p:tgtEl>
                                        <p:attrNameLst>
                                          <p:attrName>ppt_h</p:attrName>
                                        </p:attrNameLst>
                                      </p:cBhvr>
                                      <p:tavLst>
                                        <p:tav tm="0" fmla="#ppt_h*sin(2.5*pi*$)">
                                          <p:val>
                                            <p:fltVal val="0"/>
                                          </p:val>
                                        </p:tav>
                                        <p:tav tm="100000">
                                          <p:val>
                                            <p:fltVal val="1"/>
                                          </p:val>
                                        </p:tav>
                                      </p:tavLst>
                                    </p:anim>
                                  </p:childTnLst>
                                </p:cTn>
                              </p:par>
                              <p:par>
                                <p:cTn id="116" presetID="19" presetClass="entr" presetSubtype="5" fill="hold" grpId="1" nodeType="withEffect">
                                  <p:stCondLst>
                                    <p:cond delay="0"/>
                                  </p:stCondLst>
                                  <p:childTnLst>
                                    <p:set>
                                      <p:cBhvr>
                                        <p:cTn id="117" dur="1" fill="hold">
                                          <p:stCondLst>
                                            <p:cond delay="0"/>
                                          </p:stCondLst>
                                        </p:cTn>
                                        <p:tgtEl>
                                          <p:spTgt spid="12"/>
                                        </p:tgtEl>
                                        <p:attrNameLst>
                                          <p:attrName>style.visibility</p:attrName>
                                        </p:attrNameLst>
                                      </p:cBhvr>
                                      <p:to>
                                        <p:strVal val="visible"/>
                                      </p:to>
                                    </p:set>
                                    <p:anim calcmode="lin" valueType="num">
                                      <p:cBhvr>
                                        <p:cTn id="118" dur="3000" fill="hold"/>
                                        <p:tgtEl>
                                          <p:spTgt spid="12"/>
                                        </p:tgtEl>
                                        <p:attrNameLst>
                                          <p:attrName>ppt_w</p:attrName>
                                        </p:attrNameLst>
                                      </p:cBhvr>
                                      <p:tavLst>
                                        <p:tav tm="0">
                                          <p:val>
                                            <p:strVal val="#ppt_w"/>
                                          </p:val>
                                        </p:tav>
                                        <p:tav tm="100000">
                                          <p:val>
                                            <p:strVal val="#ppt_w"/>
                                          </p:val>
                                        </p:tav>
                                      </p:tavLst>
                                    </p:anim>
                                    <p:anim calcmode="lin" valueType="num">
                                      <p:cBhvr>
                                        <p:cTn id="119" dur="3000" fill="hold"/>
                                        <p:tgtEl>
                                          <p:spTgt spid="12"/>
                                        </p:tgtEl>
                                        <p:attrNameLst>
                                          <p:attrName>ppt_h</p:attrName>
                                        </p:attrNameLst>
                                      </p:cBhvr>
                                      <p:tavLst>
                                        <p:tav tm="0" fmla="#ppt_h*sin(2.5*pi*$)">
                                          <p:val>
                                            <p:fltVal val="0"/>
                                          </p:val>
                                        </p:tav>
                                        <p:tav tm="100000">
                                          <p:val>
                                            <p:fltVal val="1"/>
                                          </p:val>
                                        </p:tav>
                                      </p:tavLst>
                                    </p:anim>
                                  </p:childTnLst>
                                </p:cTn>
                              </p:par>
                              <p:par>
                                <p:cTn id="120" presetID="19" presetClass="entr" presetSubtype="5" fill="hold" grpId="1" nodeType="withEffect">
                                  <p:stCondLst>
                                    <p:cond delay="0"/>
                                  </p:stCondLst>
                                  <p:childTnLst>
                                    <p:set>
                                      <p:cBhvr>
                                        <p:cTn id="121" dur="1" fill="hold">
                                          <p:stCondLst>
                                            <p:cond delay="0"/>
                                          </p:stCondLst>
                                        </p:cTn>
                                        <p:tgtEl>
                                          <p:spTgt spid="13"/>
                                        </p:tgtEl>
                                        <p:attrNameLst>
                                          <p:attrName>style.visibility</p:attrName>
                                        </p:attrNameLst>
                                      </p:cBhvr>
                                      <p:to>
                                        <p:strVal val="visible"/>
                                      </p:to>
                                    </p:set>
                                    <p:anim calcmode="lin" valueType="num">
                                      <p:cBhvr>
                                        <p:cTn id="122" dur="3000" fill="hold"/>
                                        <p:tgtEl>
                                          <p:spTgt spid="13"/>
                                        </p:tgtEl>
                                        <p:attrNameLst>
                                          <p:attrName>ppt_w</p:attrName>
                                        </p:attrNameLst>
                                      </p:cBhvr>
                                      <p:tavLst>
                                        <p:tav tm="0">
                                          <p:val>
                                            <p:strVal val="#ppt_w"/>
                                          </p:val>
                                        </p:tav>
                                        <p:tav tm="100000">
                                          <p:val>
                                            <p:strVal val="#ppt_w"/>
                                          </p:val>
                                        </p:tav>
                                      </p:tavLst>
                                    </p:anim>
                                    <p:anim calcmode="lin" valueType="num">
                                      <p:cBhvr>
                                        <p:cTn id="123" dur="3000" fill="hold"/>
                                        <p:tgtEl>
                                          <p:spTgt spid="13"/>
                                        </p:tgtEl>
                                        <p:attrNameLst>
                                          <p:attrName>ppt_h</p:attrName>
                                        </p:attrNameLst>
                                      </p:cBhvr>
                                      <p:tavLst>
                                        <p:tav tm="0" fmla="#ppt_h*sin(2.5*pi*$)">
                                          <p:val>
                                            <p:fltVal val="0"/>
                                          </p:val>
                                        </p:tav>
                                        <p:tav tm="100000">
                                          <p:val>
                                            <p:fltVal val="1"/>
                                          </p:val>
                                        </p:tav>
                                      </p:tavLst>
                                    </p:anim>
                                  </p:childTnLst>
                                </p:cTn>
                              </p:par>
                              <p:par>
                                <p:cTn id="124" presetID="19" presetClass="entr" presetSubtype="5" fill="hold" grpId="1" nodeType="withEffect">
                                  <p:stCondLst>
                                    <p:cond delay="0"/>
                                  </p:stCondLst>
                                  <p:childTnLst>
                                    <p:set>
                                      <p:cBhvr>
                                        <p:cTn id="125" dur="1" fill="hold">
                                          <p:stCondLst>
                                            <p:cond delay="0"/>
                                          </p:stCondLst>
                                        </p:cTn>
                                        <p:tgtEl>
                                          <p:spTgt spid="14"/>
                                        </p:tgtEl>
                                        <p:attrNameLst>
                                          <p:attrName>style.visibility</p:attrName>
                                        </p:attrNameLst>
                                      </p:cBhvr>
                                      <p:to>
                                        <p:strVal val="visible"/>
                                      </p:to>
                                    </p:set>
                                    <p:anim calcmode="lin" valueType="num">
                                      <p:cBhvr>
                                        <p:cTn id="126" dur="3000" fill="hold"/>
                                        <p:tgtEl>
                                          <p:spTgt spid="14"/>
                                        </p:tgtEl>
                                        <p:attrNameLst>
                                          <p:attrName>ppt_w</p:attrName>
                                        </p:attrNameLst>
                                      </p:cBhvr>
                                      <p:tavLst>
                                        <p:tav tm="0">
                                          <p:val>
                                            <p:strVal val="#ppt_w"/>
                                          </p:val>
                                        </p:tav>
                                        <p:tav tm="100000">
                                          <p:val>
                                            <p:strVal val="#ppt_w"/>
                                          </p:val>
                                        </p:tav>
                                      </p:tavLst>
                                    </p:anim>
                                    <p:anim calcmode="lin" valueType="num">
                                      <p:cBhvr>
                                        <p:cTn id="127" dur="3000" fill="hold"/>
                                        <p:tgtEl>
                                          <p:spTgt spid="14"/>
                                        </p:tgtEl>
                                        <p:attrNameLst>
                                          <p:attrName>ppt_h</p:attrName>
                                        </p:attrNameLst>
                                      </p:cBhvr>
                                      <p:tavLst>
                                        <p:tav tm="0" fmla="#ppt_h*sin(2.5*pi*$)">
                                          <p:val>
                                            <p:fltVal val="0"/>
                                          </p:val>
                                        </p:tav>
                                        <p:tav tm="100000">
                                          <p:val>
                                            <p:fltVal val="1"/>
                                          </p:val>
                                        </p:tav>
                                      </p:tavLst>
                                    </p:anim>
                                  </p:childTnLst>
                                </p:cTn>
                              </p:par>
                              <p:par>
                                <p:cTn id="128" presetID="19" presetClass="entr" presetSubtype="5" fill="hold" grpId="1" nodeType="withEffect">
                                  <p:stCondLst>
                                    <p:cond delay="0"/>
                                  </p:stCondLst>
                                  <p:childTnLst>
                                    <p:set>
                                      <p:cBhvr>
                                        <p:cTn id="129" dur="1" fill="hold">
                                          <p:stCondLst>
                                            <p:cond delay="0"/>
                                          </p:stCondLst>
                                        </p:cTn>
                                        <p:tgtEl>
                                          <p:spTgt spid="15"/>
                                        </p:tgtEl>
                                        <p:attrNameLst>
                                          <p:attrName>style.visibility</p:attrName>
                                        </p:attrNameLst>
                                      </p:cBhvr>
                                      <p:to>
                                        <p:strVal val="visible"/>
                                      </p:to>
                                    </p:set>
                                    <p:anim calcmode="lin" valueType="num">
                                      <p:cBhvr>
                                        <p:cTn id="130" dur="3000" fill="hold"/>
                                        <p:tgtEl>
                                          <p:spTgt spid="15"/>
                                        </p:tgtEl>
                                        <p:attrNameLst>
                                          <p:attrName>ppt_w</p:attrName>
                                        </p:attrNameLst>
                                      </p:cBhvr>
                                      <p:tavLst>
                                        <p:tav tm="0">
                                          <p:val>
                                            <p:strVal val="#ppt_w"/>
                                          </p:val>
                                        </p:tav>
                                        <p:tav tm="100000">
                                          <p:val>
                                            <p:strVal val="#ppt_w"/>
                                          </p:val>
                                        </p:tav>
                                      </p:tavLst>
                                    </p:anim>
                                    <p:anim calcmode="lin" valueType="num">
                                      <p:cBhvr>
                                        <p:cTn id="131" dur="3000" fill="hold"/>
                                        <p:tgtEl>
                                          <p:spTgt spid="15"/>
                                        </p:tgtEl>
                                        <p:attrNameLst>
                                          <p:attrName>ppt_h</p:attrName>
                                        </p:attrNameLst>
                                      </p:cBhvr>
                                      <p:tavLst>
                                        <p:tav tm="0" fmla="#ppt_h*sin(2.5*pi*$)">
                                          <p:val>
                                            <p:fltVal val="0"/>
                                          </p:val>
                                        </p:tav>
                                        <p:tav tm="100000">
                                          <p:val>
                                            <p:fltVal val="1"/>
                                          </p:val>
                                        </p:tav>
                                      </p:tavLst>
                                    </p:anim>
                                  </p:childTnLst>
                                </p:cTn>
                              </p:par>
                              <p:par>
                                <p:cTn id="132" presetID="19" presetClass="entr" presetSubtype="5" fill="hold" grpId="1" nodeType="withEffect">
                                  <p:stCondLst>
                                    <p:cond delay="0"/>
                                  </p:stCondLst>
                                  <p:childTnLst>
                                    <p:set>
                                      <p:cBhvr>
                                        <p:cTn id="133" dur="1" fill="hold">
                                          <p:stCondLst>
                                            <p:cond delay="0"/>
                                          </p:stCondLst>
                                        </p:cTn>
                                        <p:tgtEl>
                                          <p:spTgt spid="16"/>
                                        </p:tgtEl>
                                        <p:attrNameLst>
                                          <p:attrName>style.visibility</p:attrName>
                                        </p:attrNameLst>
                                      </p:cBhvr>
                                      <p:to>
                                        <p:strVal val="visible"/>
                                      </p:to>
                                    </p:set>
                                    <p:anim calcmode="lin" valueType="num">
                                      <p:cBhvr>
                                        <p:cTn id="134" dur="3000" fill="hold"/>
                                        <p:tgtEl>
                                          <p:spTgt spid="16"/>
                                        </p:tgtEl>
                                        <p:attrNameLst>
                                          <p:attrName>ppt_w</p:attrName>
                                        </p:attrNameLst>
                                      </p:cBhvr>
                                      <p:tavLst>
                                        <p:tav tm="0">
                                          <p:val>
                                            <p:strVal val="#ppt_w"/>
                                          </p:val>
                                        </p:tav>
                                        <p:tav tm="100000">
                                          <p:val>
                                            <p:strVal val="#ppt_w"/>
                                          </p:val>
                                        </p:tav>
                                      </p:tavLst>
                                    </p:anim>
                                    <p:anim calcmode="lin" valueType="num">
                                      <p:cBhvr>
                                        <p:cTn id="135" dur="3000" fill="hold"/>
                                        <p:tgtEl>
                                          <p:spTgt spid="16"/>
                                        </p:tgtEl>
                                        <p:attrNameLst>
                                          <p:attrName>ppt_h</p:attrName>
                                        </p:attrNameLst>
                                      </p:cBhvr>
                                      <p:tavLst>
                                        <p:tav tm="0" fmla="#ppt_h*sin(2.5*pi*$)">
                                          <p:val>
                                            <p:fltVal val="0"/>
                                          </p:val>
                                        </p:tav>
                                        <p:tav tm="100000">
                                          <p:val>
                                            <p:fltVal val="1"/>
                                          </p:val>
                                        </p:tav>
                                      </p:tavLst>
                                    </p:anim>
                                  </p:childTnLst>
                                </p:cTn>
                              </p:par>
                              <p:par>
                                <p:cTn id="136" presetID="19" presetClass="entr" presetSubtype="5" fill="hold" grpId="1" nodeType="withEffect">
                                  <p:stCondLst>
                                    <p:cond delay="0"/>
                                  </p:stCondLst>
                                  <p:childTnLst>
                                    <p:set>
                                      <p:cBhvr>
                                        <p:cTn id="137" dur="1" fill="hold">
                                          <p:stCondLst>
                                            <p:cond delay="0"/>
                                          </p:stCondLst>
                                        </p:cTn>
                                        <p:tgtEl>
                                          <p:spTgt spid="17"/>
                                        </p:tgtEl>
                                        <p:attrNameLst>
                                          <p:attrName>style.visibility</p:attrName>
                                        </p:attrNameLst>
                                      </p:cBhvr>
                                      <p:to>
                                        <p:strVal val="visible"/>
                                      </p:to>
                                    </p:set>
                                    <p:anim calcmode="lin" valueType="num">
                                      <p:cBhvr>
                                        <p:cTn id="138" dur="3000" fill="hold"/>
                                        <p:tgtEl>
                                          <p:spTgt spid="17"/>
                                        </p:tgtEl>
                                        <p:attrNameLst>
                                          <p:attrName>ppt_w</p:attrName>
                                        </p:attrNameLst>
                                      </p:cBhvr>
                                      <p:tavLst>
                                        <p:tav tm="0">
                                          <p:val>
                                            <p:strVal val="#ppt_w"/>
                                          </p:val>
                                        </p:tav>
                                        <p:tav tm="100000">
                                          <p:val>
                                            <p:strVal val="#ppt_w"/>
                                          </p:val>
                                        </p:tav>
                                      </p:tavLst>
                                    </p:anim>
                                    <p:anim calcmode="lin" valueType="num">
                                      <p:cBhvr>
                                        <p:cTn id="139" dur="3000" fill="hold"/>
                                        <p:tgtEl>
                                          <p:spTgt spid="17"/>
                                        </p:tgtEl>
                                        <p:attrNameLst>
                                          <p:attrName>ppt_h</p:attrName>
                                        </p:attrNameLst>
                                      </p:cBhvr>
                                      <p:tavLst>
                                        <p:tav tm="0" fmla="#ppt_h*sin(2.5*pi*$)">
                                          <p:val>
                                            <p:fltVal val="0"/>
                                          </p:val>
                                        </p:tav>
                                        <p:tav tm="100000">
                                          <p:val>
                                            <p:fltVal val="1"/>
                                          </p:val>
                                        </p:tav>
                                      </p:tavLst>
                                    </p:anim>
                                  </p:childTnLst>
                                </p:cTn>
                              </p:par>
                              <p:par>
                                <p:cTn id="140" presetID="19" presetClass="entr" presetSubtype="5" fill="hold" grpId="1" nodeType="withEffect">
                                  <p:stCondLst>
                                    <p:cond delay="0"/>
                                  </p:stCondLst>
                                  <p:childTnLst>
                                    <p:set>
                                      <p:cBhvr>
                                        <p:cTn id="141" dur="1" fill="hold">
                                          <p:stCondLst>
                                            <p:cond delay="0"/>
                                          </p:stCondLst>
                                        </p:cTn>
                                        <p:tgtEl>
                                          <p:spTgt spid="18"/>
                                        </p:tgtEl>
                                        <p:attrNameLst>
                                          <p:attrName>style.visibility</p:attrName>
                                        </p:attrNameLst>
                                      </p:cBhvr>
                                      <p:to>
                                        <p:strVal val="visible"/>
                                      </p:to>
                                    </p:set>
                                    <p:anim calcmode="lin" valueType="num">
                                      <p:cBhvr>
                                        <p:cTn id="142" dur="3000" fill="hold"/>
                                        <p:tgtEl>
                                          <p:spTgt spid="18"/>
                                        </p:tgtEl>
                                        <p:attrNameLst>
                                          <p:attrName>ppt_w</p:attrName>
                                        </p:attrNameLst>
                                      </p:cBhvr>
                                      <p:tavLst>
                                        <p:tav tm="0">
                                          <p:val>
                                            <p:strVal val="#ppt_w"/>
                                          </p:val>
                                        </p:tav>
                                        <p:tav tm="100000">
                                          <p:val>
                                            <p:strVal val="#ppt_w"/>
                                          </p:val>
                                        </p:tav>
                                      </p:tavLst>
                                    </p:anim>
                                    <p:anim calcmode="lin" valueType="num">
                                      <p:cBhvr>
                                        <p:cTn id="143" dur="3000" fill="hold"/>
                                        <p:tgtEl>
                                          <p:spTgt spid="18"/>
                                        </p:tgtEl>
                                        <p:attrNameLst>
                                          <p:attrName>ppt_h</p:attrName>
                                        </p:attrNameLst>
                                      </p:cBhvr>
                                      <p:tavLst>
                                        <p:tav tm="0" fmla="#ppt_h*sin(2.5*pi*$)">
                                          <p:val>
                                            <p:fltVal val="0"/>
                                          </p:val>
                                        </p:tav>
                                        <p:tav tm="100000">
                                          <p:val>
                                            <p:fltVal val="1"/>
                                          </p:val>
                                        </p:tav>
                                      </p:tavLst>
                                    </p:anim>
                                  </p:childTnLst>
                                </p:cTn>
                              </p:par>
                              <p:par>
                                <p:cTn id="144" presetID="19" presetClass="entr" presetSubtype="5" fill="hold" grpId="1" nodeType="withEffect">
                                  <p:stCondLst>
                                    <p:cond delay="0"/>
                                  </p:stCondLst>
                                  <p:childTnLst>
                                    <p:set>
                                      <p:cBhvr>
                                        <p:cTn id="145" dur="1" fill="hold">
                                          <p:stCondLst>
                                            <p:cond delay="0"/>
                                          </p:stCondLst>
                                        </p:cTn>
                                        <p:tgtEl>
                                          <p:spTgt spid="19"/>
                                        </p:tgtEl>
                                        <p:attrNameLst>
                                          <p:attrName>style.visibility</p:attrName>
                                        </p:attrNameLst>
                                      </p:cBhvr>
                                      <p:to>
                                        <p:strVal val="visible"/>
                                      </p:to>
                                    </p:set>
                                    <p:anim calcmode="lin" valueType="num">
                                      <p:cBhvr>
                                        <p:cTn id="146" dur="3000" fill="hold"/>
                                        <p:tgtEl>
                                          <p:spTgt spid="19"/>
                                        </p:tgtEl>
                                        <p:attrNameLst>
                                          <p:attrName>ppt_w</p:attrName>
                                        </p:attrNameLst>
                                      </p:cBhvr>
                                      <p:tavLst>
                                        <p:tav tm="0">
                                          <p:val>
                                            <p:strVal val="#ppt_w"/>
                                          </p:val>
                                        </p:tav>
                                        <p:tav tm="100000">
                                          <p:val>
                                            <p:strVal val="#ppt_w"/>
                                          </p:val>
                                        </p:tav>
                                      </p:tavLst>
                                    </p:anim>
                                    <p:anim calcmode="lin" valueType="num">
                                      <p:cBhvr>
                                        <p:cTn id="147" dur="3000" fill="hold"/>
                                        <p:tgtEl>
                                          <p:spTgt spid="19"/>
                                        </p:tgtEl>
                                        <p:attrNameLst>
                                          <p:attrName>ppt_h</p:attrName>
                                        </p:attrNameLst>
                                      </p:cBhvr>
                                      <p:tavLst>
                                        <p:tav tm="0" fmla="#ppt_h*sin(2.5*pi*$)">
                                          <p:val>
                                            <p:fltVal val="0"/>
                                          </p:val>
                                        </p:tav>
                                        <p:tav tm="100000">
                                          <p:val>
                                            <p:fltVal val="1"/>
                                          </p:val>
                                        </p:tav>
                                      </p:tavLst>
                                    </p:anim>
                                  </p:childTnLst>
                                </p:cTn>
                              </p:par>
                              <p:par>
                                <p:cTn id="148" presetID="19" presetClass="entr" presetSubtype="5" fill="hold" grpId="1" nodeType="withEffect">
                                  <p:stCondLst>
                                    <p:cond delay="0"/>
                                  </p:stCondLst>
                                  <p:childTnLst>
                                    <p:set>
                                      <p:cBhvr>
                                        <p:cTn id="149" dur="1" fill="hold">
                                          <p:stCondLst>
                                            <p:cond delay="0"/>
                                          </p:stCondLst>
                                        </p:cTn>
                                        <p:tgtEl>
                                          <p:spTgt spid="20"/>
                                        </p:tgtEl>
                                        <p:attrNameLst>
                                          <p:attrName>style.visibility</p:attrName>
                                        </p:attrNameLst>
                                      </p:cBhvr>
                                      <p:to>
                                        <p:strVal val="visible"/>
                                      </p:to>
                                    </p:set>
                                    <p:anim calcmode="lin" valueType="num">
                                      <p:cBhvr>
                                        <p:cTn id="150" dur="3000" fill="hold"/>
                                        <p:tgtEl>
                                          <p:spTgt spid="20"/>
                                        </p:tgtEl>
                                        <p:attrNameLst>
                                          <p:attrName>ppt_w</p:attrName>
                                        </p:attrNameLst>
                                      </p:cBhvr>
                                      <p:tavLst>
                                        <p:tav tm="0">
                                          <p:val>
                                            <p:strVal val="#ppt_w"/>
                                          </p:val>
                                        </p:tav>
                                        <p:tav tm="100000">
                                          <p:val>
                                            <p:strVal val="#ppt_w"/>
                                          </p:val>
                                        </p:tav>
                                      </p:tavLst>
                                    </p:anim>
                                    <p:anim calcmode="lin" valueType="num">
                                      <p:cBhvr>
                                        <p:cTn id="151" dur="3000" fill="hold"/>
                                        <p:tgtEl>
                                          <p:spTgt spid="20"/>
                                        </p:tgtEl>
                                        <p:attrNameLst>
                                          <p:attrName>ppt_h</p:attrName>
                                        </p:attrNameLst>
                                      </p:cBhvr>
                                      <p:tavLst>
                                        <p:tav tm="0" fmla="#ppt_h*sin(2.5*pi*$)">
                                          <p:val>
                                            <p:fltVal val="0"/>
                                          </p:val>
                                        </p:tav>
                                        <p:tav tm="100000">
                                          <p:val>
                                            <p:fltVal val="1"/>
                                          </p:val>
                                        </p:tav>
                                      </p:tavLst>
                                    </p:anim>
                                  </p:childTnLst>
                                </p:cTn>
                              </p:par>
                            </p:childTnLst>
                          </p:cTn>
                        </p:par>
                        <p:par>
                          <p:cTn id="152" fill="hold">
                            <p:stCondLst>
                              <p:cond delay="3000"/>
                            </p:stCondLst>
                            <p:childTnLst>
                              <p:par>
                                <p:cTn id="153" presetID="2" presetClass="exit" presetSubtype="9" fill="hold" grpId="2" nodeType="afterEffect">
                                  <p:stCondLst>
                                    <p:cond delay="0"/>
                                  </p:stCondLst>
                                  <p:childTnLst>
                                    <p:anim calcmode="lin" valueType="num">
                                      <p:cBhvr additive="base">
                                        <p:cTn id="154" dur="3000"/>
                                        <p:tgtEl>
                                          <p:spTgt spid="3"/>
                                        </p:tgtEl>
                                        <p:attrNameLst>
                                          <p:attrName>ppt_x</p:attrName>
                                        </p:attrNameLst>
                                      </p:cBhvr>
                                      <p:tavLst>
                                        <p:tav tm="0">
                                          <p:val>
                                            <p:strVal val="ppt_x"/>
                                          </p:val>
                                        </p:tav>
                                        <p:tav tm="100000">
                                          <p:val>
                                            <p:strVal val="0-ppt_w/2"/>
                                          </p:val>
                                        </p:tav>
                                      </p:tavLst>
                                    </p:anim>
                                    <p:anim calcmode="lin" valueType="num">
                                      <p:cBhvr additive="base">
                                        <p:cTn id="155" dur="3000"/>
                                        <p:tgtEl>
                                          <p:spTgt spid="3"/>
                                        </p:tgtEl>
                                        <p:attrNameLst>
                                          <p:attrName>ppt_y</p:attrName>
                                        </p:attrNameLst>
                                      </p:cBhvr>
                                      <p:tavLst>
                                        <p:tav tm="0">
                                          <p:val>
                                            <p:strVal val="ppt_y"/>
                                          </p:val>
                                        </p:tav>
                                        <p:tav tm="100000">
                                          <p:val>
                                            <p:strVal val="0-ppt_h/2"/>
                                          </p:val>
                                        </p:tav>
                                      </p:tavLst>
                                    </p:anim>
                                    <p:set>
                                      <p:cBhvr>
                                        <p:cTn id="156" dur="1" fill="hold">
                                          <p:stCondLst>
                                            <p:cond delay="2999"/>
                                          </p:stCondLst>
                                        </p:cTn>
                                        <p:tgtEl>
                                          <p:spTgt spid="3"/>
                                        </p:tgtEl>
                                        <p:attrNameLst>
                                          <p:attrName>style.visibility</p:attrName>
                                        </p:attrNameLst>
                                      </p:cBhvr>
                                      <p:to>
                                        <p:strVal val="hidden"/>
                                      </p:to>
                                    </p:set>
                                  </p:childTnLst>
                                </p:cTn>
                              </p:par>
                              <p:par>
                                <p:cTn id="157" presetID="2" presetClass="exit" presetSubtype="9" fill="hold" grpId="2" nodeType="withEffect">
                                  <p:stCondLst>
                                    <p:cond delay="0"/>
                                  </p:stCondLst>
                                  <p:childTnLst>
                                    <p:anim calcmode="lin" valueType="num">
                                      <p:cBhvr additive="base">
                                        <p:cTn id="158" dur="3000"/>
                                        <p:tgtEl>
                                          <p:spTgt spid="5"/>
                                        </p:tgtEl>
                                        <p:attrNameLst>
                                          <p:attrName>ppt_x</p:attrName>
                                        </p:attrNameLst>
                                      </p:cBhvr>
                                      <p:tavLst>
                                        <p:tav tm="0">
                                          <p:val>
                                            <p:strVal val="ppt_x"/>
                                          </p:val>
                                        </p:tav>
                                        <p:tav tm="100000">
                                          <p:val>
                                            <p:strVal val="0-ppt_w/2"/>
                                          </p:val>
                                        </p:tav>
                                      </p:tavLst>
                                    </p:anim>
                                    <p:anim calcmode="lin" valueType="num">
                                      <p:cBhvr additive="base">
                                        <p:cTn id="159" dur="3000"/>
                                        <p:tgtEl>
                                          <p:spTgt spid="5"/>
                                        </p:tgtEl>
                                        <p:attrNameLst>
                                          <p:attrName>ppt_y</p:attrName>
                                        </p:attrNameLst>
                                      </p:cBhvr>
                                      <p:tavLst>
                                        <p:tav tm="0">
                                          <p:val>
                                            <p:strVal val="ppt_y"/>
                                          </p:val>
                                        </p:tav>
                                        <p:tav tm="100000">
                                          <p:val>
                                            <p:strVal val="0-ppt_h/2"/>
                                          </p:val>
                                        </p:tav>
                                      </p:tavLst>
                                    </p:anim>
                                    <p:set>
                                      <p:cBhvr>
                                        <p:cTn id="160" dur="1" fill="hold">
                                          <p:stCondLst>
                                            <p:cond delay="2999"/>
                                          </p:stCondLst>
                                        </p:cTn>
                                        <p:tgtEl>
                                          <p:spTgt spid="5"/>
                                        </p:tgtEl>
                                        <p:attrNameLst>
                                          <p:attrName>style.visibility</p:attrName>
                                        </p:attrNameLst>
                                      </p:cBhvr>
                                      <p:to>
                                        <p:strVal val="hidden"/>
                                      </p:to>
                                    </p:set>
                                  </p:childTnLst>
                                </p:cTn>
                              </p:par>
                              <p:par>
                                <p:cTn id="161" presetID="2" presetClass="exit" presetSubtype="9" fill="hold" grpId="2" nodeType="withEffect">
                                  <p:stCondLst>
                                    <p:cond delay="0"/>
                                  </p:stCondLst>
                                  <p:childTnLst>
                                    <p:anim calcmode="lin" valueType="num">
                                      <p:cBhvr additive="base">
                                        <p:cTn id="162" dur="3000"/>
                                        <p:tgtEl>
                                          <p:spTgt spid="7"/>
                                        </p:tgtEl>
                                        <p:attrNameLst>
                                          <p:attrName>ppt_x</p:attrName>
                                        </p:attrNameLst>
                                      </p:cBhvr>
                                      <p:tavLst>
                                        <p:tav tm="0">
                                          <p:val>
                                            <p:strVal val="ppt_x"/>
                                          </p:val>
                                        </p:tav>
                                        <p:tav tm="100000">
                                          <p:val>
                                            <p:strVal val="0-ppt_w/2"/>
                                          </p:val>
                                        </p:tav>
                                      </p:tavLst>
                                    </p:anim>
                                    <p:anim calcmode="lin" valueType="num">
                                      <p:cBhvr additive="base">
                                        <p:cTn id="163" dur="3000"/>
                                        <p:tgtEl>
                                          <p:spTgt spid="7"/>
                                        </p:tgtEl>
                                        <p:attrNameLst>
                                          <p:attrName>ppt_y</p:attrName>
                                        </p:attrNameLst>
                                      </p:cBhvr>
                                      <p:tavLst>
                                        <p:tav tm="0">
                                          <p:val>
                                            <p:strVal val="ppt_y"/>
                                          </p:val>
                                        </p:tav>
                                        <p:tav tm="100000">
                                          <p:val>
                                            <p:strVal val="0-ppt_h/2"/>
                                          </p:val>
                                        </p:tav>
                                      </p:tavLst>
                                    </p:anim>
                                    <p:set>
                                      <p:cBhvr>
                                        <p:cTn id="164" dur="1" fill="hold">
                                          <p:stCondLst>
                                            <p:cond delay="2999"/>
                                          </p:stCondLst>
                                        </p:cTn>
                                        <p:tgtEl>
                                          <p:spTgt spid="7"/>
                                        </p:tgtEl>
                                        <p:attrNameLst>
                                          <p:attrName>style.visibility</p:attrName>
                                        </p:attrNameLst>
                                      </p:cBhvr>
                                      <p:to>
                                        <p:strVal val="hidden"/>
                                      </p:to>
                                    </p:set>
                                  </p:childTnLst>
                                </p:cTn>
                              </p:par>
                              <p:par>
                                <p:cTn id="165" presetID="2" presetClass="exit" presetSubtype="9" fill="hold" grpId="2" nodeType="withEffect">
                                  <p:stCondLst>
                                    <p:cond delay="0"/>
                                  </p:stCondLst>
                                  <p:childTnLst>
                                    <p:anim calcmode="lin" valueType="num">
                                      <p:cBhvr additive="base">
                                        <p:cTn id="166" dur="3000"/>
                                        <p:tgtEl>
                                          <p:spTgt spid="9"/>
                                        </p:tgtEl>
                                        <p:attrNameLst>
                                          <p:attrName>ppt_x</p:attrName>
                                        </p:attrNameLst>
                                      </p:cBhvr>
                                      <p:tavLst>
                                        <p:tav tm="0">
                                          <p:val>
                                            <p:strVal val="ppt_x"/>
                                          </p:val>
                                        </p:tav>
                                        <p:tav tm="100000">
                                          <p:val>
                                            <p:strVal val="0-ppt_w/2"/>
                                          </p:val>
                                        </p:tav>
                                      </p:tavLst>
                                    </p:anim>
                                    <p:anim calcmode="lin" valueType="num">
                                      <p:cBhvr additive="base">
                                        <p:cTn id="167" dur="3000"/>
                                        <p:tgtEl>
                                          <p:spTgt spid="9"/>
                                        </p:tgtEl>
                                        <p:attrNameLst>
                                          <p:attrName>ppt_y</p:attrName>
                                        </p:attrNameLst>
                                      </p:cBhvr>
                                      <p:tavLst>
                                        <p:tav tm="0">
                                          <p:val>
                                            <p:strVal val="ppt_y"/>
                                          </p:val>
                                        </p:tav>
                                        <p:tav tm="100000">
                                          <p:val>
                                            <p:strVal val="0-ppt_h/2"/>
                                          </p:val>
                                        </p:tav>
                                      </p:tavLst>
                                    </p:anim>
                                    <p:set>
                                      <p:cBhvr>
                                        <p:cTn id="168" dur="1" fill="hold">
                                          <p:stCondLst>
                                            <p:cond delay="2999"/>
                                          </p:stCondLst>
                                        </p:cTn>
                                        <p:tgtEl>
                                          <p:spTgt spid="9"/>
                                        </p:tgtEl>
                                        <p:attrNameLst>
                                          <p:attrName>style.visibility</p:attrName>
                                        </p:attrNameLst>
                                      </p:cBhvr>
                                      <p:to>
                                        <p:strVal val="hidden"/>
                                      </p:to>
                                    </p:set>
                                  </p:childTnLst>
                                </p:cTn>
                              </p:par>
                              <p:par>
                                <p:cTn id="169" presetID="2" presetClass="exit" presetSubtype="9" fill="hold" grpId="2" nodeType="withEffect">
                                  <p:stCondLst>
                                    <p:cond delay="0"/>
                                  </p:stCondLst>
                                  <p:childTnLst>
                                    <p:anim calcmode="lin" valueType="num">
                                      <p:cBhvr additive="base">
                                        <p:cTn id="170" dur="3000"/>
                                        <p:tgtEl>
                                          <p:spTgt spid="11"/>
                                        </p:tgtEl>
                                        <p:attrNameLst>
                                          <p:attrName>ppt_x</p:attrName>
                                        </p:attrNameLst>
                                      </p:cBhvr>
                                      <p:tavLst>
                                        <p:tav tm="0">
                                          <p:val>
                                            <p:strVal val="ppt_x"/>
                                          </p:val>
                                        </p:tav>
                                        <p:tav tm="100000">
                                          <p:val>
                                            <p:strVal val="0-ppt_w/2"/>
                                          </p:val>
                                        </p:tav>
                                      </p:tavLst>
                                    </p:anim>
                                    <p:anim calcmode="lin" valueType="num">
                                      <p:cBhvr additive="base">
                                        <p:cTn id="171" dur="3000"/>
                                        <p:tgtEl>
                                          <p:spTgt spid="11"/>
                                        </p:tgtEl>
                                        <p:attrNameLst>
                                          <p:attrName>ppt_y</p:attrName>
                                        </p:attrNameLst>
                                      </p:cBhvr>
                                      <p:tavLst>
                                        <p:tav tm="0">
                                          <p:val>
                                            <p:strVal val="ppt_y"/>
                                          </p:val>
                                        </p:tav>
                                        <p:tav tm="100000">
                                          <p:val>
                                            <p:strVal val="0-ppt_h/2"/>
                                          </p:val>
                                        </p:tav>
                                      </p:tavLst>
                                    </p:anim>
                                    <p:set>
                                      <p:cBhvr>
                                        <p:cTn id="172" dur="1" fill="hold">
                                          <p:stCondLst>
                                            <p:cond delay="2999"/>
                                          </p:stCondLst>
                                        </p:cTn>
                                        <p:tgtEl>
                                          <p:spTgt spid="11"/>
                                        </p:tgtEl>
                                        <p:attrNameLst>
                                          <p:attrName>style.visibility</p:attrName>
                                        </p:attrNameLst>
                                      </p:cBhvr>
                                      <p:to>
                                        <p:strVal val="hidden"/>
                                      </p:to>
                                    </p:set>
                                  </p:childTnLst>
                                </p:cTn>
                              </p:par>
                              <p:par>
                                <p:cTn id="173" presetID="2" presetClass="exit" presetSubtype="9" fill="hold" grpId="2" nodeType="withEffect">
                                  <p:stCondLst>
                                    <p:cond delay="0"/>
                                  </p:stCondLst>
                                  <p:childTnLst>
                                    <p:anim calcmode="lin" valueType="num">
                                      <p:cBhvr additive="base">
                                        <p:cTn id="174" dur="3000"/>
                                        <p:tgtEl>
                                          <p:spTgt spid="13"/>
                                        </p:tgtEl>
                                        <p:attrNameLst>
                                          <p:attrName>ppt_x</p:attrName>
                                        </p:attrNameLst>
                                      </p:cBhvr>
                                      <p:tavLst>
                                        <p:tav tm="0">
                                          <p:val>
                                            <p:strVal val="ppt_x"/>
                                          </p:val>
                                        </p:tav>
                                        <p:tav tm="100000">
                                          <p:val>
                                            <p:strVal val="0-ppt_w/2"/>
                                          </p:val>
                                        </p:tav>
                                      </p:tavLst>
                                    </p:anim>
                                    <p:anim calcmode="lin" valueType="num">
                                      <p:cBhvr additive="base">
                                        <p:cTn id="175" dur="3000"/>
                                        <p:tgtEl>
                                          <p:spTgt spid="13"/>
                                        </p:tgtEl>
                                        <p:attrNameLst>
                                          <p:attrName>ppt_y</p:attrName>
                                        </p:attrNameLst>
                                      </p:cBhvr>
                                      <p:tavLst>
                                        <p:tav tm="0">
                                          <p:val>
                                            <p:strVal val="ppt_y"/>
                                          </p:val>
                                        </p:tav>
                                        <p:tav tm="100000">
                                          <p:val>
                                            <p:strVal val="0-ppt_h/2"/>
                                          </p:val>
                                        </p:tav>
                                      </p:tavLst>
                                    </p:anim>
                                    <p:set>
                                      <p:cBhvr>
                                        <p:cTn id="176" dur="1" fill="hold">
                                          <p:stCondLst>
                                            <p:cond delay="2999"/>
                                          </p:stCondLst>
                                        </p:cTn>
                                        <p:tgtEl>
                                          <p:spTgt spid="13"/>
                                        </p:tgtEl>
                                        <p:attrNameLst>
                                          <p:attrName>style.visibility</p:attrName>
                                        </p:attrNameLst>
                                      </p:cBhvr>
                                      <p:to>
                                        <p:strVal val="hidden"/>
                                      </p:to>
                                    </p:set>
                                  </p:childTnLst>
                                </p:cTn>
                              </p:par>
                              <p:par>
                                <p:cTn id="177" presetID="2" presetClass="exit" presetSubtype="9" fill="hold" grpId="2" nodeType="withEffect">
                                  <p:stCondLst>
                                    <p:cond delay="0"/>
                                  </p:stCondLst>
                                  <p:childTnLst>
                                    <p:anim calcmode="lin" valueType="num">
                                      <p:cBhvr additive="base">
                                        <p:cTn id="178" dur="3000"/>
                                        <p:tgtEl>
                                          <p:spTgt spid="15"/>
                                        </p:tgtEl>
                                        <p:attrNameLst>
                                          <p:attrName>ppt_x</p:attrName>
                                        </p:attrNameLst>
                                      </p:cBhvr>
                                      <p:tavLst>
                                        <p:tav tm="0">
                                          <p:val>
                                            <p:strVal val="ppt_x"/>
                                          </p:val>
                                        </p:tav>
                                        <p:tav tm="100000">
                                          <p:val>
                                            <p:strVal val="0-ppt_w/2"/>
                                          </p:val>
                                        </p:tav>
                                      </p:tavLst>
                                    </p:anim>
                                    <p:anim calcmode="lin" valueType="num">
                                      <p:cBhvr additive="base">
                                        <p:cTn id="179" dur="3000"/>
                                        <p:tgtEl>
                                          <p:spTgt spid="15"/>
                                        </p:tgtEl>
                                        <p:attrNameLst>
                                          <p:attrName>ppt_y</p:attrName>
                                        </p:attrNameLst>
                                      </p:cBhvr>
                                      <p:tavLst>
                                        <p:tav tm="0">
                                          <p:val>
                                            <p:strVal val="ppt_y"/>
                                          </p:val>
                                        </p:tav>
                                        <p:tav tm="100000">
                                          <p:val>
                                            <p:strVal val="0-ppt_h/2"/>
                                          </p:val>
                                        </p:tav>
                                      </p:tavLst>
                                    </p:anim>
                                    <p:set>
                                      <p:cBhvr>
                                        <p:cTn id="180" dur="1" fill="hold">
                                          <p:stCondLst>
                                            <p:cond delay="2999"/>
                                          </p:stCondLst>
                                        </p:cTn>
                                        <p:tgtEl>
                                          <p:spTgt spid="15"/>
                                        </p:tgtEl>
                                        <p:attrNameLst>
                                          <p:attrName>style.visibility</p:attrName>
                                        </p:attrNameLst>
                                      </p:cBhvr>
                                      <p:to>
                                        <p:strVal val="hidden"/>
                                      </p:to>
                                    </p:set>
                                  </p:childTnLst>
                                </p:cTn>
                              </p:par>
                              <p:par>
                                <p:cTn id="181" presetID="2" presetClass="exit" presetSubtype="9" fill="hold" grpId="2" nodeType="withEffect">
                                  <p:stCondLst>
                                    <p:cond delay="0"/>
                                  </p:stCondLst>
                                  <p:childTnLst>
                                    <p:anim calcmode="lin" valueType="num">
                                      <p:cBhvr additive="base">
                                        <p:cTn id="182" dur="3000"/>
                                        <p:tgtEl>
                                          <p:spTgt spid="17"/>
                                        </p:tgtEl>
                                        <p:attrNameLst>
                                          <p:attrName>ppt_x</p:attrName>
                                        </p:attrNameLst>
                                      </p:cBhvr>
                                      <p:tavLst>
                                        <p:tav tm="0">
                                          <p:val>
                                            <p:strVal val="ppt_x"/>
                                          </p:val>
                                        </p:tav>
                                        <p:tav tm="100000">
                                          <p:val>
                                            <p:strVal val="0-ppt_w/2"/>
                                          </p:val>
                                        </p:tav>
                                      </p:tavLst>
                                    </p:anim>
                                    <p:anim calcmode="lin" valueType="num">
                                      <p:cBhvr additive="base">
                                        <p:cTn id="183" dur="3000"/>
                                        <p:tgtEl>
                                          <p:spTgt spid="17"/>
                                        </p:tgtEl>
                                        <p:attrNameLst>
                                          <p:attrName>ppt_y</p:attrName>
                                        </p:attrNameLst>
                                      </p:cBhvr>
                                      <p:tavLst>
                                        <p:tav tm="0">
                                          <p:val>
                                            <p:strVal val="ppt_y"/>
                                          </p:val>
                                        </p:tav>
                                        <p:tav tm="100000">
                                          <p:val>
                                            <p:strVal val="0-ppt_h/2"/>
                                          </p:val>
                                        </p:tav>
                                      </p:tavLst>
                                    </p:anim>
                                    <p:set>
                                      <p:cBhvr>
                                        <p:cTn id="184" dur="1" fill="hold">
                                          <p:stCondLst>
                                            <p:cond delay="2999"/>
                                          </p:stCondLst>
                                        </p:cTn>
                                        <p:tgtEl>
                                          <p:spTgt spid="17"/>
                                        </p:tgtEl>
                                        <p:attrNameLst>
                                          <p:attrName>style.visibility</p:attrName>
                                        </p:attrNameLst>
                                      </p:cBhvr>
                                      <p:to>
                                        <p:strVal val="hidden"/>
                                      </p:to>
                                    </p:set>
                                  </p:childTnLst>
                                </p:cTn>
                              </p:par>
                              <p:par>
                                <p:cTn id="185" presetID="2" presetClass="exit" presetSubtype="9" fill="hold" grpId="2" nodeType="withEffect">
                                  <p:stCondLst>
                                    <p:cond delay="0"/>
                                  </p:stCondLst>
                                  <p:childTnLst>
                                    <p:anim calcmode="lin" valueType="num">
                                      <p:cBhvr additive="base">
                                        <p:cTn id="186" dur="3000"/>
                                        <p:tgtEl>
                                          <p:spTgt spid="19"/>
                                        </p:tgtEl>
                                        <p:attrNameLst>
                                          <p:attrName>ppt_x</p:attrName>
                                        </p:attrNameLst>
                                      </p:cBhvr>
                                      <p:tavLst>
                                        <p:tav tm="0">
                                          <p:val>
                                            <p:strVal val="ppt_x"/>
                                          </p:val>
                                        </p:tav>
                                        <p:tav tm="100000">
                                          <p:val>
                                            <p:strVal val="0-ppt_w/2"/>
                                          </p:val>
                                        </p:tav>
                                      </p:tavLst>
                                    </p:anim>
                                    <p:anim calcmode="lin" valueType="num">
                                      <p:cBhvr additive="base">
                                        <p:cTn id="187" dur="3000"/>
                                        <p:tgtEl>
                                          <p:spTgt spid="19"/>
                                        </p:tgtEl>
                                        <p:attrNameLst>
                                          <p:attrName>ppt_y</p:attrName>
                                        </p:attrNameLst>
                                      </p:cBhvr>
                                      <p:tavLst>
                                        <p:tav tm="0">
                                          <p:val>
                                            <p:strVal val="ppt_y"/>
                                          </p:val>
                                        </p:tav>
                                        <p:tav tm="100000">
                                          <p:val>
                                            <p:strVal val="0-ppt_h/2"/>
                                          </p:val>
                                        </p:tav>
                                      </p:tavLst>
                                    </p:anim>
                                    <p:set>
                                      <p:cBhvr>
                                        <p:cTn id="188" dur="1" fill="hold">
                                          <p:stCondLst>
                                            <p:cond delay="2999"/>
                                          </p:stCondLst>
                                        </p:cTn>
                                        <p:tgtEl>
                                          <p:spTgt spid="19"/>
                                        </p:tgtEl>
                                        <p:attrNameLst>
                                          <p:attrName>style.visibility</p:attrName>
                                        </p:attrNameLst>
                                      </p:cBhvr>
                                      <p:to>
                                        <p:strVal val="hidden"/>
                                      </p:to>
                                    </p:set>
                                  </p:childTnLst>
                                </p:cTn>
                              </p:par>
                              <p:par>
                                <p:cTn id="189" presetID="2" presetClass="exit" presetSubtype="3" fill="hold" grpId="2" nodeType="withEffect">
                                  <p:stCondLst>
                                    <p:cond delay="0"/>
                                  </p:stCondLst>
                                  <p:childTnLst>
                                    <p:anim calcmode="lin" valueType="num">
                                      <p:cBhvr additive="base">
                                        <p:cTn id="190" dur="3000"/>
                                        <p:tgtEl>
                                          <p:spTgt spid="4"/>
                                        </p:tgtEl>
                                        <p:attrNameLst>
                                          <p:attrName>ppt_x</p:attrName>
                                        </p:attrNameLst>
                                      </p:cBhvr>
                                      <p:tavLst>
                                        <p:tav tm="0">
                                          <p:val>
                                            <p:strVal val="ppt_x"/>
                                          </p:val>
                                        </p:tav>
                                        <p:tav tm="100000">
                                          <p:val>
                                            <p:strVal val="1+ppt_w/2"/>
                                          </p:val>
                                        </p:tav>
                                      </p:tavLst>
                                    </p:anim>
                                    <p:anim calcmode="lin" valueType="num">
                                      <p:cBhvr additive="base">
                                        <p:cTn id="191" dur="3000"/>
                                        <p:tgtEl>
                                          <p:spTgt spid="4"/>
                                        </p:tgtEl>
                                        <p:attrNameLst>
                                          <p:attrName>ppt_y</p:attrName>
                                        </p:attrNameLst>
                                      </p:cBhvr>
                                      <p:tavLst>
                                        <p:tav tm="0">
                                          <p:val>
                                            <p:strVal val="ppt_y"/>
                                          </p:val>
                                        </p:tav>
                                        <p:tav tm="100000">
                                          <p:val>
                                            <p:strVal val="0-ppt_h/2"/>
                                          </p:val>
                                        </p:tav>
                                      </p:tavLst>
                                    </p:anim>
                                    <p:set>
                                      <p:cBhvr>
                                        <p:cTn id="192" dur="1" fill="hold">
                                          <p:stCondLst>
                                            <p:cond delay="2999"/>
                                          </p:stCondLst>
                                        </p:cTn>
                                        <p:tgtEl>
                                          <p:spTgt spid="4"/>
                                        </p:tgtEl>
                                        <p:attrNameLst>
                                          <p:attrName>style.visibility</p:attrName>
                                        </p:attrNameLst>
                                      </p:cBhvr>
                                      <p:to>
                                        <p:strVal val="hidden"/>
                                      </p:to>
                                    </p:set>
                                  </p:childTnLst>
                                </p:cTn>
                              </p:par>
                              <p:par>
                                <p:cTn id="193" presetID="2" presetClass="exit" presetSubtype="3" fill="hold" grpId="2" nodeType="withEffect">
                                  <p:stCondLst>
                                    <p:cond delay="0"/>
                                  </p:stCondLst>
                                  <p:childTnLst>
                                    <p:anim calcmode="lin" valueType="num">
                                      <p:cBhvr additive="base">
                                        <p:cTn id="194" dur="3000"/>
                                        <p:tgtEl>
                                          <p:spTgt spid="6"/>
                                        </p:tgtEl>
                                        <p:attrNameLst>
                                          <p:attrName>ppt_x</p:attrName>
                                        </p:attrNameLst>
                                      </p:cBhvr>
                                      <p:tavLst>
                                        <p:tav tm="0">
                                          <p:val>
                                            <p:strVal val="ppt_x"/>
                                          </p:val>
                                        </p:tav>
                                        <p:tav tm="100000">
                                          <p:val>
                                            <p:strVal val="1+ppt_w/2"/>
                                          </p:val>
                                        </p:tav>
                                      </p:tavLst>
                                    </p:anim>
                                    <p:anim calcmode="lin" valueType="num">
                                      <p:cBhvr additive="base">
                                        <p:cTn id="195" dur="3000"/>
                                        <p:tgtEl>
                                          <p:spTgt spid="6"/>
                                        </p:tgtEl>
                                        <p:attrNameLst>
                                          <p:attrName>ppt_y</p:attrName>
                                        </p:attrNameLst>
                                      </p:cBhvr>
                                      <p:tavLst>
                                        <p:tav tm="0">
                                          <p:val>
                                            <p:strVal val="ppt_y"/>
                                          </p:val>
                                        </p:tav>
                                        <p:tav tm="100000">
                                          <p:val>
                                            <p:strVal val="0-ppt_h/2"/>
                                          </p:val>
                                        </p:tav>
                                      </p:tavLst>
                                    </p:anim>
                                    <p:set>
                                      <p:cBhvr>
                                        <p:cTn id="196" dur="1" fill="hold">
                                          <p:stCondLst>
                                            <p:cond delay="2999"/>
                                          </p:stCondLst>
                                        </p:cTn>
                                        <p:tgtEl>
                                          <p:spTgt spid="6"/>
                                        </p:tgtEl>
                                        <p:attrNameLst>
                                          <p:attrName>style.visibility</p:attrName>
                                        </p:attrNameLst>
                                      </p:cBhvr>
                                      <p:to>
                                        <p:strVal val="hidden"/>
                                      </p:to>
                                    </p:set>
                                  </p:childTnLst>
                                </p:cTn>
                              </p:par>
                              <p:par>
                                <p:cTn id="197" presetID="2" presetClass="exit" presetSubtype="3" fill="hold" grpId="2" nodeType="withEffect">
                                  <p:stCondLst>
                                    <p:cond delay="0"/>
                                  </p:stCondLst>
                                  <p:childTnLst>
                                    <p:anim calcmode="lin" valueType="num">
                                      <p:cBhvr additive="base">
                                        <p:cTn id="198" dur="3000"/>
                                        <p:tgtEl>
                                          <p:spTgt spid="8"/>
                                        </p:tgtEl>
                                        <p:attrNameLst>
                                          <p:attrName>ppt_x</p:attrName>
                                        </p:attrNameLst>
                                      </p:cBhvr>
                                      <p:tavLst>
                                        <p:tav tm="0">
                                          <p:val>
                                            <p:strVal val="ppt_x"/>
                                          </p:val>
                                        </p:tav>
                                        <p:tav tm="100000">
                                          <p:val>
                                            <p:strVal val="1+ppt_w/2"/>
                                          </p:val>
                                        </p:tav>
                                      </p:tavLst>
                                    </p:anim>
                                    <p:anim calcmode="lin" valueType="num">
                                      <p:cBhvr additive="base">
                                        <p:cTn id="199" dur="3000"/>
                                        <p:tgtEl>
                                          <p:spTgt spid="8"/>
                                        </p:tgtEl>
                                        <p:attrNameLst>
                                          <p:attrName>ppt_y</p:attrName>
                                        </p:attrNameLst>
                                      </p:cBhvr>
                                      <p:tavLst>
                                        <p:tav tm="0">
                                          <p:val>
                                            <p:strVal val="ppt_y"/>
                                          </p:val>
                                        </p:tav>
                                        <p:tav tm="100000">
                                          <p:val>
                                            <p:strVal val="0-ppt_h/2"/>
                                          </p:val>
                                        </p:tav>
                                      </p:tavLst>
                                    </p:anim>
                                    <p:set>
                                      <p:cBhvr>
                                        <p:cTn id="200" dur="1" fill="hold">
                                          <p:stCondLst>
                                            <p:cond delay="2999"/>
                                          </p:stCondLst>
                                        </p:cTn>
                                        <p:tgtEl>
                                          <p:spTgt spid="8"/>
                                        </p:tgtEl>
                                        <p:attrNameLst>
                                          <p:attrName>style.visibility</p:attrName>
                                        </p:attrNameLst>
                                      </p:cBhvr>
                                      <p:to>
                                        <p:strVal val="hidden"/>
                                      </p:to>
                                    </p:set>
                                  </p:childTnLst>
                                </p:cTn>
                              </p:par>
                              <p:par>
                                <p:cTn id="201" presetID="2" presetClass="exit" presetSubtype="3" fill="hold" grpId="2" nodeType="withEffect">
                                  <p:stCondLst>
                                    <p:cond delay="0"/>
                                  </p:stCondLst>
                                  <p:childTnLst>
                                    <p:anim calcmode="lin" valueType="num">
                                      <p:cBhvr additive="base">
                                        <p:cTn id="202" dur="3000"/>
                                        <p:tgtEl>
                                          <p:spTgt spid="10"/>
                                        </p:tgtEl>
                                        <p:attrNameLst>
                                          <p:attrName>ppt_x</p:attrName>
                                        </p:attrNameLst>
                                      </p:cBhvr>
                                      <p:tavLst>
                                        <p:tav tm="0">
                                          <p:val>
                                            <p:strVal val="ppt_x"/>
                                          </p:val>
                                        </p:tav>
                                        <p:tav tm="100000">
                                          <p:val>
                                            <p:strVal val="1+ppt_w/2"/>
                                          </p:val>
                                        </p:tav>
                                      </p:tavLst>
                                    </p:anim>
                                    <p:anim calcmode="lin" valueType="num">
                                      <p:cBhvr additive="base">
                                        <p:cTn id="203" dur="3000"/>
                                        <p:tgtEl>
                                          <p:spTgt spid="10"/>
                                        </p:tgtEl>
                                        <p:attrNameLst>
                                          <p:attrName>ppt_y</p:attrName>
                                        </p:attrNameLst>
                                      </p:cBhvr>
                                      <p:tavLst>
                                        <p:tav tm="0">
                                          <p:val>
                                            <p:strVal val="ppt_y"/>
                                          </p:val>
                                        </p:tav>
                                        <p:tav tm="100000">
                                          <p:val>
                                            <p:strVal val="0-ppt_h/2"/>
                                          </p:val>
                                        </p:tav>
                                      </p:tavLst>
                                    </p:anim>
                                    <p:set>
                                      <p:cBhvr>
                                        <p:cTn id="204" dur="1" fill="hold">
                                          <p:stCondLst>
                                            <p:cond delay="2999"/>
                                          </p:stCondLst>
                                        </p:cTn>
                                        <p:tgtEl>
                                          <p:spTgt spid="10"/>
                                        </p:tgtEl>
                                        <p:attrNameLst>
                                          <p:attrName>style.visibility</p:attrName>
                                        </p:attrNameLst>
                                      </p:cBhvr>
                                      <p:to>
                                        <p:strVal val="hidden"/>
                                      </p:to>
                                    </p:set>
                                  </p:childTnLst>
                                </p:cTn>
                              </p:par>
                              <p:par>
                                <p:cTn id="205" presetID="2" presetClass="exit" presetSubtype="3" fill="hold" grpId="2" nodeType="withEffect">
                                  <p:stCondLst>
                                    <p:cond delay="0"/>
                                  </p:stCondLst>
                                  <p:childTnLst>
                                    <p:anim calcmode="lin" valueType="num">
                                      <p:cBhvr additive="base">
                                        <p:cTn id="206" dur="3000"/>
                                        <p:tgtEl>
                                          <p:spTgt spid="12"/>
                                        </p:tgtEl>
                                        <p:attrNameLst>
                                          <p:attrName>ppt_x</p:attrName>
                                        </p:attrNameLst>
                                      </p:cBhvr>
                                      <p:tavLst>
                                        <p:tav tm="0">
                                          <p:val>
                                            <p:strVal val="ppt_x"/>
                                          </p:val>
                                        </p:tav>
                                        <p:tav tm="100000">
                                          <p:val>
                                            <p:strVal val="1+ppt_w/2"/>
                                          </p:val>
                                        </p:tav>
                                      </p:tavLst>
                                    </p:anim>
                                    <p:anim calcmode="lin" valueType="num">
                                      <p:cBhvr additive="base">
                                        <p:cTn id="207" dur="3000"/>
                                        <p:tgtEl>
                                          <p:spTgt spid="12"/>
                                        </p:tgtEl>
                                        <p:attrNameLst>
                                          <p:attrName>ppt_y</p:attrName>
                                        </p:attrNameLst>
                                      </p:cBhvr>
                                      <p:tavLst>
                                        <p:tav tm="0">
                                          <p:val>
                                            <p:strVal val="ppt_y"/>
                                          </p:val>
                                        </p:tav>
                                        <p:tav tm="100000">
                                          <p:val>
                                            <p:strVal val="0-ppt_h/2"/>
                                          </p:val>
                                        </p:tav>
                                      </p:tavLst>
                                    </p:anim>
                                    <p:set>
                                      <p:cBhvr>
                                        <p:cTn id="208" dur="1" fill="hold">
                                          <p:stCondLst>
                                            <p:cond delay="2999"/>
                                          </p:stCondLst>
                                        </p:cTn>
                                        <p:tgtEl>
                                          <p:spTgt spid="12"/>
                                        </p:tgtEl>
                                        <p:attrNameLst>
                                          <p:attrName>style.visibility</p:attrName>
                                        </p:attrNameLst>
                                      </p:cBhvr>
                                      <p:to>
                                        <p:strVal val="hidden"/>
                                      </p:to>
                                    </p:set>
                                  </p:childTnLst>
                                </p:cTn>
                              </p:par>
                              <p:par>
                                <p:cTn id="209" presetID="2" presetClass="exit" presetSubtype="3" fill="hold" grpId="2" nodeType="withEffect">
                                  <p:stCondLst>
                                    <p:cond delay="0"/>
                                  </p:stCondLst>
                                  <p:childTnLst>
                                    <p:anim calcmode="lin" valueType="num">
                                      <p:cBhvr additive="base">
                                        <p:cTn id="210" dur="3000"/>
                                        <p:tgtEl>
                                          <p:spTgt spid="14"/>
                                        </p:tgtEl>
                                        <p:attrNameLst>
                                          <p:attrName>ppt_x</p:attrName>
                                        </p:attrNameLst>
                                      </p:cBhvr>
                                      <p:tavLst>
                                        <p:tav tm="0">
                                          <p:val>
                                            <p:strVal val="ppt_x"/>
                                          </p:val>
                                        </p:tav>
                                        <p:tav tm="100000">
                                          <p:val>
                                            <p:strVal val="1+ppt_w/2"/>
                                          </p:val>
                                        </p:tav>
                                      </p:tavLst>
                                    </p:anim>
                                    <p:anim calcmode="lin" valueType="num">
                                      <p:cBhvr additive="base">
                                        <p:cTn id="211" dur="3000"/>
                                        <p:tgtEl>
                                          <p:spTgt spid="14"/>
                                        </p:tgtEl>
                                        <p:attrNameLst>
                                          <p:attrName>ppt_y</p:attrName>
                                        </p:attrNameLst>
                                      </p:cBhvr>
                                      <p:tavLst>
                                        <p:tav tm="0">
                                          <p:val>
                                            <p:strVal val="ppt_y"/>
                                          </p:val>
                                        </p:tav>
                                        <p:tav tm="100000">
                                          <p:val>
                                            <p:strVal val="0-ppt_h/2"/>
                                          </p:val>
                                        </p:tav>
                                      </p:tavLst>
                                    </p:anim>
                                    <p:set>
                                      <p:cBhvr>
                                        <p:cTn id="212" dur="1" fill="hold">
                                          <p:stCondLst>
                                            <p:cond delay="2999"/>
                                          </p:stCondLst>
                                        </p:cTn>
                                        <p:tgtEl>
                                          <p:spTgt spid="14"/>
                                        </p:tgtEl>
                                        <p:attrNameLst>
                                          <p:attrName>style.visibility</p:attrName>
                                        </p:attrNameLst>
                                      </p:cBhvr>
                                      <p:to>
                                        <p:strVal val="hidden"/>
                                      </p:to>
                                    </p:set>
                                  </p:childTnLst>
                                </p:cTn>
                              </p:par>
                              <p:par>
                                <p:cTn id="213" presetID="2" presetClass="exit" presetSubtype="3" fill="hold" grpId="2" nodeType="withEffect">
                                  <p:stCondLst>
                                    <p:cond delay="0"/>
                                  </p:stCondLst>
                                  <p:childTnLst>
                                    <p:anim calcmode="lin" valueType="num">
                                      <p:cBhvr additive="base">
                                        <p:cTn id="214" dur="3000"/>
                                        <p:tgtEl>
                                          <p:spTgt spid="16"/>
                                        </p:tgtEl>
                                        <p:attrNameLst>
                                          <p:attrName>ppt_x</p:attrName>
                                        </p:attrNameLst>
                                      </p:cBhvr>
                                      <p:tavLst>
                                        <p:tav tm="0">
                                          <p:val>
                                            <p:strVal val="ppt_x"/>
                                          </p:val>
                                        </p:tav>
                                        <p:tav tm="100000">
                                          <p:val>
                                            <p:strVal val="1+ppt_w/2"/>
                                          </p:val>
                                        </p:tav>
                                      </p:tavLst>
                                    </p:anim>
                                    <p:anim calcmode="lin" valueType="num">
                                      <p:cBhvr additive="base">
                                        <p:cTn id="215" dur="3000"/>
                                        <p:tgtEl>
                                          <p:spTgt spid="16"/>
                                        </p:tgtEl>
                                        <p:attrNameLst>
                                          <p:attrName>ppt_y</p:attrName>
                                        </p:attrNameLst>
                                      </p:cBhvr>
                                      <p:tavLst>
                                        <p:tav tm="0">
                                          <p:val>
                                            <p:strVal val="ppt_y"/>
                                          </p:val>
                                        </p:tav>
                                        <p:tav tm="100000">
                                          <p:val>
                                            <p:strVal val="0-ppt_h/2"/>
                                          </p:val>
                                        </p:tav>
                                      </p:tavLst>
                                    </p:anim>
                                    <p:set>
                                      <p:cBhvr>
                                        <p:cTn id="216" dur="1" fill="hold">
                                          <p:stCondLst>
                                            <p:cond delay="2999"/>
                                          </p:stCondLst>
                                        </p:cTn>
                                        <p:tgtEl>
                                          <p:spTgt spid="16"/>
                                        </p:tgtEl>
                                        <p:attrNameLst>
                                          <p:attrName>style.visibility</p:attrName>
                                        </p:attrNameLst>
                                      </p:cBhvr>
                                      <p:to>
                                        <p:strVal val="hidden"/>
                                      </p:to>
                                    </p:set>
                                  </p:childTnLst>
                                </p:cTn>
                              </p:par>
                              <p:par>
                                <p:cTn id="217" presetID="2" presetClass="exit" presetSubtype="3" fill="hold" grpId="2" nodeType="withEffect">
                                  <p:stCondLst>
                                    <p:cond delay="0"/>
                                  </p:stCondLst>
                                  <p:childTnLst>
                                    <p:anim calcmode="lin" valueType="num">
                                      <p:cBhvr additive="base">
                                        <p:cTn id="218" dur="3000"/>
                                        <p:tgtEl>
                                          <p:spTgt spid="18"/>
                                        </p:tgtEl>
                                        <p:attrNameLst>
                                          <p:attrName>ppt_x</p:attrName>
                                        </p:attrNameLst>
                                      </p:cBhvr>
                                      <p:tavLst>
                                        <p:tav tm="0">
                                          <p:val>
                                            <p:strVal val="ppt_x"/>
                                          </p:val>
                                        </p:tav>
                                        <p:tav tm="100000">
                                          <p:val>
                                            <p:strVal val="1+ppt_w/2"/>
                                          </p:val>
                                        </p:tav>
                                      </p:tavLst>
                                    </p:anim>
                                    <p:anim calcmode="lin" valueType="num">
                                      <p:cBhvr additive="base">
                                        <p:cTn id="219" dur="3000"/>
                                        <p:tgtEl>
                                          <p:spTgt spid="18"/>
                                        </p:tgtEl>
                                        <p:attrNameLst>
                                          <p:attrName>ppt_y</p:attrName>
                                        </p:attrNameLst>
                                      </p:cBhvr>
                                      <p:tavLst>
                                        <p:tav tm="0">
                                          <p:val>
                                            <p:strVal val="ppt_y"/>
                                          </p:val>
                                        </p:tav>
                                        <p:tav tm="100000">
                                          <p:val>
                                            <p:strVal val="0-ppt_h/2"/>
                                          </p:val>
                                        </p:tav>
                                      </p:tavLst>
                                    </p:anim>
                                    <p:set>
                                      <p:cBhvr>
                                        <p:cTn id="220" dur="1" fill="hold">
                                          <p:stCondLst>
                                            <p:cond delay="2999"/>
                                          </p:stCondLst>
                                        </p:cTn>
                                        <p:tgtEl>
                                          <p:spTgt spid="18"/>
                                        </p:tgtEl>
                                        <p:attrNameLst>
                                          <p:attrName>style.visibility</p:attrName>
                                        </p:attrNameLst>
                                      </p:cBhvr>
                                      <p:to>
                                        <p:strVal val="hidden"/>
                                      </p:to>
                                    </p:set>
                                  </p:childTnLst>
                                </p:cTn>
                              </p:par>
                              <p:par>
                                <p:cTn id="221" presetID="2" presetClass="exit" presetSubtype="3" fill="hold" grpId="2" nodeType="withEffect">
                                  <p:stCondLst>
                                    <p:cond delay="0"/>
                                  </p:stCondLst>
                                  <p:childTnLst>
                                    <p:anim calcmode="lin" valueType="num">
                                      <p:cBhvr additive="base">
                                        <p:cTn id="222" dur="3000"/>
                                        <p:tgtEl>
                                          <p:spTgt spid="20"/>
                                        </p:tgtEl>
                                        <p:attrNameLst>
                                          <p:attrName>ppt_x</p:attrName>
                                        </p:attrNameLst>
                                      </p:cBhvr>
                                      <p:tavLst>
                                        <p:tav tm="0">
                                          <p:val>
                                            <p:strVal val="ppt_x"/>
                                          </p:val>
                                        </p:tav>
                                        <p:tav tm="100000">
                                          <p:val>
                                            <p:strVal val="1+ppt_w/2"/>
                                          </p:val>
                                        </p:tav>
                                      </p:tavLst>
                                    </p:anim>
                                    <p:anim calcmode="lin" valueType="num">
                                      <p:cBhvr additive="base">
                                        <p:cTn id="223" dur="3000"/>
                                        <p:tgtEl>
                                          <p:spTgt spid="20"/>
                                        </p:tgtEl>
                                        <p:attrNameLst>
                                          <p:attrName>ppt_y</p:attrName>
                                        </p:attrNameLst>
                                      </p:cBhvr>
                                      <p:tavLst>
                                        <p:tav tm="0">
                                          <p:val>
                                            <p:strVal val="ppt_y"/>
                                          </p:val>
                                        </p:tav>
                                        <p:tav tm="100000">
                                          <p:val>
                                            <p:strVal val="0-ppt_h/2"/>
                                          </p:val>
                                        </p:tav>
                                      </p:tavLst>
                                    </p:anim>
                                    <p:set>
                                      <p:cBhvr>
                                        <p:cTn id="224" dur="1" fill="hold">
                                          <p:stCondLst>
                                            <p:cond delay="2999"/>
                                          </p:stCondLst>
                                        </p:cTn>
                                        <p:tgtEl>
                                          <p:spTgt spid="20"/>
                                        </p:tgtEl>
                                        <p:attrNameLst>
                                          <p:attrName>style.visibility</p:attrName>
                                        </p:attrNameLst>
                                      </p:cBhvr>
                                      <p:to>
                                        <p:strVal val="hidden"/>
                                      </p:to>
                                    </p:set>
                                  </p:childTnLst>
                                </p:cTn>
                              </p:par>
                              <p:par>
                                <p:cTn id="225" presetID="17" presetClass="entr" presetSubtype="4" fill="hold" nodeType="withEffect">
                                  <p:stCondLst>
                                    <p:cond delay="0"/>
                                  </p:stCondLst>
                                  <p:childTnLst>
                                    <p:set>
                                      <p:cBhvr>
                                        <p:cTn id="226" dur="1" fill="hold">
                                          <p:stCondLst>
                                            <p:cond delay="0"/>
                                          </p:stCondLst>
                                        </p:cTn>
                                        <p:tgtEl>
                                          <p:spTgt spid="2"/>
                                        </p:tgtEl>
                                        <p:attrNameLst>
                                          <p:attrName>style.visibility</p:attrName>
                                        </p:attrNameLst>
                                      </p:cBhvr>
                                      <p:to>
                                        <p:strVal val="visible"/>
                                      </p:to>
                                    </p:set>
                                    <p:anim calcmode="lin" valueType="num">
                                      <p:cBhvr>
                                        <p:cTn id="227" dur="3000" fill="hold"/>
                                        <p:tgtEl>
                                          <p:spTgt spid="2"/>
                                        </p:tgtEl>
                                        <p:attrNameLst>
                                          <p:attrName>ppt_x</p:attrName>
                                        </p:attrNameLst>
                                      </p:cBhvr>
                                      <p:tavLst>
                                        <p:tav tm="0">
                                          <p:val>
                                            <p:strVal val="#ppt_x"/>
                                          </p:val>
                                        </p:tav>
                                        <p:tav tm="100000">
                                          <p:val>
                                            <p:strVal val="#ppt_x"/>
                                          </p:val>
                                        </p:tav>
                                      </p:tavLst>
                                    </p:anim>
                                    <p:anim calcmode="lin" valueType="num">
                                      <p:cBhvr>
                                        <p:cTn id="228" dur="3000" fill="hold"/>
                                        <p:tgtEl>
                                          <p:spTgt spid="2"/>
                                        </p:tgtEl>
                                        <p:attrNameLst>
                                          <p:attrName>ppt_y</p:attrName>
                                        </p:attrNameLst>
                                      </p:cBhvr>
                                      <p:tavLst>
                                        <p:tav tm="0">
                                          <p:val>
                                            <p:strVal val="#ppt_y+#ppt_h/2"/>
                                          </p:val>
                                        </p:tav>
                                        <p:tav tm="100000">
                                          <p:val>
                                            <p:strVal val="#ppt_y"/>
                                          </p:val>
                                        </p:tav>
                                      </p:tavLst>
                                    </p:anim>
                                    <p:anim calcmode="lin" valueType="num">
                                      <p:cBhvr>
                                        <p:cTn id="229" dur="3000" fill="hold"/>
                                        <p:tgtEl>
                                          <p:spTgt spid="2"/>
                                        </p:tgtEl>
                                        <p:attrNameLst>
                                          <p:attrName>ppt_w</p:attrName>
                                        </p:attrNameLst>
                                      </p:cBhvr>
                                      <p:tavLst>
                                        <p:tav tm="0">
                                          <p:val>
                                            <p:strVal val="#ppt_w"/>
                                          </p:val>
                                        </p:tav>
                                        <p:tav tm="100000">
                                          <p:val>
                                            <p:strVal val="#ppt_w"/>
                                          </p:val>
                                        </p:tav>
                                      </p:tavLst>
                                    </p:anim>
                                    <p:anim calcmode="lin" valueType="num">
                                      <p:cBhvr>
                                        <p:cTn id="230" dur="3000" fill="hold"/>
                                        <p:tgtEl>
                                          <p:spTgt spid="2"/>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4" grpId="0" animBg="1"/>
      <p:bldP spid="4" grpId="1" animBg="1"/>
      <p:bldP spid="4" grpId="2" animBg="1"/>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P spid="17" grpId="1" animBg="1"/>
      <p:bldP spid="17" grpId="2" animBg="1"/>
      <p:bldP spid="18" grpId="0" animBg="1"/>
      <p:bldP spid="18" grpId="1" animBg="1"/>
      <p:bldP spid="18" grpId="2" animBg="1"/>
      <p:bldP spid="19" grpId="0" animBg="1"/>
      <p:bldP spid="19" grpId="1" animBg="1"/>
      <p:bldP spid="19" grpId="2" animBg="1"/>
      <p:bldP spid="20" grpId="0" animBg="1"/>
      <p:bldP spid="20" grpId="1" animBg="1"/>
      <p:bldP spid="20" grpId="2" animBg="1"/>
      <p:bldP spid="21"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600x900_house_in_lavender_field-1577287.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Marco"/>
          <p:cNvSpPr/>
          <p:nvPr/>
        </p:nvSpPr>
        <p:spPr>
          <a:xfrm>
            <a:off x="3500430" y="1928808"/>
            <a:ext cx="2143140" cy="642942"/>
          </a:xfrm>
          <a:prstGeom prst="frame">
            <a:avLst>
              <a:gd name="adj1" fmla="val 30278"/>
            </a:avLst>
          </a:prstGeom>
          <a:gradFill flip="none" rotWithShape="1">
            <a:gsLst>
              <a:gs pos="70000">
                <a:srgbClr val="9999FF"/>
              </a:gs>
              <a:gs pos="50000">
                <a:srgbClr val="744ED2">
                  <a:shade val="67500"/>
                  <a:satMod val="115000"/>
                </a:srgbClr>
              </a:gs>
              <a:gs pos="100000">
                <a:srgbClr val="744ED2">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 name="3 Marco"/>
          <p:cNvSpPr/>
          <p:nvPr/>
        </p:nvSpPr>
        <p:spPr>
          <a:xfrm>
            <a:off x="3500430" y="2571750"/>
            <a:ext cx="2143140" cy="642942"/>
          </a:xfrm>
          <a:prstGeom prst="frame">
            <a:avLst>
              <a:gd name="adj1" fmla="val 30278"/>
            </a:avLst>
          </a:prstGeom>
          <a:gradFill flip="none" rotWithShape="1">
            <a:gsLst>
              <a:gs pos="70000">
                <a:srgbClr val="9999FF"/>
              </a:gs>
              <a:gs pos="50000">
                <a:srgbClr val="744ED2">
                  <a:shade val="67500"/>
                  <a:satMod val="115000"/>
                </a:srgbClr>
              </a:gs>
              <a:gs pos="100000">
                <a:srgbClr val="744ED2">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 name="4 Marco"/>
          <p:cNvSpPr/>
          <p:nvPr/>
        </p:nvSpPr>
        <p:spPr>
          <a:xfrm rot="5400000">
            <a:off x="2536016" y="2250281"/>
            <a:ext cx="1285885" cy="642942"/>
          </a:xfrm>
          <a:prstGeom prst="frame">
            <a:avLst>
              <a:gd name="adj1" fmla="val 30278"/>
            </a:avLst>
          </a:prstGeom>
          <a:gradFill flip="none" rotWithShape="1">
            <a:gsLst>
              <a:gs pos="70000">
                <a:srgbClr val="9999FF"/>
              </a:gs>
              <a:gs pos="50000">
                <a:srgbClr val="744ED2">
                  <a:shade val="67500"/>
                  <a:satMod val="115000"/>
                </a:srgbClr>
              </a:gs>
              <a:gs pos="100000">
                <a:srgbClr val="744ED2">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Marco"/>
          <p:cNvSpPr/>
          <p:nvPr/>
        </p:nvSpPr>
        <p:spPr>
          <a:xfrm rot="5400000">
            <a:off x="5322099" y="2250280"/>
            <a:ext cx="1285885" cy="642942"/>
          </a:xfrm>
          <a:prstGeom prst="frame">
            <a:avLst>
              <a:gd name="adj1" fmla="val 30278"/>
            </a:avLst>
          </a:prstGeom>
          <a:gradFill flip="none" rotWithShape="1">
            <a:gsLst>
              <a:gs pos="70000">
                <a:srgbClr val="9999FF"/>
              </a:gs>
              <a:gs pos="50000">
                <a:srgbClr val="744ED2">
                  <a:shade val="67500"/>
                  <a:satMod val="115000"/>
                </a:srgbClr>
              </a:gs>
              <a:gs pos="100000">
                <a:srgbClr val="744ED2">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Marco"/>
          <p:cNvSpPr/>
          <p:nvPr/>
        </p:nvSpPr>
        <p:spPr>
          <a:xfrm>
            <a:off x="3786182" y="1285866"/>
            <a:ext cx="1643074" cy="642942"/>
          </a:xfrm>
          <a:prstGeom prst="frame">
            <a:avLst>
              <a:gd name="adj1" fmla="val 30278"/>
            </a:avLst>
          </a:prstGeom>
          <a:gradFill flip="none" rotWithShape="1">
            <a:gsLst>
              <a:gs pos="70000">
                <a:srgbClr val="9999FF"/>
              </a:gs>
              <a:gs pos="50000">
                <a:srgbClr val="744ED2">
                  <a:shade val="67500"/>
                  <a:satMod val="115000"/>
                </a:srgbClr>
              </a:gs>
              <a:gs pos="100000">
                <a:srgbClr val="744ED2">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Marco"/>
          <p:cNvSpPr/>
          <p:nvPr/>
        </p:nvSpPr>
        <p:spPr>
          <a:xfrm>
            <a:off x="3786182" y="3214692"/>
            <a:ext cx="1643074" cy="642942"/>
          </a:xfrm>
          <a:prstGeom prst="frame">
            <a:avLst>
              <a:gd name="adj1" fmla="val 30278"/>
            </a:avLst>
          </a:prstGeom>
          <a:gradFill flip="none" rotWithShape="1">
            <a:gsLst>
              <a:gs pos="70000">
                <a:srgbClr val="9999FF"/>
              </a:gs>
              <a:gs pos="50000">
                <a:srgbClr val="744ED2">
                  <a:shade val="67500"/>
                  <a:satMod val="115000"/>
                </a:srgbClr>
              </a:gs>
              <a:gs pos="100000">
                <a:srgbClr val="744ED2">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Marco"/>
          <p:cNvSpPr/>
          <p:nvPr/>
        </p:nvSpPr>
        <p:spPr>
          <a:xfrm rot="5400000">
            <a:off x="2071671" y="2285997"/>
            <a:ext cx="928692" cy="642942"/>
          </a:xfrm>
          <a:prstGeom prst="frame">
            <a:avLst>
              <a:gd name="adj1" fmla="val 30278"/>
            </a:avLst>
          </a:prstGeom>
          <a:gradFill flip="none" rotWithShape="1">
            <a:gsLst>
              <a:gs pos="70000">
                <a:srgbClr val="9999FF"/>
              </a:gs>
              <a:gs pos="50000">
                <a:srgbClr val="744ED2">
                  <a:shade val="67500"/>
                  <a:satMod val="115000"/>
                </a:srgbClr>
              </a:gs>
              <a:gs pos="100000">
                <a:srgbClr val="744ED2">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Marco"/>
          <p:cNvSpPr/>
          <p:nvPr/>
        </p:nvSpPr>
        <p:spPr>
          <a:xfrm rot="5400000">
            <a:off x="6143637" y="2285997"/>
            <a:ext cx="928692" cy="642942"/>
          </a:xfrm>
          <a:prstGeom prst="frame">
            <a:avLst>
              <a:gd name="adj1" fmla="val 30278"/>
            </a:avLst>
          </a:prstGeom>
          <a:gradFill flip="none" rotWithShape="1">
            <a:gsLst>
              <a:gs pos="70000">
                <a:srgbClr val="9999FF"/>
              </a:gs>
              <a:gs pos="50000">
                <a:srgbClr val="744ED2">
                  <a:shade val="67500"/>
                  <a:satMod val="115000"/>
                </a:srgbClr>
              </a:gs>
              <a:gs pos="100000">
                <a:srgbClr val="744ED2">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Marco"/>
          <p:cNvSpPr/>
          <p:nvPr/>
        </p:nvSpPr>
        <p:spPr>
          <a:xfrm>
            <a:off x="4000496" y="642924"/>
            <a:ext cx="1285884" cy="642942"/>
          </a:xfrm>
          <a:prstGeom prst="frame">
            <a:avLst>
              <a:gd name="adj1" fmla="val 30278"/>
            </a:avLst>
          </a:prstGeom>
          <a:gradFill flip="none" rotWithShape="1">
            <a:gsLst>
              <a:gs pos="70000">
                <a:srgbClr val="9999FF"/>
              </a:gs>
              <a:gs pos="50000">
                <a:srgbClr val="744ED2">
                  <a:shade val="67500"/>
                  <a:satMod val="115000"/>
                </a:srgbClr>
              </a:gs>
              <a:gs pos="100000">
                <a:srgbClr val="744ED2">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Marco"/>
          <p:cNvSpPr/>
          <p:nvPr/>
        </p:nvSpPr>
        <p:spPr>
          <a:xfrm>
            <a:off x="4000496" y="3857634"/>
            <a:ext cx="1285884" cy="642942"/>
          </a:xfrm>
          <a:prstGeom prst="frame">
            <a:avLst>
              <a:gd name="adj1" fmla="val 30278"/>
            </a:avLst>
          </a:prstGeom>
          <a:gradFill flip="none" rotWithShape="1">
            <a:gsLst>
              <a:gs pos="70000">
                <a:srgbClr val="9999FF"/>
              </a:gs>
              <a:gs pos="50000">
                <a:srgbClr val="744ED2">
                  <a:shade val="67500"/>
                  <a:satMod val="115000"/>
                </a:srgbClr>
              </a:gs>
              <a:gs pos="100000">
                <a:srgbClr val="744ED2">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Marco"/>
          <p:cNvSpPr/>
          <p:nvPr/>
        </p:nvSpPr>
        <p:spPr>
          <a:xfrm rot="5400000">
            <a:off x="1714480" y="2428874"/>
            <a:ext cx="571504" cy="428628"/>
          </a:xfrm>
          <a:prstGeom prst="frame">
            <a:avLst>
              <a:gd name="adj1" fmla="val 30278"/>
            </a:avLst>
          </a:prstGeom>
          <a:gradFill flip="none" rotWithShape="1">
            <a:gsLst>
              <a:gs pos="70000">
                <a:srgbClr val="9999FF"/>
              </a:gs>
              <a:gs pos="50000">
                <a:srgbClr val="744ED2">
                  <a:shade val="67500"/>
                  <a:satMod val="115000"/>
                </a:srgbClr>
              </a:gs>
              <a:gs pos="100000">
                <a:srgbClr val="744ED2">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Marco"/>
          <p:cNvSpPr/>
          <p:nvPr/>
        </p:nvSpPr>
        <p:spPr>
          <a:xfrm rot="5400000">
            <a:off x="6858016" y="2357436"/>
            <a:ext cx="642942" cy="500066"/>
          </a:xfrm>
          <a:prstGeom prst="frame">
            <a:avLst>
              <a:gd name="adj1" fmla="val 30278"/>
            </a:avLst>
          </a:prstGeom>
          <a:gradFill flip="none" rotWithShape="1">
            <a:gsLst>
              <a:gs pos="70000">
                <a:srgbClr val="9999FF"/>
              </a:gs>
              <a:gs pos="50000">
                <a:srgbClr val="744ED2">
                  <a:shade val="67500"/>
                  <a:satMod val="115000"/>
                </a:srgbClr>
              </a:gs>
              <a:gs pos="100000">
                <a:srgbClr val="744ED2">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Marco"/>
          <p:cNvSpPr/>
          <p:nvPr/>
        </p:nvSpPr>
        <p:spPr>
          <a:xfrm>
            <a:off x="4143372" y="214296"/>
            <a:ext cx="1000132" cy="428646"/>
          </a:xfrm>
          <a:prstGeom prst="frame">
            <a:avLst>
              <a:gd name="adj1" fmla="val 30278"/>
            </a:avLst>
          </a:prstGeom>
          <a:gradFill flip="none" rotWithShape="1">
            <a:gsLst>
              <a:gs pos="70000">
                <a:srgbClr val="9999FF"/>
              </a:gs>
              <a:gs pos="50000">
                <a:srgbClr val="744ED2">
                  <a:shade val="67500"/>
                  <a:satMod val="115000"/>
                </a:srgbClr>
              </a:gs>
              <a:gs pos="100000">
                <a:srgbClr val="744ED2">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Marco"/>
          <p:cNvSpPr/>
          <p:nvPr/>
        </p:nvSpPr>
        <p:spPr>
          <a:xfrm>
            <a:off x="4143372" y="4500576"/>
            <a:ext cx="1000132" cy="428646"/>
          </a:xfrm>
          <a:prstGeom prst="frame">
            <a:avLst>
              <a:gd name="adj1" fmla="val 30278"/>
            </a:avLst>
          </a:prstGeom>
          <a:gradFill flip="none" rotWithShape="1">
            <a:gsLst>
              <a:gs pos="70000">
                <a:srgbClr val="9999FF"/>
              </a:gs>
              <a:gs pos="50000">
                <a:srgbClr val="744ED2">
                  <a:shade val="67500"/>
                  <a:satMod val="115000"/>
                </a:srgbClr>
              </a:gs>
              <a:gs pos="100000">
                <a:srgbClr val="744ED2">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Marco"/>
          <p:cNvSpPr/>
          <p:nvPr/>
        </p:nvSpPr>
        <p:spPr>
          <a:xfrm rot="5400000">
            <a:off x="1393009" y="2464593"/>
            <a:ext cx="428628" cy="357190"/>
          </a:xfrm>
          <a:prstGeom prst="frame">
            <a:avLst>
              <a:gd name="adj1" fmla="val 30278"/>
            </a:avLst>
          </a:prstGeom>
          <a:gradFill flip="none" rotWithShape="1">
            <a:gsLst>
              <a:gs pos="70000">
                <a:srgbClr val="9999FF"/>
              </a:gs>
              <a:gs pos="50000">
                <a:srgbClr val="744ED2">
                  <a:shade val="67500"/>
                  <a:satMod val="115000"/>
                </a:srgbClr>
              </a:gs>
              <a:gs pos="100000">
                <a:srgbClr val="744ED2">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8" name="17 Marco"/>
          <p:cNvSpPr/>
          <p:nvPr/>
        </p:nvSpPr>
        <p:spPr>
          <a:xfrm rot="5400000">
            <a:off x="7393801" y="2464593"/>
            <a:ext cx="428628" cy="357190"/>
          </a:xfrm>
          <a:prstGeom prst="frame">
            <a:avLst>
              <a:gd name="adj1" fmla="val 30278"/>
            </a:avLst>
          </a:prstGeom>
          <a:gradFill flip="none" rotWithShape="1">
            <a:gsLst>
              <a:gs pos="70000">
                <a:srgbClr val="9999FF"/>
              </a:gs>
              <a:gs pos="50000">
                <a:srgbClr val="744ED2">
                  <a:shade val="67500"/>
                  <a:satMod val="115000"/>
                </a:srgbClr>
              </a:gs>
              <a:gs pos="100000">
                <a:srgbClr val="744ED2">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9" name="18 Rectángulo"/>
          <p:cNvSpPr/>
          <p:nvPr/>
        </p:nvSpPr>
        <p:spPr>
          <a:xfrm>
            <a:off x="-357222" y="-428646"/>
            <a:ext cx="9929882" cy="6072230"/>
          </a:xfrm>
          <a:prstGeom prst="rect">
            <a:avLst/>
          </a:prstGeom>
          <a:gradFill flip="none" rotWithShape="1">
            <a:gsLst>
              <a:gs pos="0">
                <a:srgbClr val="982EDA"/>
              </a:gs>
              <a:gs pos="50000">
                <a:srgbClr val="744ED2">
                  <a:shade val="67500"/>
                  <a:satMod val="115000"/>
                </a:srgbClr>
              </a:gs>
              <a:gs pos="100000">
                <a:srgbClr val="744ED2">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9"/>
                                        </p:tgtEl>
                                        <p:attrNameLst>
                                          <p:attrName>style.opacity</p:attrName>
                                        </p:attrNameLst>
                                      </p:cBhvr>
                                      <p:to>
                                        <p:strVal val="0"/>
                                      </p:to>
                                    </p:set>
                                    <p:animEffect filter="image" prLst="opacity: 0">
                                      <p:cBhvr rctx="IE">
                                        <p:cTn id="7" dur="indefinite"/>
                                        <p:tgtEl>
                                          <p:spTgt spid="19"/>
                                        </p:tgtEl>
                                      </p:cBhvr>
                                    </p:animEffect>
                                  </p:childTnLst>
                                </p:cTn>
                              </p:par>
                              <p:par>
                                <p:cTn id="8" presetID="2" presetClass="entr" presetSubtype="4"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 calcmode="lin" valueType="num">
                                      <p:cBhvr additive="base">
                                        <p:cTn id="10" dur="2000" fill="hold"/>
                                        <p:tgtEl>
                                          <p:spTgt spid="3"/>
                                        </p:tgtEl>
                                        <p:attrNameLst>
                                          <p:attrName>ppt_x</p:attrName>
                                        </p:attrNameLst>
                                      </p:cBhvr>
                                      <p:tavLst>
                                        <p:tav tm="0">
                                          <p:val>
                                            <p:strVal val="#ppt_x"/>
                                          </p:val>
                                        </p:tav>
                                        <p:tav tm="100000">
                                          <p:val>
                                            <p:strVal val="#ppt_x"/>
                                          </p:val>
                                        </p:tav>
                                      </p:tavLst>
                                    </p:anim>
                                    <p:anim calcmode="lin" valueType="num">
                                      <p:cBhvr additive="base">
                                        <p:cTn id="11" dur="2000" fill="hold"/>
                                        <p:tgtEl>
                                          <p:spTgt spid="3"/>
                                        </p:tgtEl>
                                        <p:attrNameLst>
                                          <p:attrName>ppt_y</p:attrName>
                                        </p:attrNameLst>
                                      </p:cBhvr>
                                      <p:tavLst>
                                        <p:tav tm="0">
                                          <p:val>
                                            <p:strVal val="1+#ppt_h/2"/>
                                          </p:val>
                                        </p:tav>
                                        <p:tav tm="100000">
                                          <p:val>
                                            <p:strVal val="#ppt_y"/>
                                          </p:val>
                                        </p:tav>
                                      </p:tavLst>
                                    </p:anim>
                                  </p:childTnLst>
                                </p:cTn>
                              </p:par>
                              <p:par>
                                <p:cTn id="12" presetID="2" presetClass="entr" presetSubtype="4" fill="hold" grpId="0" nodeType="with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additive="base">
                                        <p:cTn id="14" dur="2000" fill="hold"/>
                                        <p:tgtEl>
                                          <p:spTgt spid="7"/>
                                        </p:tgtEl>
                                        <p:attrNameLst>
                                          <p:attrName>ppt_x</p:attrName>
                                        </p:attrNameLst>
                                      </p:cBhvr>
                                      <p:tavLst>
                                        <p:tav tm="0">
                                          <p:val>
                                            <p:strVal val="#ppt_x"/>
                                          </p:val>
                                        </p:tav>
                                        <p:tav tm="100000">
                                          <p:val>
                                            <p:strVal val="#ppt_x"/>
                                          </p:val>
                                        </p:tav>
                                      </p:tavLst>
                                    </p:anim>
                                    <p:anim calcmode="lin" valueType="num">
                                      <p:cBhvr additive="base">
                                        <p:cTn id="15" dur="2000" fill="hold"/>
                                        <p:tgtEl>
                                          <p:spTgt spid="7"/>
                                        </p:tgtEl>
                                        <p:attrNameLst>
                                          <p:attrName>ppt_y</p:attrName>
                                        </p:attrNameLst>
                                      </p:cBhvr>
                                      <p:tavLst>
                                        <p:tav tm="0">
                                          <p:val>
                                            <p:strVal val="1+#ppt_h/2"/>
                                          </p:val>
                                        </p:tav>
                                        <p:tav tm="100000">
                                          <p:val>
                                            <p:strVal val="#ppt_y"/>
                                          </p:val>
                                        </p:tav>
                                      </p:tavLst>
                                    </p:anim>
                                  </p:childTnLst>
                                </p:cTn>
                              </p:par>
                              <p:par>
                                <p:cTn id="16" presetID="2" presetClass="entr" presetSubtype="4" fill="hold" grpId="0" nodeType="withEffect">
                                  <p:stCondLst>
                                    <p:cond delay="0"/>
                                  </p:stCondLst>
                                  <p:childTnLst>
                                    <p:set>
                                      <p:cBhvr>
                                        <p:cTn id="17" dur="1" fill="hold">
                                          <p:stCondLst>
                                            <p:cond delay="0"/>
                                          </p:stCondLst>
                                        </p:cTn>
                                        <p:tgtEl>
                                          <p:spTgt spid="11"/>
                                        </p:tgtEl>
                                        <p:attrNameLst>
                                          <p:attrName>style.visibility</p:attrName>
                                        </p:attrNameLst>
                                      </p:cBhvr>
                                      <p:to>
                                        <p:strVal val="visible"/>
                                      </p:to>
                                    </p:set>
                                    <p:anim calcmode="lin" valueType="num">
                                      <p:cBhvr additive="base">
                                        <p:cTn id="18" dur="2000" fill="hold"/>
                                        <p:tgtEl>
                                          <p:spTgt spid="11"/>
                                        </p:tgtEl>
                                        <p:attrNameLst>
                                          <p:attrName>ppt_x</p:attrName>
                                        </p:attrNameLst>
                                      </p:cBhvr>
                                      <p:tavLst>
                                        <p:tav tm="0">
                                          <p:val>
                                            <p:strVal val="#ppt_x"/>
                                          </p:val>
                                        </p:tav>
                                        <p:tav tm="100000">
                                          <p:val>
                                            <p:strVal val="#ppt_x"/>
                                          </p:val>
                                        </p:tav>
                                      </p:tavLst>
                                    </p:anim>
                                    <p:anim calcmode="lin" valueType="num">
                                      <p:cBhvr additive="base">
                                        <p:cTn id="19" dur="2000" fill="hold"/>
                                        <p:tgtEl>
                                          <p:spTgt spid="11"/>
                                        </p:tgtEl>
                                        <p:attrNameLst>
                                          <p:attrName>ppt_y</p:attrName>
                                        </p:attrNameLst>
                                      </p:cBhvr>
                                      <p:tavLst>
                                        <p:tav tm="0">
                                          <p:val>
                                            <p:strVal val="1+#ppt_h/2"/>
                                          </p:val>
                                        </p:tav>
                                        <p:tav tm="100000">
                                          <p:val>
                                            <p:strVal val="#ppt_y"/>
                                          </p:val>
                                        </p:tav>
                                      </p:tavLst>
                                    </p:anim>
                                  </p:childTnLst>
                                </p:cTn>
                              </p:par>
                              <p:par>
                                <p:cTn id="20" presetID="2" presetClass="entr" presetSubtype="4" fill="hold" grpId="0" nodeType="withEffect">
                                  <p:stCondLst>
                                    <p:cond delay="0"/>
                                  </p:stCondLst>
                                  <p:childTnLst>
                                    <p:set>
                                      <p:cBhvr>
                                        <p:cTn id="21" dur="1" fill="hold">
                                          <p:stCondLst>
                                            <p:cond delay="0"/>
                                          </p:stCondLst>
                                        </p:cTn>
                                        <p:tgtEl>
                                          <p:spTgt spid="15"/>
                                        </p:tgtEl>
                                        <p:attrNameLst>
                                          <p:attrName>style.visibility</p:attrName>
                                        </p:attrNameLst>
                                      </p:cBhvr>
                                      <p:to>
                                        <p:strVal val="visible"/>
                                      </p:to>
                                    </p:set>
                                    <p:anim calcmode="lin" valueType="num">
                                      <p:cBhvr additive="base">
                                        <p:cTn id="22" dur="2000" fill="hold"/>
                                        <p:tgtEl>
                                          <p:spTgt spid="15"/>
                                        </p:tgtEl>
                                        <p:attrNameLst>
                                          <p:attrName>ppt_x</p:attrName>
                                        </p:attrNameLst>
                                      </p:cBhvr>
                                      <p:tavLst>
                                        <p:tav tm="0">
                                          <p:val>
                                            <p:strVal val="#ppt_x"/>
                                          </p:val>
                                        </p:tav>
                                        <p:tav tm="100000">
                                          <p:val>
                                            <p:strVal val="#ppt_x"/>
                                          </p:val>
                                        </p:tav>
                                      </p:tavLst>
                                    </p:anim>
                                    <p:anim calcmode="lin" valueType="num">
                                      <p:cBhvr additive="base">
                                        <p:cTn id="23" dur="2000" fill="hold"/>
                                        <p:tgtEl>
                                          <p:spTgt spid="15"/>
                                        </p:tgtEl>
                                        <p:attrNameLst>
                                          <p:attrName>ppt_y</p:attrName>
                                        </p:attrNameLst>
                                      </p:cBhvr>
                                      <p:tavLst>
                                        <p:tav tm="0">
                                          <p:val>
                                            <p:strVal val="1+#ppt_h/2"/>
                                          </p:val>
                                        </p:tav>
                                        <p:tav tm="100000">
                                          <p:val>
                                            <p:strVal val="#ppt_y"/>
                                          </p:val>
                                        </p:tav>
                                      </p:tavLst>
                                    </p:anim>
                                  </p:childTnLst>
                                </p:cTn>
                              </p:par>
                              <p:par>
                                <p:cTn id="24" presetID="2" presetClass="entr" presetSubtype="1" fill="hold" grpId="0" nodeType="withEffect">
                                  <p:stCondLst>
                                    <p:cond delay="0"/>
                                  </p:stCondLst>
                                  <p:childTnLst>
                                    <p:set>
                                      <p:cBhvr>
                                        <p:cTn id="25" dur="1" fill="hold">
                                          <p:stCondLst>
                                            <p:cond delay="0"/>
                                          </p:stCondLst>
                                        </p:cTn>
                                        <p:tgtEl>
                                          <p:spTgt spid="4"/>
                                        </p:tgtEl>
                                        <p:attrNameLst>
                                          <p:attrName>style.visibility</p:attrName>
                                        </p:attrNameLst>
                                      </p:cBhvr>
                                      <p:to>
                                        <p:strVal val="visible"/>
                                      </p:to>
                                    </p:set>
                                    <p:anim calcmode="lin" valueType="num">
                                      <p:cBhvr additive="base">
                                        <p:cTn id="26" dur="2000" fill="hold"/>
                                        <p:tgtEl>
                                          <p:spTgt spid="4"/>
                                        </p:tgtEl>
                                        <p:attrNameLst>
                                          <p:attrName>ppt_x</p:attrName>
                                        </p:attrNameLst>
                                      </p:cBhvr>
                                      <p:tavLst>
                                        <p:tav tm="0">
                                          <p:val>
                                            <p:strVal val="#ppt_x"/>
                                          </p:val>
                                        </p:tav>
                                        <p:tav tm="100000">
                                          <p:val>
                                            <p:strVal val="#ppt_x"/>
                                          </p:val>
                                        </p:tav>
                                      </p:tavLst>
                                    </p:anim>
                                    <p:anim calcmode="lin" valueType="num">
                                      <p:cBhvr additive="base">
                                        <p:cTn id="27" dur="2000" fill="hold"/>
                                        <p:tgtEl>
                                          <p:spTgt spid="4"/>
                                        </p:tgtEl>
                                        <p:attrNameLst>
                                          <p:attrName>ppt_y</p:attrName>
                                        </p:attrNameLst>
                                      </p:cBhvr>
                                      <p:tavLst>
                                        <p:tav tm="0">
                                          <p:val>
                                            <p:strVal val="0-#ppt_h/2"/>
                                          </p:val>
                                        </p:tav>
                                        <p:tav tm="100000">
                                          <p:val>
                                            <p:strVal val="#ppt_y"/>
                                          </p:val>
                                        </p:tav>
                                      </p:tavLst>
                                    </p:anim>
                                  </p:childTnLst>
                                </p:cTn>
                              </p:par>
                              <p:par>
                                <p:cTn id="28" presetID="2" presetClass="entr" presetSubtype="1" fill="hold" grpId="0" nodeType="withEffect">
                                  <p:stCondLst>
                                    <p:cond delay="0"/>
                                  </p:stCondLst>
                                  <p:childTnLst>
                                    <p:set>
                                      <p:cBhvr>
                                        <p:cTn id="29" dur="1" fill="hold">
                                          <p:stCondLst>
                                            <p:cond delay="0"/>
                                          </p:stCondLst>
                                        </p:cTn>
                                        <p:tgtEl>
                                          <p:spTgt spid="8"/>
                                        </p:tgtEl>
                                        <p:attrNameLst>
                                          <p:attrName>style.visibility</p:attrName>
                                        </p:attrNameLst>
                                      </p:cBhvr>
                                      <p:to>
                                        <p:strVal val="visible"/>
                                      </p:to>
                                    </p:set>
                                    <p:anim calcmode="lin" valueType="num">
                                      <p:cBhvr additive="base">
                                        <p:cTn id="30" dur="2000" fill="hold"/>
                                        <p:tgtEl>
                                          <p:spTgt spid="8"/>
                                        </p:tgtEl>
                                        <p:attrNameLst>
                                          <p:attrName>ppt_x</p:attrName>
                                        </p:attrNameLst>
                                      </p:cBhvr>
                                      <p:tavLst>
                                        <p:tav tm="0">
                                          <p:val>
                                            <p:strVal val="#ppt_x"/>
                                          </p:val>
                                        </p:tav>
                                        <p:tav tm="100000">
                                          <p:val>
                                            <p:strVal val="#ppt_x"/>
                                          </p:val>
                                        </p:tav>
                                      </p:tavLst>
                                    </p:anim>
                                    <p:anim calcmode="lin" valueType="num">
                                      <p:cBhvr additive="base">
                                        <p:cTn id="31" dur="2000" fill="hold"/>
                                        <p:tgtEl>
                                          <p:spTgt spid="8"/>
                                        </p:tgtEl>
                                        <p:attrNameLst>
                                          <p:attrName>ppt_y</p:attrName>
                                        </p:attrNameLst>
                                      </p:cBhvr>
                                      <p:tavLst>
                                        <p:tav tm="0">
                                          <p:val>
                                            <p:strVal val="0-#ppt_h/2"/>
                                          </p:val>
                                        </p:tav>
                                        <p:tav tm="100000">
                                          <p:val>
                                            <p:strVal val="#ppt_y"/>
                                          </p:val>
                                        </p:tav>
                                      </p:tavLst>
                                    </p:anim>
                                  </p:childTnLst>
                                </p:cTn>
                              </p:par>
                              <p:par>
                                <p:cTn id="32" presetID="2" presetClass="entr" presetSubtype="1" fill="hold" grpId="0" nodeType="withEffect">
                                  <p:stCondLst>
                                    <p:cond delay="0"/>
                                  </p:stCondLst>
                                  <p:childTnLst>
                                    <p:set>
                                      <p:cBhvr>
                                        <p:cTn id="33" dur="1" fill="hold">
                                          <p:stCondLst>
                                            <p:cond delay="0"/>
                                          </p:stCondLst>
                                        </p:cTn>
                                        <p:tgtEl>
                                          <p:spTgt spid="12"/>
                                        </p:tgtEl>
                                        <p:attrNameLst>
                                          <p:attrName>style.visibility</p:attrName>
                                        </p:attrNameLst>
                                      </p:cBhvr>
                                      <p:to>
                                        <p:strVal val="visible"/>
                                      </p:to>
                                    </p:set>
                                    <p:anim calcmode="lin" valueType="num">
                                      <p:cBhvr additive="base">
                                        <p:cTn id="34" dur="2000" fill="hold"/>
                                        <p:tgtEl>
                                          <p:spTgt spid="12"/>
                                        </p:tgtEl>
                                        <p:attrNameLst>
                                          <p:attrName>ppt_x</p:attrName>
                                        </p:attrNameLst>
                                      </p:cBhvr>
                                      <p:tavLst>
                                        <p:tav tm="0">
                                          <p:val>
                                            <p:strVal val="#ppt_x"/>
                                          </p:val>
                                        </p:tav>
                                        <p:tav tm="100000">
                                          <p:val>
                                            <p:strVal val="#ppt_x"/>
                                          </p:val>
                                        </p:tav>
                                      </p:tavLst>
                                    </p:anim>
                                    <p:anim calcmode="lin" valueType="num">
                                      <p:cBhvr additive="base">
                                        <p:cTn id="35" dur="2000" fill="hold"/>
                                        <p:tgtEl>
                                          <p:spTgt spid="12"/>
                                        </p:tgtEl>
                                        <p:attrNameLst>
                                          <p:attrName>ppt_y</p:attrName>
                                        </p:attrNameLst>
                                      </p:cBhvr>
                                      <p:tavLst>
                                        <p:tav tm="0">
                                          <p:val>
                                            <p:strVal val="0-#ppt_h/2"/>
                                          </p:val>
                                        </p:tav>
                                        <p:tav tm="100000">
                                          <p:val>
                                            <p:strVal val="#ppt_y"/>
                                          </p:val>
                                        </p:tav>
                                      </p:tavLst>
                                    </p:anim>
                                  </p:childTnLst>
                                </p:cTn>
                              </p:par>
                              <p:par>
                                <p:cTn id="36" presetID="2" presetClass="entr" presetSubtype="1" fill="hold" grpId="0" nodeType="withEffect">
                                  <p:stCondLst>
                                    <p:cond delay="0"/>
                                  </p:stCondLst>
                                  <p:childTnLst>
                                    <p:set>
                                      <p:cBhvr>
                                        <p:cTn id="37" dur="1" fill="hold">
                                          <p:stCondLst>
                                            <p:cond delay="0"/>
                                          </p:stCondLst>
                                        </p:cTn>
                                        <p:tgtEl>
                                          <p:spTgt spid="16"/>
                                        </p:tgtEl>
                                        <p:attrNameLst>
                                          <p:attrName>style.visibility</p:attrName>
                                        </p:attrNameLst>
                                      </p:cBhvr>
                                      <p:to>
                                        <p:strVal val="visible"/>
                                      </p:to>
                                    </p:set>
                                    <p:anim calcmode="lin" valueType="num">
                                      <p:cBhvr additive="base">
                                        <p:cTn id="38" dur="2000" fill="hold"/>
                                        <p:tgtEl>
                                          <p:spTgt spid="16"/>
                                        </p:tgtEl>
                                        <p:attrNameLst>
                                          <p:attrName>ppt_x</p:attrName>
                                        </p:attrNameLst>
                                      </p:cBhvr>
                                      <p:tavLst>
                                        <p:tav tm="0">
                                          <p:val>
                                            <p:strVal val="#ppt_x"/>
                                          </p:val>
                                        </p:tav>
                                        <p:tav tm="100000">
                                          <p:val>
                                            <p:strVal val="#ppt_x"/>
                                          </p:val>
                                        </p:tav>
                                      </p:tavLst>
                                    </p:anim>
                                    <p:anim calcmode="lin" valueType="num">
                                      <p:cBhvr additive="base">
                                        <p:cTn id="39" dur="2000" fill="hold"/>
                                        <p:tgtEl>
                                          <p:spTgt spid="16"/>
                                        </p:tgtEl>
                                        <p:attrNameLst>
                                          <p:attrName>ppt_y</p:attrName>
                                        </p:attrNameLst>
                                      </p:cBhvr>
                                      <p:tavLst>
                                        <p:tav tm="0">
                                          <p:val>
                                            <p:strVal val="0-#ppt_h/2"/>
                                          </p:val>
                                        </p:tav>
                                        <p:tav tm="100000">
                                          <p:val>
                                            <p:strVal val="#ppt_y"/>
                                          </p:val>
                                        </p:tav>
                                      </p:tavLst>
                                    </p:anim>
                                  </p:childTnLst>
                                </p:cTn>
                              </p:par>
                              <p:par>
                                <p:cTn id="40" presetID="2" presetClass="entr" presetSubtype="2" fill="hold" grpId="0" nodeType="withEffect">
                                  <p:stCondLst>
                                    <p:cond delay="0"/>
                                  </p:stCondLst>
                                  <p:childTnLst>
                                    <p:set>
                                      <p:cBhvr>
                                        <p:cTn id="41" dur="1" fill="hold">
                                          <p:stCondLst>
                                            <p:cond delay="0"/>
                                          </p:stCondLst>
                                        </p:cTn>
                                        <p:tgtEl>
                                          <p:spTgt spid="5"/>
                                        </p:tgtEl>
                                        <p:attrNameLst>
                                          <p:attrName>style.visibility</p:attrName>
                                        </p:attrNameLst>
                                      </p:cBhvr>
                                      <p:to>
                                        <p:strVal val="visible"/>
                                      </p:to>
                                    </p:set>
                                    <p:anim calcmode="lin" valueType="num">
                                      <p:cBhvr additive="base">
                                        <p:cTn id="42" dur="2000" fill="hold"/>
                                        <p:tgtEl>
                                          <p:spTgt spid="5"/>
                                        </p:tgtEl>
                                        <p:attrNameLst>
                                          <p:attrName>ppt_x</p:attrName>
                                        </p:attrNameLst>
                                      </p:cBhvr>
                                      <p:tavLst>
                                        <p:tav tm="0">
                                          <p:val>
                                            <p:strVal val="1+#ppt_w/2"/>
                                          </p:val>
                                        </p:tav>
                                        <p:tav tm="100000">
                                          <p:val>
                                            <p:strVal val="#ppt_x"/>
                                          </p:val>
                                        </p:tav>
                                      </p:tavLst>
                                    </p:anim>
                                    <p:anim calcmode="lin" valueType="num">
                                      <p:cBhvr additive="base">
                                        <p:cTn id="43" dur="2000" fill="hold"/>
                                        <p:tgtEl>
                                          <p:spTgt spid="5"/>
                                        </p:tgtEl>
                                        <p:attrNameLst>
                                          <p:attrName>ppt_y</p:attrName>
                                        </p:attrNameLst>
                                      </p:cBhvr>
                                      <p:tavLst>
                                        <p:tav tm="0">
                                          <p:val>
                                            <p:strVal val="#ppt_y"/>
                                          </p:val>
                                        </p:tav>
                                        <p:tav tm="100000">
                                          <p:val>
                                            <p:strVal val="#ppt_y"/>
                                          </p:val>
                                        </p:tav>
                                      </p:tavLst>
                                    </p:anim>
                                  </p:childTnLst>
                                </p:cTn>
                              </p:par>
                              <p:par>
                                <p:cTn id="44" presetID="2" presetClass="entr" presetSubtype="2" fill="hold" grpId="0" nodeType="withEffect">
                                  <p:stCondLst>
                                    <p:cond delay="0"/>
                                  </p:stCondLst>
                                  <p:childTnLst>
                                    <p:set>
                                      <p:cBhvr>
                                        <p:cTn id="45" dur="1" fill="hold">
                                          <p:stCondLst>
                                            <p:cond delay="0"/>
                                          </p:stCondLst>
                                        </p:cTn>
                                        <p:tgtEl>
                                          <p:spTgt spid="9"/>
                                        </p:tgtEl>
                                        <p:attrNameLst>
                                          <p:attrName>style.visibility</p:attrName>
                                        </p:attrNameLst>
                                      </p:cBhvr>
                                      <p:to>
                                        <p:strVal val="visible"/>
                                      </p:to>
                                    </p:set>
                                    <p:anim calcmode="lin" valueType="num">
                                      <p:cBhvr additive="base">
                                        <p:cTn id="46" dur="2000" fill="hold"/>
                                        <p:tgtEl>
                                          <p:spTgt spid="9"/>
                                        </p:tgtEl>
                                        <p:attrNameLst>
                                          <p:attrName>ppt_x</p:attrName>
                                        </p:attrNameLst>
                                      </p:cBhvr>
                                      <p:tavLst>
                                        <p:tav tm="0">
                                          <p:val>
                                            <p:strVal val="1+#ppt_w/2"/>
                                          </p:val>
                                        </p:tav>
                                        <p:tav tm="100000">
                                          <p:val>
                                            <p:strVal val="#ppt_x"/>
                                          </p:val>
                                        </p:tav>
                                      </p:tavLst>
                                    </p:anim>
                                    <p:anim calcmode="lin" valueType="num">
                                      <p:cBhvr additive="base">
                                        <p:cTn id="47" dur="2000" fill="hold"/>
                                        <p:tgtEl>
                                          <p:spTgt spid="9"/>
                                        </p:tgtEl>
                                        <p:attrNameLst>
                                          <p:attrName>ppt_y</p:attrName>
                                        </p:attrNameLst>
                                      </p:cBhvr>
                                      <p:tavLst>
                                        <p:tav tm="0">
                                          <p:val>
                                            <p:strVal val="#ppt_y"/>
                                          </p:val>
                                        </p:tav>
                                        <p:tav tm="100000">
                                          <p:val>
                                            <p:strVal val="#ppt_y"/>
                                          </p:val>
                                        </p:tav>
                                      </p:tavLst>
                                    </p:anim>
                                  </p:childTnLst>
                                </p:cTn>
                              </p:par>
                              <p:par>
                                <p:cTn id="48" presetID="2" presetClass="entr" presetSubtype="2" fill="hold" grpId="0" nodeType="withEffect">
                                  <p:stCondLst>
                                    <p:cond delay="0"/>
                                  </p:stCondLst>
                                  <p:childTnLst>
                                    <p:set>
                                      <p:cBhvr>
                                        <p:cTn id="49" dur="1" fill="hold">
                                          <p:stCondLst>
                                            <p:cond delay="0"/>
                                          </p:stCondLst>
                                        </p:cTn>
                                        <p:tgtEl>
                                          <p:spTgt spid="13"/>
                                        </p:tgtEl>
                                        <p:attrNameLst>
                                          <p:attrName>style.visibility</p:attrName>
                                        </p:attrNameLst>
                                      </p:cBhvr>
                                      <p:to>
                                        <p:strVal val="visible"/>
                                      </p:to>
                                    </p:set>
                                    <p:anim calcmode="lin" valueType="num">
                                      <p:cBhvr additive="base">
                                        <p:cTn id="50" dur="2000" fill="hold"/>
                                        <p:tgtEl>
                                          <p:spTgt spid="13"/>
                                        </p:tgtEl>
                                        <p:attrNameLst>
                                          <p:attrName>ppt_x</p:attrName>
                                        </p:attrNameLst>
                                      </p:cBhvr>
                                      <p:tavLst>
                                        <p:tav tm="0">
                                          <p:val>
                                            <p:strVal val="1+#ppt_w/2"/>
                                          </p:val>
                                        </p:tav>
                                        <p:tav tm="100000">
                                          <p:val>
                                            <p:strVal val="#ppt_x"/>
                                          </p:val>
                                        </p:tav>
                                      </p:tavLst>
                                    </p:anim>
                                    <p:anim calcmode="lin" valueType="num">
                                      <p:cBhvr additive="base">
                                        <p:cTn id="51" dur="2000" fill="hold"/>
                                        <p:tgtEl>
                                          <p:spTgt spid="13"/>
                                        </p:tgtEl>
                                        <p:attrNameLst>
                                          <p:attrName>ppt_y</p:attrName>
                                        </p:attrNameLst>
                                      </p:cBhvr>
                                      <p:tavLst>
                                        <p:tav tm="0">
                                          <p:val>
                                            <p:strVal val="#ppt_y"/>
                                          </p:val>
                                        </p:tav>
                                        <p:tav tm="100000">
                                          <p:val>
                                            <p:strVal val="#ppt_y"/>
                                          </p:val>
                                        </p:tav>
                                      </p:tavLst>
                                    </p:anim>
                                  </p:childTnLst>
                                </p:cTn>
                              </p:par>
                              <p:par>
                                <p:cTn id="52" presetID="2" presetClass="entr" presetSubtype="2" fill="hold" grpId="0" nodeType="withEffect">
                                  <p:stCondLst>
                                    <p:cond delay="0"/>
                                  </p:stCondLst>
                                  <p:childTnLst>
                                    <p:set>
                                      <p:cBhvr>
                                        <p:cTn id="53" dur="1" fill="hold">
                                          <p:stCondLst>
                                            <p:cond delay="0"/>
                                          </p:stCondLst>
                                        </p:cTn>
                                        <p:tgtEl>
                                          <p:spTgt spid="17"/>
                                        </p:tgtEl>
                                        <p:attrNameLst>
                                          <p:attrName>style.visibility</p:attrName>
                                        </p:attrNameLst>
                                      </p:cBhvr>
                                      <p:to>
                                        <p:strVal val="visible"/>
                                      </p:to>
                                    </p:set>
                                    <p:anim calcmode="lin" valueType="num">
                                      <p:cBhvr additive="base">
                                        <p:cTn id="54" dur="2000" fill="hold"/>
                                        <p:tgtEl>
                                          <p:spTgt spid="17"/>
                                        </p:tgtEl>
                                        <p:attrNameLst>
                                          <p:attrName>ppt_x</p:attrName>
                                        </p:attrNameLst>
                                      </p:cBhvr>
                                      <p:tavLst>
                                        <p:tav tm="0">
                                          <p:val>
                                            <p:strVal val="1+#ppt_w/2"/>
                                          </p:val>
                                        </p:tav>
                                        <p:tav tm="100000">
                                          <p:val>
                                            <p:strVal val="#ppt_x"/>
                                          </p:val>
                                        </p:tav>
                                      </p:tavLst>
                                    </p:anim>
                                    <p:anim calcmode="lin" valueType="num">
                                      <p:cBhvr additive="base">
                                        <p:cTn id="55" dur="2000" fill="hold"/>
                                        <p:tgtEl>
                                          <p:spTgt spid="17"/>
                                        </p:tgtEl>
                                        <p:attrNameLst>
                                          <p:attrName>ppt_y</p:attrName>
                                        </p:attrNameLst>
                                      </p:cBhvr>
                                      <p:tavLst>
                                        <p:tav tm="0">
                                          <p:val>
                                            <p:strVal val="#ppt_y"/>
                                          </p:val>
                                        </p:tav>
                                        <p:tav tm="100000">
                                          <p:val>
                                            <p:strVal val="#ppt_y"/>
                                          </p:val>
                                        </p:tav>
                                      </p:tavLst>
                                    </p:anim>
                                  </p:childTnLst>
                                </p:cTn>
                              </p:par>
                              <p:par>
                                <p:cTn id="56" presetID="2" presetClass="entr" presetSubtype="8" fill="hold" grpId="0" nodeType="withEffect">
                                  <p:stCondLst>
                                    <p:cond delay="0"/>
                                  </p:stCondLst>
                                  <p:childTnLst>
                                    <p:set>
                                      <p:cBhvr>
                                        <p:cTn id="57" dur="1" fill="hold">
                                          <p:stCondLst>
                                            <p:cond delay="0"/>
                                          </p:stCondLst>
                                        </p:cTn>
                                        <p:tgtEl>
                                          <p:spTgt spid="6"/>
                                        </p:tgtEl>
                                        <p:attrNameLst>
                                          <p:attrName>style.visibility</p:attrName>
                                        </p:attrNameLst>
                                      </p:cBhvr>
                                      <p:to>
                                        <p:strVal val="visible"/>
                                      </p:to>
                                    </p:set>
                                    <p:anim calcmode="lin" valueType="num">
                                      <p:cBhvr additive="base">
                                        <p:cTn id="58" dur="2000" fill="hold"/>
                                        <p:tgtEl>
                                          <p:spTgt spid="6"/>
                                        </p:tgtEl>
                                        <p:attrNameLst>
                                          <p:attrName>ppt_x</p:attrName>
                                        </p:attrNameLst>
                                      </p:cBhvr>
                                      <p:tavLst>
                                        <p:tav tm="0">
                                          <p:val>
                                            <p:strVal val="0-#ppt_w/2"/>
                                          </p:val>
                                        </p:tav>
                                        <p:tav tm="100000">
                                          <p:val>
                                            <p:strVal val="#ppt_x"/>
                                          </p:val>
                                        </p:tav>
                                      </p:tavLst>
                                    </p:anim>
                                    <p:anim calcmode="lin" valueType="num">
                                      <p:cBhvr additive="base">
                                        <p:cTn id="59" dur="2000" fill="hold"/>
                                        <p:tgtEl>
                                          <p:spTgt spid="6"/>
                                        </p:tgtEl>
                                        <p:attrNameLst>
                                          <p:attrName>ppt_y</p:attrName>
                                        </p:attrNameLst>
                                      </p:cBhvr>
                                      <p:tavLst>
                                        <p:tav tm="0">
                                          <p:val>
                                            <p:strVal val="#ppt_y"/>
                                          </p:val>
                                        </p:tav>
                                        <p:tav tm="100000">
                                          <p:val>
                                            <p:strVal val="#ppt_y"/>
                                          </p:val>
                                        </p:tav>
                                      </p:tavLst>
                                    </p:anim>
                                  </p:childTnLst>
                                </p:cTn>
                              </p:par>
                              <p:par>
                                <p:cTn id="60" presetID="2" presetClass="entr" presetSubtype="8" fill="hold" grpId="0" nodeType="withEffect">
                                  <p:stCondLst>
                                    <p:cond delay="0"/>
                                  </p:stCondLst>
                                  <p:childTnLst>
                                    <p:set>
                                      <p:cBhvr>
                                        <p:cTn id="61" dur="1" fill="hold">
                                          <p:stCondLst>
                                            <p:cond delay="0"/>
                                          </p:stCondLst>
                                        </p:cTn>
                                        <p:tgtEl>
                                          <p:spTgt spid="10"/>
                                        </p:tgtEl>
                                        <p:attrNameLst>
                                          <p:attrName>style.visibility</p:attrName>
                                        </p:attrNameLst>
                                      </p:cBhvr>
                                      <p:to>
                                        <p:strVal val="visible"/>
                                      </p:to>
                                    </p:set>
                                    <p:anim calcmode="lin" valueType="num">
                                      <p:cBhvr additive="base">
                                        <p:cTn id="62" dur="2000" fill="hold"/>
                                        <p:tgtEl>
                                          <p:spTgt spid="10"/>
                                        </p:tgtEl>
                                        <p:attrNameLst>
                                          <p:attrName>ppt_x</p:attrName>
                                        </p:attrNameLst>
                                      </p:cBhvr>
                                      <p:tavLst>
                                        <p:tav tm="0">
                                          <p:val>
                                            <p:strVal val="0-#ppt_w/2"/>
                                          </p:val>
                                        </p:tav>
                                        <p:tav tm="100000">
                                          <p:val>
                                            <p:strVal val="#ppt_x"/>
                                          </p:val>
                                        </p:tav>
                                      </p:tavLst>
                                    </p:anim>
                                    <p:anim calcmode="lin" valueType="num">
                                      <p:cBhvr additive="base">
                                        <p:cTn id="63" dur="2000" fill="hold"/>
                                        <p:tgtEl>
                                          <p:spTgt spid="10"/>
                                        </p:tgtEl>
                                        <p:attrNameLst>
                                          <p:attrName>ppt_y</p:attrName>
                                        </p:attrNameLst>
                                      </p:cBhvr>
                                      <p:tavLst>
                                        <p:tav tm="0">
                                          <p:val>
                                            <p:strVal val="#ppt_y"/>
                                          </p:val>
                                        </p:tav>
                                        <p:tav tm="100000">
                                          <p:val>
                                            <p:strVal val="#ppt_y"/>
                                          </p:val>
                                        </p:tav>
                                      </p:tavLst>
                                    </p:anim>
                                  </p:childTnLst>
                                </p:cTn>
                              </p:par>
                              <p:par>
                                <p:cTn id="64" presetID="2" presetClass="entr" presetSubtype="8" fill="hold" grpId="0" nodeType="withEffect">
                                  <p:stCondLst>
                                    <p:cond delay="0"/>
                                  </p:stCondLst>
                                  <p:childTnLst>
                                    <p:set>
                                      <p:cBhvr>
                                        <p:cTn id="65" dur="1" fill="hold">
                                          <p:stCondLst>
                                            <p:cond delay="0"/>
                                          </p:stCondLst>
                                        </p:cTn>
                                        <p:tgtEl>
                                          <p:spTgt spid="14"/>
                                        </p:tgtEl>
                                        <p:attrNameLst>
                                          <p:attrName>style.visibility</p:attrName>
                                        </p:attrNameLst>
                                      </p:cBhvr>
                                      <p:to>
                                        <p:strVal val="visible"/>
                                      </p:to>
                                    </p:set>
                                    <p:anim calcmode="lin" valueType="num">
                                      <p:cBhvr additive="base">
                                        <p:cTn id="66" dur="2000" fill="hold"/>
                                        <p:tgtEl>
                                          <p:spTgt spid="14"/>
                                        </p:tgtEl>
                                        <p:attrNameLst>
                                          <p:attrName>ppt_x</p:attrName>
                                        </p:attrNameLst>
                                      </p:cBhvr>
                                      <p:tavLst>
                                        <p:tav tm="0">
                                          <p:val>
                                            <p:strVal val="0-#ppt_w/2"/>
                                          </p:val>
                                        </p:tav>
                                        <p:tav tm="100000">
                                          <p:val>
                                            <p:strVal val="#ppt_x"/>
                                          </p:val>
                                        </p:tav>
                                      </p:tavLst>
                                    </p:anim>
                                    <p:anim calcmode="lin" valueType="num">
                                      <p:cBhvr additive="base">
                                        <p:cTn id="67" dur="2000" fill="hold"/>
                                        <p:tgtEl>
                                          <p:spTgt spid="14"/>
                                        </p:tgtEl>
                                        <p:attrNameLst>
                                          <p:attrName>ppt_y</p:attrName>
                                        </p:attrNameLst>
                                      </p:cBhvr>
                                      <p:tavLst>
                                        <p:tav tm="0">
                                          <p:val>
                                            <p:strVal val="#ppt_y"/>
                                          </p:val>
                                        </p:tav>
                                        <p:tav tm="100000">
                                          <p:val>
                                            <p:strVal val="#ppt_y"/>
                                          </p:val>
                                        </p:tav>
                                      </p:tavLst>
                                    </p:anim>
                                  </p:childTnLst>
                                </p:cTn>
                              </p:par>
                              <p:par>
                                <p:cTn id="68" presetID="2" presetClass="entr" presetSubtype="8" fill="hold" grpId="0" nodeType="withEffect">
                                  <p:stCondLst>
                                    <p:cond delay="0"/>
                                  </p:stCondLst>
                                  <p:childTnLst>
                                    <p:set>
                                      <p:cBhvr>
                                        <p:cTn id="69" dur="1" fill="hold">
                                          <p:stCondLst>
                                            <p:cond delay="0"/>
                                          </p:stCondLst>
                                        </p:cTn>
                                        <p:tgtEl>
                                          <p:spTgt spid="18"/>
                                        </p:tgtEl>
                                        <p:attrNameLst>
                                          <p:attrName>style.visibility</p:attrName>
                                        </p:attrNameLst>
                                      </p:cBhvr>
                                      <p:to>
                                        <p:strVal val="visible"/>
                                      </p:to>
                                    </p:set>
                                    <p:anim calcmode="lin" valueType="num">
                                      <p:cBhvr additive="base">
                                        <p:cTn id="70" dur="2000" fill="hold"/>
                                        <p:tgtEl>
                                          <p:spTgt spid="18"/>
                                        </p:tgtEl>
                                        <p:attrNameLst>
                                          <p:attrName>ppt_x</p:attrName>
                                        </p:attrNameLst>
                                      </p:cBhvr>
                                      <p:tavLst>
                                        <p:tav tm="0">
                                          <p:val>
                                            <p:strVal val="0-#ppt_w/2"/>
                                          </p:val>
                                        </p:tav>
                                        <p:tav tm="100000">
                                          <p:val>
                                            <p:strVal val="#ppt_x"/>
                                          </p:val>
                                        </p:tav>
                                      </p:tavLst>
                                    </p:anim>
                                    <p:anim calcmode="lin" valueType="num">
                                      <p:cBhvr additive="base">
                                        <p:cTn id="71" dur="2000" fill="hold"/>
                                        <p:tgtEl>
                                          <p:spTgt spid="18"/>
                                        </p:tgtEl>
                                        <p:attrNameLst>
                                          <p:attrName>ppt_y</p:attrName>
                                        </p:attrNameLst>
                                      </p:cBhvr>
                                      <p:tavLst>
                                        <p:tav tm="0">
                                          <p:val>
                                            <p:strVal val="#ppt_y"/>
                                          </p:val>
                                        </p:tav>
                                        <p:tav tm="100000">
                                          <p:val>
                                            <p:strVal val="#ppt_y"/>
                                          </p:val>
                                        </p:tav>
                                      </p:tavLst>
                                    </p:anim>
                                  </p:childTnLst>
                                </p:cTn>
                              </p:par>
                              <p:par>
                                <p:cTn id="72" presetID="19" presetClass="entr" presetSubtype="10" fill="hold" grpId="1" nodeType="withEffect">
                                  <p:stCondLst>
                                    <p:cond delay="0"/>
                                  </p:stCondLst>
                                  <p:childTnLst>
                                    <p:set>
                                      <p:cBhvr>
                                        <p:cTn id="73" dur="1" fill="hold">
                                          <p:stCondLst>
                                            <p:cond delay="0"/>
                                          </p:stCondLst>
                                        </p:cTn>
                                        <p:tgtEl>
                                          <p:spTgt spid="5"/>
                                        </p:tgtEl>
                                        <p:attrNameLst>
                                          <p:attrName>style.visibility</p:attrName>
                                        </p:attrNameLst>
                                      </p:cBhvr>
                                      <p:to>
                                        <p:strVal val="visible"/>
                                      </p:to>
                                    </p:set>
                                    <p:anim calcmode="lin" valueType="num">
                                      <p:cBhvr>
                                        <p:cTn id="74" dur="2000" fill="hold"/>
                                        <p:tgtEl>
                                          <p:spTgt spid="5"/>
                                        </p:tgtEl>
                                        <p:attrNameLst>
                                          <p:attrName>ppt_w</p:attrName>
                                        </p:attrNameLst>
                                      </p:cBhvr>
                                      <p:tavLst>
                                        <p:tav tm="0" fmla="#ppt_w*sin(2.5*pi*$)">
                                          <p:val>
                                            <p:fltVal val="0"/>
                                          </p:val>
                                        </p:tav>
                                        <p:tav tm="100000">
                                          <p:val>
                                            <p:fltVal val="1"/>
                                          </p:val>
                                        </p:tav>
                                      </p:tavLst>
                                    </p:anim>
                                    <p:anim calcmode="lin" valueType="num">
                                      <p:cBhvr>
                                        <p:cTn id="75" dur="2000" fill="hold"/>
                                        <p:tgtEl>
                                          <p:spTgt spid="5"/>
                                        </p:tgtEl>
                                        <p:attrNameLst>
                                          <p:attrName>ppt_h</p:attrName>
                                        </p:attrNameLst>
                                      </p:cBhvr>
                                      <p:tavLst>
                                        <p:tav tm="0">
                                          <p:val>
                                            <p:strVal val="#ppt_h"/>
                                          </p:val>
                                        </p:tav>
                                        <p:tav tm="100000">
                                          <p:val>
                                            <p:strVal val="#ppt_h"/>
                                          </p:val>
                                        </p:tav>
                                      </p:tavLst>
                                    </p:anim>
                                  </p:childTnLst>
                                </p:cTn>
                              </p:par>
                              <p:par>
                                <p:cTn id="76" presetID="19" presetClass="entr" presetSubtype="10" fill="hold" grpId="1" nodeType="withEffect">
                                  <p:stCondLst>
                                    <p:cond delay="0"/>
                                  </p:stCondLst>
                                  <p:childTnLst>
                                    <p:set>
                                      <p:cBhvr>
                                        <p:cTn id="77" dur="1" fill="hold">
                                          <p:stCondLst>
                                            <p:cond delay="0"/>
                                          </p:stCondLst>
                                        </p:cTn>
                                        <p:tgtEl>
                                          <p:spTgt spid="9"/>
                                        </p:tgtEl>
                                        <p:attrNameLst>
                                          <p:attrName>style.visibility</p:attrName>
                                        </p:attrNameLst>
                                      </p:cBhvr>
                                      <p:to>
                                        <p:strVal val="visible"/>
                                      </p:to>
                                    </p:set>
                                    <p:anim calcmode="lin" valueType="num">
                                      <p:cBhvr>
                                        <p:cTn id="78" dur="2000" fill="hold"/>
                                        <p:tgtEl>
                                          <p:spTgt spid="9"/>
                                        </p:tgtEl>
                                        <p:attrNameLst>
                                          <p:attrName>ppt_w</p:attrName>
                                        </p:attrNameLst>
                                      </p:cBhvr>
                                      <p:tavLst>
                                        <p:tav tm="0" fmla="#ppt_w*sin(2.5*pi*$)">
                                          <p:val>
                                            <p:fltVal val="0"/>
                                          </p:val>
                                        </p:tav>
                                        <p:tav tm="100000">
                                          <p:val>
                                            <p:fltVal val="1"/>
                                          </p:val>
                                        </p:tav>
                                      </p:tavLst>
                                    </p:anim>
                                    <p:anim calcmode="lin" valueType="num">
                                      <p:cBhvr>
                                        <p:cTn id="79" dur="2000" fill="hold"/>
                                        <p:tgtEl>
                                          <p:spTgt spid="9"/>
                                        </p:tgtEl>
                                        <p:attrNameLst>
                                          <p:attrName>ppt_h</p:attrName>
                                        </p:attrNameLst>
                                      </p:cBhvr>
                                      <p:tavLst>
                                        <p:tav tm="0">
                                          <p:val>
                                            <p:strVal val="#ppt_h"/>
                                          </p:val>
                                        </p:tav>
                                        <p:tav tm="100000">
                                          <p:val>
                                            <p:strVal val="#ppt_h"/>
                                          </p:val>
                                        </p:tav>
                                      </p:tavLst>
                                    </p:anim>
                                  </p:childTnLst>
                                </p:cTn>
                              </p:par>
                              <p:par>
                                <p:cTn id="80" presetID="19" presetClass="entr" presetSubtype="10" fill="hold" grpId="1" nodeType="withEffect">
                                  <p:stCondLst>
                                    <p:cond delay="0"/>
                                  </p:stCondLst>
                                  <p:childTnLst>
                                    <p:set>
                                      <p:cBhvr>
                                        <p:cTn id="81" dur="1" fill="hold">
                                          <p:stCondLst>
                                            <p:cond delay="0"/>
                                          </p:stCondLst>
                                        </p:cTn>
                                        <p:tgtEl>
                                          <p:spTgt spid="13"/>
                                        </p:tgtEl>
                                        <p:attrNameLst>
                                          <p:attrName>style.visibility</p:attrName>
                                        </p:attrNameLst>
                                      </p:cBhvr>
                                      <p:to>
                                        <p:strVal val="visible"/>
                                      </p:to>
                                    </p:set>
                                    <p:anim calcmode="lin" valueType="num">
                                      <p:cBhvr>
                                        <p:cTn id="82" dur="2000" fill="hold"/>
                                        <p:tgtEl>
                                          <p:spTgt spid="13"/>
                                        </p:tgtEl>
                                        <p:attrNameLst>
                                          <p:attrName>ppt_w</p:attrName>
                                        </p:attrNameLst>
                                      </p:cBhvr>
                                      <p:tavLst>
                                        <p:tav tm="0" fmla="#ppt_w*sin(2.5*pi*$)">
                                          <p:val>
                                            <p:fltVal val="0"/>
                                          </p:val>
                                        </p:tav>
                                        <p:tav tm="100000">
                                          <p:val>
                                            <p:fltVal val="1"/>
                                          </p:val>
                                        </p:tav>
                                      </p:tavLst>
                                    </p:anim>
                                    <p:anim calcmode="lin" valueType="num">
                                      <p:cBhvr>
                                        <p:cTn id="83" dur="2000" fill="hold"/>
                                        <p:tgtEl>
                                          <p:spTgt spid="13"/>
                                        </p:tgtEl>
                                        <p:attrNameLst>
                                          <p:attrName>ppt_h</p:attrName>
                                        </p:attrNameLst>
                                      </p:cBhvr>
                                      <p:tavLst>
                                        <p:tav tm="0">
                                          <p:val>
                                            <p:strVal val="#ppt_h"/>
                                          </p:val>
                                        </p:tav>
                                        <p:tav tm="100000">
                                          <p:val>
                                            <p:strVal val="#ppt_h"/>
                                          </p:val>
                                        </p:tav>
                                      </p:tavLst>
                                    </p:anim>
                                  </p:childTnLst>
                                </p:cTn>
                              </p:par>
                              <p:par>
                                <p:cTn id="84" presetID="19" presetClass="entr" presetSubtype="10" fill="hold" grpId="1" nodeType="withEffect">
                                  <p:stCondLst>
                                    <p:cond delay="0"/>
                                  </p:stCondLst>
                                  <p:childTnLst>
                                    <p:set>
                                      <p:cBhvr>
                                        <p:cTn id="85" dur="1" fill="hold">
                                          <p:stCondLst>
                                            <p:cond delay="0"/>
                                          </p:stCondLst>
                                        </p:cTn>
                                        <p:tgtEl>
                                          <p:spTgt spid="17"/>
                                        </p:tgtEl>
                                        <p:attrNameLst>
                                          <p:attrName>style.visibility</p:attrName>
                                        </p:attrNameLst>
                                      </p:cBhvr>
                                      <p:to>
                                        <p:strVal val="visible"/>
                                      </p:to>
                                    </p:set>
                                    <p:anim calcmode="lin" valueType="num">
                                      <p:cBhvr>
                                        <p:cTn id="86" dur="2000" fill="hold"/>
                                        <p:tgtEl>
                                          <p:spTgt spid="17"/>
                                        </p:tgtEl>
                                        <p:attrNameLst>
                                          <p:attrName>ppt_w</p:attrName>
                                        </p:attrNameLst>
                                      </p:cBhvr>
                                      <p:tavLst>
                                        <p:tav tm="0" fmla="#ppt_w*sin(2.5*pi*$)">
                                          <p:val>
                                            <p:fltVal val="0"/>
                                          </p:val>
                                        </p:tav>
                                        <p:tav tm="100000">
                                          <p:val>
                                            <p:fltVal val="1"/>
                                          </p:val>
                                        </p:tav>
                                      </p:tavLst>
                                    </p:anim>
                                    <p:anim calcmode="lin" valueType="num">
                                      <p:cBhvr>
                                        <p:cTn id="87" dur="2000" fill="hold"/>
                                        <p:tgtEl>
                                          <p:spTgt spid="17"/>
                                        </p:tgtEl>
                                        <p:attrNameLst>
                                          <p:attrName>ppt_h</p:attrName>
                                        </p:attrNameLst>
                                      </p:cBhvr>
                                      <p:tavLst>
                                        <p:tav tm="0">
                                          <p:val>
                                            <p:strVal val="#ppt_h"/>
                                          </p:val>
                                        </p:tav>
                                        <p:tav tm="100000">
                                          <p:val>
                                            <p:strVal val="#ppt_h"/>
                                          </p:val>
                                        </p:tav>
                                      </p:tavLst>
                                    </p:anim>
                                  </p:childTnLst>
                                </p:cTn>
                              </p:par>
                              <p:par>
                                <p:cTn id="88" presetID="19" presetClass="entr" presetSubtype="10" fill="hold" grpId="1" nodeType="withEffect">
                                  <p:stCondLst>
                                    <p:cond delay="0"/>
                                  </p:stCondLst>
                                  <p:childTnLst>
                                    <p:set>
                                      <p:cBhvr>
                                        <p:cTn id="89" dur="1" fill="hold">
                                          <p:stCondLst>
                                            <p:cond delay="0"/>
                                          </p:stCondLst>
                                        </p:cTn>
                                        <p:tgtEl>
                                          <p:spTgt spid="6"/>
                                        </p:tgtEl>
                                        <p:attrNameLst>
                                          <p:attrName>style.visibility</p:attrName>
                                        </p:attrNameLst>
                                      </p:cBhvr>
                                      <p:to>
                                        <p:strVal val="visible"/>
                                      </p:to>
                                    </p:set>
                                    <p:anim calcmode="lin" valueType="num">
                                      <p:cBhvr>
                                        <p:cTn id="90" dur="2000" fill="hold"/>
                                        <p:tgtEl>
                                          <p:spTgt spid="6"/>
                                        </p:tgtEl>
                                        <p:attrNameLst>
                                          <p:attrName>ppt_w</p:attrName>
                                        </p:attrNameLst>
                                      </p:cBhvr>
                                      <p:tavLst>
                                        <p:tav tm="0" fmla="#ppt_w*sin(2.5*pi*$)">
                                          <p:val>
                                            <p:fltVal val="0"/>
                                          </p:val>
                                        </p:tav>
                                        <p:tav tm="100000">
                                          <p:val>
                                            <p:fltVal val="1"/>
                                          </p:val>
                                        </p:tav>
                                      </p:tavLst>
                                    </p:anim>
                                    <p:anim calcmode="lin" valueType="num">
                                      <p:cBhvr>
                                        <p:cTn id="91" dur="2000" fill="hold"/>
                                        <p:tgtEl>
                                          <p:spTgt spid="6"/>
                                        </p:tgtEl>
                                        <p:attrNameLst>
                                          <p:attrName>ppt_h</p:attrName>
                                        </p:attrNameLst>
                                      </p:cBhvr>
                                      <p:tavLst>
                                        <p:tav tm="0">
                                          <p:val>
                                            <p:strVal val="#ppt_h"/>
                                          </p:val>
                                        </p:tav>
                                        <p:tav tm="100000">
                                          <p:val>
                                            <p:strVal val="#ppt_h"/>
                                          </p:val>
                                        </p:tav>
                                      </p:tavLst>
                                    </p:anim>
                                  </p:childTnLst>
                                </p:cTn>
                              </p:par>
                              <p:par>
                                <p:cTn id="92" presetID="19" presetClass="entr" presetSubtype="10" fill="hold" grpId="1" nodeType="withEffect">
                                  <p:stCondLst>
                                    <p:cond delay="0"/>
                                  </p:stCondLst>
                                  <p:childTnLst>
                                    <p:set>
                                      <p:cBhvr>
                                        <p:cTn id="93" dur="1" fill="hold">
                                          <p:stCondLst>
                                            <p:cond delay="0"/>
                                          </p:stCondLst>
                                        </p:cTn>
                                        <p:tgtEl>
                                          <p:spTgt spid="10"/>
                                        </p:tgtEl>
                                        <p:attrNameLst>
                                          <p:attrName>style.visibility</p:attrName>
                                        </p:attrNameLst>
                                      </p:cBhvr>
                                      <p:to>
                                        <p:strVal val="visible"/>
                                      </p:to>
                                    </p:set>
                                    <p:anim calcmode="lin" valueType="num">
                                      <p:cBhvr>
                                        <p:cTn id="94" dur="2000" fill="hold"/>
                                        <p:tgtEl>
                                          <p:spTgt spid="10"/>
                                        </p:tgtEl>
                                        <p:attrNameLst>
                                          <p:attrName>ppt_w</p:attrName>
                                        </p:attrNameLst>
                                      </p:cBhvr>
                                      <p:tavLst>
                                        <p:tav tm="0" fmla="#ppt_w*sin(2.5*pi*$)">
                                          <p:val>
                                            <p:fltVal val="0"/>
                                          </p:val>
                                        </p:tav>
                                        <p:tav tm="100000">
                                          <p:val>
                                            <p:fltVal val="1"/>
                                          </p:val>
                                        </p:tav>
                                      </p:tavLst>
                                    </p:anim>
                                    <p:anim calcmode="lin" valueType="num">
                                      <p:cBhvr>
                                        <p:cTn id="95" dur="2000" fill="hold"/>
                                        <p:tgtEl>
                                          <p:spTgt spid="10"/>
                                        </p:tgtEl>
                                        <p:attrNameLst>
                                          <p:attrName>ppt_h</p:attrName>
                                        </p:attrNameLst>
                                      </p:cBhvr>
                                      <p:tavLst>
                                        <p:tav tm="0">
                                          <p:val>
                                            <p:strVal val="#ppt_h"/>
                                          </p:val>
                                        </p:tav>
                                        <p:tav tm="100000">
                                          <p:val>
                                            <p:strVal val="#ppt_h"/>
                                          </p:val>
                                        </p:tav>
                                      </p:tavLst>
                                    </p:anim>
                                  </p:childTnLst>
                                </p:cTn>
                              </p:par>
                              <p:par>
                                <p:cTn id="96" presetID="19" presetClass="entr" presetSubtype="10" fill="hold" grpId="1" nodeType="withEffect">
                                  <p:stCondLst>
                                    <p:cond delay="0"/>
                                  </p:stCondLst>
                                  <p:childTnLst>
                                    <p:set>
                                      <p:cBhvr>
                                        <p:cTn id="97" dur="1" fill="hold">
                                          <p:stCondLst>
                                            <p:cond delay="0"/>
                                          </p:stCondLst>
                                        </p:cTn>
                                        <p:tgtEl>
                                          <p:spTgt spid="14"/>
                                        </p:tgtEl>
                                        <p:attrNameLst>
                                          <p:attrName>style.visibility</p:attrName>
                                        </p:attrNameLst>
                                      </p:cBhvr>
                                      <p:to>
                                        <p:strVal val="visible"/>
                                      </p:to>
                                    </p:set>
                                    <p:anim calcmode="lin" valueType="num">
                                      <p:cBhvr>
                                        <p:cTn id="98" dur="2000" fill="hold"/>
                                        <p:tgtEl>
                                          <p:spTgt spid="14"/>
                                        </p:tgtEl>
                                        <p:attrNameLst>
                                          <p:attrName>ppt_w</p:attrName>
                                        </p:attrNameLst>
                                      </p:cBhvr>
                                      <p:tavLst>
                                        <p:tav tm="0" fmla="#ppt_w*sin(2.5*pi*$)">
                                          <p:val>
                                            <p:fltVal val="0"/>
                                          </p:val>
                                        </p:tav>
                                        <p:tav tm="100000">
                                          <p:val>
                                            <p:fltVal val="1"/>
                                          </p:val>
                                        </p:tav>
                                      </p:tavLst>
                                    </p:anim>
                                    <p:anim calcmode="lin" valueType="num">
                                      <p:cBhvr>
                                        <p:cTn id="99" dur="2000" fill="hold"/>
                                        <p:tgtEl>
                                          <p:spTgt spid="14"/>
                                        </p:tgtEl>
                                        <p:attrNameLst>
                                          <p:attrName>ppt_h</p:attrName>
                                        </p:attrNameLst>
                                      </p:cBhvr>
                                      <p:tavLst>
                                        <p:tav tm="0">
                                          <p:val>
                                            <p:strVal val="#ppt_h"/>
                                          </p:val>
                                        </p:tav>
                                        <p:tav tm="100000">
                                          <p:val>
                                            <p:strVal val="#ppt_h"/>
                                          </p:val>
                                        </p:tav>
                                      </p:tavLst>
                                    </p:anim>
                                  </p:childTnLst>
                                </p:cTn>
                              </p:par>
                              <p:par>
                                <p:cTn id="100" presetID="19" presetClass="entr" presetSubtype="10" fill="hold" grpId="1" nodeType="withEffect">
                                  <p:stCondLst>
                                    <p:cond delay="0"/>
                                  </p:stCondLst>
                                  <p:childTnLst>
                                    <p:set>
                                      <p:cBhvr>
                                        <p:cTn id="101" dur="1" fill="hold">
                                          <p:stCondLst>
                                            <p:cond delay="0"/>
                                          </p:stCondLst>
                                        </p:cTn>
                                        <p:tgtEl>
                                          <p:spTgt spid="18"/>
                                        </p:tgtEl>
                                        <p:attrNameLst>
                                          <p:attrName>style.visibility</p:attrName>
                                        </p:attrNameLst>
                                      </p:cBhvr>
                                      <p:to>
                                        <p:strVal val="visible"/>
                                      </p:to>
                                    </p:set>
                                    <p:anim calcmode="lin" valueType="num">
                                      <p:cBhvr>
                                        <p:cTn id="102" dur="2000" fill="hold"/>
                                        <p:tgtEl>
                                          <p:spTgt spid="18"/>
                                        </p:tgtEl>
                                        <p:attrNameLst>
                                          <p:attrName>ppt_w</p:attrName>
                                        </p:attrNameLst>
                                      </p:cBhvr>
                                      <p:tavLst>
                                        <p:tav tm="0" fmla="#ppt_w*sin(2.5*pi*$)">
                                          <p:val>
                                            <p:fltVal val="0"/>
                                          </p:val>
                                        </p:tav>
                                        <p:tav tm="100000">
                                          <p:val>
                                            <p:fltVal val="1"/>
                                          </p:val>
                                        </p:tav>
                                      </p:tavLst>
                                    </p:anim>
                                    <p:anim calcmode="lin" valueType="num">
                                      <p:cBhvr>
                                        <p:cTn id="103" dur="2000" fill="hold"/>
                                        <p:tgtEl>
                                          <p:spTgt spid="18"/>
                                        </p:tgtEl>
                                        <p:attrNameLst>
                                          <p:attrName>ppt_h</p:attrName>
                                        </p:attrNameLst>
                                      </p:cBhvr>
                                      <p:tavLst>
                                        <p:tav tm="0">
                                          <p:val>
                                            <p:strVal val="#ppt_h"/>
                                          </p:val>
                                        </p:tav>
                                        <p:tav tm="100000">
                                          <p:val>
                                            <p:strVal val="#ppt_h"/>
                                          </p:val>
                                        </p:tav>
                                      </p:tavLst>
                                    </p:anim>
                                  </p:childTnLst>
                                </p:cTn>
                              </p:par>
                              <p:par>
                                <p:cTn id="104" presetID="19" presetClass="entr" presetSubtype="5" fill="hold" grpId="1" nodeType="withEffect">
                                  <p:stCondLst>
                                    <p:cond delay="0"/>
                                  </p:stCondLst>
                                  <p:childTnLst>
                                    <p:set>
                                      <p:cBhvr>
                                        <p:cTn id="105" dur="1" fill="hold">
                                          <p:stCondLst>
                                            <p:cond delay="0"/>
                                          </p:stCondLst>
                                        </p:cTn>
                                        <p:tgtEl>
                                          <p:spTgt spid="3"/>
                                        </p:tgtEl>
                                        <p:attrNameLst>
                                          <p:attrName>style.visibility</p:attrName>
                                        </p:attrNameLst>
                                      </p:cBhvr>
                                      <p:to>
                                        <p:strVal val="visible"/>
                                      </p:to>
                                    </p:set>
                                    <p:anim calcmode="lin" valueType="num">
                                      <p:cBhvr>
                                        <p:cTn id="106" dur="2000" fill="hold"/>
                                        <p:tgtEl>
                                          <p:spTgt spid="3"/>
                                        </p:tgtEl>
                                        <p:attrNameLst>
                                          <p:attrName>ppt_w</p:attrName>
                                        </p:attrNameLst>
                                      </p:cBhvr>
                                      <p:tavLst>
                                        <p:tav tm="0">
                                          <p:val>
                                            <p:strVal val="#ppt_w"/>
                                          </p:val>
                                        </p:tav>
                                        <p:tav tm="100000">
                                          <p:val>
                                            <p:strVal val="#ppt_w"/>
                                          </p:val>
                                        </p:tav>
                                      </p:tavLst>
                                    </p:anim>
                                    <p:anim calcmode="lin" valueType="num">
                                      <p:cBhvr>
                                        <p:cTn id="107" dur="2000" fill="hold"/>
                                        <p:tgtEl>
                                          <p:spTgt spid="3"/>
                                        </p:tgtEl>
                                        <p:attrNameLst>
                                          <p:attrName>ppt_h</p:attrName>
                                        </p:attrNameLst>
                                      </p:cBhvr>
                                      <p:tavLst>
                                        <p:tav tm="0" fmla="#ppt_h*sin(2.5*pi*$)">
                                          <p:val>
                                            <p:fltVal val="0"/>
                                          </p:val>
                                        </p:tav>
                                        <p:tav tm="100000">
                                          <p:val>
                                            <p:fltVal val="1"/>
                                          </p:val>
                                        </p:tav>
                                      </p:tavLst>
                                    </p:anim>
                                  </p:childTnLst>
                                </p:cTn>
                              </p:par>
                              <p:par>
                                <p:cTn id="108" presetID="19" presetClass="entr" presetSubtype="5" fill="hold" grpId="1" nodeType="withEffect">
                                  <p:stCondLst>
                                    <p:cond delay="0"/>
                                  </p:stCondLst>
                                  <p:childTnLst>
                                    <p:set>
                                      <p:cBhvr>
                                        <p:cTn id="109" dur="1" fill="hold">
                                          <p:stCondLst>
                                            <p:cond delay="0"/>
                                          </p:stCondLst>
                                        </p:cTn>
                                        <p:tgtEl>
                                          <p:spTgt spid="7"/>
                                        </p:tgtEl>
                                        <p:attrNameLst>
                                          <p:attrName>style.visibility</p:attrName>
                                        </p:attrNameLst>
                                      </p:cBhvr>
                                      <p:to>
                                        <p:strVal val="visible"/>
                                      </p:to>
                                    </p:set>
                                    <p:anim calcmode="lin" valueType="num">
                                      <p:cBhvr>
                                        <p:cTn id="110" dur="2000" fill="hold"/>
                                        <p:tgtEl>
                                          <p:spTgt spid="7"/>
                                        </p:tgtEl>
                                        <p:attrNameLst>
                                          <p:attrName>ppt_w</p:attrName>
                                        </p:attrNameLst>
                                      </p:cBhvr>
                                      <p:tavLst>
                                        <p:tav tm="0">
                                          <p:val>
                                            <p:strVal val="#ppt_w"/>
                                          </p:val>
                                        </p:tav>
                                        <p:tav tm="100000">
                                          <p:val>
                                            <p:strVal val="#ppt_w"/>
                                          </p:val>
                                        </p:tav>
                                      </p:tavLst>
                                    </p:anim>
                                    <p:anim calcmode="lin" valueType="num">
                                      <p:cBhvr>
                                        <p:cTn id="111" dur="2000" fill="hold"/>
                                        <p:tgtEl>
                                          <p:spTgt spid="7"/>
                                        </p:tgtEl>
                                        <p:attrNameLst>
                                          <p:attrName>ppt_h</p:attrName>
                                        </p:attrNameLst>
                                      </p:cBhvr>
                                      <p:tavLst>
                                        <p:tav tm="0" fmla="#ppt_h*sin(2.5*pi*$)">
                                          <p:val>
                                            <p:fltVal val="0"/>
                                          </p:val>
                                        </p:tav>
                                        <p:tav tm="100000">
                                          <p:val>
                                            <p:fltVal val="1"/>
                                          </p:val>
                                        </p:tav>
                                      </p:tavLst>
                                    </p:anim>
                                  </p:childTnLst>
                                </p:cTn>
                              </p:par>
                              <p:par>
                                <p:cTn id="112" presetID="19" presetClass="entr" presetSubtype="5" fill="hold" grpId="1" nodeType="withEffect">
                                  <p:stCondLst>
                                    <p:cond delay="0"/>
                                  </p:stCondLst>
                                  <p:childTnLst>
                                    <p:set>
                                      <p:cBhvr>
                                        <p:cTn id="113" dur="1" fill="hold">
                                          <p:stCondLst>
                                            <p:cond delay="0"/>
                                          </p:stCondLst>
                                        </p:cTn>
                                        <p:tgtEl>
                                          <p:spTgt spid="11"/>
                                        </p:tgtEl>
                                        <p:attrNameLst>
                                          <p:attrName>style.visibility</p:attrName>
                                        </p:attrNameLst>
                                      </p:cBhvr>
                                      <p:to>
                                        <p:strVal val="visible"/>
                                      </p:to>
                                    </p:set>
                                    <p:anim calcmode="lin" valueType="num">
                                      <p:cBhvr>
                                        <p:cTn id="114" dur="2000" fill="hold"/>
                                        <p:tgtEl>
                                          <p:spTgt spid="11"/>
                                        </p:tgtEl>
                                        <p:attrNameLst>
                                          <p:attrName>ppt_w</p:attrName>
                                        </p:attrNameLst>
                                      </p:cBhvr>
                                      <p:tavLst>
                                        <p:tav tm="0">
                                          <p:val>
                                            <p:strVal val="#ppt_w"/>
                                          </p:val>
                                        </p:tav>
                                        <p:tav tm="100000">
                                          <p:val>
                                            <p:strVal val="#ppt_w"/>
                                          </p:val>
                                        </p:tav>
                                      </p:tavLst>
                                    </p:anim>
                                    <p:anim calcmode="lin" valueType="num">
                                      <p:cBhvr>
                                        <p:cTn id="115" dur="2000" fill="hold"/>
                                        <p:tgtEl>
                                          <p:spTgt spid="11"/>
                                        </p:tgtEl>
                                        <p:attrNameLst>
                                          <p:attrName>ppt_h</p:attrName>
                                        </p:attrNameLst>
                                      </p:cBhvr>
                                      <p:tavLst>
                                        <p:tav tm="0" fmla="#ppt_h*sin(2.5*pi*$)">
                                          <p:val>
                                            <p:fltVal val="0"/>
                                          </p:val>
                                        </p:tav>
                                        <p:tav tm="100000">
                                          <p:val>
                                            <p:fltVal val="1"/>
                                          </p:val>
                                        </p:tav>
                                      </p:tavLst>
                                    </p:anim>
                                  </p:childTnLst>
                                </p:cTn>
                              </p:par>
                              <p:par>
                                <p:cTn id="116" presetID="19" presetClass="entr" presetSubtype="5" fill="hold" grpId="1" nodeType="withEffect">
                                  <p:stCondLst>
                                    <p:cond delay="0"/>
                                  </p:stCondLst>
                                  <p:childTnLst>
                                    <p:set>
                                      <p:cBhvr>
                                        <p:cTn id="117" dur="1" fill="hold">
                                          <p:stCondLst>
                                            <p:cond delay="0"/>
                                          </p:stCondLst>
                                        </p:cTn>
                                        <p:tgtEl>
                                          <p:spTgt spid="15"/>
                                        </p:tgtEl>
                                        <p:attrNameLst>
                                          <p:attrName>style.visibility</p:attrName>
                                        </p:attrNameLst>
                                      </p:cBhvr>
                                      <p:to>
                                        <p:strVal val="visible"/>
                                      </p:to>
                                    </p:set>
                                    <p:anim calcmode="lin" valueType="num">
                                      <p:cBhvr>
                                        <p:cTn id="118" dur="2000" fill="hold"/>
                                        <p:tgtEl>
                                          <p:spTgt spid="15"/>
                                        </p:tgtEl>
                                        <p:attrNameLst>
                                          <p:attrName>ppt_w</p:attrName>
                                        </p:attrNameLst>
                                      </p:cBhvr>
                                      <p:tavLst>
                                        <p:tav tm="0">
                                          <p:val>
                                            <p:strVal val="#ppt_w"/>
                                          </p:val>
                                        </p:tav>
                                        <p:tav tm="100000">
                                          <p:val>
                                            <p:strVal val="#ppt_w"/>
                                          </p:val>
                                        </p:tav>
                                      </p:tavLst>
                                    </p:anim>
                                    <p:anim calcmode="lin" valueType="num">
                                      <p:cBhvr>
                                        <p:cTn id="119" dur="2000" fill="hold"/>
                                        <p:tgtEl>
                                          <p:spTgt spid="15"/>
                                        </p:tgtEl>
                                        <p:attrNameLst>
                                          <p:attrName>ppt_h</p:attrName>
                                        </p:attrNameLst>
                                      </p:cBhvr>
                                      <p:tavLst>
                                        <p:tav tm="0" fmla="#ppt_h*sin(2.5*pi*$)">
                                          <p:val>
                                            <p:fltVal val="0"/>
                                          </p:val>
                                        </p:tav>
                                        <p:tav tm="100000">
                                          <p:val>
                                            <p:fltVal val="1"/>
                                          </p:val>
                                        </p:tav>
                                      </p:tavLst>
                                    </p:anim>
                                  </p:childTnLst>
                                </p:cTn>
                              </p:par>
                              <p:par>
                                <p:cTn id="120" presetID="19" presetClass="entr" presetSubtype="5" fill="hold" grpId="1" nodeType="withEffect">
                                  <p:stCondLst>
                                    <p:cond delay="0"/>
                                  </p:stCondLst>
                                  <p:childTnLst>
                                    <p:set>
                                      <p:cBhvr>
                                        <p:cTn id="121" dur="1" fill="hold">
                                          <p:stCondLst>
                                            <p:cond delay="0"/>
                                          </p:stCondLst>
                                        </p:cTn>
                                        <p:tgtEl>
                                          <p:spTgt spid="4"/>
                                        </p:tgtEl>
                                        <p:attrNameLst>
                                          <p:attrName>style.visibility</p:attrName>
                                        </p:attrNameLst>
                                      </p:cBhvr>
                                      <p:to>
                                        <p:strVal val="visible"/>
                                      </p:to>
                                    </p:set>
                                    <p:anim calcmode="lin" valueType="num">
                                      <p:cBhvr>
                                        <p:cTn id="122" dur="2000" fill="hold"/>
                                        <p:tgtEl>
                                          <p:spTgt spid="4"/>
                                        </p:tgtEl>
                                        <p:attrNameLst>
                                          <p:attrName>ppt_w</p:attrName>
                                        </p:attrNameLst>
                                      </p:cBhvr>
                                      <p:tavLst>
                                        <p:tav tm="0">
                                          <p:val>
                                            <p:strVal val="#ppt_w"/>
                                          </p:val>
                                        </p:tav>
                                        <p:tav tm="100000">
                                          <p:val>
                                            <p:strVal val="#ppt_w"/>
                                          </p:val>
                                        </p:tav>
                                      </p:tavLst>
                                    </p:anim>
                                    <p:anim calcmode="lin" valueType="num">
                                      <p:cBhvr>
                                        <p:cTn id="123" dur="2000" fill="hold"/>
                                        <p:tgtEl>
                                          <p:spTgt spid="4"/>
                                        </p:tgtEl>
                                        <p:attrNameLst>
                                          <p:attrName>ppt_h</p:attrName>
                                        </p:attrNameLst>
                                      </p:cBhvr>
                                      <p:tavLst>
                                        <p:tav tm="0" fmla="#ppt_h*sin(2.5*pi*$)">
                                          <p:val>
                                            <p:fltVal val="0"/>
                                          </p:val>
                                        </p:tav>
                                        <p:tav tm="100000">
                                          <p:val>
                                            <p:fltVal val="1"/>
                                          </p:val>
                                        </p:tav>
                                      </p:tavLst>
                                    </p:anim>
                                  </p:childTnLst>
                                </p:cTn>
                              </p:par>
                              <p:par>
                                <p:cTn id="124" presetID="19" presetClass="entr" presetSubtype="5" fill="hold" grpId="1" nodeType="withEffect">
                                  <p:stCondLst>
                                    <p:cond delay="0"/>
                                  </p:stCondLst>
                                  <p:childTnLst>
                                    <p:set>
                                      <p:cBhvr>
                                        <p:cTn id="125" dur="1" fill="hold">
                                          <p:stCondLst>
                                            <p:cond delay="0"/>
                                          </p:stCondLst>
                                        </p:cTn>
                                        <p:tgtEl>
                                          <p:spTgt spid="8"/>
                                        </p:tgtEl>
                                        <p:attrNameLst>
                                          <p:attrName>style.visibility</p:attrName>
                                        </p:attrNameLst>
                                      </p:cBhvr>
                                      <p:to>
                                        <p:strVal val="visible"/>
                                      </p:to>
                                    </p:set>
                                    <p:anim calcmode="lin" valueType="num">
                                      <p:cBhvr>
                                        <p:cTn id="126" dur="2000" fill="hold"/>
                                        <p:tgtEl>
                                          <p:spTgt spid="8"/>
                                        </p:tgtEl>
                                        <p:attrNameLst>
                                          <p:attrName>ppt_w</p:attrName>
                                        </p:attrNameLst>
                                      </p:cBhvr>
                                      <p:tavLst>
                                        <p:tav tm="0">
                                          <p:val>
                                            <p:strVal val="#ppt_w"/>
                                          </p:val>
                                        </p:tav>
                                        <p:tav tm="100000">
                                          <p:val>
                                            <p:strVal val="#ppt_w"/>
                                          </p:val>
                                        </p:tav>
                                      </p:tavLst>
                                    </p:anim>
                                    <p:anim calcmode="lin" valueType="num">
                                      <p:cBhvr>
                                        <p:cTn id="127" dur="2000" fill="hold"/>
                                        <p:tgtEl>
                                          <p:spTgt spid="8"/>
                                        </p:tgtEl>
                                        <p:attrNameLst>
                                          <p:attrName>ppt_h</p:attrName>
                                        </p:attrNameLst>
                                      </p:cBhvr>
                                      <p:tavLst>
                                        <p:tav tm="0" fmla="#ppt_h*sin(2.5*pi*$)">
                                          <p:val>
                                            <p:fltVal val="0"/>
                                          </p:val>
                                        </p:tav>
                                        <p:tav tm="100000">
                                          <p:val>
                                            <p:fltVal val="1"/>
                                          </p:val>
                                        </p:tav>
                                      </p:tavLst>
                                    </p:anim>
                                  </p:childTnLst>
                                </p:cTn>
                              </p:par>
                              <p:par>
                                <p:cTn id="128" presetID="19" presetClass="entr" presetSubtype="5" fill="hold" grpId="1" nodeType="withEffect">
                                  <p:stCondLst>
                                    <p:cond delay="0"/>
                                  </p:stCondLst>
                                  <p:childTnLst>
                                    <p:set>
                                      <p:cBhvr>
                                        <p:cTn id="129" dur="1" fill="hold">
                                          <p:stCondLst>
                                            <p:cond delay="0"/>
                                          </p:stCondLst>
                                        </p:cTn>
                                        <p:tgtEl>
                                          <p:spTgt spid="12"/>
                                        </p:tgtEl>
                                        <p:attrNameLst>
                                          <p:attrName>style.visibility</p:attrName>
                                        </p:attrNameLst>
                                      </p:cBhvr>
                                      <p:to>
                                        <p:strVal val="visible"/>
                                      </p:to>
                                    </p:set>
                                    <p:anim calcmode="lin" valueType="num">
                                      <p:cBhvr>
                                        <p:cTn id="130" dur="2000" fill="hold"/>
                                        <p:tgtEl>
                                          <p:spTgt spid="12"/>
                                        </p:tgtEl>
                                        <p:attrNameLst>
                                          <p:attrName>ppt_w</p:attrName>
                                        </p:attrNameLst>
                                      </p:cBhvr>
                                      <p:tavLst>
                                        <p:tav tm="0">
                                          <p:val>
                                            <p:strVal val="#ppt_w"/>
                                          </p:val>
                                        </p:tav>
                                        <p:tav tm="100000">
                                          <p:val>
                                            <p:strVal val="#ppt_w"/>
                                          </p:val>
                                        </p:tav>
                                      </p:tavLst>
                                    </p:anim>
                                    <p:anim calcmode="lin" valueType="num">
                                      <p:cBhvr>
                                        <p:cTn id="131" dur="2000" fill="hold"/>
                                        <p:tgtEl>
                                          <p:spTgt spid="12"/>
                                        </p:tgtEl>
                                        <p:attrNameLst>
                                          <p:attrName>ppt_h</p:attrName>
                                        </p:attrNameLst>
                                      </p:cBhvr>
                                      <p:tavLst>
                                        <p:tav tm="0" fmla="#ppt_h*sin(2.5*pi*$)">
                                          <p:val>
                                            <p:fltVal val="0"/>
                                          </p:val>
                                        </p:tav>
                                        <p:tav tm="100000">
                                          <p:val>
                                            <p:fltVal val="1"/>
                                          </p:val>
                                        </p:tav>
                                      </p:tavLst>
                                    </p:anim>
                                  </p:childTnLst>
                                </p:cTn>
                              </p:par>
                              <p:par>
                                <p:cTn id="132" presetID="19" presetClass="entr" presetSubtype="5" fill="hold" grpId="1" nodeType="withEffect">
                                  <p:stCondLst>
                                    <p:cond delay="0"/>
                                  </p:stCondLst>
                                  <p:childTnLst>
                                    <p:set>
                                      <p:cBhvr>
                                        <p:cTn id="133" dur="1" fill="hold">
                                          <p:stCondLst>
                                            <p:cond delay="0"/>
                                          </p:stCondLst>
                                        </p:cTn>
                                        <p:tgtEl>
                                          <p:spTgt spid="16"/>
                                        </p:tgtEl>
                                        <p:attrNameLst>
                                          <p:attrName>style.visibility</p:attrName>
                                        </p:attrNameLst>
                                      </p:cBhvr>
                                      <p:to>
                                        <p:strVal val="visible"/>
                                      </p:to>
                                    </p:set>
                                    <p:anim calcmode="lin" valueType="num">
                                      <p:cBhvr>
                                        <p:cTn id="134" dur="2000" fill="hold"/>
                                        <p:tgtEl>
                                          <p:spTgt spid="16"/>
                                        </p:tgtEl>
                                        <p:attrNameLst>
                                          <p:attrName>ppt_w</p:attrName>
                                        </p:attrNameLst>
                                      </p:cBhvr>
                                      <p:tavLst>
                                        <p:tav tm="0">
                                          <p:val>
                                            <p:strVal val="#ppt_w"/>
                                          </p:val>
                                        </p:tav>
                                        <p:tav tm="100000">
                                          <p:val>
                                            <p:strVal val="#ppt_w"/>
                                          </p:val>
                                        </p:tav>
                                      </p:tavLst>
                                    </p:anim>
                                    <p:anim calcmode="lin" valueType="num">
                                      <p:cBhvr>
                                        <p:cTn id="135" dur="2000" fill="hold"/>
                                        <p:tgtEl>
                                          <p:spTgt spid="16"/>
                                        </p:tgtEl>
                                        <p:attrNameLst>
                                          <p:attrName>ppt_h</p:attrName>
                                        </p:attrNameLst>
                                      </p:cBhvr>
                                      <p:tavLst>
                                        <p:tav tm="0" fmla="#ppt_h*sin(2.5*pi*$)">
                                          <p:val>
                                            <p:fltVal val="0"/>
                                          </p:val>
                                        </p:tav>
                                        <p:tav tm="100000">
                                          <p:val>
                                            <p:fltVal val="1"/>
                                          </p:val>
                                        </p:tav>
                                      </p:tavLst>
                                    </p:anim>
                                  </p:childTnLst>
                                </p:cTn>
                              </p:par>
                            </p:childTnLst>
                          </p:cTn>
                        </p:par>
                        <p:par>
                          <p:cTn id="136" fill="hold">
                            <p:stCondLst>
                              <p:cond delay="2000"/>
                            </p:stCondLst>
                            <p:childTnLst>
                              <p:par>
                                <p:cTn id="137" presetID="2" presetClass="exit" presetSubtype="2" fill="hold" grpId="2" nodeType="afterEffect">
                                  <p:stCondLst>
                                    <p:cond delay="0"/>
                                  </p:stCondLst>
                                  <p:childTnLst>
                                    <p:anim calcmode="lin" valueType="num">
                                      <p:cBhvr additive="base">
                                        <p:cTn id="138" dur="2000"/>
                                        <p:tgtEl>
                                          <p:spTgt spid="5"/>
                                        </p:tgtEl>
                                        <p:attrNameLst>
                                          <p:attrName>ppt_x</p:attrName>
                                        </p:attrNameLst>
                                      </p:cBhvr>
                                      <p:tavLst>
                                        <p:tav tm="0">
                                          <p:val>
                                            <p:strVal val="ppt_x"/>
                                          </p:val>
                                        </p:tav>
                                        <p:tav tm="100000">
                                          <p:val>
                                            <p:strVal val="1+ppt_w/2"/>
                                          </p:val>
                                        </p:tav>
                                      </p:tavLst>
                                    </p:anim>
                                    <p:anim calcmode="lin" valueType="num">
                                      <p:cBhvr additive="base">
                                        <p:cTn id="139" dur="2000"/>
                                        <p:tgtEl>
                                          <p:spTgt spid="5"/>
                                        </p:tgtEl>
                                        <p:attrNameLst>
                                          <p:attrName>ppt_y</p:attrName>
                                        </p:attrNameLst>
                                      </p:cBhvr>
                                      <p:tavLst>
                                        <p:tav tm="0">
                                          <p:val>
                                            <p:strVal val="ppt_y"/>
                                          </p:val>
                                        </p:tav>
                                        <p:tav tm="100000">
                                          <p:val>
                                            <p:strVal val="ppt_y"/>
                                          </p:val>
                                        </p:tav>
                                      </p:tavLst>
                                    </p:anim>
                                    <p:set>
                                      <p:cBhvr>
                                        <p:cTn id="140" dur="1" fill="hold">
                                          <p:stCondLst>
                                            <p:cond delay="1999"/>
                                          </p:stCondLst>
                                        </p:cTn>
                                        <p:tgtEl>
                                          <p:spTgt spid="5"/>
                                        </p:tgtEl>
                                        <p:attrNameLst>
                                          <p:attrName>style.visibility</p:attrName>
                                        </p:attrNameLst>
                                      </p:cBhvr>
                                      <p:to>
                                        <p:strVal val="hidden"/>
                                      </p:to>
                                    </p:set>
                                  </p:childTnLst>
                                </p:cTn>
                              </p:par>
                              <p:par>
                                <p:cTn id="141" presetID="2" presetClass="exit" presetSubtype="2" fill="hold" grpId="2" nodeType="withEffect">
                                  <p:stCondLst>
                                    <p:cond delay="0"/>
                                  </p:stCondLst>
                                  <p:childTnLst>
                                    <p:anim calcmode="lin" valueType="num">
                                      <p:cBhvr additive="base">
                                        <p:cTn id="142" dur="2000"/>
                                        <p:tgtEl>
                                          <p:spTgt spid="9"/>
                                        </p:tgtEl>
                                        <p:attrNameLst>
                                          <p:attrName>ppt_x</p:attrName>
                                        </p:attrNameLst>
                                      </p:cBhvr>
                                      <p:tavLst>
                                        <p:tav tm="0">
                                          <p:val>
                                            <p:strVal val="ppt_x"/>
                                          </p:val>
                                        </p:tav>
                                        <p:tav tm="100000">
                                          <p:val>
                                            <p:strVal val="1+ppt_w/2"/>
                                          </p:val>
                                        </p:tav>
                                      </p:tavLst>
                                    </p:anim>
                                    <p:anim calcmode="lin" valueType="num">
                                      <p:cBhvr additive="base">
                                        <p:cTn id="143" dur="2000"/>
                                        <p:tgtEl>
                                          <p:spTgt spid="9"/>
                                        </p:tgtEl>
                                        <p:attrNameLst>
                                          <p:attrName>ppt_y</p:attrName>
                                        </p:attrNameLst>
                                      </p:cBhvr>
                                      <p:tavLst>
                                        <p:tav tm="0">
                                          <p:val>
                                            <p:strVal val="ppt_y"/>
                                          </p:val>
                                        </p:tav>
                                        <p:tav tm="100000">
                                          <p:val>
                                            <p:strVal val="ppt_y"/>
                                          </p:val>
                                        </p:tav>
                                      </p:tavLst>
                                    </p:anim>
                                    <p:set>
                                      <p:cBhvr>
                                        <p:cTn id="144" dur="1" fill="hold">
                                          <p:stCondLst>
                                            <p:cond delay="1999"/>
                                          </p:stCondLst>
                                        </p:cTn>
                                        <p:tgtEl>
                                          <p:spTgt spid="9"/>
                                        </p:tgtEl>
                                        <p:attrNameLst>
                                          <p:attrName>style.visibility</p:attrName>
                                        </p:attrNameLst>
                                      </p:cBhvr>
                                      <p:to>
                                        <p:strVal val="hidden"/>
                                      </p:to>
                                    </p:set>
                                  </p:childTnLst>
                                </p:cTn>
                              </p:par>
                              <p:par>
                                <p:cTn id="145" presetID="2" presetClass="exit" presetSubtype="2" fill="hold" grpId="2" nodeType="withEffect">
                                  <p:stCondLst>
                                    <p:cond delay="0"/>
                                  </p:stCondLst>
                                  <p:childTnLst>
                                    <p:anim calcmode="lin" valueType="num">
                                      <p:cBhvr additive="base">
                                        <p:cTn id="146" dur="2000"/>
                                        <p:tgtEl>
                                          <p:spTgt spid="13"/>
                                        </p:tgtEl>
                                        <p:attrNameLst>
                                          <p:attrName>ppt_x</p:attrName>
                                        </p:attrNameLst>
                                      </p:cBhvr>
                                      <p:tavLst>
                                        <p:tav tm="0">
                                          <p:val>
                                            <p:strVal val="ppt_x"/>
                                          </p:val>
                                        </p:tav>
                                        <p:tav tm="100000">
                                          <p:val>
                                            <p:strVal val="1+ppt_w/2"/>
                                          </p:val>
                                        </p:tav>
                                      </p:tavLst>
                                    </p:anim>
                                    <p:anim calcmode="lin" valueType="num">
                                      <p:cBhvr additive="base">
                                        <p:cTn id="147" dur="2000"/>
                                        <p:tgtEl>
                                          <p:spTgt spid="13"/>
                                        </p:tgtEl>
                                        <p:attrNameLst>
                                          <p:attrName>ppt_y</p:attrName>
                                        </p:attrNameLst>
                                      </p:cBhvr>
                                      <p:tavLst>
                                        <p:tav tm="0">
                                          <p:val>
                                            <p:strVal val="ppt_y"/>
                                          </p:val>
                                        </p:tav>
                                        <p:tav tm="100000">
                                          <p:val>
                                            <p:strVal val="ppt_y"/>
                                          </p:val>
                                        </p:tav>
                                      </p:tavLst>
                                    </p:anim>
                                    <p:set>
                                      <p:cBhvr>
                                        <p:cTn id="148" dur="1" fill="hold">
                                          <p:stCondLst>
                                            <p:cond delay="1999"/>
                                          </p:stCondLst>
                                        </p:cTn>
                                        <p:tgtEl>
                                          <p:spTgt spid="13"/>
                                        </p:tgtEl>
                                        <p:attrNameLst>
                                          <p:attrName>style.visibility</p:attrName>
                                        </p:attrNameLst>
                                      </p:cBhvr>
                                      <p:to>
                                        <p:strVal val="hidden"/>
                                      </p:to>
                                    </p:set>
                                  </p:childTnLst>
                                </p:cTn>
                              </p:par>
                              <p:par>
                                <p:cTn id="149" presetID="2" presetClass="exit" presetSubtype="2" fill="hold" grpId="2" nodeType="withEffect">
                                  <p:stCondLst>
                                    <p:cond delay="0"/>
                                  </p:stCondLst>
                                  <p:childTnLst>
                                    <p:anim calcmode="lin" valueType="num">
                                      <p:cBhvr additive="base">
                                        <p:cTn id="150" dur="2000"/>
                                        <p:tgtEl>
                                          <p:spTgt spid="17"/>
                                        </p:tgtEl>
                                        <p:attrNameLst>
                                          <p:attrName>ppt_x</p:attrName>
                                        </p:attrNameLst>
                                      </p:cBhvr>
                                      <p:tavLst>
                                        <p:tav tm="0">
                                          <p:val>
                                            <p:strVal val="ppt_x"/>
                                          </p:val>
                                        </p:tav>
                                        <p:tav tm="100000">
                                          <p:val>
                                            <p:strVal val="1+ppt_w/2"/>
                                          </p:val>
                                        </p:tav>
                                      </p:tavLst>
                                    </p:anim>
                                    <p:anim calcmode="lin" valueType="num">
                                      <p:cBhvr additive="base">
                                        <p:cTn id="151" dur="2000"/>
                                        <p:tgtEl>
                                          <p:spTgt spid="17"/>
                                        </p:tgtEl>
                                        <p:attrNameLst>
                                          <p:attrName>ppt_y</p:attrName>
                                        </p:attrNameLst>
                                      </p:cBhvr>
                                      <p:tavLst>
                                        <p:tav tm="0">
                                          <p:val>
                                            <p:strVal val="ppt_y"/>
                                          </p:val>
                                        </p:tav>
                                        <p:tav tm="100000">
                                          <p:val>
                                            <p:strVal val="ppt_y"/>
                                          </p:val>
                                        </p:tav>
                                      </p:tavLst>
                                    </p:anim>
                                    <p:set>
                                      <p:cBhvr>
                                        <p:cTn id="152" dur="1" fill="hold">
                                          <p:stCondLst>
                                            <p:cond delay="1999"/>
                                          </p:stCondLst>
                                        </p:cTn>
                                        <p:tgtEl>
                                          <p:spTgt spid="17"/>
                                        </p:tgtEl>
                                        <p:attrNameLst>
                                          <p:attrName>style.visibility</p:attrName>
                                        </p:attrNameLst>
                                      </p:cBhvr>
                                      <p:to>
                                        <p:strVal val="hidden"/>
                                      </p:to>
                                    </p:set>
                                  </p:childTnLst>
                                </p:cTn>
                              </p:par>
                              <p:par>
                                <p:cTn id="153" presetID="2" presetClass="exit" presetSubtype="8" fill="hold" grpId="2" nodeType="withEffect">
                                  <p:stCondLst>
                                    <p:cond delay="0"/>
                                  </p:stCondLst>
                                  <p:childTnLst>
                                    <p:anim calcmode="lin" valueType="num">
                                      <p:cBhvr additive="base">
                                        <p:cTn id="154" dur="2000"/>
                                        <p:tgtEl>
                                          <p:spTgt spid="6"/>
                                        </p:tgtEl>
                                        <p:attrNameLst>
                                          <p:attrName>ppt_x</p:attrName>
                                        </p:attrNameLst>
                                      </p:cBhvr>
                                      <p:tavLst>
                                        <p:tav tm="0">
                                          <p:val>
                                            <p:strVal val="ppt_x"/>
                                          </p:val>
                                        </p:tav>
                                        <p:tav tm="100000">
                                          <p:val>
                                            <p:strVal val="0-ppt_w/2"/>
                                          </p:val>
                                        </p:tav>
                                      </p:tavLst>
                                    </p:anim>
                                    <p:anim calcmode="lin" valueType="num">
                                      <p:cBhvr additive="base">
                                        <p:cTn id="155" dur="2000"/>
                                        <p:tgtEl>
                                          <p:spTgt spid="6"/>
                                        </p:tgtEl>
                                        <p:attrNameLst>
                                          <p:attrName>ppt_y</p:attrName>
                                        </p:attrNameLst>
                                      </p:cBhvr>
                                      <p:tavLst>
                                        <p:tav tm="0">
                                          <p:val>
                                            <p:strVal val="ppt_y"/>
                                          </p:val>
                                        </p:tav>
                                        <p:tav tm="100000">
                                          <p:val>
                                            <p:strVal val="ppt_y"/>
                                          </p:val>
                                        </p:tav>
                                      </p:tavLst>
                                    </p:anim>
                                    <p:set>
                                      <p:cBhvr>
                                        <p:cTn id="156" dur="1" fill="hold">
                                          <p:stCondLst>
                                            <p:cond delay="1999"/>
                                          </p:stCondLst>
                                        </p:cTn>
                                        <p:tgtEl>
                                          <p:spTgt spid="6"/>
                                        </p:tgtEl>
                                        <p:attrNameLst>
                                          <p:attrName>style.visibility</p:attrName>
                                        </p:attrNameLst>
                                      </p:cBhvr>
                                      <p:to>
                                        <p:strVal val="hidden"/>
                                      </p:to>
                                    </p:set>
                                  </p:childTnLst>
                                </p:cTn>
                              </p:par>
                              <p:par>
                                <p:cTn id="157" presetID="2" presetClass="exit" presetSubtype="8" fill="hold" grpId="2" nodeType="withEffect">
                                  <p:stCondLst>
                                    <p:cond delay="0"/>
                                  </p:stCondLst>
                                  <p:childTnLst>
                                    <p:anim calcmode="lin" valueType="num">
                                      <p:cBhvr additive="base">
                                        <p:cTn id="158" dur="2000"/>
                                        <p:tgtEl>
                                          <p:spTgt spid="10"/>
                                        </p:tgtEl>
                                        <p:attrNameLst>
                                          <p:attrName>ppt_x</p:attrName>
                                        </p:attrNameLst>
                                      </p:cBhvr>
                                      <p:tavLst>
                                        <p:tav tm="0">
                                          <p:val>
                                            <p:strVal val="ppt_x"/>
                                          </p:val>
                                        </p:tav>
                                        <p:tav tm="100000">
                                          <p:val>
                                            <p:strVal val="0-ppt_w/2"/>
                                          </p:val>
                                        </p:tav>
                                      </p:tavLst>
                                    </p:anim>
                                    <p:anim calcmode="lin" valueType="num">
                                      <p:cBhvr additive="base">
                                        <p:cTn id="159" dur="2000"/>
                                        <p:tgtEl>
                                          <p:spTgt spid="10"/>
                                        </p:tgtEl>
                                        <p:attrNameLst>
                                          <p:attrName>ppt_y</p:attrName>
                                        </p:attrNameLst>
                                      </p:cBhvr>
                                      <p:tavLst>
                                        <p:tav tm="0">
                                          <p:val>
                                            <p:strVal val="ppt_y"/>
                                          </p:val>
                                        </p:tav>
                                        <p:tav tm="100000">
                                          <p:val>
                                            <p:strVal val="ppt_y"/>
                                          </p:val>
                                        </p:tav>
                                      </p:tavLst>
                                    </p:anim>
                                    <p:set>
                                      <p:cBhvr>
                                        <p:cTn id="160" dur="1" fill="hold">
                                          <p:stCondLst>
                                            <p:cond delay="1999"/>
                                          </p:stCondLst>
                                        </p:cTn>
                                        <p:tgtEl>
                                          <p:spTgt spid="10"/>
                                        </p:tgtEl>
                                        <p:attrNameLst>
                                          <p:attrName>style.visibility</p:attrName>
                                        </p:attrNameLst>
                                      </p:cBhvr>
                                      <p:to>
                                        <p:strVal val="hidden"/>
                                      </p:to>
                                    </p:set>
                                  </p:childTnLst>
                                </p:cTn>
                              </p:par>
                              <p:par>
                                <p:cTn id="161" presetID="2" presetClass="exit" presetSubtype="8" fill="hold" grpId="2" nodeType="withEffect">
                                  <p:stCondLst>
                                    <p:cond delay="0"/>
                                  </p:stCondLst>
                                  <p:childTnLst>
                                    <p:anim calcmode="lin" valueType="num">
                                      <p:cBhvr additive="base">
                                        <p:cTn id="162" dur="2000"/>
                                        <p:tgtEl>
                                          <p:spTgt spid="14"/>
                                        </p:tgtEl>
                                        <p:attrNameLst>
                                          <p:attrName>ppt_x</p:attrName>
                                        </p:attrNameLst>
                                      </p:cBhvr>
                                      <p:tavLst>
                                        <p:tav tm="0">
                                          <p:val>
                                            <p:strVal val="ppt_x"/>
                                          </p:val>
                                        </p:tav>
                                        <p:tav tm="100000">
                                          <p:val>
                                            <p:strVal val="0-ppt_w/2"/>
                                          </p:val>
                                        </p:tav>
                                      </p:tavLst>
                                    </p:anim>
                                    <p:anim calcmode="lin" valueType="num">
                                      <p:cBhvr additive="base">
                                        <p:cTn id="163" dur="2000"/>
                                        <p:tgtEl>
                                          <p:spTgt spid="14"/>
                                        </p:tgtEl>
                                        <p:attrNameLst>
                                          <p:attrName>ppt_y</p:attrName>
                                        </p:attrNameLst>
                                      </p:cBhvr>
                                      <p:tavLst>
                                        <p:tav tm="0">
                                          <p:val>
                                            <p:strVal val="ppt_y"/>
                                          </p:val>
                                        </p:tav>
                                        <p:tav tm="100000">
                                          <p:val>
                                            <p:strVal val="ppt_y"/>
                                          </p:val>
                                        </p:tav>
                                      </p:tavLst>
                                    </p:anim>
                                    <p:set>
                                      <p:cBhvr>
                                        <p:cTn id="164" dur="1" fill="hold">
                                          <p:stCondLst>
                                            <p:cond delay="1999"/>
                                          </p:stCondLst>
                                        </p:cTn>
                                        <p:tgtEl>
                                          <p:spTgt spid="14"/>
                                        </p:tgtEl>
                                        <p:attrNameLst>
                                          <p:attrName>style.visibility</p:attrName>
                                        </p:attrNameLst>
                                      </p:cBhvr>
                                      <p:to>
                                        <p:strVal val="hidden"/>
                                      </p:to>
                                    </p:set>
                                  </p:childTnLst>
                                </p:cTn>
                              </p:par>
                              <p:par>
                                <p:cTn id="165" presetID="2" presetClass="exit" presetSubtype="8" fill="hold" grpId="2" nodeType="withEffect">
                                  <p:stCondLst>
                                    <p:cond delay="0"/>
                                  </p:stCondLst>
                                  <p:childTnLst>
                                    <p:anim calcmode="lin" valueType="num">
                                      <p:cBhvr additive="base">
                                        <p:cTn id="166" dur="2000"/>
                                        <p:tgtEl>
                                          <p:spTgt spid="18"/>
                                        </p:tgtEl>
                                        <p:attrNameLst>
                                          <p:attrName>ppt_x</p:attrName>
                                        </p:attrNameLst>
                                      </p:cBhvr>
                                      <p:tavLst>
                                        <p:tav tm="0">
                                          <p:val>
                                            <p:strVal val="ppt_x"/>
                                          </p:val>
                                        </p:tav>
                                        <p:tav tm="100000">
                                          <p:val>
                                            <p:strVal val="0-ppt_w/2"/>
                                          </p:val>
                                        </p:tav>
                                      </p:tavLst>
                                    </p:anim>
                                    <p:anim calcmode="lin" valueType="num">
                                      <p:cBhvr additive="base">
                                        <p:cTn id="167" dur="2000"/>
                                        <p:tgtEl>
                                          <p:spTgt spid="18"/>
                                        </p:tgtEl>
                                        <p:attrNameLst>
                                          <p:attrName>ppt_y</p:attrName>
                                        </p:attrNameLst>
                                      </p:cBhvr>
                                      <p:tavLst>
                                        <p:tav tm="0">
                                          <p:val>
                                            <p:strVal val="ppt_y"/>
                                          </p:val>
                                        </p:tav>
                                        <p:tav tm="100000">
                                          <p:val>
                                            <p:strVal val="ppt_y"/>
                                          </p:val>
                                        </p:tav>
                                      </p:tavLst>
                                    </p:anim>
                                    <p:set>
                                      <p:cBhvr>
                                        <p:cTn id="168" dur="1" fill="hold">
                                          <p:stCondLst>
                                            <p:cond delay="1999"/>
                                          </p:stCondLst>
                                        </p:cTn>
                                        <p:tgtEl>
                                          <p:spTgt spid="18"/>
                                        </p:tgtEl>
                                        <p:attrNameLst>
                                          <p:attrName>style.visibility</p:attrName>
                                        </p:attrNameLst>
                                      </p:cBhvr>
                                      <p:to>
                                        <p:strVal val="hidden"/>
                                      </p:to>
                                    </p:set>
                                  </p:childTnLst>
                                </p:cTn>
                              </p:par>
                              <p:par>
                                <p:cTn id="169" presetID="2" presetClass="exit" presetSubtype="1" fill="hold" grpId="2" nodeType="withEffect">
                                  <p:stCondLst>
                                    <p:cond delay="0"/>
                                  </p:stCondLst>
                                  <p:childTnLst>
                                    <p:anim calcmode="lin" valueType="num">
                                      <p:cBhvr additive="base">
                                        <p:cTn id="170" dur="2000"/>
                                        <p:tgtEl>
                                          <p:spTgt spid="4"/>
                                        </p:tgtEl>
                                        <p:attrNameLst>
                                          <p:attrName>ppt_x</p:attrName>
                                        </p:attrNameLst>
                                      </p:cBhvr>
                                      <p:tavLst>
                                        <p:tav tm="0">
                                          <p:val>
                                            <p:strVal val="ppt_x"/>
                                          </p:val>
                                        </p:tav>
                                        <p:tav tm="100000">
                                          <p:val>
                                            <p:strVal val="ppt_x"/>
                                          </p:val>
                                        </p:tav>
                                      </p:tavLst>
                                    </p:anim>
                                    <p:anim calcmode="lin" valueType="num">
                                      <p:cBhvr additive="base">
                                        <p:cTn id="171" dur="2000"/>
                                        <p:tgtEl>
                                          <p:spTgt spid="4"/>
                                        </p:tgtEl>
                                        <p:attrNameLst>
                                          <p:attrName>ppt_y</p:attrName>
                                        </p:attrNameLst>
                                      </p:cBhvr>
                                      <p:tavLst>
                                        <p:tav tm="0">
                                          <p:val>
                                            <p:strVal val="ppt_y"/>
                                          </p:val>
                                        </p:tav>
                                        <p:tav tm="100000">
                                          <p:val>
                                            <p:strVal val="0-ppt_h/2"/>
                                          </p:val>
                                        </p:tav>
                                      </p:tavLst>
                                    </p:anim>
                                    <p:set>
                                      <p:cBhvr>
                                        <p:cTn id="172" dur="1" fill="hold">
                                          <p:stCondLst>
                                            <p:cond delay="1999"/>
                                          </p:stCondLst>
                                        </p:cTn>
                                        <p:tgtEl>
                                          <p:spTgt spid="4"/>
                                        </p:tgtEl>
                                        <p:attrNameLst>
                                          <p:attrName>style.visibility</p:attrName>
                                        </p:attrNameLst>
                                      </p:cBhvr>
                                      <p:to>
                                        <p:strVal val="hidden"/>
                                      </p:to>
                                    </p:set>
                                  </p:childTnLst>
                                </p:cTn>
                              </p:par>
                              <p:par>
                                <p:cTn id="173" presetID="2" presetClass="exit" presetSubtype="1" fill="hold" grpId="2" nodeType="withEffect">
                                  <p:stCondLst>
                                    <p:cond delay="0"/>
                                  </p:stCondLst>
                                  <p:childTnLst>
                                    <p:anim calcmode="lin" valueType="num">
                                      <p:cBhvr additive="base">
                                        <p:cTn id="174" dur="2000"/>
                                        <p:tgtEl>
                                          <p:spTgt spid="8"/>
                                        </p:tgtEl>
                                        <p:attrNameLst>
                                          <p:attrName>ppt_x</p:attrName>
                                        </p:attrNameLst>
                                      </p:cBhvr>
                                      <p:tavLst>
                                        <p:tav tm="0">
                                          <p:val>
                                            <p:strVal val="ppt_x"/>
                                          </p:val>
                                        </p:tav>
                                        <p:tav tm="100000">
                                          <p:val>
                                            <p:strVal val="ppt_x"/>
                                          </p:val>
                                        </p:tav>
                                      </p:tavLst>
                                    </p:anim>
                                    <p:anim calcmode="lin" valueType="num">
                                      <p:cBhvr additive="base">
                                        <p:cTn id="175" dur="2000"/>
                                        <p:tgtEl>
                                          <p:spTgt spid="8"/>
                                        </p:tgtEl>
                                        <p:attrNameLst>
                                          <p:attrName>ppt_y</p:attrName>
                                        </p:attrNameLst>
                                      </p:cBhvr>
                                      <p:tavLst>
                                        <p:tav tm="0">
                                          <p:val>
                                            <p:strVal val="ppt_y"/>
                                          </p:val>
                                        </p:tav>
                                        <p:tav tm="100000">
                                          <p:val>
                                            <p:strVal val="0-ppt_h/2"/>
                                          </p:val>
                                        </p:tav>
                                      </p:tavLst>
                                    </p:anim>
                                    <p:set>
                                      <p:cBhvr>
                                        <p:cTn id="176" dur="1" fill="hold">
                                          <p:stCondLst>
                                            <p:cond delay="1999"/>
                                          </p:stCondLst>
                                        </p:cTn>
                                        <p:tgtEl>
                                          <p:spTgt spid="8"/>
                                        </p:tgtEl>
                                        <p:attrNameLst>
                                          <p:attrName>style.visibility</p:attrName>
                                        </p:attrNameLst>
                                      </p:cBhvr>
                                      <p:to>
                                        <p:strVal val="hidden"/>
                                      </p:to>
                                    </p:set>
                                  </p:childTnLst>
                                </p:cTn>
                              </p:par>
                              <p:par>
                                <p:cTn id="177" presetID="2" presetClass="exit" presetSubtype="1" fill="hold" grpId="2" nodeType="withEffect">
                                  <p:stCondLst>
                                    <p:cond delay="0"/>
                                  </p:stCondLst>
                                  <p:childTnLst>
                                    <p:anim calcmode="lin" valueType="num">
                                      <p:cBhvr additive="base">
                                        <p:cTn id="178" dur="2000"/>
                                        <p:tgtEl>
                                          <p:spTgt spid="12"/>
                                        </p:tgtEl>
                                        <p:attrNameLst>
                                          <p:attrName>ppt_x</p:attrName>
                                        </p:attrNameLst>
                                      </p:cBhvr>
                                      <p:tavLst>
                                        <p:tav tm="0">
                                          <p:val>
                                            <p:strVal val="ppt_x"/>
                                          </p:val>
                                        </p:tav>
                                        <p:tav tm="100000">
                                          <p:val>
                                            <p:strVal val="ppt_x"/>
                                          </p:val>
                                        </p:tav>
                                      </p:tavLst>
                                    </p:anim>
                                    <p:anim calcmode="lin" valueType="num">
                                      <p:cBhvr additive="base">
                                        <p:cTn id="179" dur="2000"/>
                                        <p:tgtEl>
                                          <p:spTgt spid="12"/>
                                        </p:tgtEl>
                                        <p:attrNameLst>
                                          <p:attrName>ppt_y</p:attrName>
                                        </p:attrNameLst>
                                      </p:cBhvr>
                                      <p:tavLst>
                                        <p:tav tm="0">
                                          <p:val>
                                            <p:strVal val="ppt_y"/>
                                          </p:val>
                                        </p:tav>
                                        <p:tav tm="100000">
                                          <p:val>
                                            <p:strVal val="0-ppt_h/2"/>
                                          </p:val>
                                        </p:tav>
                                      </p:tavLst>
                                    </p:anim>
                                    <p:set>
                                      <p:cBhvr>
                                        <p:cTn id="180" dur="1" fill="hold">
                                          <p:stCondLst>
                                            <p:cond delay="1999"/>
                                          </p:stCondLst>
                                        </p:cTn>
                                        <p:tgtEl>
                                          <p:spTgt spid="12"/>
                                        </p:tgtEl>
                                        <p:attrNameLst>
                                          <p:attrName>style.visibility</p:attrName>
                                        </p:attrNameLst>
                                      </p:cBhvr>
                                      <p:to>
                                        <p:strVal val="hidden"/>
                                      </p:to>
                                    </p:set>
                                  </p:childTnLst>
                                </p:cTn>
                              </p:par>
                              <p:par>
                                <p:cTn id="181" presetID="2" presetClass="exit" presetSubtype="1" fill="hold" grpId="2" nodeType="withEffect">
                                  <p:stCondLst>
                                    <p:cond delay="0"/>
                                  </p:stCondLst>
                                  <p:childTnLst>
                                    <p:anim calcmode="lin" valueType="num">
                                      <p:cBhvr additive="base">
                                        <p:cTn id="182" dur="2000"/>
                                        <p:tgtEl>
                                          <p:spTgt spid="16"/>
                                        </p:tgtEl>
                                        <p:attrNameLst>
                                          <p:attrName>ppt_x</p:attrName>
                                        </p:attrNameLst>
                                      </p:cBhvr>
                                      <p:tavLst>
                                        <p:tav tm="0">
                                          <p:val>
                                            <p:strVal val="ppt_x"/>
                                          </p:val>
                                        </p:tav>
                                        <p:tav tm="100000">
                                          <p:val>
                                            <p:strVal val="ppt_x"/>
                                          </p:val>
                                        </p:tav>
                                      </p:tavLst>
                                    </p:anim>
                                    <p:anim calcmode="lin" valueType="num">
                                      <p:cBhvr additive="base">
                                        <p:cTn id="183" dur="2000"/>
                                        <p:tgtEl>
                                          <p:spTgt spid="16"/>
                                        </p:tgtEl>
                                        <p:attrNameLst>
                                          <p:attrName>ppt_y</p:attrName>
                                        </p:attrNameLst>
                                      </p:cBhvr>
                                      <p:tavLst>
                                        <p:tav tm="0">
                                          <p:val>
                                            <p:strVal val="ppt_y"/>
                                          </p:val>
                                        </p:tav>
                                        <p:tav tm="100000">
                                          <p:val>
                                            <p:strVal val="0-ppt_h/2"/>
                                          </p:val>
                                        </p:tav>
                                      </p:tavLst>
                                    </p:anim>
                                    <p:set>
                                      <p:cBhvr>
                                        <p:cTn id="184" dur="1" fill="hold">
                                          <p:stCondLst>
                                            <p:cond delay="1999"/>
                                          </p:stCondLst>
                                        </p:cTn>
                                        <p:tgtEl>
                                          <p:spTgt spid="16"/>
                                        </p:tgtEl>
                                        <p:attrNameLst>
                                          <p:attrName>style.visibility</p:attrName>
                                        </p:attrNameLst>
                                      </p:cBhvr>
                                      <p:to>
                                        <p:strVal val="hidden"/>
                                      </p:to>
                                    </p:set>
                                  </p:childTnLst>
                                </p:cTn>
                              </p:par>
                              <p:par>
                                <p:cTn id="185" presetID="2" presetClass="exit" presetSubtype="4" fill="hold" grpId="2" nodeType="withEffect">
                                  <p:stCondLst>
                                    <p:cond delay="0"/>
                                  </p:stCondLst>
                                  <p:childTnLst>
                                    <p:anim calcmode="lin" valueType="num">
                                      <p:cBhvr additive="base">
                                        <p:cTn id="186" dur="2000"/>
                                        <p:tgtEl>
                                          <p:spTgt spid="3"/>
                                        </p:tgtEl>
                                        <p:attrNameLst>
                                          <p:attrName>ppt_x</p:attrName>
                                        </p:attrNameLst>
                                      </p:cBhvr>
                                      <p:tavLst>
                                        <p:tav tm="0">
                                          <p:val>
                                            <p:strVal val="ppt_x"/>
                                          </p:val>
                                        </p:tav>
                                        <p:tav tm="100000">
                                          <p:val>
                                            <p:strVal val="ppt_x"/>
                                          </p:val>
                                        </p:tav>
                                      </p:tavLst>
                                    </p:anim>
                                    <p:anim calcmode="lin" valueType="num">
                                      <p:cBhvr additive="base">
                                        <p:cTn id="187" dur="2000"/>
                                        <p:tgtEl>
                                          <p:spTgt spid="3"/>
                                        </p:tgtEl>
                                        <p:attrNameLst>
                                          <p:attrName>ppt_y</p:attrName>
                                        </p:attrNameLst>
                                      </p:cBhvr>
                                      <p:tavLst>
                                        <p:tav tm="0">
                                          <p:val>
                                            <p:strVal val="ppt_y"/>
                                          </p:val>
                                        </p:tav>
                                        <p:tav tm="100000">
                                          <p:val>
                                            <p:strVal val="1+ppt_h/2"/>
                                          </p:val>
                                        </p:tav>
                                      </p:tavLst>
                                    </p:anim>
                                    <p:set>
                                      <p:cBhvr>
                                        <p:cTn id="188" dur="1" fill="hold">
                                          <p:stCondLst>
                                            <p:cond delay="1999"/>
                                          </p:stCondLst>
                                        </p:cTn>
                                        <p:tgtEl>
                                          <p:spTgt spid="3"/>
                                        </p:tgtEl>
                                        <p:attrNameLst>
                                          <p:attrName>style.visibility</p:attrName>
                                        </p:attrNameLst>
                                      </p:cBhvr>
                                      <p:to>
                                        <p:strVal val="hidden"/>
                                      </p:to>
                                    </p:set>
                                  </p:childTnLst>
                                </p:cTn>
                              </p:par>
                              <p:par>
                                <p:cTn id="189" presetID="2" presetClass="exit" presetSubtype="4" fill="hold" grpId="2" nodeType="withEffect">
                                  <p:stCondLst>
                                    <p:cond delay="0"/>
                                  </p:stCondLst>
                                  <p:childTnLst>
                                    <p:anim calcmode="lin" valueType="num">
                                      <p:cBhvr additive="base">
                                        <p:cTn id="190" dur="2000"/>
                                        <p:tgtEl>
                                          <p:spTgt spid="7"/>
                                        </p:tgtEl>
                                        <p:attrNameLst>
                                          <p:attrName>ppt_x</p:attrName>
                                        </p:attrNameLst>
                                      </p:cBhvr>
                                      <p:tavLst>
                                        <p:tav tm="0">
                                          <p:val>
                                            <p:strVal val="ppt_x"/>
                                          </p:val>
                                        </p:tav>
                                        <p:tav tm="100000">
                                          <p:val>
                                            <p:strVal val="ppt_x"/>
                                          </p:val>
                                        </p:tav>
                                      </p:tavLst>
                                    </p:anim>
                                    <p:anim calcmode="lin" valueType="num">
                                      <p:cBhvr additive="base">
                                        <p:cTn id="191" dur="2000"/>
                                        <p:tgtEl>
                                          <p:spTgt spid="7"/>
                                        </p:tgtEl>
                                        <p:attrNameLst>
                                          <p:attrName>ppt_y</p:attrName>
                                        </p:attrNameLst>
                                      </p:cBhvr>
                                      <p:tavLst>
                                        <p:tav tm="0">
                                          <p:val>
                                            <p:strVal val="ppt_y"/>
                                          </p:val>
                                        </p:tav>
                                        <p:tav tm="100000">
                                          <p:val>
                                            <p:strVal val="1+ppt_h/2"/>
                                          </p:val>
                                        </p:tav>
                                      </p:tavLst>
                                    </p:anim>
                                    <p:set>
                                      <p:cBhvr>
                                        <p:cTn id="192" dur="1" fill="hold">
                                          <p:stCondLst>
                                            <p:cond delay="1999"/>
                                          </p:stCondLst>
                                        </p:cTn>
                                        <p:tgtEl>
                                          <p:spTgt spid="7"/>
                                        </p:tgtEl>
                                        <p:attrNameLst>
                                          <p:attrName>style.visibility</p:attrName>
                                        </p:attrNameLst>
                                      </p:cBhvr>
                                      <p:to>
                                        <p:strVal val="hidden"/>
                                      </p:to>
                                    </p:set>
                                  </p:childTnLst>
                                </p:cTn>
                              </p:par>
                              <p:par>
                                <p:cTn id="193" presetID="2" presetClass="exit" presetSubtype="4" fill="hold" grpId="2" nodeType="withEffect">
                                  <p:stCondLst>
                                    <p:cond delay="0"/>
                                  </p:stCondLst>
                                  <p:childTnLst>
                                    <p:anim calcmode="lin" valueType="num">
                                      <p:cBhvr additive="base">
                                        <p:cTn id="194" dur="2000"/>
                                        <p:tgtEl>
                                          <p:spTgt spid="11"/>
                                        </p:tgtEl>
                                        <p:attrNameLst>
                                          <p:attrName>ppt_x</p:attrName>
                                        </p:attrNameLst>
                                      </p:cBhvr>
                                      <p:tavLst>
                                        <p:tav tm="0">
                                          <p:val>
                                            <p:strVal val="ppt_x"/>
                                          </p:val>
                                        </p:tav>
                                        <p:tav tm="100000">
                                          <p:val>
                                            <p:strVal val="ppt_x"/>
                                          </p:val>
                                        </p:tav>
                                      </p:tavLst>
                                    </p:anim>
                                    <p:anim calcmode="lin" valueType="num">
                                      <p:cBhvr additive="base">
                                        <p:cTn id="195" dur="2000"/>
                                        <p:tgtEl>
                                          <p:spTgt spid="11"/>
                                        </p:tgtEl>
                                        <p:attrNameLst>
                                          <p:attrName>ppt_y</p:attrName>
                                        </p:attrNameLst>
                                      </p:cBhvr>
                                      <p:tavLst>
                                        <p:tav tm="0">
                                          <p:val>
                                            <p:strVal val="ppt_y"/>
                                          </p:val>
                                        </p:tav>
                                        <p:tav tm="100000">
                                          <p:val>
                                            <p:strVal val="1+ppt_h/2"/>
                                          </p:val>
                                        </p:tav>
                                      </p:tavLst>
                                    </p:anim>
                                    <p:set>
                                      <p:cBhvr>
                                        <p:cTn id="196" dur="1" fill="hold">
                                          <p:stCondLst>
                                            <p:cond delay="1999"/>
                                          </p:stCondLst>
                                        </p:cTn>
                                        <p:tgtEl>
                                          <p:spTgt spid="11"/>
                                        </p:tgtEl>
                                        <p:attrNameLst>
                                          <p:attrName>style.visibility</p:attrName>
                                        </p:attrNameLst>
                                      </p:cBhvr>
                                      <p:to>
                                        <p:strVal val="hidden"/>
                                      </p:to>
                                    </p:set>
                                  </p:childTnLst>
                                </p:cTn>
                              </p:par>
                              <p:par>
                                <p:cTn id="197" presetID="2" presetClass="exit" presetSubtype="4" fill="hold" grpId="2" nodeType="withEffect">
                                  <p:stCondLst>
                                    <p:cond delay="0"/>
                                  </p:stCondLst>
                                  <p:childTnLst>
                                    <p:anim calcmode="lin" valueType="num">
                                      <p:cBhvr additive="base">
                                        <p:cTn id="198" dur="2000"/>
                                        <p:tgtEl>
                                          <p:spTgt spid="15"/>
                                        </p:tgtEl>
                                        <p:attrNameLst>
                                          <p:attrName>ppt_x</p:attrName>
                                        </p:attrNameLst>
                                      </p:cBhvr>
                                      <p:tavLst>
                                        <p:tav tm="0">
                                          <p:val>
                                            <p:strVal val="ppt_x"/>
                                          </p:val>
                                        </p:tav>
                                        <p:tav tm="100000">
                                          <p:val>
                                            <p:strVal val="ppt_x"/>
                                          </p:val>
                                        </p:tav>
                                      </p:tavLst>
                                    </p:anim>
                                    <p:anim calcmode="lin" valueType="num">
                                      <p:cBhvr additive="base">
                                        <p:cTn id="199" dur="2000"/>
                                        <p:tgtEl>
                                          <p:spTgt spid="15"/>
                                        </p:tgtEl>
                                        <p:attrNameLst>
                                          <p:attrName>ppt_y</p:attrName>
                                        </p:attrNameLst>
                                      </p:cBhvr>
                                      <p:tavLst>
                                        <p:tav tm="0">
                                          <p:val>
                                            <p:strVal val="ppt_y"/>
                                          </p:val>
                                        </p:tav>
                                        <p:tav tm="100000">
                                          <p:val>
                                            <p:strVal val="1+ppt_h/2"/>
                                          </p:val>
                                        </p:tav>
                                      </p:tavLst>
                                    </p:anim>
                                    <p:set>
                                      <p:cBhvr>
                                        <p:cTn id="200" dur="1" fill="hold">
                                          <p:stCondLst>
                                            <p:cond delay="1999"/>
                                          </p:stCondLst>
                                        </p:cTn>
                                        <p:tgtEl>
                                          <p:spTgt spid="15"/>
                                        </p:tgtEl>
                                        <p:attrNameLst>
                                          <p:attrName>style.visibility</p:attrName>
                                        </p:attrNameLst>
                                      </p:cBhvr>
                                      <p:to>
                                        <p:strVal val="hidden"/>
                                      </p:to>
                                    </p:set>
                                  </p:childTnLst>
                                </p:cTn>
                              </p:par>
                              <p:par>
                                <p:cTn id="201" presetID="23" presetClass="entr" presetSubtype="272" fill="hold" nodeType="withEffect">
                                  <p:stCondLst>
                                    <p:cond delay="0"/>
                                  </p:stCondLst>
                                  <p:childTnLst>
                                    <p:set>
                                      <p:cBhvr>
                                        <p:cTn id="202" dur="1" fill="hold">
                                          <p:stCondLst>
                                            <p:cond delay="0"/>
                                          </p:stCondLst>
                                        </p:cTn>
                                        <p:tgtEl>
                                          <p:spTgt spid="2"/>
                                        </p:tgtEl>
                                        <p:attrNameLst>
                                          <p:attrName>style.visibility</p:attrName>
                                        </p:attrNameLst>
                                      </p:cBhvr>
                                      <p:to>
                                        <p:strVal val="visible"/>
                                      </p:to>
                                    </p:set>
                                    <p:anim calcmode="lin" valueType="num">
                                      <p:cBhvr>
                                        <p:cTn id="203" dur="2000" fill="hold"/>
                                        <p:tgtEl>
                                          <p:spTgt spid="2"/>
                                        </p:tgtEl>
                                        <p:attrNameLst>
                                          <p:attrName>ppt_w</p:attrName>
                                        </p:attrNameLst>
                                      </p:cBhvr>
                                      <p:tavLst>
                                        <p:tav tm="0">
                                          <p:val>
                                            <p:strVal val="2/3*#ppt_w"/>
                                          </p:val>
                                        </p:tav>
                                        <p:tav tm="100000">
                                          <p:val>
                                            <p:strVal val="#ppt_w"/>
                                          </p:val>
                                        </p:tav>
                                      </p:tavLst>
                                    </p:anim>
                                    <p:anim calcmode="lin" valueType="num">
                                      <p:cBhvr>
                                        <p:cTn id="204" dur="2000" fill="hold"/>
                                        <p:tgtEl>
                                          <p:spTgt spid="2"/>
                                        </p:tgtEl>
                                        <p:attrNameLst>
                                          <p:attrName>ppt_h</p:attrName>
                                        </p:attrNameLst>
                                      </p:cBhvr>
                                      <p:tavLst>
                                        <p:tav tm="0">
                                          <p:val>
                                            <p:strVal val="2/3*#ppt_h"/>
                                          </p:val>
                                        </p:tav>
                                        <p:tav tm="100000">
                                          <p:val>
                                            <p:strVal val="#ppt_h"/>
                                          </p:val>
                                        </p:tav>
                                      </p:tavLst>
                                    </p:anim>
                                  </p:childTnLst>
                                </p:cTn>
                              </p:par>
                              <p:par>
                                <p:cTn id="205" presetID="4" presetClass="entr" presetSubtype="32" fill="hold" nodeType="withEffect">
                                  <p:stCondLst>
                                    <p:cond delay="0"/>
                                  </p:stCondLst>
                                  <p:childTnLst>
                                    <p:set>
                                      <p:cBhvr>
                                        <p:cTn id="206" dur="1" fill="hold">
                                          <p:stCondLst>
                                            <p:cond delay="0"/>
                                          </p:stCondLst>
                                        </p:cTn>
                                        <p:tgtEl>
                                          <p:spTgt spid="2"/>
                                        </p:tgtEl>
                                        <p:attrNameLst>
                                          <p:attrName>style.visibility</p:attrName>
                                        </p:attrNameLst>
                                      </p:cBhvr>
                                      <p:to>
                                        <p:strVal val="visible"/>
                                      </p:to>
                                    </p:set>
                                    <p:animEffect transition="in" filter="box(out)">
                                      <p:cBhvr>
                                        <p:cTn id="207"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4" grpId="0" animBg="1"/>
      <p:bldP spid="4" grpId="1" animBg="1"/>
      <p:bldP spid="4" grpId="2" animBg="1"/>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P spid="17" grpId="1" animBg="1"/>
      <p:bldP spid="17" grpId="2" animBg="1"/>
      <p:bldP spid="18" grpId="0" animBg="1"/>
      <p:bldP spid="18" grpId="1" animBg="1"/>
      <p:bldP spid="18" grpId="2" animBg="1"/>
      <p:bldP spid="19"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742b8390221d51ff665942d8b0f314c8.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Rectángulo"/>
          <p:cNvSpPr/>
          <p:nvPr/>
        </p:nvSpPr>
        <p:spPr>
          <a:xfrm rot="958054">
            <a:off x="-3592" y="2261472"/>
            <a:ext cx="1403744" cy="170766"/>
          </a:xfrm>
          <a:prstGeom prst="rect">
            <a:avLst/>
          </a:prstGeom>
          <a:gradFill flip="none" rotWithShape="1">
            <a:gsLst>
              <a:gs pos="0">
                <a:srgbClr val="9999FF"/>
              </a:gs>
              <a:gs pos="50000">
                <a:srgbClr val="9966FF">
                  <a:shade val="67500"/>
                  <a:satMod val="115000"/>
                </a:srgbClr>
              </a:gs>
              <a:gs pos="100000">
                <a:srgbClr val="9966FF">
                  <a:shade val="100000"/>
                  <a:satMod val="115000"/>
                </a:srgbClr>
              </a:gs>
            </a:gsLst>
            <a:lin ang="0" scaled="1"/>
            <a:tileRect/>
          </a:gra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Rectángulo"/>
          <p:cNvSpPr/>
          <p:nvPr/>
        </p:nvSpPr>
        <p:spPr>
          <a:xfrm rot="20637084">
            <a:off x="-3749" y="2762460"/>
            <a:ext cx="1403744" cy="170766"/>
          </a:xfrm>
          <a:prstGeom prst="rect">
            <a:avLst/>
          </a:prstGeom>
          <a:gradFill flip="none" rotWithShape="1">
            <a:gsLst>
              <a:gs pos="0">
                <a:srgbClr val="9999FF"/>
              </a:gs>
              <a:gs pos="50000">
                <a:srgbClr val="9966FF">
                  <a:shade val="67500"/>
                  <a:satMod val="115000"/>
                </a:srgbClr>
              </a:gs>
              <a:gs pos="100000">
                <a:srgbClr val="9966FF">
                  <a:shade val="100000"/>
                  <a:satMod val="115000"/>
                </a:srgbClr>
              </a:gs>
            </a:gsLst>
            <a:lin ang="0" scaled="1"/>
            <a:tileRect/>
          </a:gra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Rectángulo"/>
          <p:cNvSpPr/>
          <p:nvPr/>
        </p:nvSpPr>
        <p:spPr>
          <a:xfrm rot="958054">
            <a:off x="639318" y="2261472"/>
            <a:ext cx="1403744" cy="170766"/>
          </a:xfrm>
          <a:prstGeom prst="rect">
            <a:avLst/>
          </a:prstGeom>
          <a:gradFill flip="none" rotWithShape="1">
            <a:gsLst>
              <a:gs pos="0">
                <a:srgbClr val="9999FF"/>
              </a:gs>
              <a:gs pos="50000">
                <a:srgbClr val="9966FF">
                  <a:shade val="67500"/>
                  <a:satMod val="115000"/>
                </a:srgbClr>
              </a:gs>
              <a:gs pos="100000">
                <a:srgbClr val="9966FF">
                  <a:shade val="100000"/>
                  <a:satMod val="115000"/>
                </a:srgbClr>
              </a:gs>
            </a:gsLst>
            <a:lin ang="0" scaled="1"/>
            <a:tileRect/>
          </a:gra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rot="20637084">
            <a:off x="639161" y="2762460"/>
            <a:ext cx="1403744" cy="170766"/>
          </a:xfrm>
          <a:prstGeom prst="rect">
            <a:avLst/>
          </a:prstGeom>
          <a:gradFill flip="none" rotWithShape="1">
            <a:gsLst>
              <a:gs pos="0">
                <a:srgbClr val="9999FF"/>
              </a:gs>
              <a:gs pos="50000">
                <a:srgbClr val="9966FF">
                  <a:shade val="67500"/>
                  <a:satMod val="115000"/>
                </a:srgbClr>
              </a:gs>
              <a:gs pos="100000">
                <a:srgbClr val="9966FF">
                  <a:shade val="100000"/>
                  <a:satMod val="115000"/>
                </a:srgbClr>
              </a:gs>
            </a:gsLst>
            <a:lin ang="0" scaled="1"/>
            <a:tileRect/>
          </a:gra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rot="958054">
            <a:off x="1353731" y="2261470"/>
            <a:ext cx="1403744" cy="170766"/>
          </a:xfrm>
          <a:prstGeom prst="rect">
            <a:avLst/>
          </a:prstGeom>
          <a:gradFill flip="none" rotWithShape="1">
            <a:gsLst>
              <a:gs pos="0">
                <a:srgbClr val="9999FF"/>
              </a:gs>
              <a:gs pos="50000">
                <a:srgbClr val="9966FF">
                  <a:shade val="67500"/>
                  <a:satMod val="115000"/>
                </a:srgbClr>
              </a:gs>
              <a:gs pos="100000">
                <a:srgbClr val="9966FF">
                  <a:shade val="100000"/>
                  <a:satMod val="115000"/>
                </a:srgbClr>
              </a:gs>
            </a:gsLst>
            <a:lin ang="0" scaled="1"/>
            <a:tileRect/>
          </a:gra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rot="20637084">
            <a:off x="1353574" y="2762458"/>
            <a:ext cx="1403744" cy="170766"/>
          </a:xfrm>
          <a:prstGeom prst="rect">
            <a:avLst/>
          </a:prstGeom>
          <a:gradFill flip="none" rotWithShape="1">
            <a:gsLst>
              <a:gs pos="0">
                <a:srgbClr val="9999FF"/>
              </a:gs>
              <a:gs pos="50000">
                <a:srgbClr val="9966FF">
                  <a:shade val="67500"/>
                  <a:satMod val="115000"/>
                </a:srgbClr>
              </a:gs>
              <a:gs pos="100000">
                <a:srgbClr val="9966FF">
                  <a:shade val="100000"/>
                  <a:satMod val="115000"/>
                </a:srgbClr>
              </a:gs>
            </a:gsLst>
            <a:lin ang="0" scaled="1"/>
            <a:tileRect/>
          </a:gra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rot="958054">
            <a:off x="1996641" y="2261470"/>
            <a:ext cx="1403744" cy="170766"/>
          </a:xfrm>
          <a:prstGeom prst="rect">
            <a:avLst/>
          </a:prstGeom>
          <a:gradFill flip="none" rotWithShape="1">
            <a:gsLst>
              <a:gs pos="0">
                <a:srgbClr val="9999FF"/>
              </a:gs>
              <a:gs pos="50000">
                <a:srgbClr val="9966FF">
                  <a:shade val="67500"/>
                  <a:satMod val="115000"/>
                </a:srgbClr>
              </a:gs>
              <a:gs pos="100000">
                <a:srgbClr val="9966FF">
                  <a:shade val="100000"/>
                  <a:satMod val="115000"/>
                </a:srgbClr>
              </a:gs>
            </a:gsLst>
            <a:lin ang="0" scaled="1"/>
            <a:tileRect/>
          </a:gra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rot="20637084">
            <a:off x="1996484" y="2762458"/>
            <a:ext cx="1403744" cy="170766"/>
          </a:xfrm>
          <a:prstGeom prst="rect">
            <a:avLst/>
          </a:prstGeom>
          <a:gradFill flip="none" rotWithShape="1">
            <a:gsLst>
              <a:gs pos="0">
                <a:srgbClr val="9999FF"/>
              </a:gs>
              <a:gs pos="50000">
                <a:srgbClr val="9966FF">
                  <a:shade val="67500"/>
                  <a:satMod val="115000"/>
                </a:srgbClr>
              </a:gs>
              <a:gs pos="100000">
                <a:srgbClr val="9966FF">
                  <a:shade val="100000"/>
                  <a:satMod val="115000"/>
                </a:srgbClr>
              </a:gs>
            </a:gsLst>
            <a:lin ang="0" scaled="1"/>
            <a:tileRect/>
          </a:gra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rot="958054">
            <a:off x="2639613" y="2261474"/>
            <a:ext cx="1403744" cy="170766"/>
          </a:xfrm>
          <a:prstGeom prst="rect">
            <a:avLst/>
          </a:prstGeom>
          <a:gradFill flip="none" rotWithShape="1">
            <a:gsLst>
              <a:gs pos="0">
                <a:srgbClr val="9999FF"/>
              </a:gs>
              <a:gs pos="50000">
                <a:srgbClr val="9966FF">
                  <a:shade val="67500"/>
                  <a:satMod val="115000"/>
                </a:srgbClr>
              </a:gs>
              <a:gs pos="100000">
                <a:srgbClr val="9966FF">
                  <a:shade val="100000"/>
                  <a:satMod val="115000"/>
                </a:srgbClr>
              </a:gs>
            </a:gsLst>
            <a:lin ang="0" scaled="1"/>
            <a:tileRect/>
          </a:gra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rot="20637084">
            <a:off x="2639456" y="2762462"/>
            <a:ext cx="1403744" cy="170766"/>
          </a:xfrm>
          <a:prstGeom prst="rect">
            <a:avLst/>
          </a:prstGeom>
          <a:gradFill flip="none" rotWithShape="1">
            <a:gsLst>
              <a:gs pos="0">
                <a:srgbClr val="9999FF"/>
              </a:gs>
              <a:gs pos="50000">
                <a:srgbClr val="9966FF">
                  <a:shade val="67500"/>
                  <a:satMod val="115000"/>
                </a:srgbClr>
              </a:gs>
              <a:gs pos="100000">
                <a:srgbClr val="9966FF">
                  <a:shade val="100000"/>
                  <a:satMod val="115000"/>
                </a:srgbClr>
              </a:gs>
            </a:gsLst>
            <a:lin ang="0" scaled="1"/>
            <a:tileRect/>
          </a:gra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rot="958054">
            <a:off x="3282523" y="2261474"/>
            <a:ext cx="1403744" cy="170766"/>
          </a:xfrm>
          <a:prstGeom prst="rect">
            <a:avLst/>
          </a:prstGeom>
          <a:gradFill flip="none" rotWithShape="1">
            <a:gsLst>
              <a:gs pos="0">
                <a:srgbClr val="9999FF"/>
              </a:gs>
              <a:gs pos="50000">
                <a:srgbClr val="9966FF">
                  <a:shade val="67500"/>
                  <a:satMod val="115000"/>
                </a:srgbClr>
              </a:gs>
              <a:gs pos="100000">
                <a:srgbClr val="9966FF">
                  <a:shade val="100000"/>
                  <a:satMod val="115000"/>
                </a:srgbClr>
              </a:gs>
            </a:gsLst>
            <a:lin ang="0" scaled="1"/>
            <a:tileRect/>
          </a:gra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rot="20637084">
            <a:off x="3282366" y="2762462"/>
            <a:ext cx="1403744" cy="170766"/>
          </a:xfrm>
          <a:prstGeom prst="rect">
            <a:avLst/>
          </a:prstGeom>
          <a:gradFill flip="none" rotWithShape="1">
            <a:gsLst>
              <a:gs pos="0">
                <a:srgbClr val="9999FF"/>
              </a:gs>
              <a:gs pos="50000">
                <a:srgbClr val="9966FF">
                  <a:shade val="67500"/>
                  <a:satMod val="115000"/>
                </a:srgbClr>
              </a:gs>
              <a:gs pos="100000">
                <a:srgbClr val="9966FF">
                  <a:shade val="100000"/>
                  <a:satMod val="115000"/>
                </a:srgbClr>
              </a:gs>
            </a:gsLst>
            <a:lin ang="0" scaled="1"/>
            <a:tileRect/>
          </a:gra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rot="20637084">
            <a:off x="7744004" y="2262390"/>
            <a:ext cx="1403744" cy="170766"/>
          </a:xfrm>
          <a:prstGeom prst="rect">
            <a:avLst/>
          </a:prstGeom>
          <a:gradFill flip="none" rotWithShape="1">
            <a:gsLst>
              <a:gs pos="0">
                <a:srgbClr val="9999FF"/>
              </a:gs>
              <a:gs pos="50000">
                <a:srgbClr val="9966FF">
                  <a:shade val="67500"/>
                  <a:satMod val="115000"/>
                </a:srgbClr>
              </a:gs>
              <a:gs pos="100000">
                <a:srgbClr val="9966FF">
                  <a:shade val="100000"/>
                  <a:satMod val="115000"/>
                </a:srgbClr>
              </a:gs>
            </a:gsLst>
            <a:lin ang="10800000" scaled="1"/>
            <a:tileRect/>
          </a:gra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rot="958054">
            <a:off x="7743846" y="2761536"/>
            <a:ext cx="1403744" cy="170766"/>
          </a:xfrm>
          <a:prstGeom prst="rect">
            <a:avLst/>
          </a:prstGeom>
          <a:gradFill flip="none" rotWithShape="1">
            <a:gsLst>
              <a:gs pos="0">
                <a:srgbClr val="9999FF"/>
              </a:gs>
              <a:gs pos="50000">
                <a:srgbClr val="9966FF">
                  <a:shade val="67500"/>
                  <a:satMod val="115000"/>
                </a:srgbClr>
              </a:gs>
              <a:gs pos="100000">
                <a:srgbClr val="9966FF">
                  <a:shade val="100000"/>
                  <a:satMod val="115000"/>
                </a:srgbClr>
              </a:gs>
            </a:gsLst>
            <a:lin ang="10800000" scaled="1"/>
            <a:tileRect/>
          </a:gra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rot="20637084">
            <a:off x="7283212" y="2262390"/>
            <a:ext cx="1403744" cy="170766"/>
          </a:xfrm>
          <a:prstGeom prst="rect">
            <a:avLst/>
          </a:prstGeom>
          <a:gradFill flip="none" rotWithShape="1">
            <a:gsLst>
              <a:gs pos="0">
                <a:srgbClr val="9999FF"/>
              </a:gs>
              <a:gs pos="50000">
                <a:srgbClr val="9966FF">
                  <a:shade val="67500"/>
                  <a:satMod val="115000"/>
                </a:srgbClr>
              </a:gs>
              <a:gs pos="100000">
                <a:srgbClr val="9966FF">
                  <a:shade val="100000"/>
                  <a:satMod val="115000"/>
                </a:srgbClr>
              </a:gs>
            </a:gsLst>
            <a:lin ang="10800000" scaled="1"/>
            <a:tileRect/>
          </a:gra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rot="958054">
            <a:off x="7283054" y="2761536"/>
            <a:ext cx="1403744" cy="170766"/>
          </a:xfrm>
          <a:prstGeom prst="rect">
            <a:avLst/>
          </a:prstGeom>
          <a:gradFill flip="none" rotWithShape="1">
            <a:gsLst>
              <a:gs pos="0">
                <a:srgbClr val="9999FF"/>
              </a:gs>
              <a:gs pos="50000">
                <a:srgbClr val="9966FF">
                  <a:shade val="67500"/>
                  <a:satMod val="115000"/>
                </a:srgbClr>
              </a:gs>
              <a:gs pos="100000">
                <a:srgbClr val="9966FF">
                  <a:shade val="100000"/>
                  <a:satMod val="115000"/>
                </a:srgbClr>
              </a:gs>
            </a:gsLst>
            <a:lin ang="10800000" scaled="1"/>
            <a:tileRect/>
          </a:gra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rot="20637084">
            <a:off x="6672435" y="2262390"/>
            <a:ext cx="1403744" cy="170766"/>
          </a:xfrm>
          <a:prstGeom prst="rect">
            <a:avLst/>
          </a:prstGeom>
          <a:gradFill flip="none" rotWithShape="1">
            <a:gsLst>
              <a:gs pos="0">
                <a:srgbClr val="9999FF"/>
              </a:gs>
              <a:gs pos="50000">
                <a:srgbClr val="9966FF">
                  <a:shade val="67500"/>
                  <a:satMod val="115000"/>
                </a:srgbClr>
              </a:gs>
              <a:gs pos="100000">
                <a:srgbClr val="9966FF">
                  <a:shade val="100000"/>
                  <a:satMod val="115000"/>
                </a:srgbClr>
              </a:gs>
            </a:gsLst>
            <a:lin ang="10800000" scaled="1"/>
            <a:tileRect/>
          </a:gra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rot="958054">
            <a:off x="6672277" y="2761536"/>
            <a:ext cx="1403744" cy="170766"/>
          </a:xfrm>
          <a:prstGeom prst="rect">
            <a:avLst/>
          </a:prstGeom>
          <a:gradFill flip="none" rotWithShape="1">
            <a:gsLst>
              <a:gs pos="0">
                <a:srgbClr val="9999FF"/>
              </a:gs>
              <a:gs pos="50000">
                <a:srgbClr val="9966FF">
                  <a:shade val="67500"/>
                  <a:satMod val="115000"/>
                </a:srgbClr>
              </a:gs>
              <a:gs pos="100000">
                <a:srgbClr val="9966FF">
                  <a:shade val="100000"/>
                  <a:satMod val="115000"/>
                </a:srgbClr>
              </a:gs>
            </a:gsLst>
            <a:lin ang="10800000" scaled="1"/>
            <a:tileRect/>
          </a:gra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rot="20637084">
            <a:off x="5997326" y="2262390"/>
            <a:ext cx="1403744" cy="170766"/>
          </a:xfrm>
          <a:prstGeom prst="rect">
            <a:avLst/>
          </a:prstGeom>
          <a:gradFill flip="none" rotWithShape="1">
            <a:gsLst>
              <a:gs pos="0">
                <a:srgbClr val="9999FF"/>
              </a:gs>
              <a:gs pos="50000">
                <a:srgbClr val="9966FF">
                  <a:shade val="67500"/>
                  <a:satMod val="115000"/>
                </a:srgbClr>
              </a:gs>
              <a:gs pos="100000">
                <a:srgbClr val="9966FF">
                  <a:shade val="100000"/>
                  <a:satMod val="115000"/>
                </a:srgbClr>
              </a:gs>
            </a:gsLst>
            <a:lin ang="10800000" scaled="1"/>
            <a:tileRect/>
          </a:gra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ectángulo"/>
          <p:cNvSpPr/>
          <p:nvPr/>
        </p:nvSpPr>
        <p:spPr>
          <a:xfrm rot="958054">
            <a:off x="5997168" y="2761536"/>
            <a:ext cx="1403744" cy="170766"/>
          </a:xfrm>
          <a:prstGeom prst="rect">
            <a:avLst/>
          </a:prstGeom>
          <a:gradFill flip="none" rotWithShape="1">
            <a:gsLst>
              <a:gs pos="0">
                <a:srgbClr val="9999FF"/>
              </a:gs>
              <a:gs pos="50000">
                <a:srgbClr val="9966FF">
                  <a:shade val="67500"/>
                  <a:satMod val="115000"/>
                </a:srgbClr>
              </a:gs>
              <a:gs pos="100000">
                <a:srgbClr val="9966FF">
                  <a:shade val="100000"/>
                  <a:satMod val="115000"/>
                </a:srgbClr>
              </a:gs>
            </a:gsLst>
            <a:lin ang="10800000" scaled="1"/>
            <a:tileRect/>
          </a:gra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Rectángulo"/>
          <p:cNvSpPr/>
          <p:nvPr/>
        </p:nvSpPr>
        <p:spPr>
          <a:xfrm rot="20637084">
            <a:off x="5347279" y="2262389"/>
            <a:ext cx="1403744" cy="170766"/>
          </a:xfrm>
          <a:prstGeom prst="rect">
            <a:avLst/>
          </a:prstGeom>
          <a:gradFill flip="none" rotWithShape="1">
            <a:gsLst>
              <a:gs pos="0">
                <a:srgbClr val="9999FF"/>
              </a:gs>
              <a:gs pos="50000">
                <a:srgbClr val="9966FF">
                  <a:shade val="67500"/>
                  <a:satMod val="115000"/>
                </a:srgbClr>
              </a:gs>
              <a:gs pos="100000">
                <a:srgbClr val="9966FF">
                  <a:shade val="100000"/>
                  <a:satMod val="115000"/>
                </a:srgbClr>
              </a:gs>
            </a:gsLst>
            <a:lin ang="10800000" scaled="1"/>
            <a:tileRect/>
          </a:gra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Rectángulo"/>
          <p:cNvSpPr/>
          <p:nvPr/>
        </p:nvSpPr>
        <p:spPr>
          <a:xfrm rot="958054">
            <a:off x="5347121" y="2761535"/>
            <a:ext cx="1403744" cy="170766"/>
          </a:xfrm>
          <a:prstGeom prst="rect">
            <a:avLst/>
          </a:prstGeom>
          <a:gradFill flip="none" rotWithShape="1">
            <a:gsLst>
              <a:gs pos="0">
                <a:srgbClr val="9999FF"/>
              </a:gs>
              <a:gs pos="50000">
                <a:srgbClr val="9966FF">
                  <a:shade val="67500"/>
                  <a:satMod val="115000"/>
                </a:srgbClr>
              </a:gs>
              <a:gs pos="100000">
                <a:srgbClr val="9966FF">
                  <a:shade val="100000"/>
                  <a:satMod val="115000"/>
                </a:srgbClr>
              </a:gs>
            </a:gsLst>
            <a:lin ang="10800000" scaled="1"/>
            <a:tileRect/>
          </a:gra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Rectángulo"/>
          <p:cNvSpPr/>
          <p:nvPr/>
        </p:nvSpPr>
        <p:spPr>
          <a:xfrm rot="20637084">
            <a:off x="4672170" y="2262389"/>
            <a:ext cx="1403744" cy="170766"/>
          </a:xfrm>
          <a:prstGeom prst="rect">
            <a:avLst/>
          </a:prstGeom>
          <a:gradFill flip="none" rotWithShape="1">
            <a:gsLst>
              <a:gs pos="0">
                <a:srgbClr val="9999FF"/>
              </a:gs>
              <a:gs pos="50000">
                <a:srgbClr val="9966FF">
                  <a:shade val="67500"/>
                  <a:satMod val="115000"/>
                </a:srgbClr>
              </a:gs>
              <a:gs pos="100000">
                <a:srgbClr val="9966FF">
                  <a:shade val="100000"/>
                  <a:satMod val="115000"/>
                </a:srgbClr>
              </a:gs>
            </a:gsLst>
            <a:lin ang="10800000" scaled="1"/>
            <a:tileRect/>
          </a:gra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Rectángulo"/>
          <p:cNvSpPr/>
          <p:nvPr/>
        </p:nvSpPr>
        <p:spPr>
          <a:xfrm rot="958054">
            <a:off x="4672012" y="2761535"/>
            <a:ext cx="1403744" cy="170766"/>
          </a:xfrm>
          <a:prstGeom prst="rect">
            <a:avLst/>
          </a:prstGeom>
          <a:gradFill flip="none" rotWithShape="1">
            <a:gsLst>
              <a:gs pos="0">
                <a:srgbClr val="9999FF"/>
              </a:gs>
              <a:gs pos="50000">
                <a:srgbClr val="9966FF">
                  <a:shade val="67500"/>
                  <a:satMod val="115000"/>
                </a:srgbClr>
              </a:gs>
              <a:gs pos="100000">
                <a:srgbClr val="9966FF">
                  <a:shade val="100000"/>
                  <a:satMod val="115000"/>
                </a:srgbClr>
              </a:gs>
            </a:gsLst>
            <a:lin ang="10800000" scaled="1"/>
            <a:tileRect/>
          </a:gra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Rectángulo"/>
          <p:cNvSpPr/>
          <p:nvPr/>
        </p:nvSpPr>
        <p:spPr>
          <a:xfrm>
            <a:off x="-357222" y="-428646"/>
            <a:ext cx="9929882" cy="6072230"/>
          </a:xfrm>
          <a:prstGeom prst="rect">
            <a:avLst/>
          </a:prstGeom>
          <a:gradFill flip="none" rotWithShape="1">
            <a:gsLst>
              <a:gs pos="0">
                <a:srgbClr val="982EDA"/>
              </a:gs>
              <a:gs pos="50000">
                <a:srgbClr val="744ED2">
                  <a:shade val="67500"/>
                  <a:satMod val="115000"/>
                </a:srgbClr>
              </a:gs>
              <a:gs pos="100000">
                <a:srgbClr val="744ED2">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7"/>
                                        </p:tgtEl>
                                        <p:attrNameLst>
                                          <p:attrName>style.opacity</p:attrName>
                                        </p:attrNameLst>
                                      </p:cBhvr>
                                      <p:to>
                                        <p:strVal val="0"/>
                                      </p:to>
                                    </p:set>
                                    <p:animEffect filter="image" prLst="opacity: 0">
                                      <p:cBhvr rctx="IE">
                                        <p:cTn id="7" dur="indefinite"/>
                                        <p:tgtEl>
                                          <p:spTgt spid="27"/>
                                        </p:tgtEl>
                                      </p:cBhvr>
                                    </p:animEffect>
                                  </p:childTnLst>
                                </p:cTn>
                              </p:par>
                              <p:par>
                                <p:cTn id="8" presetID="2" presetClass="entr" presetSubtype="9"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 calcmode="lin" valueType="num">
                                      <p:cBhvr additive="base">
                                        <p:cTn id="10" dur="2000" fill="hold"/>
                                        <p:tgtEl>
                                          <p:spTgt spid="3"/>
                                        </p:tgtEl>
                                        <p:attrNameLst>
                                          <p:attrName>ppt_x</p:attrName>
                                        </p:attrNameLst>
                                      </p:cBhvr>
                                      <p:tavLst>
                                        <p:tav tm="0">
                                          <p:val>
                                            <p:strVal val="0-#ppt_w/2"/>
                                          </p:val>
                                        </p:tav>
                                        <p:tav tm="100000">
                                          <p:val>
                                            <p:strVal val="#ppt_x"/>
                                          </p:val>
                                        </p:tav>
                                      </p:tavLst>
                                    </p:anim>
                                    <p:anim calcmode="lin" valueType="num">
                                      <p:cBhvr additive="base">
                                        <p:cTn id="11" dur="2000" fill="hold"/>
                                        <p:tgtEl>
                                          <p:spTgt spid="3"/>
                                        </p:tgtEl>
                                        <p:attrNameLst>
                                          <p:attrName>ppt_y</p:attrName>
                                        </p:attrNameLst>
                                      </p:cBhvr>
                                      <p:tavLst>
                                        <p:tav tm="0">
                                          <p:val>
                                            <p:strVal val="0-#ppt_h/2"/>
                                          </p:val>
                                        </p:tav>
                                        <p:tav tm="100000">
                                          <p:val>
                                            <p:strVal val="#ppt_y"/>
                                          </p:val>
                                        </p:tav>
                                      </p:tavLst>
                                    </p:anim>
                                  </p:childTnLst>
                                </p:cTn>
                              </p:par>
                              <p:par>
                                <p:cTn id="12" presetID="2" presetClass="entr" presetSubtype="9" fill="hold" grpId="0"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additive="base">
                                        <p:cTn id="14" dur="2000" fill="hold"/>
                                        <p:tgtEl>
                                          <p:spTgt spid="5"/>
                                        </p:tgtEl>
                                        <p:attrNameLst>
                                          <p:attrName>ppt_x</p:attrName>
                                        </p:attrNameLst>
                                      </p:cBhvr>
                                      <p:tavLst>
                                        <p:tav tm="0">
                                          <p:val>
                                            <p:strVal val="0-#ppt_w/2"/>
                                          </p:val>
                                        </p:tav>
                                        <p:tav tm="100000">
                                          <p:val>
                                            <p:strVal val="#ppt_x"/>
                                          </p:val>
                                        </p:tav>
                                      </p:tavLst>
                                    </p:anim>
                                    <p:anim calcmode="lin" valueType="num">
                                      <p:cBhvr additive="base">
                                        <p:cTn id="15" dur="2000" fill="hold"/>
                                        <p:tgtEl>
                                          <p:spTgt spid="5"/>
                                        </p:tgtEl>
                                        <p:attrNameLst>
                                          <p:attrName>ppt_y</p:attrName>
                                        </p:attrNameLst>
                                      </p:cBhvr>
                                      <p:tavLst>
                                        <p:tav tm="0">
                                          <p:val>
                                            <p:strVal val="0-#ppt_h/2"/>
                                          </p:val>
                                        </p:tav>
                                        <p:tav tm="100000">
                                          <p:val>
                                            <p:strVal val="#ppt_y"/>
                                          </p:val>
                                        </p:tav>
                                      </p:tavLst>
                                    </p:anim>
                                  </p:childTnLst>
                                </p:cTn>
                              </p:par>
                              <p:par>
                                <p:cTn id="16" presetID="2" presetClass="entr" presetSubtype="9"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2000" fill="hold"/>
                                        <p:tgtEl>
                                          <p:spTgt spid="7"/>
                                        </p:tgtEl>
                                        <p:attrNameLst>
                                          <p:attrName>ppt_x</p:attrName>
                                        </p:attrNameLst>
                                      </p:cBhvr>
                                      <p:tavLst>
                                        <p:tav tm="0">
                                          <p:val>
                                            <p:strVal val="0-#ppt_w/2"/>
                                          </p:val>
                                        </p:tav>
                                        <p:tav tm="100000">
                                          <p:val>
                                            <p:strVal val="#ppt_x"/>
                                          </p:val>
                                        </p:tav>
                                      </p:tavLst>
                                    </p:anim>
                                    <p:anim calcmode="lin" valueType="num">
                                      <p:cBhvr additive="base">
                                        <p:cTn id="19" dur="2000" fill="hold"/>
                                        <p:tgtEl>
                                          <p:spTgt spid="7"/>
                                        </p:tgtEl>
                                        <p:attrNameLst>
                                          <p:attrName>ppt_y</p:attrName>
                                        </p:attrNameLst>
                                      </p:cBhvr>
                                      <p:tavLst>
                                        <p:tav tm="0">
                                          <p:val>
                                            <p:strVal val="0-#ppt_h/2"/>
                                          </p:val>
                                        </p:tav>
                                        <p:tav tm="100000">
                                          <p:val>
                                            <p:strVal val="#ppt_y"/>
                                          </p:val>
                                        </p:tav>
                                      </p:tavLst>
                                    </p:anim>
                                  </p:childTnLst>
                                </p:cTn>
                              </p:par>
                              <p:par>
                                <p:cTn id="20" presetID="2" presetClass="entr" presetSubtype="9" fill="hold" grpId="0" nodeType="withEffect">
                                  <p:stCondLst>
                                    <p:cond delay="0"/>
                                  </p:stCondLst>
                                  <p:childTnLst>
                                    <p:set>
                                      <p:cBhvr>
                                        <p:cTn id="21" dur="1" fill="hold">
                                          <p:stCondLst>
                                            <p:cond delay="0"/>
                                          </p:stCondLst>
                                        </p:cTn>
                                        <p:tgtEl>
                                          <p:spTgt spid="9"/>
                                        </p:tgtEl>
                                        <p:attrNameLst>
                                          <p:attrName>style.visibility</p:attrName>
                                        </p:attrNameLst>
                                      </p:cBhvr>
                                      <p:to>
                                        <p:strVal val="visible"/>
                                      </p:to>
                                    </p:set>
                                    <p:anim calcmode="lin" valueType="num">
                                      <p:cBhvr additive="base">
                                        <p:cTn id="22" dur="2000" fill="hold"/>
                                        <p:tgtEl>
                                          <p:spTgt spid="9"/>
                                        </p:tgtEl>
                                        <p:attrNameLst>
                                          <p:attrName>ppt_x</p:attrName>
                                        </p:attrNameLst>
                                      </p:cBhvr>
                                      <p:tavLst>
                                        <p:tav tm="0">
                                          <p:val>
                                            <p:strVal val="0-#ppt_w/2"/>
                                          </p:val>
                                        </p:tav>
                                        <p:tav tm="100000">
                                          <p:val>
                                            <p:strVal val="#ppt_x"/>
                                          </p:val>
                                        </p:tav>
                                      </p:tavLst>
                                    </p:anim>
                                    <p:anim calcmode="lin" valueType="num">
                                      <p:cBhvr additive="base">
                                        <p:cTn id="23" dur="2000" fill="hold"/>
                                        <p:tgtEl>
                                          <p:spTgt spid="9"/>
                                        </p:tgtEl>
                                        <p:attrNameLst>
                                          <p:attrName>ppt_y</p:attrName>
                                        </p:attrNameLst>
                                      </p:cBhvr>
                                      <p:tavLst>
                                        <p:tav tm="0">
                                          <p:val>
                                            <p:strVal val="0-#ppt_h/2"/>
                                          </p:val>
                                        </p:tav>
                                        <p:tav tm="100000">
                                          <p:val>
                                            <p:strVal val="#ppt_y"/>
                                          </p:val>
                                        </p:tav>
                                      </p:tavLst>
                                    </p:anim>
                                  </p:childTnLst>
                                </p:cTn>
                              </p:par>
                              <p:par>
                                <p:cTn id="24" presetID="2" presetClass="entr" presetSubtype="9" fill="hold" grpId="0" nodeType="withEffect">
                                  <p:stCondLst>
                                    <p:cond delay="0"/>
                                  </p:stCondLst>
                                  <p:childTnLst>
                                    <p:set>
                                      <p:cBhvr>
                                        <p:cTn id="25" dur="1" fill="hold">
                                          <p:stCondLst>
                                            <p:cond delay="0"/>
                                          </p:stCondLst>
                                        </p:cTn>
                                        <p:tgtEl>
                                          <p:spTgt spid="11"/>
                                        </p:tgtEl>
                                        <p:attrNameLst>
                                          <p:attrName>style.visibility</p:attrName>
                                        </p:attrNameLst>
                                      </p:cBhvr>
                                      <p:to>
                                        <p:strVal val="visible"/>
                                      </p:to>
                                    </p:set>
                                    <p:anim calcmode="lin" valueType="num">
                                      <p:cBhvr additive="base">
                                        <p:cTn id="26" dur="2000" fill="hold"/>
                                        <p:tgtEl>
                                          <p:spTgt spid="11"/>
                                        </p:tgtEl>
                                        <p:attrNameLst>
                                          <p:attrName>ppt_x</p:attrName>
                                        </p:attrNameLst>
                                      </p:cBhvr>
                                      <p:tavLst>
                                        <p:tav tm="0">
                                          <p:val>
                                            <p:strVal val="0-#ppt_w/2"/>
                                          </p:val>
                                        </p:tav>
                                        <p:tav tm="100000">
                                          <p:val>
                                            <p:strVal val="#ppt_x"/>
                                          </p:val>
                                        </p:tav>
                                      </p:tavLst>
                                    </p:anim>
                                    <p:anim calcmode="lin" valueType="num">
                                      <p:cBhvr additive="base">
                                        <p:cTn id="27" dur="2000" fill="hold"/>
                                        <p:tgtEl>
                                          <p:spTgt spid="11"/>
                                        </p:tgtEl>
                                        <p:attrNameLst>
                                          <p:attrName>ppt_y</p:attrName>
                                        </p:attrNameLst>
                                      </p:cBhvr>
                                      <p:tavLst>
                                        <p:tav tm="0">
                                          <p:val>
                                            <p:strVal val="0-#ppt_h/2"/>
                                          </p:val>
                                        </p:tav>
                                        <p:tav tm="100000">
                                          <p:val>
                                            <p:strVal val="#ppt_y"/>
                                          </p:val>
                                        </p:tav>
                                      </p:tavLst>
                                    </p:anim>
                                  </p:childTnLst>
                                </p:cTn>
                              </p:par>
                              <p:par>
                                <p:cTn id="28" presetID="2" presetClass="entr" presetSubtype="9" fill="hold" grpId="0" nodeType="withEffect">
                                  <p:stCondLst>
                                    <p:cond delay="0"/>
                                  </p:stCondLst>
                                  <p:childTnLst>
                                    <p:set>
                                      <p:cBhvr>
                                        <p:cTn id="29" dur="1" fill="hold">
                                          <p:stCondLst>
                                            <p:cond delay="0"/>
                                          </p:stCondLst>
                                        </p:cTn>
                                        <p:tgtEl>
                                          <p:spTgt spid="13"/>
                                        </p:tgtEl>
                                        <p:attrNameLst>
                                          <p:attrName>style.visibility</p:attrName>
                                        </p:attrNameLst>
                                      </p:cBhvr>
                                      <p:to>
                                        <p:strVal val="visible"/>
                                      </p:to>
                                    </p:set>
                                    <p:anim calcmode="lin" valueType="num">
                                      <p:cBhvr additive="base">
                                        <p:cTn id="30" dur="2000" fill="hold"/>
                                        <p:tgtEl>
                                          <p:spTgt spid="13"/>
                                        </p:tgtEl>
                                        <p:attrNameLst>
                                          <p:attrName>ppt_x</p:attrName>
                                        </p:attrNameLst>
                                      </p:cBhvr>
                                      <p:tavLst>
                                        <p:tav tm="0">
                                          <p:val>
                                            <p:strVal val="0-#ppt_w/2"/>
                                          </p:val>
                                        </p:tav>
                                        <p:tav tm="100000">
                                          <p:val>
                                            <p:strVal val="#ppt_x"/>
                                          </p:val>
                                        </p:tav>
                                      </p:tavLst>
                                    </p:anim>
                                    <p:anim calcmode="lin" valueType="num">
                                      <p:cBhvr additive="base">
                                        <p:cTn id="31" dur="2000" fill="hold"/>
                                        <p:tgtEl>
                                          <p:spTgt spid="13"/>
                                        </p:tgtEl>
                                        <p:attrNameLst>
                                          <p:attrName>ppt_y</p:attrName>
                                        </p:attrNameLst>
                                      </p:cBhvr>
                                      <p:tavLst>
                                        <p:tav tm="0">
                                          <p:val>
                                            <p:strVal val="0-#ppt_h/2"/>
                                          </p:val>
                                        </p:tav>
                                        <p:tav tm="100000">
                                          <p:val>
                                            <p:strVal val="#ppt_y"/>
                                          </p:val>
                                        </p:tav>
                                      </p:tavLst>
                                    </p:anim>
                                  </p:childTnLst>
                                </p:cTn>
                              </p:par>
                              <p:par>
                                <p:cTn id="32" presetID="2" presetClass="entr" presetSubtype="12" fill="hold" grpId="0" nodeType="withEffect">
                                  <p:stCondLst>
                                    <p:cond delay="0"/>
                                  </p:stCondLst>
                                  <p:childTnLst>
                                    <p:set>
                                      <p:cBhvr>
                                        <p:cTn id="33" dur="1" fill="hold">
                                          <p:stCondLst>
                                            <p:cond delay="0"/>
                                          </p:stCondLst>
                                        </p:cTn>
                                        <p:tgtEl>
                                          <p:spTgt spid="4"/>
                                        </p:tgtEl>
                                        <p:attrNameLst>
                                          <p:attrName>style.visibility</p:attrName>
                                        </p:attrNameLst>
                                      </p:cBhvr>
                                      <p:to>
                                        <p:strVal val="visible"/>
                                      </p:to>
                                    </p:set>
                                    <p:anim calcmode="lin" valueType="num">
                                      <p:cBhvr additive="base">
                                        <p:cTn id="34" dur="2000" fill="hold"/>
                                        <p:tgtEl>
                                          <p:spTgt spid="4"/>
                                        </p:tgtEl>
                                        <p:attrNameLst>
                                          <p:attrName>ppt_x</p:attrName>
                                        </p:attrNameLst>
                                      </p:cBhvr>
                                      <p:tavLst>
                                        <p:tav tm="0">
                                          <p:val>
                                            <p:strVal val="0-#ppt_w/2"/>
                                          </p:val>
                                        </p:tav>
                                        <p:tav tm="100000">
                                          <p:val>
                                            <p:strVal val="#ppt_x"/>
                                          </p:val>
                                        </p:tav>
                                      </p:tavLst>
                                    </p:anim>
                                    <p:anim calcmode="lin" valueType="num">
                                      <p:cBhvr additive="base">
                                        <p:cTn id="35" dur="2000" fill="hold"/>
                                        <p:tgtEl>
                                          <p:spTgt spid="4"/>
                                        </p:tgtEl>
                                        <p:attrNameLst>
                                          <p:attrName>ppt_y</p:attrName>
                                        </p:attrNameLst>
                                      </p:cBhvr>
                                      <p:tavLst>
                                        <p:tav tm="0">
                                          <p:val>
                                            <p:strVal val="1+#ppt_h/2"/>
                                          </p:val>
                                        </p:tav>
                                        <p:tav tm="100000">
                                          <p:val>
                                            <p:strVal val="#ppt_y"/>
                                          </p:val>
                                        </p:tav>
                                      </p:tavLst>
                                    </p:anim>
                                  </p:childTnLst>
                                </p:cTn>
                              </p:par>
                              <p:par>
                                <p:cTn id="36" presetID="2" presetClass="entr" presetSubtype="12" fill="hold" grpId="0" nodeType="withEffect">
                                  <p:stCondLst>
                                    <p:cond delay="0"/>
                                  </p:stCondLst>
                                  <p:childTnLst>
                                    <p:set>
                                      <p:cBhvr>
                                        <p:cTn id="37" dur="1" fill="hold">
                                          <p:stCondLst>
                                            <p:cond delay="0"/>
                                          </p:stCondLst>
                                        </p:cTn>
                                        <p:tgtEl>
                                          <p:spTgt spid="6"/>
                                        </p:tgtEl>
                                        <p:attrNameLst>
                                          <p:attrName>style.visibility</p:attrName>
                                        </p:attrNameLst>
                                      </p:cBhvr>
                                      <p:to>
                                        <p:strVal val="visible"/>
                                      </p:to>
                                    </p:set>
                                    <p:anim calcmode="lin" valueType="num">
                                      <p:cBhvr additive="base">
                                        <p:cTn id="38" dur="2000" fill="hold"/>
                                        <p:tgtEl>
                                          <p:spTgt spid="6"/>
                                        </p:tgtEl>
                                        <p:attrNameLst>
                                          <p:attrName>ppt_x</p:attrName>
                                        </p:attrNameLst>
                                      </p:cBhvr>
                                      <p:tavLst>
                                        <p:tav tm="0">
                                          <p:val>
                                            <p:strVal val="0-#ppt_w/2"/>
                                          </p:val>
                                        </p:tav>
                                        <p:tav tm="100000">
                                          <p:val>
                                            <p:strVal val="#ppt_x"/>
                                          </p:val>
                                        </p:tav>
                                      </p:tavLst>
                                    </p:anim>
                                    <p:anim calcmode="lin" valueType="num">
                                      <p:cBhvr additive="base">
                                        <p:cTn id="39" dur="2000" fill="hold"/>
                                        <p:tgtEl>
                                          <p:spTgt spid="6"/>
                                        </p:tgtEl>
                                        <p:attrNameLst>
                                          <p:attrName>ppt_y</p:attrName>
                                        </p:attrNameLst>
                                      </p:cBhvr>
                                      <p:tavLst>
                                        <p:tav tm="0">
                                          <p:val>
                                            <p:strVal val="1+#ppt_h/2"/>
                                          </p:val>
                                        </p:tav>
                                        <p:tav tm="100000">
                                          <p:val>
                                            <p:strVal val="#ppt_y"/>
                                          </p:val>
                                        </p:tav>
                                      </p:tavLst>
                                    </p:anim>
                                  </p:childTnLst>
                                </p:cTn>
                              </p:par>
                              <p:par>
                                <p:cTn id="40" presetID="2" presetClass="entr" presetSubtype="12" fill="hold" grpId="0" nodeType="withEffect">
                                  <p:stCondLst>
                                    <p:cond delay="0"/>
                                  </p:stCondLst>
                                  <p:childTnLst>
                                    <p:set>
                                      <p:cBhvr>
                                        <p:cTn id="41" dur="1" fill="hold">
                                          <p:stCondLst>
                                            <p:cond delay="0"/>
                                          </p:stCondLst>
                                        </p:cTn>
                                        <p:tgtEl>
                                          <p:spTgt spid="8"/>
                                        </p:tgtEl>
                                        <p:attrNameLst>
                                          <p:attrName>style.visibility</p:attrName>
                                        </p:attrNameLst>
                                      </p:cBhvr>
                                      <p:to>
                                        <p:strVal val="visible"/>
                                      </p:to>
                                    </p:set>
                                    <p:anim calcmode="lin" valueType="num">
                                      <p:cBhvr additive="base">
                                        <p:cTn id="42" dur="2000" fill="hold"/>
                                        <p:tgtEl>
                                          <p:spTgt spid="8"/>
                                        </p:tgtEl>
                                        <p:attrNameLst>
                                          <p:attrName>ppt_x</p:attrName>
                                        </p:attrNameLst>
                                      </p:cBhvr>
                                      <p:tavLst>
                                        <p:tav tm="0">
                                          <p:val>
                                            <p:strVal val="0-#ppt_w/2"/>
                                          </p:val>
                                        </p:tav>
                                        <p:tav tm="100000">
                                          <p:val>
                                            <p:strVal val="#ppt_x"/>
                                          </p:val>
                                        </p:tav>
                                      </p:tavLst>
                                    </p:anim>
                                    <p:anim calcmode="lin" valueType="num">
                                      <p:cBhvr additive="base">
                                        <p:cTn id="43" dur="2000" fill="hold"/>
                                        <p:tgtEl>
                                          <p:spTgt spid="8"/>
                                        </p:tgtEl>
                                        <p:attrNameLst>
                                          <p:attrName>ppt_y</p:attrName>
                                        </p:attrNameLst>
                                      </p:cBhvr>
                                      <p:tavLst>
                                        <p:tav tm="0">
                                          <p:val>
                                            <p:strVal val="1+#ppt_h/2"/>
                                          </p:val>
                                        </p:tav>
                                        <p:tav tm="100000">
                                          <p:val>
                                            <p:strVal val="#ppt_y"/>
                                          </p:val>
                                        </p:tav>
                                      </p:tavLst>
                                    </p:anim>
                                  </p:childTnLst>
                                </p:cTn>
                              </p:par>
                              <p:par>
                                <p:cTn id="44" presetID="2" presetClass="entr" presetSubtype="12" fill="hold" grpId="0" nodeType="withEffect">
                                  <p:stCondLst>
                                    <p:cond delay="0"/>
                                  </p:stCondLst>
                                  <p:childTnLst>
                                    <p:set>
                                      <p:cBhvr>
                                        <p:cTn id="45" dur="1" fill="hold">
                                          <p:stCondLst>
                                            <p:cond delay="0"/>
                                          </p:stCondLst>
                                        </p:cTn>
                                        <p:tgtEl>
                                          <p:spTgt spid="10"/>
                                        </p:tgtEl>
                                        <p:attrNameLst>
                                          <p:attrName>style.visibility</p:attrName>
                                        </p:attrNameLst>
                                      </p:cBhvr>
                                      <p:to>
                                        <p:strVal val="visible"/>
                                      </p:to>
                                    </p:set>
                                    <p:anim calcmode="lin" valueType="num">
                                      <p:cBhvr additive="base">
                                        <p:cTn id="46" dur="2000" fill="hold"/>
                                        <p:tgtEl>
                                          <p:spTgt spid="10"/>
                                        </p:tgtEl>
                                        <p:attrNameLst>
                                          <p:attrName>ppt_x</p:attrName>
                                        </p:attrNameLst>
                                      </p:cBhvr>
                                      <p:tavLst>
                                        <p:tav tm="0">
                                          <p:val>
                                            <p:strVal val="0-#ppt_w/2"/>
                                          </p:val>
                                        </p:tav>
                                        <p:tav tm="100000">
                                          <p:val>
                                            <p:strVal val="#ppt_x"/>
                                          </p:val>
                                        </p:tav>
                                      </p:tavLst>
                                    </p:anim>
                                    <p:anim calcmode="lin" valueType="num">
                                      <p:cBhvr additive="base">
                                        <p:cTn id="47" dur="2000" fill="hold"/>
                                        <p:tgtEl>
                                          <p:spTgt spid="10"/>
                                        </p:tgtEl>
                                        <p:attrNameLst>
                                          <p:attrName>ppt_y</p:attrName>
                                        </p:attrNameLst>
                                      </p:cBhvr>
                                      <p:tavLst>
                                        <p:tav tm="0">
                                          <p:val>
                                            <p:strVal val="1+#ppt_h/2"/>
                                          </p:val>
                                        </p:tav>
                                        <p:tav tm="100000">
                                          <p:val>
                                            <p:strVal val="#ppt_y"/>
                                          </p:val>
                                        </p:tav>
                                      </p:tavLst>
                                    </p:anim>
                                  </p:childTnLst>
                                </p:cTn>
                              </p:par>
                              <p:par>
                                <p:cTn id="48" presetID="2" presetClass="entr" presetSubtype="12" fill="hold" grpId="0" nodeType="withEffect">
                                  <p:stCondLst>
                                    <p:cond delay="0"/>
                                  </p:stCondLst>
                                  <p:childTnLst>
                                    <p:set>
                                      <p:cBhvr>
                                        <p:cTn id="49" dur="1" fill="hold">
                                          <p:stCondLst>
                                            <p:cond delay="0"/>
                                          </p:stCondLst>
                                        </p:cTn>
                                        <p:tgtEl>
                                          <p:spTgt spid="12"/>
                                        </p:tgtEl>
                                        <p:attrNameLst>
                                          <p:attrName>style.visibility</p:attrName>
                                        </p:attrNameLst>
                                      </p:cBhvr>
                                      <p:to>
                                        <p:strVal val="visible"/>
                                      </p:to>
                                    </p:set>
                                    <p:anim calcmode="lin" valueType="num">
                                      <p:cBhvr additive="base">
                                        <p:cTn id="50" dur="2000" fill="hold"/>
                                        <p:tgtEl>
                                          <p:spTgt spid="12"/>
                                        </p:tgtEl>
                                        <p:attrNameLst>
                                          <p:attrName>ppt_x</p:attrName>
                                        </p:attrNameLst>
                                      </p:cBhvr>
                                      <p:tavLst>
                                        <p:tav tm="0">
                                          <p:val>
                                            <p:strVal val="0-#ppt_w/2"/>
                                          </p:val>
                                        </p:tav>
                                        <p:tav tm="100000">
                                          <p:val>
                                            <p:strVal val="#ppt_x"/>
                                          </p:val>
                                        </p:tav>
                                      </p:tavLst>
                                    </p:anim>
                                    <p:anim calcmode="lin" valueType="num">
                                      <p:cBhvr additive="base">
                                        <p:cTn id="51" dur="2000" fill="hold"/>
                                        <p:tgtEl>
                                          <p:spTgt spid="12"/>
                                        </p:tgtEl>
                                        <p:attrNameLst>
                                          <p:attrName>ppt_y</p:attrName>
                                        </p:attrNameLst>
                                      </p:cBhvr>
                                      <p:tavLst>
                                        <p:tav tm="0">
                                          <p:val>
                                            <p:strVal val="1+#ppt_h/2"/>
                                          </p:val>
                                        </p:tav>
                                        <p:tav tm="100000">
                                          <p:val>
                                            <p:strVal val="#ppt_y"/>
                                          </p:val>
                                        </p:tav>
                                      </p:tavLst>
                                    </p:anim>
                                  </p:childTnLst>
                                </p:cTn>
                              </p:par>
                              <p:par>
                                <p:cTn id="52" presetID="2" presetClass="entr" presetSubtype="12" fill="hold" grpId="0" nodeType="withEffect">
                                  <p:stCondLst>
                                    <p:cond delay="0"/>
                                  </p:stCondLst>
                                  <p:childTnLst>
                                    <p:set>
                                      <p:cBhvr>
                                        <p:cTn id="53" dur="1" fill="hold">
                                          <p:stCondLst>
                                            <p:cond delay="0"/>
                                          </p:stCondLst>
                                        </p:cTn>
                                        <p:tgtEl>
                                          <p:spTgt spid="14"/>
                                        </p:tgtEl>
                                        <p:attrNameLst>
                                          <p:attrName>style.visibility</p:attrName>
                                        </p:attrNameLst>
                                      </p:cBhvr>
                                      <p:to>
                                        <p:strVal val="visible"/>
                                      </p:to>
                                    </p:set>
                                    <p:anim calcmode="lin" valueType="num">
                                      <p:cBhvr additive="base">
                                        <p:cTn id="54" dur="2000" fill="hold"/>
                                        <p:tgtEl>
                                          <p:spTgt spid="14"/>
                                        </p:tgtEl>
                                        <p:attrNameLst>
                                          <p:attrName>ppt_x</p:attrName>
                                        </p:attrNameLst>
                                      </p:cBhvr>
                                      <p:tavLst>
                                        <p:tav tm="0">
                                          <p:val>
                                            <p:strVal val="0-#ppt_w/2"/>
                                          </p:val>
                                        </p:tav>
                                        <p:tav tm="100000">
                                          <p:val>
                                            <p:strVal val="#ppt_x"/>
                                          </p:val>
                                        </p:tav>
                                      </p:tavLst>
                                    </p:anim>
                                    <p:anim calcmode="lin" valueType="num">
                                      <p:cBhvr additive="base">
                                        <p:cTn id="55" dur="2000" fill="hold"/>
                                        <p:tgtEl>
                                          <p:spTgt spid="14"/>
                                        </p:tgtEl>
                                        <p:attrNameLst>
                                          <p:attrName>ppt_y</p:attrName>
                                        </p:attrNameLst>
                                      </p:cBhvr>
                                      <p:tavLst>
                                        <p:tav tm="0">
                                          <p:val>
                                            <p:strVal val="1+#ppt_h/2"/>
                                          </p:val>
                                        </p:tav>
                                        <p:tav tm="100000">
                                          <p:val>
                                            <p:strVal val="#ppt_y"/>
                                          </p:val>
                                        </p:tav>
                                      </p:tavLst>
                                    </p:anim>
                                  </p:childTnLst>
                                </p:cTn>
                              </p:par>
                              <p:par>
                                <p:cTn id="56" presetID="3" presetClass="entr" presetSubtype="5" fill="hold" grpId="1" nodeType="withEffect">
                                  <p:stCondLst>
                                    <p:cond delay="0"/>
                                  </p:stCondLst>
                                  <p:childTnLst>
                                    <p:set>
                                      <p:cBhvr>
                                        <p:cTn id="57" dur="1" fill="hold">
                                          <p:stCondLst>
                                            <p:cond delay="0"/>
                                          </p:stCondLst>
                                        </p:cTn>
                                        <p:tgtEl>
                                          <p:spTgt spid="3"/>
                                        </p:tgtEl>
                                        <p:attrNameLst>
                                          <p:attrName>style.visibility</p:attrName>
                                        </p:attrNameLst>
                                      </p:cBhvr>
                                      <p:to>
                                        <p:strVal val="visible"/>
                                      </p:to>
                                    </p:set>
                                    <p:animEffect transition="in" filter="blinds(vertical)">
                                      <p:cBhvr>
                                        <p:cTn id="58" dur="2000"/>
                                        <p:tgtEl>
                                          <p:spTgt spid="3"/>
                                        </p:tgtEl>
                                      </p:cBhvr>
                                    </p:animEffect>
                                  </p:childTnLst>
                                </p:cTn>
                              </p:par>
                              <p:par>
                                <p:cTn id="59" presetID="3" presetClass="entr" presetSubtype="5" fill="hold" grpId="1" nodeType="withEffect">
                                  <p:stCondLst>
                                    <p:cond delay="0"/>
                                  </p:stCondLst>
                                  <p:childTnLst>
                                    <p:set>
                                      <p:cBhvr>
                                        <p:cTn id="60" dur="1" fill="hold">
                                          <p:stCondLst>
                                            <p:cond delay="0"/>
                                          </p:stCondLst>
                                        </p:cTn>
                                        <p:tgtEl>
                                          <p:spTgt spid="4"/>
                                        </p:tgtEl>
                                        <p:attrNameLst>
                                          <p:attrName>style.visibility</p:attrName>
                                        </p:attrNameLst>
                                      </p:cBhvr>
                                      <p:to>
                                        <p:strVal val="visible"/>
                                      </p:to>
                                    </p:set>
                                    <p:animEffect transition="in" filter="blinds(vertical)">
                                      <p:cBhvr>
                                        <p:cTn id="61" dur="2000"/>
                                        <p:tgtEl>
                                          <p:spTgt spid="4"/>
                                        </p:tgtEl>
                                      </p:cBhvr>
                                    </p:animEffect>
                                  </p:childTnLst>
                                </p:cTn>
                              </p:par>
                              <p:par>
                                <p:cTn id="62" presetID="3" presetClass="entr" presetSubtype="5" fill="hold" grpId="1" nodeType="withEffect">
                                  <p:stCondLst>
                                    <p:cond delay="0"/>
                                  </p:stCondLst>
                                  <p:childTnLst>
                                    <p:set>
                                      <p:cBhvr>
                                        <p:cTn id="63" dur="1" fill="hold">
                                          <p:stCondLst>
                                            <p:cond delay="0"/>
                                          </p:stCondLst>
                                        </p:cTn>
                                        <p:tgtEl>
                                          <p:spTgt spid="5"/>
                                        </p:tgtEl>
                                        <p:attrNameLst>
                                          <p:attrName>style.visibility</p:attrName>
                                        </p:attrNameLst>
                                      </p:cBhvr>
                                      <p:to>
                                        <p:strVal val="visible"/>
                                      </p:to>
                                    </p:set>
                                    <p:animEffect transition="in" filter="blinds(vertical)">
                                      <p:cBhvr>
                                        <p:cTn id="64" dur="2000"/>
                                        <p:tgtEl>
                                          <p:spTgt spid="5"/>
                                        </p:tgtEl>
                                      </p:cBhvr>
                                    </p:animEffect>
                                  </p:childTnLst>
                                </p:cTn>
                              </p:par>
                              <p:par>
                                <p:cTn id="65" presetID="3" presetClass="entr" presetSubtype="5" fill="hold" grpId="1" nodeType="withEffect">
                                  <p:stCondLst>
                                    <p:cond delay="0"/>
                                  </p:stCondLst>
                                  <p:childTnLst>
                                    <p:set>
                                      <p:cBhvr>
                                        <p:cTn id="66" dur="1" fill="hold">
                                          <p:stCondLst>
                                            <p:cond delay="0"/>
                                          </p:stCondLst>
                                        </p:cTn>
                                        <p:tgtEl>
                                          <p:spTgt spid="6"/>
                                        </p:tgtEl>
                                        <p:attrNameLst>
                                          <p:attrName>style.visibility</p:attrName>
                                        </p:attrNameLst>
                                      </p:cBhvr>
                                      <p:to>
                                        <p:strVal val="visible"/>
                                      </p:to>
                                    </p:set>
                                    <p:animEffect transition="in" filter="blinds(vertical)">
                                      <p:cBhvr>
                                        <p:cTn id="67" dur="2000"/>
                                        <p:tgtEl>
                                          <p:spTgt spid="6"/>
                                        </p:tgtEl>
                                      </p:cBhvr>
                                    </p:animEffect>
                                  </p:childTnLst>
                                </p:cTn>
                              </p:par>
                              <p:par>
                                <p:cTn id="68" presetID="3" presetClass="entr" presetSubtype="5" fill="hold" grpId="1" nodeType="withEffect">
                                  <p:stCondLst>
                                    <p:cond delay="0"/>
                                  </p:stCondLst>
                                  <p:childTnLst>
                                    <p:set>
                                      <p:cBhvr>
                                        <p:cTn id="69" dur="1" fill="hold">
                                          <p:stCondLst>
                                            <p:cond delay="0"/>
                                          </p:stCondLst>
                                        </p:cTn>
                                        <p:tgtEl>
                                          <p:spTgt spid="7"/>
                                        </p:tgtEl>
                                        <p:attrNameLst>
                                          <p:attrName>style.visibility</p:attrName>
                                        </p:attrNameLst>
                                      </p:cBhvr>
                                      <p:to>
                                        <p:strVal val="visible"/>
                                      </p:to>
                                    </p:set>
                                    <p:animEffect transition="in" filter="blinds(vertical)">
                                      <p:cBhvr>
                                        <p:cTn id="70" dur="2000"/>
                                        <p:tgtEl>
                                          <p:spTgt spid="7"/>
                                        </p:tgtEl>
                                      </p:cBhvr>
                                    </p:animEffect>
                                  </p:childTnLst>
                                </p:cTn>
                              </p:par>
                              <p:par>
                                <p:cTn id="71" presetID="3" presetClass="entr" presetSubtype="5" fill="hold" grpId="1" nodeType="withEffect">
                                  <p:stCondLst>
                                    <p:cond delay="0"/>
                                  </p:stCondLst>
                                  <p:childTnLst>
                                    <p:set>
                                      <p:cBhvr>
                                        <p:cTn id="72" dur="1" fill="hold">
                                          <p:stCondLst>
                                            <p:cond delay="0"/>
                                          </p:stCondLst>
                                        </p:cTn>
                                        <p:tgtEl>
                                          <p:spTgt spid="8"/>
                                        </p:tgtEl>
                                        <p:attrNameLst>
                                          <p:attrName>style.visibility</p:attrName>
                                        </p:attrNameLst>
                                      </p:cBhvr>
                                      <p:to>
                                        <p:strVal val="visible"/>
                                      </p:to>
                                    </p:set>
                                    <p:animEffect transition="in" filter="blinds(vertical)">
                                      <p:cBhvr>
                                        <p:cTn id="73" dur="2000"/>
                                        <p:tgtEl>
                                          <p:spTgt spid="8"/>
                                        </p:tgtEl>
                                      </p:cBhvr>
                                    </p:animEffect>
                                  </p:childTnLst>
                                </p:cTn>
                              </p:par>
                              <p:par>
                                <p:cTn id="74" presetID="3" presetClass="entr" presetSubtype="5" fill="hold" grpId="1" nodeType="withEffect">
                                  <p:stCondLst>
                                    <p:cond delay="0"/>
                                  </p:stCondLst>
                                  <p:childTnLst>
                                    <p:set>
                                      <p:cBhvr>
                                        <p:cTn id="75" dur="1" fill="hold">
                                          <p:stCondLst>
                                            <p:cond delay="0"/>
                                          </p:stCondLst>
                                        </p:cTn>
                                        <p:tgtEl>
                                          <p:spTgt spid="9"/>
                                        </p:tgtEl>
                                        <p:attrNameLst>
                                          <p:attrName>style.visibility</p:attrName>
                                        </p:attrNameLst>
                                      </p:cBhvr>
                                      <p:to>
                                        <p:strVal val="visible"/>
                                      </p:to>
                                    </p:set>
                                    <p:animEffect transition="in" filter="blinds(vertical)">
                                      <p:cBhvr>
                                        <p:cTn id="76" dur="2000"/>
                                        <p:tgtEl>
                                          <p:spTgt spid="9"/>
                                        </p:tgtEl>
                                      </p:cBhvr>
                                    </p:animEffect>
                                  </p:childTnLst>
                                </p:cTn>
                              </p:par>
                              <p:par>
                                <p:cTn id="77" presetID="3" presetClass="entr" presetSubtype="5" fill="hold" grpId="1" nodeType="withEffect">
                                  <p:stCondLst>
                                    <p:cond delay="0"/>
                                  </p:stCondLst>
                                  <p:childTnLst>
                                    <p:set>
                                      <p:cBhvr>
                                        <p:cTn id="78" dur="1" fill="hold">
                                          <p:stCondLst>
                                            <p:cond delay="0"/>
                                          </p:stCondLst>
                                        </p:cTn>
                                        <p:tgtEl>
                                          <p:spTgt spid="10"/>
                                        </p:tgtEl>
                                        <p:attrNameLst>
                                          <p:attrName>style.visibility</p:attrName>
                                        </p:attrNameLst>
                                      </p:cBhvr>
                                      <p:to>
                                        <p:strVal val="visible"/>
                                      </p:to>
                                    </p:set>
                                    <p:animEffect transition="in" filter="blinds(vertical)">
                                      <p:cBhvr>
                                        <p:cTn id="79" dur="2000"/>
                                        <p:tgtEl>
                                          <p:spTgt spid="10"/>
                                        </p:tgtEl>
                                      </p:cBhvr>
                                    </p:animEffect>
                                  </p:childTnLst>
                                </p:cTn>
                              </p:par>
                              <p:par>
                                <p:cTn id="80" presetID="3" presetClass="entr" presetSubtype="5" fill="hold" grpId="1" nodeType="withEffect">
                                  <p:stCondLst>
                                    <p:cond delay="0"/>
                                  </p:stCondLst>
                                  <p:childTnLst>
                                    <p:set>
                                      <p:cBhvr>
                                        <p:cTn id="81" dur="1" fill="hold">
                                          <p:stCondLst>
                                            <p:cond delay="0"/>
                                          </p:stCondLst>
                                        </p:cTn>
                                        <p:tgtEl>
                                          <p:spTgt spid="11"/>
                                        </p:tgtEl>
                                        <p:attrNameLst>
                                          <p:attrName>style.visibility</p:attrName>
                                        </p:attrNameLst>
                                      </p:cBhvr>
                                      <p:to>
                                        <p:strVal val="visible"/>
                                      </p:to>
                                    </p:set>
                                    <p:animEffect transition="in" filter="blinds(vertical)">
                                      <p:cBhvr>
                                        <p:cTn id="82" dur="2000"/>
                                        <p:tgtEl>
                                          <p:spTgt spid="11"/>
                                        </p:tgtEl>
                                      </p:cBhvr>
                                    </p:animEffect>
                                  </p:childTnLst>
                                </p:cTn>
                              </p:par>
                              <p:par>
                                <p:cTn id="83" presetID="3" presetClass="entr" presetSubtype="5" fill="hold" grpId="1" nodeType="withEffect">
                                  <p:stCondLst>
                                    <p:cond delay="0"/>
                                  </p:stCondLst>
                                  <p:childTnLst>
                                    <p:set>
                                      <p:cBhvr>
                                        <p:cTn id="84" dur="1" fill="hold">
                                          <p:stCondLst>
                                            <p:cond delay="0"/>
                                          </p:stCondLst>
                                        </p:cTn>
                                        <p:tgtEl>
                                          <p:spTgt spid="12"/>
                                        </p:tgtEl>
                                        <p:attrNameLst>
                                          <p:attrName>style.visibility</p:attrName>
                                        </p:attrNameLst>
                                      </p:cBhvr>
                                      <p:to>
                                        <p:strVal val="visible"/>
                                      </p:to>
                                    </p:set>
                                    <p:animEffect transition="in" filter="blinds(vertical)">
                                      <p:cBhvr>
                                        <p:cTn id="85" dur="2000"/>
                                        <p:tgtEl>
                                          <p:spTgt spid="12"/>
                                        </p:tgtEl>
                                      </p:cBhvr>
                                    </p:animEffect>
                                  </p:childTnLst>
                                </p:cTn>
                              </p:par>
                              <p:par>
                                <p:cTn id="86" presetID="3" presetClass="entr" presetSubtype="5" fill="hold" grpId="1" nodeType="withEffect">
                                  <p:stCondLst>
                                    <p:cond delay="0"/>
                                  </p:stCondLst>
                                  <p:childTnLst>
                                    <p:set>
                                      <p:cBhvr>
                                        <p:cTn id="87" dur="1" fill="hold">
                                          <p:stCondLst>
                                            <p:cond delay="0"/>
                                          </p:stCondLst>
                                        </p:cTn>
                                        <p:tgtEl>
                                          <p:spTgt spid="13"/>
                                        </p:tgtEl>
                                        <p:attrNameLst>
                                          <p:attrName>style.visibility</p:attrName>
                                        </p:attrNameLst>
                                      </p:cBhvr>
                                      <p:to>
                                        <p:strVal val="visible"/>
                                      </p:to>
                                    </p:set>
                                    <p:animEffect transition="in" filter="blinds(vertical)">
                                      <p:cBhvr>
                                        <p:cTn id="88" dur="2000"/>
                                        <p:tgtEl>
                                          <p:spTgt spid="13"/>
                                        </p:tgtEl>
                                      </p:cBhvr>
                                    </p:animEffect>
                                  </p:childTnLst>
                                </p:cTn>
                              </p:par>
                              <p:par>
                                <p:cTn id="89" presetID="3" presetClass="entr" presetSubtype="5" fill="hold" grpId="1" nodeType="withEffect">
                                  <p:stCondLst>
                                    <p:cond delay="0"/>
                                  </p:stCondLst>
                                  <p:childTnLst>
                                    <p:set>
                                      <p:cBhvr>
                                        <p:cTn id="90" dur="1" fill="hold">
                                          <p:stCondLst>
                                            <p:cond delay="0"/>
                                          </p:stCondLst>
                                        </p:cTn>
                                        <p:tgtEl>
                                          <p:spTgt spid="14"/>
                                        </p:tgtEl>
                                        <p:attrNameLst>
                                          <p:attrName>style.visibility</p:attrName>
                                        </p:attrNameLst>
                                      </p:cBhvr>
                                      <p:to>
                                        <p:strVal val="visible"/>
                                      </p:to>
                                    </p:set>
                                    <p:animEffect transition="in" filter="blinds(vertical)">
                                      <p:cBhvr>
                                        <p:cTn id="91" dur="2000"/>
                                        <p:tgtEl>
                                          <p:spTgt spid="14"/>
                                        </p:tgtEl>
                                      </p:cBhvr>
                                    </p:animEffect>
                                  </p:childTnLst>
                                </p:cTn>
                              </p:par>
                              <p:par>
                                <p:cTn id="92" presetID="2" presetClass="entr" presetSubtype="3" fill="hold" grpId="0" nodeType="withEffect">
                                  <p:stCondLst>
                                    <p:cond delay="0"/>
                                  </p:stCondLst>
                                  <p:childTnLst>
                                    <p:set>
                                      <p:cBhvr>
                                        <p:cTn id="93" dur="1" fill="hold">
                                          <p:stCondLst>
                                            <p:cond delay="0"/>
                                          </p:stCondLst>
                                        </p:cTn>
                                        <p:tgtEl>
                                          <p:spTgt spid="15"/>
                                        </p:tgtEl>
                                        <p:attrNameLst>
                                          <p:attrName>style.visibility</p:attrName>
                                        </p:attrNameLst>
                                      </p:cBhvr>
                                      <p:to>
                                        <p:strVal val="visible"/>
                                      </p:to>
                                    </p:set>
                                    <p:anim calcmode="lin" valueType="num">
                                      <p:cBhvr additive="base">
                                        <p:cTn id="94" dur="2000" fill="hold"/>
                                        <p:tgtEl>
                                          <p:spTgt spid="15"/>
                                        </p:tgtEl>
                                        <p:attrNameLst>
                                          <p:attrName>ppt_x</p:attrName>
                                        </p:attrNameLst>
                                      </p:cBhvr>
                                      <p:tavLst>
                                        <p:tav tm="0">
                                          <p:val>
                                            <p:strVal val="1+#ppt_w/2"/>
                                          </p:val>
                                        </p:tav>
                                        <p:tav tm="100000">
                                          <p:val>
                                            <p:strVal val="#ppt_x"/>
                                          </p:val>
                                        </p:tav>
                                      </p:tavLst>
                                    </p:anim>
                                    <p:anim calcmode="lin" valueType="num">
                                      <p:cBhvr additive="base">
                                        <p:cTn id="95" dur="2000" fill="hold"/>
                                        <p:tgtEl>
                                          <p:spTgt spid="15"/>
                                        </p:tgtEl>
                                        <p:attrNameLst>
                                          <p:attrName>ppt_y</p:attrName>
                                        </p:attrNameLst>
                                      </p:cBhvr>
                                      <p:tavLst>
                                        <p:tav tm="0">
                                          <p:val>
                                            <p:strVal val="0-#ppt_h/2"/>
                                          </p:val>
                                        </p:tav>
                                        <p:tav tm="100000">
                                          <p:val>
                                            <p:strVal val="#ppt_y"/>
                                          </p:val>
                                        </p:tav>
                                      </p:tavLst>
                                    </p:anim>
                                  </p:childTnLst>
                                </p:cTn>
                              </p:par>
                              <p:par>
                                <p:cTn id="96" presetID="2" presetClass="entr" presetSubtype="6" fill="hold" grpId="0" nodeType="withEffect">
                                  <p:stCondLst>
                                    <p:cond delay="0"/>
                                  </p:stCondLst>
                                  <p:childTnLst>
                                    <p:set>
                                      <p:cBhvr>
                                        <p:cTn id="97" dur="1" fill="hold">
                                          <p:stCondLst>
                                            <p:cond delay="0"/>
                                          </p:stCondLst>
                                        </p:cTn>
                                        <p:tgtEl>
                                          <p:spTgt spid="16"/>
                                        </p:tgtEl>
                                        <p:attrNameLst>
                                          <p:attrName>style.visibility</p:attrName>
                                        </p:attrNameLst>
                                      </p:cBhvr>
                                      <p:to>
                                        <p:strVal val="visible"/>
                                      </p:to>
                                    </p:set>
                                    <p:anim calcmode="lin" valueType="num">
                                      <p:cBhvr additive="base">
                                        <p:cTn id="98" dur="2000" fill="hold"/>
                                        <p:tgtEl>
                                          <p:spTgt spid="16"/>
                                        </p:tgtEl>
                                        <p:attrNameLst>
                                          <p:attrName>ppt_x</p:attrName>
                                        </p:attrNameLst>
                                      </p:cBhvr>
                                      <p:tavLst>
                                        <p:tav tm="0">
                                          <p:val>
                                            <p:strVal val="1+#ppt_w/2"/>
                                          </p:val>
                                        </p:tav>
                                        <p:tav tm="100000">
                                          <p:val>
                                            <p:strVal val="#ppt_x"/>
                                          </p:val>
                                        </p:tav>
                                      </p:tavLst>
                                    </p:anim>
                                    <p:anim calcmode="lin" valueType="num">
                                      <p:cBhvr additive="base">
                                        <p:cTn id="99" dur="2000" fill="hold"/>
                                        <p:tgtEl>
                                          <p:spTgt spid="16"/>
                                        </p:tgtEl>
                                        <p:attrNameLst>
                                          <p:attrName>ppt_y</p:attrName>
                                        </p:attrNameLst>
                                      </p:cBhvr>
                                      <p:tavLst>
                                        <p:tav tm="0">
                                          <p:val>
                                            <p:strVal val="1+#ppt_h/2"/>
                                          </p:val>
                                        </p:tav>
                                        <p:tav tm="100000">
                                          <p:val>
                                            <p:strVal val="#ppt_y"/>
                                          </p:val>
                                        </p:tav>
                                      </p:tavLst>
                                    </p:anim>
                                  </p:childTnLst>
                                </p:cTn>
                              </p:par>
                              <p:par>
                                <p:cTn id="100" presetID="2" presetClass="entr" presetSubtype="3" fill="hold" grpId="0" nodeType="withEffect">
                                  <p:stCondLst>
                                    <p:cond delay="0"/>
                                  </p:stCondLst>
                                  <p:childTnLst>
                                    <p:set>
                                      <p:cBhvr>
                                        <p:cTn id="101" dur="1" fill="hold">
                                          <p:stCondLst>
                                            <p:cond delay="0"/>
                                          </p:stCondLst>
                                        </p:cTn>
                                        <p:tgtEl>
                                          <p:spTgt spid="17"/>
                                        </p:tgtEl>
                                        <p:attrNameLst>
                                          <p:attrName>style.visibility</p:attrName>
                                        </p:attrNameLst>
                                      </p:cBhvr>
                                      <p:to>
                                        <p:strVal val="visible"/>
                                      </p:to>
                                    </p:set>
                                    <p:anim calcmode="lin" valueType="num">
                                      <p:cBhvr additive="base">
                                        <p:cTn id="102" dur="2000" fill="hold"/>
                                        <p:tgtEl>
                                          <p:spTgt spid="17"/>
                                        </p:tgtEl>
                                        <p:attrNameLst>
                                          <p:attrName>ppt_x</p:attrName>
                                        </p:attrNameLst>
                                      </p:cBhvr>
                                      <p:tavLst>
                                        <p:tav tm="0">
                                          <p:val>
                                            <p:strVal val="1+#ppt_w/2"/>
                                          </p:val>
                                        </p:tav>
                                        <p:tav tm="100000">
                                          <p:val>
                                            <p:strVal val="#ppt_x"/>
                                          </p:val>
                                        </p:tav>
                                      </p:tavLst>
                                    </p:anim>
                                    <p:anim calcmode="lin" valueType="num">
                                      <p:cBhvr additive="base">
                                        <p:cTn id="103" dur="2000" fill="hold"/>
                                        <p:tgtEl>
                                          <p:spTgt spid="17"/>
                                        </p:tgtEl>
                                        <p:attrNameLst>
                                          <p:attrName>ppt_y</p:attrName>
                                        </p:attrNameLst>
                                      </p:cBhvr>
                                      <p:tavLst>
                                        <p:tav tm="0">
                                          <p:val>
                                            <p:strVal val="0-#ppt_h/2"/>
                                          </p:val>
                                        </p:tav>
                                        <p:tav tm="100000">
                                          <p:val>
                                            <p:strVal val="#ppt_y"/>
                                          </p:val>
                                        </p:tav>
                                      </p:tavLst>
                                    </p:anim>
                                  </p:childTnLst>
                                </p:cTn>
                              </p:par>
                              <p:par>
                                <p:cTn id="104" presetID="2" presetClass="entr" presetSubtype="6" fill="hold" grpId="0" nodeType="withEffect">
                                  <p:stCondLst>
                                    <p:cond delay="0"/>
                                  </p:stCondLst>
                                  <p:childTnLst>
                                    <p:set>
                                      <p:cBhvr>
                                        <p:cTn id="105" dur="1" fill="hold">
                                          <p:stCondLst>
                                            <p:cond delay="0"/>
                                          </p:stCondLst>
                                        </p:cTn>
                                        <p:tgtEl>
                                          <p:spTgt spid="18"/>
                                        </p:tgtEl>
                                        <p:attrNameLst>
                                          <p:attrName>style.visibility</p:attrName>
                                        </p:attrNameLst>
                                      </p:cBhvr>
                                      <p:to>
                                        <p:strVal val="visible"/>
                                      </p:to>
                                    </p:set>
                                    <p:anim calcmode="lin" valueType="num">
                                      <p:cBhvr additive="base">
                                        <p:cTn id="106" dur="2000" fill="hold"/>
                                        <p:tgtEl>
                                          <p:spTgt spid="18"/>
                                        </p:tgtEl>
                                        <p:attrNameLst>
                                          <p:attrName>ppt_x</p:attrName>
                                        </p:attrNameLst>
                                      </p:cBhvr>
                                      <p:tavLst>
                                        <p:tav tm="0">
                                          <p:val>
                                            <p:strVal val="1+#ppt_w/2"/>
                                          </p:val>
                                        </p:tav>
                                        <p:tav tm="100000">
                                          <p:val>
                                            <p:strVal val="#ppt_x"/>
                                          </p:val>
                                        </p:tav>
                                      </p:tavLst>
                                    </p:anim>
                                    <p:anim calcmode="lin" valueType="num">
                                      <p:cBhvr additive="base">
                                        <p:cTn id="107" dur="2000" fill="hold"/>
                                        <p:tgtEl>
                                          <p:spTgt spid="18"/>
                                        </p:tgtEl>
                                        <p:attrNameLst>
                                          <p:attrName>ppt_y</p:attrName>
                                        </p:attrNameLst>
                                      </p:cBhvr>
                                      <p:tavLst>
                                        <p:tav tm="0">
                                          <p:val>
                                            <p:strVal val="1+#ppt_h/2"/>
                                          </p:val>
                                        </p:tav>
                                        <p:tav tm="100000">
                                          <p:val>
                                            <p:strVal val="#ppt_y"/>
                                          </p:val>
                                        </p:tav>
                                      </p:tavLst>
                                    </p:anim>
                                  </p:childTnLst>
                                </p:cTn>
                              </p:par>
                              <p:par>
                                <p:cTn id="108" presetID="2" presetClass="entr" presetSubtype="3" fill="hold" grpId="0" nodeType="withEffect">
                                  <p:stCondLst>
                                    <p:cond delay="0"/>
                                  </p:stCondLst>
                                  <p:childTnLst>
                                    <p:set>
                                      <p:cBhvr>
                                        <p:cTn id="109" dur="1" fill="hold">
                                          <p:stCondLst>
                                            <p:cond delay="0"/>
                                          </p:stCondLst>
                                        </p:cTn>
                                        <p:tgtEl>
                                          <p:spTgt spid="19"/>
                                        </p:tgtEl>
                                        <p:attrNameLst>
                                          <p:attrName>style.visibility</p:attrName>
                                        </p:attrNameLst>
                                      </p:cBhvr>
                                      <p:to>
                                        <p:strVal val="visible"/>
                                      </p:to>
                                    </p:set>
                                    <p:anim calcmode="lin" valueType="num">
                                      <p:cBhvr additive="base">
                                        <p:cTn id="110" dur="2000" fill="hold"/>
                                        <p:tgtEl>
                                          <p:spTgt spid="19"/>
                                        </p:tgtEl>
                                        <p:attrNameLst>
                                          <p:attrName>ppt_x</p:attrName>
                                        </p:attrNameLst>
                                      </p:cBhvr>
                                      <p:tavLst>
                                        <p:tav tm="0">
                                          <p:val>
                                            <p:strVal val="1+#ppt_w/2"/>
                                          </p:val>
                                        </p:tav>
                                        <p:tav tm="100000">
                                          <p:val>
                                            <p:strVal val="#ppt_x"/>
                                          </p:val>
                                        </p:tav>
                                      </p:tavLst>
                                    </p:anim>
                                    <p:anim calcmode="lin" valueType="num">
                                      <p:cBhvr additive="base">
                                        <p:cTn id="111" dur="2000" fill="hold"/>
                                        <p:tgtEl>
                                          <p:spTgt spid="19"/>
                                        </p:tgtEl>
                                        <p:attrNameLst>
                                          <p:attrName>ppt_y</p:attrName>
                                        </p:attrNameLst>
                                      </p:cBhvr>
                                      <p:tavLst>
                                        <p:tav tm="0">
                                          <p:val>
                                            <p:strVal val="0-#ppt_h/2"/>
                                          </p:val>
                                        </p:tav>
                                        <p:tav tm="100000">
                                          <p:val>
                                            <p:strVal val="#ppt_y"/>
                                          </p:val>
                                        </p:tav>
                                      </p:tavLst>
                                    </p:anim>
                                  </p:childTnLst>
                                </p:cTn>
                              </p:par>
                              <p:par>
                                <p:cTn id="112" presetID="2" presetClass="entr" presetSubtype="6" fill="hold" grpId="0" nodeType="withEffect">
                                  <p:stCondLst>
                                    <p:cond delay="0"/>
                                  </p:stCondLst>
                                  <p:childTnLst>
                                    <p:set>
                                      <p:cBhvr>
                                        <p:cTn id="113" dur="1" fill="hold">
                                          <p:stCondLst>
                                            <p:cond delay="0"/>
                                          </p:stCondLst>
                                        </p:cTn>
                                        <p:tgtEl>
                                          <p:spTgt spid="20"/>
                                        </p:tgtEl>
                                        <p:attrNameLst>
                                          <p:attrName>style.visibility</p:attrName>
                                        </p:attrNameLst>
                                      </p:cBhvr>
                                      <p:to>
                                        <p:strVal val="visible"/>
                                      </p:to>
                                    </p:set>
                                    <p:anim calcmode="lin" valueType="num">
                                      <p:cBhvr additive="base">
                                        <p:cTn id="114" dur="2000" fill="hold"/>
                                        <p:tgtEl>
                                          <p:spTgt spid="20"/>
                                        </p:tgtEl>
                                        <p:attrNameLst>
                                          <p:attrName>ppt_x</p:attrName>
                                        </p:attrNameLst>
                                      </p:cBhvr>
                                      <p:tavLst>
                                        <p:tav tm="0">
                                          <p:val>
                                            <p:strVal val="1+#ppt_w/2"/>
                                          </p:val>
                                        </p:tav>
                                        <p:tav tm="100000">
                                          <p:val>
                                            <p:strVal val="#ppt_x"/>
                                          </p:val>
                                        </p:tav>
                                      </p:tavLst>
                                    </p:anim>
                                    <p:anim calcmode="lin" valueType="num">
                                      <p:cBhvr additive="base">
                                        <p:cTn id="115" dur="2000" fill="hold"/>
                                        <p:tgtEl>
                                          <p:spTgt spid="20"/>
                                        </p:tgtEl>
                                        <p:attrNameLst>
                                          <p:attrName>ppt_y</p:attrName>
                                        </p:attrNameLst>
                                      </p:cBhvr>
                                      <p:tavLst>
                                        <p:tav tm="0">
                                          <p:val>
                                            <p:strVal val="1+#ppt_h/2"/>
                                          </p:val>
                                        </p:tav>
                                        <p:tav tm="100000">
                                          <p:val>
                                            <p:strVal val="#ppt_y"/>
                                          </p:val>
                                        </p:tav>
                                      </p:tavLst>
                                    </p:anim>
                                  </p:childTnLst>
                                </p:cTn>
                              </p:par>
                              <p:par>
                                <p:cTn id="116" presetID="2" presetClass="entr" presetSubtype="3" fill="hold" grpId="0" nodeType="withEffect">
                                  <p:stCondLst>
                                    <p:cond delay="0"/>
                                  </p:stCondLst>
                                  <p:childTnLst>
                                    <p:set>
                                      <p:cBhvr>
                                        <p:cTn id="117" dur="1" fill="hold">
                                          <p:stCondLst>
                                            <p:cond delay="0"/>
                                          </p:stCondLst>
                                        </p:cTn>
                                        <p:tgtEl>
                                          <p:spTgt spid="21"/>
                                        </p:tgtEl>
                                        <p:attrNameLst>
                                          <p:attrName>style.visibility</p:attrName>
                                        </p:attrNameLst>
                                      </p:cBhvr>
                                      <p:to>
                                        <p:strVal val="visible"/>
                                      </p:to>
                                    </p:set>
                                    <p:anim calcmode="lin" valueType="num">
                                      <p:cBhvr additive="base">
                                        <p:cTn id="118" dur="2000" fill="hold"/>
                                        <p:tgtEl>
                                          <p:spTgt spid="21"/>
                                        </p:tgtEl>
                                        <p:attrNameLst>
                                          <p:attrName>ppt_x</p:attrName>
                                        </p:attrNameLst>
                                      </p:cBhvr>
                                      <p:tavLst>
                                        <p:tav tm="0">
                                          <p:val>
                                            <p:strVal val="1+#ppt_w/2"/>
                                          </p:val>
                                        </p:tav>
                                        <p:tav tm="100000">
                                          <p:val>
                                            <p:strVal val="#ppt_x"/>
                                          </p:val>
                                        </p:tav>
                                      </p:tavLst>
                                    </p:anim>
                                    <p:anim calcmode="lin" valueType="num">
                                      <p:cBhvr additive="base">
                                        <p:cTn id="119" dur="2000" fill="hold"/>
                                        <p:tgtEl>
                                          <p:spTgt spid="21"/>
                                        </p:tgtEl>
                                        <p:attrNameLst>
                                          <p:attrName>ppt_y</p:attrName>
                                        </p:attrNameLst>
                                      </p:cBhvr>
                                      <p:tavLst>
                                        <p:tav tm="0">
                                          <p:val>
                                            <p:strVal val="0-#ppt_h/2"/>
                                          </p:val>
                                        </p:tav>
                                        <p:tav tm="100000">
                                          <p:val>
                                            <p:strVal val="#ppt_y"/>
                                          </p:val>
                                        </p:tav>
                                      </p:tavLst>
                                    </p:anim>
                                  </p:childTnLst>
                                </p:cTn>
                              </p:par>
                              <p:par>
                                <p:cTn id="120" presetID="2" presetClass="entr" presetSubtype="6" fill="hold" grpId="0" nodeType="withEffect">
                                  <p:stCondLst>
                                    <p:cond delay="0"/>
                                  </p:stCondLst>
                                  <p:childTnLst>
                                    <p:set>
                                      <p:cBhvr>
                                        <p:cTn id="121" dur="1" fill="hold">
                                          <p:stCondLst>
                                            <p:cond delay="0"/>
                                          </p:stCondLst>
                                        </p:cTn>
                                        <p:tgtEl>
                                          <p:spTgt spid="22"/>
                                        </p:tgtEl>
                                        <p:attrNameLst>
                                          <p:attrName>style.visibility</p:attrName>
                                        </p:attrNameLst>
                                      </p:cBhvr>
                                      <p:to>
                                        <p:strVal val="visible"/>
                                      </p:to>
                                    </p:set>
                                    <p:anim calcmode="lin" valueType="num">
                                      <p:cBhvr additive="base">
                                        <p:cTn id="122" dur="2000" fill="hold"/>
                                        <p:tgtEl>
                                          <p:spTgt spid="22"/>
                                        </p:tgtEl>
                                        <p:attrNameLst>
                                          <p:attrName>ppt_x</p:attrName>
                                        </p:attrNameLst>
                                      </p:cBhvr>
                                      <p:tavLst>
                                        <p:tav tm="0">
                                          <p:val>
                                            <p:strVal val="1+#ppt_w/2"/>
                                          </p:val>
                                        </p:tav>
                                        <p:tav tm="100000">
                                          <p:val>
                                            <p:strVal val="#ppt_x"/>
                                          </p:val>
                                        </p:tav>
                                      </p:tavLst>
                                    </p:anim>
                                    <p:anim calcmode="lin" valueType="num">
                                      <p:cBhvr additive="base">
                                        <p:cTn id="123" dur="2000" fill="hold"/>
                                        <p:tgtEl>
                                          <p:spTgt spid="22"/>
                                        </p:tgtEl>
                                        <p:attrNameLst>
                                          <p:attrName>ppt_y</p:attrName>
                                        </p:attrNameLst>
                                      </p:cBhvr>
                                      <p:tavLst>
                                        <p:tav tm="0">
                                          <p:val>
                                            <p:strVal val="1+#ppt_h/2"/>
                                          </p:val>
                                        </p:tav>
                                        <p:tav tm="100000">
                                          <p:val>
                                            <p:strVal val="#ppt_y"/>
                                          </p:val>
                                        </p:tav>
                                      </p:tavLst>
                                    </p:anim>
                                  </p:childTnLst>
                                </p:cTn>
                              </p:par>
                              <p:par>
                                <p:cTn id="124" presetID="2" presetClass="entr" presetSubtype="3" fill="hold" grpId="0" nodeType="withEffect">
                                  <p:stCondLst>
                                    <p:cond delay="0"/>
                                  </p:stCondLst>
                                  <p:childTnLst>
                                    <p:set>
                                      <p:cBhvr>
                                        <p:cTn id="125" dur="1" fill="hold">
                                          <p:stCondLst>
                                            <p:cond delay="0"/>
                                          </p:stCondLst>
                                        </p:cTn>
                                        <p:tgtEl>
                                          <p:spTgt spid="23"/>
                                        </p:tgtEl>
                                        <p:attrNameLst>
                                          <p:attrName>style.visibility</p:attrName>
                                        </p:attrNameLst>
                                      </p:cBhvr>
                                      <p:to>
                                        <p:strVal val="visible"/>
                                      </p:to>
                                    </p:set>
                                    <p:anim calcmode="lin" valueType="num">
                                      <p:cBhvr additive="base">
                                        <p:cTn id="126" dur="2000" fill="hold"/>
                                        <p:tgtEl>
                                          <p:spTgt spid="23"/>
                                        </p:tgtEl>
                                        <p:attrNameLst>
                                          <p:attrName>ppt_x</p:attrName>
                                        </p:attrNameLst>
                                      </p:cBhvr>
                                      <p:tavLst>
                                        <p:tav tm="0">
                                          <p:val>
                                            <p:strVal val="1+#ppt_w/2"/>
                                          </p:val>
                                        </p:tav>
                                        <p:tav tm="100000">
                                          <p:val>
                                            <p:strVal val="#ppt_x"/>
                                          </p:val>
                                        </p:tav>
                                      </p:tavLst>
                                    </p:anim>
                                    <p:anim calcmode="lin" valueType="num">
                                      <p:cBhvr additive="base">
                                        <p:cTn id="127" dur="2000" fill="hold"/>
                                        <p:tgtEl>
                                          <p:spTgt spid="23"/>
                                        </p:tgtEl>
                                        <p:attrNameLst>
                                          <p:attrName>ppt_y</p:attrName>
                                        </p:attrNameLst>
                                      </p:cBhvr>
                                      <p:tavLst>
                                        <p:tav tm="0">
                                          <p:val>
                                            <p:strVal val="0-#ppt_h/2"/>
                                          </p:val>
                                        </p:tav>
                                        <p:tav tm="100000">
                                          <p:val>
                                            <p:strVal val="#ppt_y"/>
                                          </p:val>
                                        </p:tav>
                                      </p:tavLst>
                                    </p:anim>
                                  </p:childTnLst>
                                </p:cTn>
                              </p:par>
                              <p:par>
                                <p:cTn id="128" presetID="2" presetClass="entr" presetSubtype="6" fill="hold" grpId="0" nodeType="withEffect">
                                  <p:stCondLst>
                                    <p:cond delay="0"/>
                                  </p:stCondLst>
                                  <p:childTnLst>
                                    <p:set>
                                      <p:cBhvr>
                                        <p:cTn id="129" dur="1" fill="hold">
                                          <p:stCondLst>
                                            <p:cond delay="0"/>
                                          </p:stCondLst>
                                        </p:cTn>
                                        <p:tgtEl>
                                          <p:spTgt spid="24"/>
                                        </p:tgtEl>
                                        <p:attrNameLst>
                                          <p:attrName>style.visibility</p:attrName>
                                        </p:attrNameLst>
                                      </p:cBhvr>
                                      <p:to>
                                        <p:strVal val="visible"/>
                                      </p:to>
                                    </p:set>
                                    <p:anim calcmode="lin" valueType="num">
                                      <p:cBhvr additive="base">
                                        <p:cTn id="130" dur="2000" fill="hold"/>
                                        <p:tgtEl>
                                          <p:spTgt spid="24"/>
                                        </p:tgtEl>
                                        <p:attrNameLst>
                                          <p:attrName>ppt_x</p:attrName>
                                        </p:attrNameLst>
                                      </p:cBhvr>
                                      <p:tavLst>
                                        <p:tav tm="0">
                                          <p:val>
                                            <p:strVal val="1+#ppt_w/2"/>
                                          </p:val>
                                        </p:tav>
                                        <p:tav tm="100000">
                                          <p:val>
                                            <p:strVal val="#ppt_x"/>
                                          </p:val>
                                        </p:tav>
                                      </p:tavLst>
                                    </p:anim>
                                    <p:anim calcmode="lin" valueType="num">
                                      <p:cBhvr additive="base">
                                        <p:cTn id="131" dur="2000" fill="hold"/>
                                        <p:tgtEl>
                                          <p:spTgt spid="24"/>
                                        </p:tgtEl>
                                        <p:attrNameLst>
                                          <p:attrName>ppt_y</p:attrName>
                                        </p:attrNameLst>
                                      </p:cBhvr>
                                      <p:tavLst>
                                        <p:tav tm="0">
                                          <p:val>
                                            <p:strVal val="1+#ppt_h/2"/>
                                          </p:val>
                                        </p:tav>
                                        <p:tav tm="100000">
                                          <p:val>
                                            <p:strVal val="#ppt_y"/>
                                          </p:val>
                                        </p:tav>
                                      </p:tavLst>
                                    </p:anim>
                                  </p:childTnLst>
                                </p:cTn>
                              </p:par>
                              <p:par>
                                <p:cTn id="132" presetID="2" presetClass="entr" presetSubtype="3" fill="hold" grpId="0" nodeType="withEffect">
                                  <p:stCondLst>
                                    <p:cond delay="0"/>
                                  </p:stCondLst>
                                  <p:childTnLst>
                                    <p:set>
                                      <p:cBhvr>
                                        <p:cTn id="133" dur="1" fill="hold">
                                          <p:stCondLst>
                                            <p:cond delay="0"/>
                                          </p:stCondLst>
                                        </p:cTn>
                                        <p:tgtEl>
                                          <p:spTgt spid="25"/>
                                        </p:tgtEl>
                                        <p:attrNameLst>
                                          <p:attrName>style.visibility</p:attrName>
                                        </p:attrNameLst>
                                      </p:cBhvr>
                                      <p:to>
                                        <p:strVal val="visible"/>
                                      </p:to>
                                    </p:set>
                                    <p:anim calcmode="lin" valueType="num">
                                      <p:cBhvr additive="base">
                                        <p:cTn id="134" dur="2000" fill="hold"/>
                                        <p:tgtEl>
                                          <p:spTgt spid="25"/>
                                        </p:tgtEl>
                                        <p:attrNameLst>
                                          <p:attrName>ppt_x</p:attrName>
                                        </p:attrNameLst>
                                      </p:cBhvr>
                                      <p:tavLst>
                                        <p:tav tm="0">
                                          <p:val>
                                            <p:strVal val="1+#ppt_w/2"/>
                                          </p:val>
                                        </p:tav>
                                        <p:tav tm="100000">
                                          <p:val>
                                            <p:strVal val="#ppt_x"/>
                                          </p:val>
                                        </p:tav>
                                      </p:tavLst>
                                    </p:anim>
                                    <p:anim calcmode="lin" valueType="num">
                                      <p:cBhvr additive="base">
                                        <p:cTn id="135" dur="2000" fill="hold"/>
                                        <p:tgtEl>
                                          <p:spTgt spid="25"/>
                                        </p:tgtEl>
                                        <p:attrNameLst>
                                          <p:attrName>ppt_y</p:attrName>
                                        </p:attrNameLst>
                                      </p:cBhvr>
                                      <p:tavLst>
                                        <p:tav tm="0">
                                          <p:val>
                                            <p:strVal val="0-#ppt_h/2"/>
                                          </p:val>
                                        </p:tav>
                                        <p:tav tm="100000">
                                          <p:val>
                                            <p:strVal val="#ppt_y"/>
                                          </p:val>
                                        </p:tav>
                                      </p:tavLst>
                                    </p:anim>
                                  </p:childTnLst>
                                </p:cTn>
                              </p:par>
                              <p:par>
                                <p:cTn id="136" presetID="2" presetClass="entr" presetSubtype="6" fill="hold" grpId="0" nodeType="withEffect">
                                  <p:stCondLst>
                                    <p:cond delay="0"/>
                                  </p:stCondLst>
                                  <p:childTnLst>
                                    <p:set>
                                      <p:cBhvr>
                                        <p:cTn id="137" dur="1" fill="hold">
                                          <p:stCondLst>
                                            <p:cond delay="0"/>
                                          </p:stCondLst>
                                        </p:cTn>
                                        <p:tgtEl>
                                          <p:spTgt spid="26"/>
                                        </p:tgtEl>
                                        <p:attrNameLst>
                                          <p:attrName>style.visibility</p:attrName>
                                        </p:attrNameLst>
                                      </p:cBhvr>
                                      <p:to>
                                        <p:strVal val="visible"/>
                                      </p:to>
                                    </p:set>
                                    <p:anim calcmode="lin" valueType="num">
                                      <p:cBhvr additive="base">
                                        <p:cTn id="138" dur="2000" fill="hold"/>
                                        <p:tgtEl>
                                          <p:spTgt spid="26"/>
                                        </p:tgtEl>
                                        <p:attrNameLst>
                                          <p:attrName>ppt_x</p:attrName>
                                        </p:attrNameLst>
                                      </p:cBhvr>
                                      <p:tavLst>
                                        <p:tav tm="0">
                                          <p:val>
                                            <p:strVal val="1+#ppt_w/2"/>
                                          </p:val>
                                        </p:tav>
                                        <p:tav tm="100000">
                                          <p:val>
                                            <p:strVal val="#ppt_x"/>
                                          </p:val>
                                        </p:tav>
                                      </p:tavLst>
                                    </p:anim>
                                    <p:anim calcmode="lin" valueType="num">
                                      <p:cBhvr additive="base">
                                        <p:cTn id="139" dur="2000" fill="hold"/>
                                        <p:tgtEl>
                                          <p:spTgt spid="26"/>
                                        </p:tgtEl>
                                        <p:attrNameLst>
                                          <p:attrName>ppt_y</p:attrName>
                                        </p:attrNameLst>
                                      </p:cBhvr>
                                      <p:tavLst>
                                        <p:tav tm="0">
                                          <p:val>
                                            <p:strVal val="1+#ppt_h/2"/>
                                          </p:val>
                                        </p:tav>
                                        <p:tav tm="100000">
                                          <p:val>
                                            <p:strVal val="#ppt_y"/>
                                          </p:val>
                                        </p:tav>
                                      </p:tavLst>
                                    </p:anim>
                                  </p:childTnLst>
                                </p:cTn>
                              </p:par>
                              <p:par>
                                <p:cTn id="140" presetID="3" presetClass="entr" presetSubtype="5" fill="hold" grpId="1" nodeType="withEffect">
                                  <p:stCondLst>
                                    <p:cond delay="0"/>
                                  </p:stCondLst>
                                  <p:childTnLst>
                                    <p:set>
                                      <p:cBhvr>
                                        <p:cTn id="141" dur="1" fill="hold">
                                          <p:stCondLst>
                                            <p:cond delay="0"/>
                                          </p:stCondLst>
                                        </p:cTn>
                                        <p:tgtEl>
                                          <p:spTgt spid="15"/>
                                        </p:tgtEl>
                                        <p:attrNameLst>
                                          <p:attrName>style.visibility</p:attrName>
                                        </p:attrNameLst>
                                      </p:cBhvr>
                                      <p:to>
                                        <p:strVal val="visible"/>
                                      </p:to>
                                    </p:set>
                                    <p:animEffect transition="in" filter="blinds(vertical)">
                                      <p:cBhvr>
                                        <p:cTn id="142" dur="2000"/>
                                        <p:tgtEl>
                                          <p:spTgt spid="15"/>
                                        </p:tgtEl>
                                      </p:cBhvr>
                                    </p:animEffect>
                                  </p:childTnLst>
                                </p:cTn>
                              </p:par>
                              <p:par>
                                <p:cTn id="143" presetID="3" presetClass="entr" presetSubtype="5" fill="hold" grpId="1" nodeType="withEffect">
                                  <p:stCondLst>
                                    <p:cond delay="0"/>
                                  </p:stCondLst>
                                  <p:childTnLst>
                                    <p:set>
                                      <p:cBhvr>
                                        <p:cTn id="144" dur="1" fill="hold">
                                          <p:stCondLst>
                                            <p:cond delay="0"/>
                                          </p:stCondLst>
                                        </p:cTn>
                                        <p:tgtEl>
                                          <p:spTgt spid="16"/>
                                        </p:tgtEl>
                                        <p:attrNameLst>
                                          <p:attrName>style.visibility</p:attrName>
                                        </p:attrNameLst>
                                      </p:cBhvr>
                                      <p:to>
                                        <p:strVal val="visible"/>
                                      </p:to>
                                    </p:set>
                                    <p:animEffect transition="in" filter="blinds(vertical)">
                                      <p:cBhvr>
                                        <p:cTn id="145" dur="2000"/>
                                        <p:tgtEl>
                                          <p:spTgt spid="16"/>
                                        </p:tgtEl>
                                      </p:cBhvr>
                                    </p:animEffect>
                                  </p:childTnLst>
                                </p:cTn>
                              </p:par>
                              <p:par>
                                <p:cTn id="146" presetID="3" presetClass="entr" presetSubtype="5" fill="hold" grpId="1" nodeType="withEffect">
                                  <p:stCondLst>
                                    <p:cond delay="0"/>
                                  </p:stCondLst>
                                  <p:childTnLst>
                                    <p:set>
                                      <p:cBhvr>
                                        <p:cTn id="147" dur="1" fill="hold">
                                          <p:stCondLst>
                                            <p:cond delay="0"/>
                                          </p:stCondLst>
                                        </p:cTn>
                                        <p:tgtEl>
                                          <p:spTgt spid="17"/>
                                        </p:tgtEl>
                                        <p:attrNameLst>
                                          <p:attrName>style.visibility</p:attrName>
                                        </p:attrNameLst>
                                      </p:cBhvr>
                                      <p:to>
                                        <p:strVal val="visible"/>
                                      </p:to>
                                    </p:set>
                                    <p:animEffect transition="in" filter="blinds(vertical)">
                                      <p:cBhvr>
                                        <p:cTn id="148" dur="2000"/>
                                        <p:tgtEl>
                                          <p:spTgt spid="17"/>
                                        </p:tgtEl>
                                      </p:cBhvr>
                                    </p:animEffect>
                                  </p:childTnLst>
                                </p:cTn>
                              </p:par>
                              <p:par>
                                <p:cTn id="149" presetID="3" presetClass="entr" presetSubtype="5" fill="hold" grpId="1" nodeType="withEffect">
                                  <p:stCondLst>
                                    <p:cond delay="0"/>
                                  </p:stCondLst>
                                  <p:childTnLst>
                                    <p:set>
                                      <p:cBhvr>
                                        <p:cTn id="150" dur="1" fill="hold">
                                          <p:stCondLst>
                                            <p:cond delay="0"/>
                                          </p:stCondLst>
                                        </p:cTn>
                                        <p:tgtEl>
                                          <p:spTgt spid="18"/>
                                        </p:tgtEl>
                                        <p:attrNameLst>
                                          <p:attrName>style.visibility</p:attrName>
                                        </p:attrNameLst>
                                      </p:cBhvr>
                                      <p:to>
                                        <p:strVal val="visible"/>
                                      </p:to>
                                    </p:set>
                                    <p:animEffect transition="in" filter="blinds(vertical)">
                                      <p:cBhvr>
                                        <p:cTn id="151" dur="2000"/>
                                        <p:tgtEl>
                                          <p:spTgt spid="18"/>
                                        </p:tgtEl>
                                      </p:cBhvr>
                                    </p:animEffect>
                                  </p:childTnLst>
                                </p:cTn>
                              </p:par>
                              <p:par>
                                <p:cTn id="152" presetID="3" presetClass="entr" presetSubtype="5" fill="hold" grpId="1" nodeType="withEffect">
                                  <p:stCondLst>
                                    <p:cond delay="0"/>
                                  </p:stCondLst>
                                  <p:childTnLst>
                                    <p:set>
                                      <p:cBhvr>
                                        <p:cTn id="153" dur="1" fill="hold">
                                          <p:stCondLst>
                                            <p:cond delay="0"/>
                                          </p:stCondLst>
                                        </p:cTn>
                                        <p:tgtEl>
                                          <p:spTgt spid="19"/>
                                        </p:tgtEl>
                                        <p:attrNameLst>
                                          <p:attrName>style.visibility</p:attrName>
                                        </p:attrNameLst>
                                      </p:cBhvr>
                                      <p:to>
                                        <p:strVal val="visible"/>
                                      </p:to>
                                    </p:set>
                                    <p:animEffect transition="in" filter="blinds(vertical)">
                                      <p:cBhvr>
                                        <p:cTn id="154" dur="2000"/>
                                        <p:tgtEl>
                                          <p:spTgt spid="19"/>
                                        </p:tgtEl>
                                      </p:cBhvr>
                                    </p:animEffect>
                                  </p:childTnLst>
                                </p:cTn>
                              </p:par>
                              <p:par>
                                <p:cTn id="155" presetID="3" presetClass="entr" presetSubtype="5" fill="hold" grpId="1" nodeType="withEffect">
                                  <p:stCondLst>
                                    <p:cond delay="0"/>
                                  </p:stCondLst>
                                  <p:childTnLst>
                                    <p:set>
                                      <p:cBhvr>
                                        <p:cTn id="156" dur="1" fill="hold">
                                          <p:stCondLst>
                                            <p:cond delay="0"/>
                                          </p:stCondLst>
                                        </p:cTn>
                                        <p:tgtEl>
                                          <p:spTgt spid="20"/>
                                        </p:tgtEl>
                                        <p:attrNameLst>
                                          <p:attrName>style.visibility</p:attrName>
                                        </p:attrNameLst>
                                      </p:cBhvr>
                                      <p:to>
                                        <p:strVal val="visible"/>
                                      </p:to>
                                    </p:set>
                                    <p:animEffect transition="in" filter="blinds(vertical)">
                                      <p:cBhvr>
                                        <p:cTn id="157" dur="2000"/>
                                        <p:tgtEl>
                                          <p:spTgt spid="20"/>
                                        </p:tgtEl>
                                      </p:cBhvr>
                                    </p:animEffect>
                                  </p:childTnLst>
                                </p:cTn>
                              </p:par>
                              <p:par>
                                <p:cTn id="158" presetID="3" presetClass="entr" presetSubtype="5" fill="hold" grpId="1" nodeType="withEffect">
                                  <p:stCondLst>
                                    <p:cond delay="0"/>
                                  </p:stCondLst>
                                  <p:childTnLst>
                                    <p:set>
                                      <p:cBhvr>
                                        <p:cTn id="159" dur="1" fill="hold">
                                          <p:stCondLst>
                                            <p:cond delay="0"/>
                                          </p:stCondLst>
                                        </p:cTn>
                                        <p:tgtEl>
                                          <p:spTgt spid="21"/>
                                        </p:tgtEl>
                                        <p:attrNameLst>
                                          <p:attrName>style.visibility</p:attrName>
                                        </p:attrNameLst>
                                      </p:cBhvr>
                                      <p:to>
                                        <p:strVal val="visible"/>
                                      </p:to>
                                    </p:set>
                                    <p:animEffect transition="in" filter="blinds(vertical)">
                                      <p:cBhvr>
                                        <p:cTn id="160" dur="2000"/>
                                        <p:tgtEl>
                                          <p:spTgt spid="21"/>
                                        </p:tgtEl>
                                      </p:cBhvr>
                                    </p:animEffect>
                                  </p:childTnLst>
                                </p:cTn>
                              </p:par>
                              <p:par>
                                <p:cTn id="161" presetID="3" presetClass="entr" presetSubtype="5" fill="hold" grpId="1" nodeType="withEffect">
                                  <p:stCondLst>
                                    <p:cond delay="0"/>
                                  </p:stCondLst>
                                  <p:childTnLst>
                                    <p:set>
                                      <p:cBhvr>
                                        <p:cTn id="162" dur="1" fill="hold">
                                          <p:stCondLst>
                                            <p:cond delay="0"/>
                                          </p:stCondLst>
                                        </p:cTn>
                                        <p:tgtEl>
                                          <p:spTgt spid="22"/>
                                        </p:tgtEl>
                                        <p:attrNameLst>
                                          <p:attrName>style.visibility</p:attrName>
                                        </p:attrNameLst>
                                      </p:cBhvr>
                                      <p:to>
                                        <p:strVal val="visible"/>
                                      </p:to>
                                    </p:set>
                                    <p:animEffect transition="in" filter="blinds(vertical)">
                                      <p:cBhvr>
                                        <p:cTn id="163" dur="2000"/>
                                        <p:tgtEl>
                                          <p:spTgt spid="22"/>
                                        </p:tgtEl>
                                      </p:cBhvr>
                                    </p:animEffect>
                                  </p:childTnLst>
                                </p:cTn>
                              </p:par>
                              <p:par>
                                <p:cTn id="164" presetID="3" presetClass="entr" presetSubtype="5" fill="hold" grpId="1" nodeType="withEffect">
                                  <p:stCondLst>
                                    <p:cond delay="0"/>
                                  </p:stCondLst>
                                  <p:childTnLst>
                                    <p:set>
                                      <p:cBhvr>
                                        <p:cTn id="165" dur="1" fill="hold">
                                          <p:stCondLst>
                                            <p:cond delay="0"/>
                                          </p:stCondLst>
                                        </p:cTn>
                                        <p:tgtEl>
                                          <p:spTgt spid="23"/>
                                        </p:tgtEl>
                                        <p:attrNameLst>
                                          <p:attrName>style.visibility</p:attrName>
                                        </p:attrNameLst>
                                      </p:cBhvr>
                                      <p:to>
                                        <p:strVal val="visible"/>
                                      </p:to>
                                    </p:set>
                                    <p:animEffect transition="in" filter="blinds(vertical)">
                                      <p:cBhvr>
                                        <p:cTn id="166" dur="2000"/>
                                        <p:tgtEl>
                                          <p:spTgt spid="23"/>
                                        </p:tgtEl>
                                      </p:cBhvr>
                                    </p:animEffect>
                                  </p:childTnLst>
                                </p:cTn>
                              </p:par>
                              <p:par>
                                <p:cTn id="167" presetID="3" presetClass="entr" presetSubtype="5" fill="hold" grpId="1" nodeType="withEffect">
                                  <p:stCondLst>
                                    <p:cond delay="0"/>
                                  </p:stCondLst>
                                  <p:childTnLst>
                                    <p:set>
                                      <p:cBhvr>
                                        <p:cTn id="168" dur="1" fill="hold">
                                          <p:stCondLst>
                                            <p:cond delay="0"/>
                                          </p:stCondLst>
                                        </p:cTn>
                                        <p:tgtEl>
                                          <p:spTgt spid="24"/>
                                        </p:tgtEl>
                                        <p:attrNameLst>
                                          <p:attrName>style.visibility</p:attrName>
                                        </p:attrNameLst>
                                      </p:cBhvr>
                                      <p:to>
                                        <p:strVal val="visible"/>
                                      </p:to>
                                    </p:set>
                                    <p:animEffect transition="in" filter="blinds(vertical)">
                                      <p:cBhvr>
                                        <p:cTn id="169" dur="2000"/>
                                        <p:tgtEl>
                                          <p:spTgt spid="24"/>
                                        </p:tgtEl>
                                      </p:cBhvr>
                                    </p:animEffect>
                                  </p:childTnLst>
                                </p:cTn>
                              </p:par>
                              <p:par>
                                <p:cTn id="170" presetID="3" presetClass="entr" presetSubtype="5" fill="hold" grpId="1" nodeType="withEffect">
                                  <p:stCondLst>
                                    <p:cond delay="0"/>
                                  </p:stCondLst>
                                  <p:childTnLst>
                                    <p:set>
                                      <p:cBhvr>
                                        <p:cTn id="171" dur="1" fill="hold">
                                          <p:stCondLst>
                                            <p:cond delay="0"/>
                                          </p:stCondLst>
                                        </p:cTn>
                                        <p:tgtEl>
                                          <p:spTgt spid="25"/>
                                        </p:tgtEl>
                                        <p:attrNameLst>
                                          <p:attrName>style.visibility</p:attrName>
                                        </p:attrNameLst>
                                      </p:cBhvr>
                                      <p:to>
                                        <p:strVal val="visible"/>
                                      </p:to>
                                    </p:set>
                                    <p:animEffect transition="in" filter="blinds(vertical)">
                                      <p:cBhvr>
                                        <p:cTn id="172" dur="2000"/>
                                        <p:tgtEl>
                                          <p:spTgt spid="25"/>
                                        </p:tgtEl>
                                      </p:cBhvr>
                                    </p:animEffect>
                                  </p:childTnLst>
                                </p:cTn>
                              </p:par>
                              <p:par>
                                <p:cTn id="173" presetID="3" presetClass="entr" presetSubtype="5" fill="hold" grpId="1" nodeType="withEffect">
                                  <p:stCondLst>
                                    <p:cond delay="0"/>
                                  </p:stCondLst>
                                  <p:childTnLst>
                                    <p:set>
                                      <p:cBhvr>
                                        <p:cTn id="174" dur="1" fill="hold">
                                          <p:stCondLst>
                                            <p:cond delay="0"/>
                                          </p:stCondLst>
                                        </p:cTn>
                                        <p:tgtEl>
                                          <p:spTgt spid="26"/>
                                        </p:tgtEl>
                                        <p:attrNameLst>
                                          <p:attrName>style.visibility</p:attrName>
                                        </p:attrNameLst>
                                      </p:cBhvr>
                                      <p:to>
                                        <p:strVal val="visible"/>
                                      </p:to>
                                    </p:set>
                                    <p:animEffect transition="in" filter="blinds(vertical)">
                                      <p:cBhvr>
                                        <p:cTn id="175" dur="2000"/>
                                        <p:tgtEl>
                                          <p:spTgt spid="26"/>
                                        </p:tgtEl>
                                      </p:cBhvr>
                                    </p:animEffect>
                                  </p:childTnLst>
                                </p:cTn>
                              </p:par>
                            </p:childTnLst>
                          </p:cTn>
                        </p:par>
                        <p:par>
                          <p:cTn id="176" fill="hold">
                            <p:stCondLst>
                              <p:cond delay="2000"/>
                            </p:stCondLst>
                            <p:childTnLst>
                              <p:par>
                                <p:cTn id="177" presetID="2" presetClass="exit" presetSubtype="6" fill="hold" grpId="2" nodeType="afterEffect">
                                  <p:stCondLst>
                                    <p:cond delay="0"/>
                                  </p:stCondLst>
                                  <p:childTnLst>
                                    <p:anim calcmode="lin" valueType="num">
                                      <p:cBhvr additive="base">
                                        <p:cTn id="178" dur="2000"/>
                                        <p:tgtEl>
                                          <p:spTgt spid="3"/>
                                        </p:tgtEl>
                                        <p:attrNameLst>
                                          <p:attrName>ppt_x</p:attrName>
                                        </p:attrNameLst>
                                      </p:cBhvr>
                                      <p:tavLst>
                                        <p:tav tm="0">
                                          <p:val>
                                            <p:strVal val="ppt_x"/>
                                          </p:val>
                                        </p:tav>
                                        <p:tav tm="100000">
                                          <p:val>
                                            <p:strVal val="1+ppt_w/2"/>
                                          </p:val>
                                        </p:tav>
                                      </p:tavLst>
                                    </p:anim>
                                    <p:anim calcmode="lin" valueType="num">
                                      <p:cBhvr additive="base">
                                        <p:cTn id="179" dur="2000"/>
                                        <p:tgtEl>
                                          <p:spTgt spid="3"/>
                                        </p:tgtEl>
                                        <p:attrNameLst>
                                          <p:attrName>ppt_y</p:attrName>
                                        </p:attrNameLst>
                                      </p:cBhvr>
                                      <p:tavLst>
                                        <p:tav tm="0">
                                          <p:val>
                                            <p:strVal val="ppt_y"/>
                                          </p:val>
                                        </p:tav>
                                        <p:tav tm="100000">
                                          <p:val>
                                            <p:strVal val="1+ppt_h/2"/>
                                          </p:val>
                                        </p:tav>
                                      </p:tavLst>
                                    </p:anim>
                                    <p:set>
                                      <p:cBhvr>
                                        <p:cTn id="180" dur="1" fill="hold">
                                          <p:stCondLst>
                                            <p:cond delay="1999"/>
                                          </p:stCondLst>
                                        </p:cTn>
                                        <p:tgtEl>
                                          <p:spTgt spid="3"/>
                                        </p:tgtEl>
                                        <p:attrNameLst>
                                          <p:attrName>style.visibility</p:attrName>
                                        </p:attrNameLst>
                                      </p:cBhvr>
                                      <p:to>
                                        <p:strVal val="hidden"/>
                                      </p:to>
                                    </p:set>
                                  </p:childTnLst>
                                </p:cTn>
                              </p:par>
                              <p:par>
                                <p:cTn id="181" presetID="2" presetClass="exit" presetSubtype="6" fill="hold" grpId="2" nodeType="withEffect">
                                  <p:stCondLst>
                                    <p:cond delay="0"/>
                                  </p:stCondLst>
                                  <p:childTnLst>
                                    <p:anim calcmode="lin" valueType="num">
                                      <p:cBhvr additive="base">
                                        <p:cTn id="182" dur="2000"/>
                                        <p:tgtEl>
                                          <p:spTgt spid="5"/>
                                        </p:tgtEl>
                                        <p:attrNameLst>
                                          <p:attrName>ppt_x</p:attrName>
                                        </p:attrNameLst>
                                      </p:cBhvr>
                                      <p:tavLst>
                                        <p:tav tm="0">
                                          <p:val>
                                            <p:strVal val="ppt_x"/>
                                          </p:val>
                                        </p:tav>
                                        <p:tav tm="100000">
                                          <p:val>
                                            <p:strVal val="1+ppt_w/2"/>
                                          </p:val>
                                        </p:tav>
                                      </p:tavLst>
                                    </p:anim>
                                    <p:anim calcmode="lin" valueType="num">
                                      <p:cBhvr additive="base">
                                        <p:cTn id="183" dur="2000"/>
                                        <p:tgtEl>
                                          <p:spTgt spid="5"/>
                                        </p:tgtEl>
                                        <p:attrNameLst>
                                          <p:attrName>ppt_y</p:attrName>
                                        </p:attrNameLst>
                                      </p:cBhvr>
                                      <p:tavLst>
                                        <p:tav tm="0">
                                          <p:val>
                                            <p:strVal val="ppt_y"/>
                                          </p:val>
                                        </p:tav>
                                        <p:tav tm="100000">
                                          <p:val>
                                            <p:strVal val="1+ppt_h/2"/>
                                          </p:val>
                                        </p:tav>
                                      </p:tavLst>
                                    </p:anim>
                                    <p:set>
                                      <p:cBhvr>
                                        <p:cTn id="184" dur="1" fill="hold">
                                          <p:stCondLst>
                                            <p:cond delay="1999"/>
                                          </p:stCondLst>
                                        </p:cTn>
                                        <p:tgtEl>
                                          <p:spTgt spid="5"/>
                                        </p:tgtEl>
                                        <p:attrNameLst>
                                          <p:attrName>style.visibility</p:attrName>
                                        </p:attrNameLst>
                                      </p:cBhvr>
                                      <p:to>
                                        <p:strVal val="hidden"/>
                                      </p:to>
                                    </p:set>
                                  </p:childTnLst>
                                </p:cTn>
                              </p:par>
                              <p:par>
                                <p:cTn id="185" presetID="2" presetClass="exit" presetSubtype="6" fill="hold" grpId="2" nodeType="withEffect">
                                  <p:stCondLst>
                                    <p:cond delay="0"/>
                                  </p:stCondLst>
                                  <p:childTnLst>
                                    <p:anim calcmode="lin" valueType="num">
                                      <p:cBhvr additive="base">
                                        <p:cTn id="186" dur="2000"/>
                                        <p:tgtEl>
                                          <p:spTgt spid="7"/>
                                        </p:tgtEl>
                                        <p:attrNameLst>
                                          <p:attrName>ppt_x</p:attrName>
                                        </p:attrNameLst>
                                      </p:cBhvr>
                                      <p:tavLst>
                                        <p:tav tm="0">
                                          <p:val>
                                            <p:strVal val="ppt_x"/>
                                          </p:val>
                                        </p:tav>
                                        <p:tav tm="100000">
                                          <p:val>
                                            <p:strVal val="1+ppt_w/2"/>
                                          </p:val>
                                        </p:tav>
                                      </p:tavLst>
                                    </p:anim>
                                    <p:anim calcmode="lin" valueType="num">
                                      <p:cBhvr additive="base">
                                        <p:cTn id="187" dur="2000"/>
                                        <p:tgtEl>
                                          <p:spTgt spid="7"/>
                                        </p:tgtEl>
                                        <p:attrNameLst>
                                          <p:attrName>ppt_y</p:attrName>
                                        </p:attrNameLst>
                                      </p:cBhvr>
                                      <p:tavLst>
                                        <p:tav tm="0">
                                          <p:val>
                                            <p:strVal val="ppt_y"/>
                                          </p:val>
                                        </p:tav>
                                        <p:tav tm="100000">
                                          <p:val>
                                            <p:strVal val="1+ppt_h/2"/>
                                          </p:val>
                                        </p:tav>
                                      </p:tavLst>
                                    </p:anim>
                                    <p:set>
                                      <p:cBhvr>
                                        <p:cTn id="188" dur="1" fill="hold">
                                          <p:stCondLst>
                                            <p:cond delay="1999"/>
                                          </p:stCondLst>
                                        </p:cTn>
                                        <p:tgtEl>
                                          <p:spTgt spid="7"/>
                                        </p:tgtEl>
                                        <p:attrNameLst>
                                          <p:attrName>style.visibility</p:attrName>
                                        </p:attrNameLst>
                                      </p:cBhvr>
                                      <p:to>
                                        <p:strVal val="hidden"/>
                                      </p:to>
                                    </p:set>
                                  </p:childTnLst>
                                </p:cTn>
                              </p:par>
                              <p:par>
                                <p:cTn id="189" presetID="2" presetClass="exit" presetSubtype="6" fill="hold" grpId="2" nodeType="withEffect">
                                  <p:stCondLst>
                                    <p:cond delay="0"/>
                                  </p:stCondLst>
                                  <p:childTnLst>
                                    <p:anim calcmode="lin" valueType="num">
                                      <p:cBhvr additive="base">
                                        <p:cTn id="190" dur="2000"/>
                                        <p:tgtEl>
                                          <p:spTgt spid="9"/>
                                        </p:tgtEl>
                                        <p:attrNameLst>
                                          <p:attrName>ppt_x</p:attrName>
                                        </p:attrNameLst>
                                      </p:cBhvr>
                                      <p:tavLst>
                                        <p:tav tm="0">
                                          <p:val>
                                            <p:strVal val="ppt_x"/>
                                          </p:val>
                                        </p:tav>
                                        <p:tav tm="100000">
                                          <p:val>
                                            <p:strVal val="1+ppt_w/2"/>
                                          </p:val>
                                        </p:tav>
                                      </p:tavLst>
                                    </p:anim>
                                    <p:anim calcmode="lin" valueType="num">
                                      <p:cBhvr additive="base">
                                        <p:cTn id="191" dur="2000"/>
                                        <p:tgtEl>
                                          <p:spTgt spid="9"/>
                                        </p:tgtEl>
                                        <p:attrNameLst>
                                          <p:attrName>ppt_y</p:attrName>
                                        </p:attrNameLst>
                                      </p:cBhvr>
                                      <p:tavLst>
                                        <p:tav tm="0">
                                          <p:val>
                                            <p:strVal val="ppt_y"/>
                                          </p:val>
                                        </p:tav>
                                        <p:tav tm="100000">
                                          <p:val>
                                            <p:strVal val="1+ppt_h/2"/>
                                          </p:val>
                                        </p:tav>
                                      </p:tavLst>
                                    </p:anim>
                                    <p:set>
                                      <p:cBhvr>
                                        <p:cTn id="192" dur="1" fill="hold">
                                          <p:stCondLst>
                                            <p:cond delay="1999"/>
                                          </p:stCondLst>
                                        </p:cTn>
                                        <p:tgtEl>
                                          <p:spTgt spid="9"/>
                                        </p:tgtEl>
                                        <p:attrNameLst>
                                          <p:attrName>style.visibility</p:attrName>
                                        </p:attrNameLst>
                                      </p:cBhvr>
                                      <p:to>
                                        <p:strVal val="hidden"/>
                                      </p:to>
                                    </p:set>
                                  </p:childTnLst>
                                </p:cTn>
                              </p:par>
                              <p:par>
                                <p:cTn id="193" presetID="2" presetClass="exit" presetSubtype="6" fill="hold" grpId="2" nodeType="withEffect">
                                  <p:stCondLst>
                                    <p:cond delay="0"/>
                                  </p:stCondLst>
                                  <p:childTnLst>
                                    <p:anim calcmode="lin" valueType="num">
                                      <p:cBhvr additive="base">
                                        <p:cTn id="194" dur="2000"/>
                                        <p:tgtEl>
                                          <p:spTgt spid="11"/>
                                        </p:tgtEl>
                                        <p:attrNameLst>
                                          <p:attrName>ppt_x</p:attrName>
                                        </p:attrNameLst>
                                      </p:cBhvr>
                                      <p:tavLst>
                                        <p:tav tm="0">
                                          <p:val>
                                            <p:strVal val="ppt_x"/>
                                          </p:val>
                                        </p:tav>
                                        <p:tav tm="100000">
                                          <p:val>
                                            <p:strVal val="1+ppt_w/2"/>
                                          </p:val>
                                        </p:tav>
                                      </p:tavLst>
                                    </p:anim>
                                    <p:anim calcmode="lin" valueType="num">
                                      <p:cBhvr additive="base">
                                        <p:cTn id="195" dur="2000"/>
                                        <p:tgtEl>
                                          <p:spTgt spid="11"/>
                                        </p:tgtEl>
                                        <p:attrNameLst>
                                          <p:attrName>ppt_y</p:attrName>
                                        </p:attrNameLst>
                                      </p:cBhvr>
                                      <p:tavLst>
                                        <p:tav tm="0">
                                          <p:val>
                                            <p:strVal val="ppt_y"/>
                                          </p:val>
                                        </p:tav>
                                        <p:tav tm="100000">
                                          <p:val>
                                            <p:strVal val="1+ppt_h/2"/>
                                          </p:val>
                                        </p:tav>
                                      </p:tavLst>
                                    </p:anim>
                                    <p:set>
                                      <p:cBhvr>
                                        <p:cTn id="196" dur="1" fill="hold">
                                          <p:stCondLst>
                                            <p:cond delay="1999"/>
                                          </p:stCondLst>
                                        </p:cTn>
                                        <p:tgtEl>
                                          <p:spTgt spid="11"/>
                                        </p:tgtEl>
                                        <p:attrNameLst>
                                          <p:attrName>style.visibility</p:attrName>
                                        </p:attrNameLst>
                                      </p:cBhvr>
                                      <p:to>
                                        <p:strVal val="hidden"/>
                                      </p:to>
                                    </p:set>
                                  </p:childTnLst>
                                </p:cTn>
                              </p:par>
                              <p:par>
                                <p:cTn id="197" presetID="2" presetClass="exit" presetSubtype="6" fill="hold" grpId="2" nodeType="withEffect">
                                  <p:stCondLst>
                                    <p:cond delay="0"/>
                                  </p:stCondLst>
                                  <p:childTnLst>
                                    <p:anim calcmode="lin" valueType="num">
                                      <p:cBhvr additive="base">
                                        <p:cTn id="198" dur="2000"/>
                                        <p:tgtEl>
                                          <p:spTgt spid="13"/>
                                        </p:tgtEl>
                                        <p:attrNameLst>
                                          <p:attrName>ppt_x</p:attrName>
                                        </p:attrNameLst>
                                      </p:cBhvr>
                                      <p:tavLst>
                                        <p:tav tm="0">
                                          <p:val>
                                            <p:strVal val="ppt_x"/>
                                          </p:val>
                                        </p:tav>
                                        <p:tav tm="100000">
                                          <p:val>
                                            <p:strVal val="1+ppt_w/2"/>
                                          </p:val>
                                        </p:tav>
                                      </p:tavLst>
                                    </p:anim>
                                    <p:anim calcmode="lin" valueType="num">
                                      <p:cBhvr additive="base">
                                        <p:cTn id="199" dur="2000"/>
                                        <p:tgtEl>
                                          <p:spTgt spid="13"/>
                                        </p:tgtEl>
                                        <p:attrNameLst>
                                          <p:attrName>ppt_y</p:attrName>
                                        </p:attrNameLst>
                                      </p:cBhvr>
                                      <p:tavLst>
                                        <p:tav tm="0">
                                          <p:val>
                                            <p:strVal val="ppt_y"/>
                                          </p:val>
                                        </p:tav>
                                        <p:tav tm="100000">
                                          <p:val>
                                            <p:strVal val="1+ppt_h/2"/>
                                          </p:val>
                                        </p:tav>
                                      </p:tavLst>
                                    </p:anim>
                                    <p:set>
                                      <p:cBhvr>
                                        <p:cTn id="200" dur="1" fill="hold">
                                          <p:stCondLst>
                                            <p:cond delay="1999"/>
                                          </p:stCondLst>
                                        </p:cTn>
                                        <p:tgtEl>
                                          <p:spTgt spid="13"/>
                                        </p:tgtEl>
                                        <p:attrNameLst>
                                          <p:attrName>style.visibility</p:attrName>
                                        </p:attrNameLst>
                                      </p:cBhvr>
                                      <p:to>
                                        <p:strVal val="hidden"/>
                                      </p:to>
                                    </p:set>
                                  </p:childTnLst>
                                </p:cTn>
                              </p:par>
                              <p:par>
                                <p:cTn id="201" presetID="2" presetClass="exit" presetSubtype="12" fill="hold" grpId="2" nodeType="withEffect">
                                  <p:stCondLst>
                                    <p:cond delay="0"/>
                                  </p:stCondLst>
                                  <p:childTnLst>
                                    <p:anim calcmode="lin" valueType="num">
                                      <p:cBhvr additive="base">
                                        <p:cTn id="202" dur="2000"/>
                                        <p:tgtEl>
                                          <p:spTgt spid="15"/>
                                        </p:tgtEl>
                                        <p:attrNameLst>
                                          <p:attrName>ppt_x</p:attrName>
                                        </p:attrNameLst>
                                      </p:cBhvr>
                                      <p:tavLst>
                                        <p:tav tm="0">
                                          <p:val>
                                            <p:strVal val="ppt_x"/>
                                          </p:val>
                                        </p:tav>
                                        <p:tav tm="100000">
                                          <p:val>
                                            <p:strVal val="0-ppt_w/2"/>
                                          </p:val>
                                        </p:tav>
                                      </p:tavLst>
                                    </p:anim>
                                    <p:anim calcmode="lin" valueType="num">
                                      <p:cBhvr additive="base">
                                        <p:cTn id="203" dur="2000"/>
                                        <p:tgtEl>
                                          <p:spTgt spid="15"/>
                                        </p:tgtEl>
                                        <p:attrNameLst>
                                          <p:attrName>ppt_y</p:attrName>
                                        </p:attrNameLst>
                                      </p:cBhvr>
                                      <p:tavLst>
                                        <p:tav tm="0">
                                          <p:val>
                                            <p:strVal val="ppt_y"/>
                                          </p:val>
                                        </p:tav>
                                        <p:tav tm="100000">
                                          <p:val>
                                            <p:strVal val="1+ppt_h/2"/>
                                          </p:val>
                                        </p:tav>
                                      </p:tavLst>
                                    </p:anim>
                                    <p:set>
                                      <p:cBhvr>
                                        <p:cTn id="204" dur="1" fill="hold">
                                          <p:stCondLst>
                                            <p:cond delay="1999"/>
                                          </p:stCondLst>
                                        </p:cTn>
                                        <p:tgtEl>
                                          <p:spTgt spid="15"/>
                                        </p:tgtEl>
                                        <p:attrNameLst>
                                          <p:attrName>style.visibility</p:attrName>
                                        </p:attrNameLst>
                                      </p:cBhvr>
                                      <p:to>
                                        <p:strVal val="hidden"/>
                                      </p:to>
                                    </p:set>
                                  </p:childTnLst>
                                </p:cTn>
                              </p:par>
                              <p:par>
                                <p:cTn id="205" presetID="2" presetClass="exit" presetSubtype="12" fill="hold" grpId="2" nodeType="withEffect">
                                  <p:stCondLst>
                                    <p:cond delay="0"/>
                                  </p:stCondLst>
                                  <p:childTnLst>
                                    <p:anim calcmode="lin" valueType="num">
                                      <p:cBhvr additive="base">
                                        <p:cTn id="206" dur="2000"/>
                                        <p:tgtEl>
                                          <p:spTgt spid="17"/>
                                        </p:tgtEl>
                                        <p:attrNameLst>
                                          <p:attrName>ppt_x</p:attrName>
                                        </p:attrNameLst>
                                      </p:cBhvr>
                                      <p:tavLst>
                                        <p:tav tm="0">
                                          <p:val>
                                            <p:strVal val="ppt_x"/>
                                          </p:val>
                                        </p:tav>
                                        <p:tav tm="100000">
                                          <p:val>
                                            <p:strVal val="0-ppt_w/2"/>
                                          </p:val>
                                        </p:tav>
                                      </p:tavLst>
                                    </p:anim>
                                    <p:anim calcmode="lin" valueType="num">
                                      <p:cBhvr additive="base">
                                        <p:cTn id="207" dur="2000"/>
                                        <p:tgtEl>
                                          <p:spTgt spid="17"/>
                                        </p:tgtEl>
                                        <p:attrNameLst>
                                          <p:attrName>ppt_y</p:attrName>
                                        </p:attrNameLst>
                                      </p:cBhvr>
                                      <p:tavLst>
                                        <p:tav tm="0">
                                          <p:val>
                                            <p:strVal val="ppt_y"/>
                                          </p:val>
                                        </p:tav>
                                        <p:tav tm="100000">
                                          <p:val>
                                            <p:strVal val="1+ppt_h/2"/>
                                          </p:val>
                                        </p:tav>
                                      </p:tavLst>
                                    </p:anim>
                                    <p:set>
                                      <p:cBhvr>
                                        <p:cTn id="208" dur="1" fill="hold">
                                          <p:stCondLst>
                                            <p:cond delay="1999"/>
                                          </p:stCondLst>
                                        </p:cTn>
                                        <p:tgtEl>
                                          <p:spTgt spid="17"/>
                                        </p:tgtEl>
                                        <p:attrNameLst>
                                          <p:attrName>style.visibility</p:attrName>
                                        </p:attrNameLst>
                                      </p:cBhvr>
                                      <p:to>
                                        <p:strVal val="hidden"/>
                                      </p:to>
                                    </p:set>
                                  </p:childTnLst>
                                </p:cTn>
                              </p:par>
                              <p:par>
                                <p:cTn id="209" presetID="2" presetClass="exit" presetSubtype="12" fill="hold" grpId="2" nodeType="withEffect">
                                  <p:stCondLst>
                                    <p:cond delay="0"/>
                                  </p:stCondLst>
                                  <p:childTnLst>
                                    <p:anim calcmode="lin" valueType="num">
                                      <p:cBhvr additive="base">
                                        <p:cTn id="210" dur="2000"/>
                                        <p:tgtEl>
                                          <p:spTgt spid="19"/>
                                        </p:tgtEl>
                                        <p:attrNameLst>
                                          <p:attrName>ppt_x</p:attrName>
                                        </p:attrNameLst>
                                      </p:cBhvr>
                                      <p:tavLst>
                                        <p:tav tm="0">
                                          <p:val>
                                            <p:strVal val="ppt_x"/>
                                          </p:val>
                                        </p:tav>
                                        <p:tav tm="100000">
                                          <p:val>
                                            <p:strVal val="0-ppt_w/2"/>
                                          </p:val>
                                        </p:tav>
                                      </p:tavLst>
                                    </p:anim>
                                    <p:anim calcmode="lin" valueType="num">
                                      <p:cBhvr additive="base">
                                        <p:cTn id="211" dur="2000"/>
                                        <p:tgtEl>
                                          <p:spTgt spid="19"/>
                                        </p:tgtEl>
                                        <p:attrNameLst>
                                          <p:attrName>ppt_y</p:attrName>
                                        </p:attrNameLst>
                                      </p:cBhvr>
                                      <p:tavLst>
                                        <p:tav tm="0">
                                          <p:val>
                                            <p:strVal val="ppt_y"/>
                                          </p:val>
                                        </p:tav>
                                        <p:tav tm="100000">
                                          <p:val>
                                            <p:strVal val="1+ppt_h/2"/>
                                          </p:val>
                                        </p:tav>
                                      </p:tavLst>
                                    </p:anim>
                                    <p:set>
                                      <p:cBhvr>
                                        <p:cTn id="212" dur="1" fill="hold">
                                          <p:stCondLst>
                                            <p:cond delay="1999"/>
                                          </p:stCondLst>
                                        </p:cTn>
                                        <p:tgtEl>
                                          <p:spTgt spid="19"/>
                                        </p:tgtEl>
                                        <p:attrNameLst>
                                          <p:attrName>style.visibility</p:attrName>
                                        </p:attrNameLst>
                                      </p:cBhvr>
                                      <p:to>
                                        <p:strVal val="hidden"/>
                                      </p:to>
                                    </p:set>
                                  </p:childTnLst>
                                </p:cTn>
                              </p:par>
                              <p:par>
                                <p:cTn id="213" presetID="2" presetClass="exit" presetSubtype="12" fill="hold" grpId="2" nodeType="withEffect">
                                  <p:stCondLst>
                                    <p:cond delay="0"/>
                                  </p:stCondLst>
                                  <p:childTnLst>
                                    <p:anim calcmode="lin" valueType="num">
                                      <p:cBhvr additive="base">
                                        <p:cTn id="214" dur="2000"/>
                                        <p:tgtEl>
                                          <p:spTgt spid="21"/>
                                        </p:tgtEl>
                                        <p:attrNameLst>
                                          <p:attrName>ppt_x</p:attrName>
                                        </p:attrNameLst>
                                      </p:cBhvr>
                                      <p:tavLst>
                                        <p:tav tm="0">
                                          <p:val>
                                            <p:strVal val="ppt_x"/>
                                          </p:val>
                                        </p:tav>
                                        <p:tav tm="100000">
                                          <p:val>
                                            <p:strVal val="0-ppt_w/2"/>
                                          </p:val>
                                        </p:tav>
                                      </p:tavLst>
                                    </p:anim>
                                    <p:anim calcmode="lin" valueType="num">
                                      <p:cBhvr additive="base">
                                        <p:cTn id="215" dur="2000"/>
                                        <p:tgtEl>
                                          <p:spTgt spid="21"/>
                                        </p:tgtEl>
                                        <p:attrNameLst>
                                          <p:attrName>ppt_y</p:attrName>
                                        </p:attrNameLst>
                                      </p:cBhvr>
                                      <p:tavLst>
                                        <p:tav tm="0">
                                          <p:val>
                                            <p:strVal val="ppt_y"/>
                                          </p:val>
                                        </p:tav>
                                        <p:tav tm="100000">
                                          <p:val>
                                            <p:strVal val="1+ppt_h/2"/>
                                          </p:val>
                                        </p:tav>
                                      </p:tavLst>
                                    </p:anim>
                                    <p:set>
                                      <p:cBhvr>
                                        <p:cTn id="216" dur="1" fill="hold">
                                          <p:stCondLst>
                                            <p:cond delay="1999"/>
                                          </p:stCondLst>
                                        </p:cTn>
                                        <p:tgtEl>
                                          <p:spTgt spid="21"/>
                                        </p:tgtEl>
                                        <p:attrNameLst>
                                          <p:attrName>style.visibility</p:attrName>
                                        </p:attrNameLst>
                                      </p:cBhvr>
                                      <p:to>
                                        <p:strVal val="hidden"/>
                                      </p:to>
                                    </p:set>
                                  </p:childTnLst>
                                </p:cTn>
                              </p:par>
                              <p:par>
                                <p:cTn id="217" presetID="2" presetClass="exit" presetSubtype="12" fill="hold" grpId="2" nodeType="withEffect">
                                  <p:stCondLst>
                                    <p:cond delay="0"/>
                                  </p:stCondLst>
                                  <p:childTnLst>
                                    <p:anim calcmode="lin" valueType="num">
                                      <p:cBhvr additive="base">
                                        <p:cTn id="218" dur="2000"/>
                                        <p:tgtEl>
                                          <p:spTgt spid="23"/>
                                        </p:tgtEl>
                                        <p:attrNameLst>
                                          <p:attrName>ppt_x</p:attrName>
                                        </p:attrNameLst>
                                      </p:cBhvr>
                                      <p:tavLst>
                                        <p:tav tm="0">
                                          <p:val>
                                            <p:strVal val="ppt_x"/>
                                          </p:val>
                                        </p:tav>
                                        <p:tav tm="100000">
                                          <p:val>
                                            <p:strVal val="0-ppt_w/2"/>
                                          </p:val>
                                        </p:tav>
                                      </p:tavLst>
                                    </p:anim>
                                    <p:anim calcmode="lin" valueType="num">
                                      <p:cBhvr additive="base">
                                        <p:cTn id="219" dur="2000"/>
                                        <p:tgtEl>
                                          <p:spTgt spid="23"/>
                                        </p:tgtEl>
                                        <p:attrNameLst>
                                          <p:attrName>ppt_y</p:attrName>
                                        </p:attrNameLst>
                                      </p:cBhvr>
                                      <p:tavLst>
                                        <p:tav tm="0">
                                          <p:val>
                                            <p:strVal val="ppt_y"/>
                                          </p:val>
                                        </p:tav>
                                        <p:tav tm="100000">
                                          <p:val>
                                            <p:strVal val="1+ppt_h/2"/>
                                          </p:val>
                                        </p:tav>
                                      </p:tavLst>
                                    </p:anim>
                                    <p:set>
                                      <p:cBhvr>
                                        <p:cTn id="220" dur="1" fill="hold">
                                          <p:stCondLst>
                                            <p:cond delay="1999"/>
                                          </p:stCondLst>
                                        </p:cTn>
                                        <p:tgtEl>
                                          <p:spTgt spid="23"/>
                                        </p:tgtEl>
                                        <p:attrNameLst>
                                          <p:attrName>style.visibility</p:attrName>
                                        </p:attrNameLst>
                                      </p:cBhvr>
                                      <p:to>
                                        <p:strVal val="hidden"/>
                                      </p:to>
                                    </p:set>
                                  </p:childTnLst>
                                </p:cTn>
                              </p:par>
                              <p:par>
                                <p:cTn id="221" presetID="2" presetClass="exit" presetSubtype="12" fill="hold" grpId="2" nodeType="withEffect">
                                  <p:stCondLst>
                                    <p:cond delay="0"/>
                                  </p:stCondLst>
                                  <p:childTnLst>
                                    <p:anim calcmode="lin" valueType="num">
                                      <p:cBhvr additive="base">
                                        <p:cTn id="222" dur="2000"/>
                                        <p:tgtEl>
                                          <p:spTgt spid="25"/>
                                        </p:tgtEl>
                                        <p:attrNameLst>
                                          <p:attrName>ppt_x</p:attrName>
                                        </p:attrNameLst>
                                      </p:cBhvr>
                                      <p:tavLst>
                                        <p:tav tm="0">
                                          <p:val>
                                            <p:strVal val="ppt_x"/>
                                          </p:val>
                                        </p:tav>
                                        <p:tav tm="100000">
                                          <p:val>
                                            <p:strVal val="0-ppt_w/2"/>
                                          </p:val>
                                        </p:tav>
                                      </p:tavLst>
                                    </p:anim>
                                    <p:anim calcmode="lin" valueType="num">
                                      <p:cBhvr additive="base">
                                        <p:cTn id="223" dur="2000"/>
                                        <p:tgtEl>
                                          <p:spTgt spid="25"/>
                                        </p:tgtEl>
                                        <p:attrNameLst>
                                          <p:attrName>ppt_y</p:attrName>
                                        </p:attrNameLst>
                                      </p:cBhvr>
                                      <p:tavLst>
                                        <p:tav tm="0">
                                          <p:val>
                                            <p:strVal val="ppt_y"/>
                                          </p:val>
                                        </p:tav>
                                        <p:tav tm="100000">
                                          <p:val>
                                            <p:strVal val="1+ppt_h/2"/>
                                          </p:val>
                                        </p:tav>
                                      </p:tavLst>
                                    </p:anim>
                                    <p:set>
                                      <p:cBhvr>
                                        <p:cTn id="224" dur="1" fill="hold">
                                          <p:stCondLst>
                                            <p:cond delay="1999"/>
                                          </p:stCondLst>
                                        </p:cTn>
                                        <p:tgtEl>
                                          <p:spTgt spid="25"/>
                                        </p:tgtEl>
                                        <p:attrNameLst>
                                          <p:attrName>style.visibility</p:attrName>
                                        </p:attrNameLst>
                                      </p:cBhvr>
                                      <p:to>
                                        <p:strVal val="hidden"/>
                                      </p:to>
                                    </p:set>
                                  </p:childTnLst>
                                </p:cTn>
                              </p:par>
                              <p:par>
                                <p:cTn id="225" presetID="2" presetClass="exit" presetSubtype="9" fill="hold" grpId="2" nodeType="withEffect">
                                  <p:stCondLst>
                                    <p:cond delay="0"/>
                                  </p:stCondLst>
                                  <p:childTnLst>
                                    <p:anim calcmode="lin" valueType="num">
                                      <p:cBhvr additive="base">
                                        <p:cTn id="226" dur="2000"/>
                                        <p:tgtEl>
                                          <p:spTgt spid="16"/>
                                        </p:tgtEl>
                                        <p:attrNameLst>
                                          <p:attrName>ppt_x</p:attrName>
                                        </p:attrNameLst>
                                      </p:cBhvr>
                                      <p:tavLst>
                                        <p:tav tm="0">
                                          <p:val>
                                            <p:strVal val="ppt_x"/>
                                          </p:val>
                                        </p:tav>
                                        <p:tav tm="100000">
                                          <p:val>
                                            <p:strVal val="0-ppt_w/2"/>
                                          </p:val>
                                        </p:tav>
                                      </p:tavLst>
                                    </p:anim>
                                    <p:anim calcmode="lin" valueType="num">
                                      <p:cBhvr additive="base">
                                        <p:cTn id="227" dur="2000"/>
                                        <p:tgtEl>
                                          <p:spTgt spid="16"/>
                                        </p:tgtEl>
                                        <p:attrNameLst>
                                          <p:attrName>ppt_y</p:attrName>
                                        </p:attrNameLst>
                                      </p:cBhvr>
                                      <p:tavLst>
                                        <p:tav tm="0">
                                          <p:val>
                                            <p:strVal val="ppt_y"/>
                                          </p:val>
                                        </p:tav>
                                        <p:tav tm="100000">
                                          <p:val>
                                            <p:strVal val="0-ppt_h/2"/>
                                          </p:val>
                                        </p:tav>
                                      </p:tavLst>
                                    </p:anim>
                                    <p:set>
                                      <p:cBhvr>
                                        <p:cTn id="228" dur="1" fill="hold">
                                          <p:stCondLst>
                                            <p:cond delay="1999"/>
                                          </p:stCondLst>
                                        </p:cTn>
                                        <p:tgtEl>
                                          <p:spTgt spid="16"/>
                                        </p:tgtEl>
                                        <p:attrNameLst>
                                          <p:attrName>style.visibility</p:attrName>
                                        </p:attrNameLst>
                                      </p:cBhvr>
                                      <p:to>
                                        <p:strVal val="hidden"/>
                                      </p:to>
                                    </p:set>
                                  </p:childTnLst>
                                </p:cTn>
                              </p:par>
                              <p:par>
                                <p:cTn id="229" presetID="2" presetClass="exit" presetSubtype="9" fill="hold" grpId="2" nodeType="withEffect">
                                  <p:stCondLst>
                                    <p:cond delay="0"/>
                                  </p:stCondLst>
                                  <p:childTnLst>
                                    <p:anim calcmode="lin" valueType="num">
                                      <p:cBhvr additive="base">
                                        <p:cTn id="230" dur="2000"/>
                                        <p:tgtEl>
                                          <p:spTgt spid="18"/>
                                        </p:tgtEl>
                                        <p:attrNameLst>
                                          <p:attrName>ppt_x</p:attrName>
                                        </p:attrNameLst>
                                      </p:cBhvr>
                                      <p:tavLst>
                                        <p:tav tm="0">
                                          <p:val>
                                            <p:strVal val="ppt_x"/>
                                          </p:val>
                                        </p:tav>
                                        <p:tav tm="100000">
                                          <p:val>
                                            <p:strVal val="0-ppt_w/2"/>
                                          </p:val>
                                        </p:tav>
                                      </p:tavLst>
                                    </p:anim>
                                    <p:anim calcmode="lin" valueType="num">
                                      <p:cBhvr additive="base">
                                        <p:cTn id="231" dur="2000"/>
                                        <p:tgtEl>
                                          <p:spTgt spid="18"/>
                                        </p:tgtEl>
                                        <p:attrNameLst>
                                          <p:attrName>ppt_y</p:attrName>
                                        </p:attrNameLst>
                                      </p:cBhvr>
                                      <p:tavLst>
                                        <p:tav tm="0">
                                          <p:val>
                                            <p:strVal val="ppt_y"/>
                                          </p:val>
                                        </p:tav>
                                        <p:tav tm="100000">
                                          <p:val>
                                            <p:strVal val="0-ppt_h/2"/>
                                          </p:val>
                                        </p:tav>
                                      </p:tavLst>
                                    </p:anim>
                                    <p:set>
                                      <p:cBhvr>
                                        <p:cTn id="232" dur="1" fill="hold">
                                          <p:stCondLst>
                                            <p:cond delay="1999"/>
                                          </p:stCondLst>
                                        </p:cTn>
                                        <p:tgtEl>
                                          <p:spTgt spid="18"/>
                                        </p:tgtEl>
                                        <p:attrNameLst>
                                          <p:attrName>style.visibility</p:attrName>
                                        </p:attrNameLst>
                                      </p:cBhvr>
                                      <p:to>
                                        <p:strVal val="hidden"/>
                                      </p:to>
                                    </p:set>
                                  </p:childTnLst>
                                </p:cTn>
                              </p:par>
                              <p:par>
                                <p:cTn id="233" presetID="2" presetClass="exit" presetSubtype="9" fill="hold" grpId="2" nodeType="withEffect">
                                  <p:stCondLst>
                                    <p:cond delay="0"/>
                                  </p:stCondLst>
                                  <p:childTnLst>
                                    <p:anim calcmode="lin" valueType="num">
                                      <p:cBhvr additive="base">
                                        <p:cTn id="234" dur="2000"/>
                                        <p:tgtEl>
                                          <p:spTgt spid="20"/>
                                        </p:tgtEl>
                                        <p:attrNameLst>
                                          <p:attrName>ppt_x</p:attrName>
                                        </p:attrNameLst>
                                      </p:cBhvr>
                                      <p:tavLst>
                                        <p:tav tm="0">
                                          <p:val>
                                            <p:strVal val="ppt_x"/>
                                          </p:val>
                                        </p:tav>
                                        <p:tav tm="100000">
                                          <p:val>
                                            <p:strVal val="0-ppt_w/2"/>
                                          </p:val>
                                        </p:tav>
                                      </p:tavLst>
                                    </p:anim>
                                    <p:anim calcmode="lin" valueType="num">
                                      <p:cBhvr additive="base">
                                        <p:cTn id="235" dur="2000"/>
                                        <p:tgtEl>
                                          <p:spTgt spid="20"/>
                                        </p:tgtEl>
                                        <p:attrNameLst>
                                          <p:attrName>ppt_y</p:attrName>
                                        </p:attrNameLst>
                                      </p:cBhvr>
                                      <p:tavLst>
                                        <p:tav tm="0">
                                          <p:val>
                                            <p:strVal val="ppt_y"/>
                                          </p:val>
                                        </p:tav>
                                        <p:tav tm="100000">
                                          <p:val>
                                            <p:strVal val="0-ppt_h/2"/>
                                          </p:val>
                                        </p:tav>
                                      </p:tavLst>
                                    </p:anim>
                                    <p:set>
                                      <p:cBhvr>
                                        <p:cTn id="236" dur="1" fill="hold">
                                          <p:stCondLst>
                                            <p:cond delay="1999"/>
                                          </p:stCondLst>
                                        </p:cTn>
                                        <p:tgtEl>
                                          <p:spTgt spid="20"/>
                                        </p:tgtEl>
                                        <p:attrNameLst>
                                          <p:attrName>style.visibility</p:attrName>
                                        </p:attrNameLst>
                                      </p:cBhvr>
                                      <p:to>
                                        <p:strVal val="hidden"/>
                                      </p:to>
                                    </p:set>
                                  </p:childTnLst>
                                </p:cTn>
                              </p:par>
                              <p:par>
                                <p:cTn id="237" presetID="2" presetClass="exit" presetSubtype="9" fill="hold" grpId="2" nodeType="withEffect">
                                  <p:stCondLst>
                                    <p:cond delay="0"/>
                                  </p:stCondLst>
                                  <p:childTnLst>
                                    <p:anim calcmode="lin" valueType="num">
                                      <p:cBhvr additive="base">
                                        <p:cTn id="238" dur="2000"/>
                                        <p:tgtEl>
                                          <p:spTgt spid="22"/>
                                        </p:tgtEl>
                                        <p:attrNameLst>
                                          <p:attrName>ppt_x</p:attrName>
                                        </p:attrNameLst>
                                      </p:cBhvr>
                                      <p:tavLst>
                                        <p:tav tm="0">
                                          <p:val>
                                            <p:strVal val="ppt_x"/>
                                          </p:val>
                                        </p:tav>
                                        <p:tav tm="100000">
                                          <p:val>
                                            <p:strVal val="0-ppt_w/2"/>
                                          </p:val>
                                        </p:tav>
                                      </p:tavLst>
                                    </p:anim>
                                    <p:anim calcmode="lin" valueType="num">
                                      <p:cBhvr additive="base">
                                        <p:cTn id="239" dur="2000"/>
                                        <p:tgtEl>
                                          <p:spTgt spid="22"/>
                                        </p:tgtEl>
                                        <p:attrNameLst>
                                          <p:attrName>ppt_y</p:attrName>
                                        </p:attrNameLst>
                                      </p:cBhvr>
                                      <p:tavLst>
                                        <p:tav tm="0">
                                          <p:val>
                                            <p:strVal val="ppt_y"/>
                                          </p:val>
                                        </p:tav>
                                        <p:tav tm="100000">
                                          <p:val>
                                            <p:strVal val="0-ppt_h/2"/>
                                          </p:val>
                                        </p:tav>
                                      </p:tavLst>
                                    </p:anim>
                                    <p:set>
                                      <p:cBhvr>
                                        <p:cTn id="240" dur="1" fill="hold">
                                          <p:stCondLst>
                                            <p:cond delay="1999"/>
                                          </p:stCondLst>
                                        </p:cTn>
                                        <p:tgtEl>
                                          <p:spTgt spid="22"/>
                                        </p:tgtEl>
                                        <p:attrNameLst>
                                          <p:attrName>style.visibility</p:attrName>
                                        </p:attrNameLst>
                                      </p:cBhvr>
                                      <p:to>
                                        <p:strVal val="hidden"/>
                                      </p:to>
                                    </p:set>
                                  </p:childTnLst>
                                </p:cTn>
                              </p:par>
                              <p:par>
                                <p:cTn id="241" presetID="2" presetClass="exit" presetSubtype="9" fill="hold" grpId="2" nodeType="withEffect">
                                  <p:stCondLst>
                                    <p:cond delay="0"/>
                                  </p:stCondLst>
                                  <p:childTnLst>
                                    <p:anim calcmode="lin" valueType="num">
                                      <p:cBhvr additive="base">
                                        <p:cTn id="242" dur="2000"/>
                                        <p:tgtEl>
                                          <p:spTgt spid="24"/>
                                        </p:tgtEl>
                                        <p:attrNameLst>
                                          <p:attrName>ppt_x</p:attrName>
                                        </p:attrNameLst>
                                      </p:cBhvr>
                                      <p:tavLst>
                                        <p:tav tm="0">
                                          <p:val>
                                            <p:strVal val="ppt_x"/>
                                          </p:val>
                                        </p:tav>
                                        <p:tav tm="100000">
                                          <p:val>
                                            <p:strVal val="0-ppt_w/2"/>
                                          </p:val>
                                        </p:tav>
                                      </p:tavLst>
                                    </p:anim>
                                    <p:anim calcmode="lin" valueType="num">
                                      <p:cBhvr additive="base">
                                        <p:cTn id="243" dur="2000"/>
                                        <p:tgtEl>
                                          <p:spTgt spid="24"/>
                                        </p:tgtEl>
                                        <p:attrNameLst>
                                          <p:attrName>ppt_y</p:attrName>
                                        </p:attrNameLst>
                                      </p:cBhvr>
                                      <p:tavLst>
                                        <p:tav tm="0">
                                          <p:val>
                                            <p:strVal val="ppt_y"/>
                                          </p:val>
                                        </p:tav>
                                        <p:tav tm="100000">
                                          <p:val>
                                            <p:strVal val="0-ppt_h/2"/>
                                          </p:val>
                                        </p:tav>
                                      </p:tavLst>
                                    </p:anim>
                                    <p:set>
                                      <p:cBhvr>
                                        <p:cTn id="244" dur="1" fill="hold">
                                          <p:stCondLst>
                                            <p:cond delay="1999"/>
                                          </p:stCondLst>
                                        </p:cTn>
                                        <p:tgtEl>
                                          <p:spTgt spid="24"/>
                                        </p:tgtEl>
                                        <p:attrNameLst>
                                          <p:attrName>style.visibility</p:attrName>
                                        </p:attrNameLst>
                                      </p:cBhvr>
                                      <p:to>
                                        <p:strVal val="hidden"/>
                                      </p:to>
                                    </p:set>
                                  </p:childTnLst>
                                </p:cTn>
                              </p:par>
                              <p:par>
                                <p:cTn id="245" presetID="2" presetClass="exit" presetSubtype="9" fill="hold" grpId="2" nodeType="withEffect">
                                  <p:stCondLst>
                                    <p:cond delay="0"/>
                                  </p:stCondLst>
                                  <p:childTnLst>
                                    <p:anim calcmode="lin" valueType="num">
                                      <p:cBhvr additive="base">
                                        <p:cTn id="246" dur="2000"/>
                                        <p:tgtEl>
                                          <p:spTgt spid="26"/>
                                        </p:tgtEl>
                                        <p:attrNameLst>
                                          <p:attrName>ppt_x</p:attrName>
                                        </p:attrNameLst>
                                      </p:cBhvr>
                                      <p:tavLst>
                                        <p:tav tm="0">
                                          <p:val>
                                            <p:strVal val="ppt_x"/>
                                          </p:val>
                                        </p:tav>
                                        <p:tav tm="100000">
                                          <p:val>
                                            <p:strVal val="0-ppt_w/2"/>
                                          </p:val>
                                        </p:tav>
                                      </p:tavLst>
                                    </p:anim>
                                    <p:anim calcmode="lin" valueType="num">
                                      <p:cBhvr additive="base">
                                        <p:cTn id="247" dur="2000"/>
                                        <p:tgtEl>
                                          <p:spTgt spid="26"/>
                                        </p:tgtEl>
                                        <p:attrNameLst>
                                          <p:attrName>ppt_y</p:attrName>
                                        </p:attrNameLst>
                                      </p:cBhvr>
                                      <p:tavLst>
                                        <p:tav tm="0">
                                          <p:val>
                                            <p:strVal val="ppt_y"/>
                                          </p:val>
                                        </p:tav>
                                        <p:tav tm="100000">
                                          <p:val>
                                            <p:strVal val="0-ppt_h/2"/>
                                          </p:val>
                                        </p:tav>
                                      </p:tavLst>
                                    </p:anim>
                                    <p:set>
                                      <p:cBhvr>
                                        <p:cTn id="248" dur="1" fill="hold">
                                          <p:stCondLst>
                                            <p:cond delay="1999"/>
                                          </p:stCondLst>
                                        </p:cTn>
                                        <p:tgtEl>
                                          <p:spTgt spid="26"/>
                                        </p:tgtEl>
                                        <p:attrNameLst>
                                          <p:attrName>style.visibility</p:attrName>
                                        </p:attrNameLst>
                                      </p:cBhvr>
                                      <p:to>
                                        <p:strVal val="hidden"/>
                                      </p:to>
                                    </p:set>
                                  </p:childTnLst>
                                </p:cTn>
                              </p:par>
                              <p:par>
                                <p:cTn id="249" presetID="2" presetClass="exit" presetSubtype="3" fill="hold" grpId="2" nodeType="withEffect">
                                  <p:stCondLst>
                                    <p:cond delay="0"/>
                                  </p:stCondLst>
                                  <p:childTnLst>
                                    <p:anim calcmode="lin" valueType="num">
                                      <p:cBhvr additive="base">
                                        <p:cTn id="250" dur="2000"/>
                                        <p:tgtEl>
                                          <p:spTgt spid="4"/>
                                        </p:tgtEl>
                                        <p:attrNameLst>
                                          <p:attrName>ppt_x</p:attrName>
                                        </p:attrNameLst>
                                      </p:cBhvr>
                                      <p:tavLst>
                                        <p:tav tm="0">
                                          <p:val>
                                            <p:strVal val="ppt_x"/>
                                          </p:val>
                                        </p:tav>
                                        <p:tav tm="100000">
                                          <p:val>
                                            <p:strVal val="1+ppt_w/2"/>
                                          </p:val>
                                        </p:tav>
                                      </p:tavLst>
                                    </p:anim>
                                    <p:anim calcmode="lin" valueType="num">
                                      <p:cBhvr additive="base">
                                        <p:cTn id="251" dur="2000"/>
                                        <p:tgtEl>
                                          <p:spTgt spid="4"/>
                                        </p:tgtEl>
                                        <p:attrNameLst>
                                          <p:attrName>ppt_y</p:attrName>
                                        </p:attrNameLst>
                                      </p:cBhvr>
                                      <p:tavLst>
                                        <p:tav tm="0">
                                          <p:val>
                                            <p:strVal val="ppt_y"/>
                                          </p:val>
                                        </p:tav>
                                        <p:tav tm="100000">
                                          <p:val>
                                            <p:strVal val="0-ppt_h/2"/>
                                          </p:val>
                                        </p:tav>
                                      </p:tavLst>
                                    </p:anim>
                                    <p:set>
                                      <p:cBhvr>
                                        <p:cTn id="252" dur="1" fill="hold">
                                          <p:stCondLst>
                                            <p:cond delay="1999"/>
                                          </p:stCondLst>
                                        </p:cTn>
                                        <p:tgtEl>
                                          <p:spTgt spid="4"/>
                                        </p:tgtEl>
                                        <p:attrNameLst>
                                          <p:attrName>style.visibility</p:attrName>
                                        </p:attrNameLst>
                                      </p:cBhvr>
                                      <p:to>
                                        <p:strVal val="hidden"/>
                                      </p:to>
                                    </p:set>
                                  </p:childTnLst>
                                </p:cTn>
                              </p:par>
                              <p:par>
                                <p:cTn id="253" presetID="2" presetClass="exit" presetSubtype="3" fill="hold" grpId="2" nodeType="withEffect">
                                  <p:stCondLst>
                                    <p:cond delay="0"/>
                                  </p:stCondLst>
                                  <p:childTnLst>
                                    <p:anim calcmode="lin" valueType="num">
                                      <p:cBhvr additive="base">
                                        <p:cTn id="254" dur="2000"/>
                                        <p:tgtEl>
                                          <p:spTgt spid="6"/>
                                        </p:tgtEl>
                                        <p:attrNameLst>
                                          <p:attrName>ppt_x</p:attrName>
                                        </p:attrNameLst>
                                      </p:cBhvr>
                                      <p:tavLst>
                                        <p:tav tm="0">
                                          <p:val>
                                            <p:strVal val="ppt_x"/>
                                          </p:val>
                                        </p:tav>
                                        <p:tav tm="100000">
                                          <p:val>
                                            <p:strVal val="1+ppt_w/2"/>
                                          </p:val>
                                        </p:tav>
                                      </p:tavLst>
                                    </p:anim>
                                    <p:anim calcmode="lin" valueType="num">
                                      <p:cBhvr additive="base">
                                        <p:cTn id="255" dur="2000"/>
                                        <p:tgtEl>
                                          <p:spTgt spid="6"/>
                                        </p:tgtEl>
                                        <p:attrNameLst>
                                          <p:attrName>ppt_y</p:attrName>
                                        </p:attrNameLst>
                                      </p:cBhvr>
                                      <p:tavLst>
                                        <p:tav tm="0">
                                          <p:val>
                                            <p:strVal val="ppt_y"/>
                                          </p:val>
                                        </p:tav>
                                        <p:tav tm="100000">
                                          <p:val>
                                            <p:strVal val="0-ppt_h/2"/>
                                          </p:val>
                                        </p:tav>
                                      </p:tavLst>
                                    </p:anim>
                                    <p:set>
                                      <p:cBhvr>
                                        <p:cTn id="256" dur="1" fill="hold">
                                          <p:stCondLst>
                                            <p:cond delay="1999"/>
                                          </p:stCondLst>
                                        </p:cTn>
                                        <p:tgtEl>
                                          <p:spTgt spid="6"/>
                                        </p:tgtEl>
                                        <p:attrNameLst>
                                          <p:attrName>style.visibility</p:attrName>
                                        </p:attrNameLst>
                                      </p:cBhvr>
                                      <p:to>
                                        <p:strVal val="hidden"/>
                                      </p:to>
                                    </p:set>
                                  </p:childTnLst>
                                </p:cTn>
                              </p:par>
                              <p:par>
                                <p:cTn id="257" presetID="2" presetClass="exit" presetSubtype="3" fill="hold" grpId="2" nodeType="withEffect">
                                  <p:stCondLst>
                                    <p:cond delay="0"/>
                                  </p:stCondLst>
                                  <p:childTnLst>
                                    <p:anim calcmode="lin" valueType="num">
                                      <p:cBhvr additive="base">
                                        <p:cTn id="258" dur="2000"/>
                                        <p:tgtEl>
                                          <p:spTgt spid="8"/>
                                        </p:tgtEl>
                                        <p:attrNameLst>
                                          <p:attrName>ppt_x</p:attrName>
                                        </p:attrNameLst>
                                      </p:cBhvr>
                                      <p:tavLst>
                                        <p:tav tm="0">
                                          <p:val>
                                            <p:strVal val="ppt_x"/>
                                          </p:val>
                                        </p:tav>
                                        <p:tav tm="100000">
                                          <p:val>
                                            <p:strVal val="1+ppt_w/2"/>
                                          </p:val>
                                        </p:tav>
                                      </p:tavLst>
                                    </p:anim>
                                    <p:anim calcmode="lin" valueType="num">
                                      <p:cBhvr additive="base">
                                        <p:cTn id="259" dur="2000"/>
                                        <p:tgtEl>
                                          <p:spTgt spid="8"/>
                                        </p:tgtEl>
                                        <p:attrNameLst>
                                          <p:attrName>ppt_y</p:attrName>
                                        </p:attrNameLst>
                                      </p:cBhvr>
                                      <p:tavLst>
                                        <p:tav tm="0">
                                          <p:val>
                                            <p:strVal val="ppt_y"/>
                                          </p:val>
                                        </p:tav>
                                        <p:tav tm="100000">
                                          <p:val>
                                            <p:strVal val="0-ppt_h/2"/>
                                          </p:val>
                                        </p:tav>
                                      </p:tavLst>
                                    </p:anim>
                                    <p:set>
                                      <p:cBhvr>
                                        <p:cTn id="260" dur="1" fill="hold">
                                          <p:stCondLst>
                                            <p:cond delay="1999"/>
                                          </p:stCondLst>
                                        </p:cTn>
                                        <p:tgtEl>
                                          <p:spTgt spid="8"/>
                                        </p:tgtEl>
                                        <p:attrNameLst>
                                          <p:attrName>style.visibility</p:attrName>
                                        </p:attrNameLst>
                                      </p:cBhvr>
                                      <p:to>
                                        <p:strVal val="hidden"/>
                                      </p:to>
                                    </p:set>
                                  </p:childTnLst>
                                </p:cTn>
                              </p:par>
                              <p:par>
                                <p:cTn id="261" presetID="2" presetClass="exit" presetSubtype="3" fill="hold" grpId="2" nodeType="withEffect">
                                  <p:stCondLst>
                                    <p:cond delay="0"/>
                                  </p:stCondLst>
                                  <p:childTnLst>
                                    <p:anim calcmode="lin" valueType="num">
                                      <p:cBhvr additive="base">
                                        <p:cTn id="262" dur="2000"/>
                                        <p:tgtEl>
                                          <p:spTgt spid="10"/>
                                        </p:tgtEl>
                                        <p:attrNameLst>
                                          <p:attrName>ppt_x</p:attrName>
                                        </p:attrNameLst>
                                      </p:cBhvr>
                                      <p:tavLst>
                                        <p:tav tm="0">
                                          <p:val>
                                            <p:strVal val="ppt_x"/>
                                          </p:val>
                                        </p:tav>
                                        <p:tav tm="100000">
                                          <p:val>
                                            <p:strVal val="1+ppt_w/2"/>
                                          </p:val>
                                        </p:tav>
                                      </p:tavLst>
                                    </p:anim>
                                    <p:anim calcmode="lin" valueType="num">
                                      <p:cBhvr additive="base">
                                        <p:cTn id="263" dur="2000"/>
                                        <p:tgtEl>
                                          <p:spTgt spid="10"/>
                                        </p:tgtEl>
                                        <p:attrNameLst>
                                          <p:attrName>ppt_y</p:attrName>
                                        </p:attrNameLst>
                                      </p:cBhvr>
                                      <p:tavLst>
                                        <p:tav tm="0">
                                          <p:val>
                                            <p:strVal val="ppt_y"/>
                                          </p:val>
                                        </p:tav>
                                        <p:tav tm="100000">
                                          <p:val>
                                            <p:strVal val="0-ppt_h/2"/>
                                          </p:val>
                                        </p:tav>
                                      </p:tavLst>
                                    </p:anim>
                                    <p:set>
                                      <p:cBhvr>
                                        <p:cTn id="264" dur="1" fill="hold">
                                          <p:stCondLst>
                                            <p:cond delay="1999"/>
                                          </p:stCondLst>
                                        </p:cTn>
                                        <p:tgtEl>
                                          <p:spTgt spid="10"/>
                                        </p:tgtEl>
                                        <p:attrNameLst>
                                          <p:attrName>style.visibility</p:attrName>
                                        </p:attrNameLst>
                                      </p:cBhvr>
                                      <p:to>
                                        <p:strVal val="hidden"/>
                                      </p:to>
                                    </p:set>
                                  </p:childTnLst>
                                </p:cTn>
                              </p:par>
                              <p:par>
                                <p:cTn id="265" presetID="2" presetClass="exit" presetSubtype="3" fill="hold" grpId="2" nodeType="withEffect">
                                  <p:stCondLst>
                                    <p:cond delay="0"/>
                                  </p:stCondLst>
                                  <p:childTnLst>
                                    <p:anim calcmode="lin" valueType="num">
                                      <p:cBhvr additive="base">
                                        <p:cTn id="266" dur="2000"/>
                                        <p:tgtEl>
                                          <p:spTgt spid="12"/>
                                        </p:tgtEl>
                                        <p:attrNameLst>
                                          <p:attrName>ppt_x</p:attrName>
                                        </p:attrNameLst>
                                      </p:cBhvr>
                                      <p:tavLst>
                                        <p:tav tm="0">
                                          <p:val>
                                            <p:strVal val="ppt_x"/>
                                          </p:val>
                                        </p:tav>
                                        <p:tav tm="100000">
                                          <p:val>
                                            <p:strVal val="1+ppt_w/2"/>
                                          </p:val>
                                        </p:tav>
                                      </p:tavLst>
                                    </p:anim>
                                    <p:anim calcmode="lin" valueType="num">
                                      <p:cBhvr additive="base">
                                        <p:cTn id="267" dur="2000"/>
                                        <p:tgtEl>
                                          <p:spTgt spid="12"/>
                                        </p:tgtEl>
                                        <p:attrNameLst>
                                          <p:attrName>ppt_y</p:attrName>
                                        </p:attrNameLst>
                                      </p:cBhvr>
                                      <p:tavLst>
                                        <p:tav tm="0">
                                          <p:val>
                                            <p:strVal val="ppt_y"/>
                                          </p:val>
                                        </p:tav>
                                        <p:tav tm="100000">
                                          <p:val>
                                            <p:strVal val="0-ppt_h/2"/>
                                          </p:val>
                                        </p:tav>
                                      </p:tavLst>
                                    </p:anim>
                                    <p:set>
                                      <p:cBhvr>
                                        <p:cTn id="268" dur="1" fill="hold">
                                          <p:stCondLst>
                                            <p:cond delay="1999"/>
                                          </p:stCondLst>
                                        </p:cTn>
                                        <p:tgtEl>
                                          <p:spTgt spid="12"/>
                                        </p:tgtEl>
                                        <p:attrNameLst>
                                          <p:attrName>style.visibility</p:attrName>
                                        </p:attrNameLst>
                                      </p:cBhvr>
                                      <p:to>
                                        <p:strVal val="hidden"/>
                                      </p:to>
                                    </p:set>
                                  </p:childTnLst>
                                </p:cTn>
                              </p:par>
                              <p:par>
                                <p:cTn id="269" presetID="2" presetClass="exit" presetSubtype="3" fill="hold" grpId="2" nodeType="withEffect">
                                  <p:stCondLst>
                                    <p:cond delay="0"/>
                                  </p:stCondLst>
                                  <p:childTnLst>
                                    <p:anim calcmode="lin" valueType="num">
                                      <p:cBhvr additive="base">
                                        <p:cTn id="270" dur="2000"/>
                                        <p:tgtEl>
                                          <p:spTgt spid="14"/>
                                        </p:tgtEl>
                                        <p:attrNameLst>
                                          <p:attrName>ppt_x</p:attrName>
                                        </p:attrNameLst>
                                      </p:cBhvr>
                                      <p:tavLst>
                                        <p:tav tm="0">
                                          <p:val>
                                            <p:strVal val="ppt_x"/>
                                          </p:val>
                                        </p:tav>
                                        <p:tav tm="100000">
                                          <p:val>
                                            <p:strVal val="1+ppt_w/2"/>
                                          </p:val>
                                        </p:tav>
                                      </p:tavLst>
                                    </p:anim>
                                    <p:anim calcmode="lin" valueType="num">
                                      <p:cBhvr additive="base">
                                        <p:cTn id="271" dur="2000"/>
                                        <p:tgtEl>
                                          <p:spTgt spid="14"/>
                                        </p:tgtEl>
                                        <p:attrNameLst>
                                          <p:attrName>ppt_y</p:attrName>
                                        </p:attrNameLst>
                                      </p:cBhvr>
                                      <p:tavLst>
                                        <p:tav tm="0">
                                          <p:val>
                                            <p:strVal val="ppt_y"/>
                                          </p:val>
                                        </p:tav>
                                        <p:tav tm="100000">
                                          <p:val>
                                            <p:strVal val="0-ppt_h/2"/>
                                          </p:val>
                                        </p:tav>
                                      </p:tavLst>
                                    </p:anim>
                                    <p:set>
                                      <p:cBhvr>
                                        <p:cTn id="272" dur="1" fill="hold">
                                          <p:stCondLst>
                                            <p:cond delay="1999"/>
                                          </p:stCondLst>
                                        </p:cTn>
                                        <p:tgtEl>
                                          <p:spTgt spid="14"/>
                                        </p:tgtEl>
                                        <p:attrNameLst>
                                          <p:attrName>style.visibility</p:attrName>
                                        </p:attrNameLst>
                                      </p:cBhvr>
                                      <p:to>
                                        <p:strVal val="hidden"/>
                                      </p:to>
                                    </p:set>
                                  </p:childTnLst>
                                </p:cTn>
                              </p:par>
                              <p:par>
                                <p:cTn id="273" presetID="23" presetClass="entr" presetSubtype="288" fill="hold" nodeType="withEffect">
                                  <p:stCondLst>
                                    <p:cond delay="0"/>
                                  </p:stCondLst>
                                  <p:childTnLst>
                                    <p:set>
                                      <p:cBhvr>
                                        <p:cTn id="274" dur="1" fill="hold">
                                          <p:stCondLst>
                                            <p:cond delay="0"/>
                                          </p:stCondLst>
                                        </p:cTn>
                                        <p:tgtEl>
                                          <p:spTgt spid="2"/>
                                        </p:tgtEl>
                                        <p:attrNameLst>
                                          <p:attrName>style.visibility</p:attrName>
                                        </p:attrNameLst>
                                      </p:cBhvr>
                                      <p:to>
                                        <p:strVal val="visible"/>
                                      </p:to>
                                    </p:set>
                                    <p:anim calcmode="lin" valueType="num">
                                      <p:cBhvr>
                                        <p:cTn id="275" dur="3000" fill="hold"/>
                                        <p:tgtEl>
                                          <p:spTgt spid="2"/>
                                        </p:tgtEl>
                                        <p:attrNameLst>
                                          <p:attrName>ppt_w</p:attrName>
                                        </p:attrNameLst>
                                      </p:cBhvr>
                                      <p:tavLst>
                                        <p:tav tm="0">
                                          <p:val>
                                            <p:strVal val="4/3*#ppt_w"/>
                                          </p:val>
                                        </p:tav>
                                        <p:tav tm="100000">
                                          <p:val>
                                            <p:strVal val="#ppt_w"/>
                                          </p:val>
                                        </p:tav>
                                      </p:tavLst>
                                    </p:anim>
                                    <p:anim calcmode="lin" valueType="num">
                                      <p:cBhvr>
                                        <p:cTn id="276" dur="3000" fill="hold"/>
                                        <p:tgtEl>
                                          <p:spTgt spid="2"/>
                                        </p:tgtEl>
                                        <p:attrNameLst>
                                          <p:attrName>ppt_h</p:attrName>
                                        </p:attrNameLst>
                                      </p:cBhvr>
                                      <p:tavLst>
                                        <p:tav tm="0">
                                          <p:val>
                                            <p:strVal val="4/3*#ppt_h"/>
                                          </p:val>
                                        </p:tav>
                                        <p:tav tm="100000">
                                          <p:val>
                                            <p:strVal val="#ppt_h"/>
                                          </p:val>
                                        </p:tav>
                                      </p:tavLst>
                                    </p:anim>
                                  </p:childTnLst>
                                </p:cTn>
                              </p:par>
                              <p:par>
                                <p:cTn id="277" presetID="16" presetClass="entr" presetSubtype="37" fill="hold" nodeType="withEffect">
                                  <p:stCondLst>
                                    <p:cond delay="0"/>
                                  </p:stCondLst>
                                  <p:childTnLst>
                                    <p:set>
                                      <p:cBhvr>
                                        <p:cTn id="278" dur="1" fill="hold">
                                          <p:stCondLst>
                                            <p:cond delay="0"/>
                                          </p:stCondLst>
                                        </p:cTn>
                                        <p:tgtEl>
                                          <p:spTgt spid="2"/>
                                        </p:tgtEl>
                                        <p:attrNameLst>
                                          <p:attrName>style.visibility</p:attrName>
                                        </p:attrNameLst>
                                      </p:cBhvr>
                                      <p:to>
                                        <p:strVal val="visible"/>
                                      </p:to>
                                    </p:set>
                                    <p:animEffect transition="in" filter="barn(outVertical)">
                                      <p:cBhvr>
                                        <p:cTn id="279"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4" grpId="0" animBg="1"/>
      <p:bldP spid="4" grpId="1" animBg="1"/>
      <p:bldP spid="4" grpId="2" animBg="1"/>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P spid="17" grpId="1" animBg="1"/>
      <p:bldP spid="17" grpId="2" animBg="1"/>
      <p:bldP spid="18" grpId="0" animBg="1"/>
      <p:bldP spid="18" grpId="1" animBg="1"/>
      <p:bldP spid="18" grpId="2" animBg="1"/>
      <p:bldP spid="19" grpId="0" animBg="1"/>
      <p:bldP spid="19" grpId="1" animBg="1"/>
      <p:bldP spid="19" grpId="2" animBg="1"/>
      <p:bldP spid="20" grpId="0" animBg="1"/>
      <p:bldP spid="20" grpId="1" animBg="1"/>
      <p:bldP spid="20" grpId="2" animBg="1"/>
      <p:bldP spid="21" grpId="0" animBg="1"/>
      <p:bldP spid="21" grpId="1" animBg="1"/>
      <p:bldP spid="21" grpId="2" animBg="1"/>
      <p:bldP spid="22" grpId="0" animBg="1"/>
      <p:bldP spid="22" grpId="1" animBg="1"/>
      <p:bldP spid="22" grpId="2" animBg="1"/>
      <p:bldP spid="23" grpId="0" animBg="1"/>
      <p:bldP spid="23" grpId="1" animBg="1"/>
      <p:bldP spid="23" grpId="2" animBg="1"/>
      <p:bldP spid="24" grpId="0" animBg="1"/>
      <p:bldP spid="24" grpId="1" animBg="1"/>
      <p:bldP spid="24" grpId="2" animBg="1"/>
      <p:bldP spid="25" grpId="0" animBg="1"/>
      <p:bldP spid="25" grpId="1" animBg="1"/>
      <p:bldP spid="25" grpId="2" animBg="1"/>
      <p:bldP spid="26" grpId="0" animBg="1"/>
      <p:bldP spid="26" grpId="1" animBg="1"/>
      <p:bldP spid="26" grpId="2" animBg="1"/>
      <p:bldP spid="27"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30305A"/>
            </a:gs>
            <a:gs pos="100000">
              <a:schemeClr val="bg2">
                <a:shade val="30000"/>
                <a:satMod val="200000"/>
              </a:schemeClr>
            </a:gs>
          </a:gsLst>
          <a:path path="circle">
            <a:fillToRect l="50000" t="50000" r="50000" b="50000"/>
          </a:path>
          <a:tileRect/>
        </a:gradFill>
        <a:effectLst/>
      </p:bgPr>
    </p:bg>
    <p:spTree>
      <p:nvGrpSpPr>
        <p:cNvPr id="1" name=""/>
        <p:cNvGrpSpPr/>
        <p:nvPr/>
      </p:nvGrpSpPr>
      <p:grpSpPr>
        <a:xfrm>
          <a:off x="0" y="0"/>
          <a:ext cx="0" cy="0"/>
          <a:chOff x="0" y="0"/>
          <a:chExt cx="0" cy="0"/>
        </a:xfrm>
      </p:grpSpPr>
      <p:pic>
        <p:nvPicPr>
          <p:cNvPr id="2" name="1 Imagen" descr="06257a7d1b494d7128d974489697fca4.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Anillo"/>
          <p:cNvSpPr/>
          <p:nvPr/>
        </p:nvSpPr>
        <p:spPr>
          <a:xfrm>
            <a:off x="4357687" y="500049"/>
            <a:ext cx="500066" cy="1571636"/>
          </a:xfrm>
          <a:prstGeom prst="donut">
            <a:avLst/>
          </a:prstGeom>
          <a:blipFill dpi="0" rotWithShape="1">
            <a:blip r:embed="rId3">
              <a:duotone>
                <a:schemeClr val="accent4">
                  <a:shade val="45000"/>
                  <a:satMod val="135000"/>
                </a:schemeClr>
                <a:prstClr val="white"/>
              </a:duotone>
              <a:lum bright="40000"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 name="3 Anillo"/>
          <p:cNvSpPr/>
          <p:nvPr/>
        </p:nvSpPr>
        <p:spPr>
          <a:xfrm>
            <a:off x="4357687" y="3143255"/>
            <a:ext cx="500066" cy="1571636"/>
          </a:xfrm>
          <a:prstGeom prst="donut">
            <a:avLst/>
          </a:prstGeom>
          <a:blipFill dpi="0" rotWithShape="1">
            <a:blip r:embed="rId3">
              <a:duotone>
                <a:schemeClr val="accent4">
                  <a:shade val="45000"/>
                  <a:satMod val="135000"/>
                </a:schemeClr>
                <a:prstClr val="white"/>
              </a:duotone>
              <a:lum bright="40000"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 name="4 Anillo"/>
          <p:cNvSpPr/>
          <p:nvPr/>
        </p:nvSpPr>
        <p:spPr>
          <a:xfrm rot="5400000">
            <a:off x="5911463" y="1803793"/>
            <a:ext cx="500066" cy="1607355"/>
          </a:xfrm>
          <a:prstGeom prst="donut">
            <a:avLst/>
          </a:prstGeom>
          <a:blipFill dpi="0" rotWithShape="1">
            <a:blip r:embed="rId3">
              <a:duotone>
                <a:schemeClr val="accent4">
                  <a:shade val="45000"/>
                  <a:satMod val="135000"/>
                </a:schemeClr>
                <a:prstClr val="white"/>
              </a:duotone>
              <a:lum bright="40000"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Anillo"/>
          <p:cNvSpPr/>
          <p:nvPr/>
        </p:nvSpPr>
        <p:spPr>
          <a:xfrm rot="5400000">
            <a:off x="2839629" y="1875231"/>
            <a:ext cx="500066" cy="1607355"/>
          </a:xfrm>
          <a:prstGeom prst="donut">
            <a:avLst/>
          </a:prstGeom>
          <a:blipFill dpi="0" rotWithShape="1">
            <a:blip r:embed="rId3">
              <a:duotone>
                <a:schemeClr val="accent4">
                  <a:shade val="45000"/>
                  <a:satMod val="135000"/>
                </a:schemeClr>
                <a:prstClr val="white"/>
              </a:duotone>
              <a:lum bright="40000"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Anillo"/>
          <p:cNvSpPr/>
          <p:nvPr/>
        </p:nvSpPr>
        <p:spPr>
          <a:xfrm rot="1609510">
            <a:off x="5125870" y="571877"/>
            <a:ext cx="500066" cy="1607355"/>
          </a:xfrm>
          <a:prstGeom prst="donut">
            <a:avLst/>
          </a:prstGeom>
          <a:blipFill dpi="0" rotWithShape="1">
            <a:blip r:embed="rId3">
              <a:duotone>
                <a:schemeClr val="accent4">
                  <a:shade val="45000"/>
                  <a:satMod val="135000"/>
                </a:schemeClr>
                <a:prstClr val="white"/>
              </a:duotone>
              <a:lum bright="40000"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Anillo"/>
          <p:cNvSpPr/>
          <p:nvPr/>
        </p:nvSpPr>
        <p:spPr>
          <a:xfrm rot="8786549">
            <a:off x="5188895" y="3004642"/>
            <a:ext cx="500066" cy="1607355"/>
          </a:xfrm>
          <a:prstGeom prst="donut">
            <a:avLst/>
          </a:prstGeom>
          <a:blipFill dpi="0" rotWithShape="1">
            <a:blip r:embed="rId3">
              <a:duotone>
                <a:schemeClr val="accent4">
                  <a:shade val="45000"/>
                  <a:satMod val="135000"/>
                </a:schemeClr>
                <a:prstClr val="white"/>
              </a:duotone>
              <a:lum bright="40000"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Anillo"/>
          <p:cNvSpPr/>
          <p:nvPr/>
        </p:nvSpPr>
        <p:spPr>
          <a:xfrm rot="14674842">
            <a:off x="3083464" y="2481747"/>
            <a:ext cx="500066" cy="1607355"/>
          </a:xfrm>
          <a:prstGeom prst="donut">
            <a:avLst/>
          </a:prstGeom>
          <a:blipFill dpi="0" rotWithShape="1">
            <a:blip r:embed="rId3">
              <a:duotone>
                <a:schemeClr val="accent4">
                  <a:shade val="45000"/>
                  <a:satMod val="135000"/>
                </a:schemeClr>
                <a:prstClr val="white"/>
              </a:duotone>
              <a:lum bright="40000"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Anillo"/>
          <p:cNvSpPr/>
          <p:nvPr/>
        </p:nvSpPr>
        <p:spPr>
          <a:xfrm rot="19791435">
            <a:off x="3655879" y="588367"/>
            <a:ext cx="500066" cy="1607355"/>
          </a:xfrm>
          <a:prstGeom prst="donut">
            <a:avLst/>
          </a:prstGeom>
          <a:blipFill dpi="0" rotWithShape="1">
            <a:blip r:embed="rId3">
              <a:duotone>
                <a:schemeClr val="accent4">
                  <a:shade val="45000"/>
                  <a:satMod val="135000"/>
                </a:schemeClr>
                <a:prstClr val="white"/>
              </a:duotone>
              <a:lum bright="40000"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Anillo"/>
          <p:cNvSpPr/>
          <p:nvPr/>
        </p:nvSpPr>
        <p:spPr>
          <a:xfrm rot="3617632">
            <a:off x="5715433" y="1097626"/>
            <a:ext cx="500066" cy="1607355"/>
          </a:xfrm>
          <a:prstGeom prst="donut">
            <a:avLst/>
          </a:prstGeom>
          <a:blipFill dpi="0" rotWithShape="1">
            <a:blip r:embed="rId3">
              <a:duotone>
                <a:schemeClr val="accent4">
                  <a:shade val="45000"/>
                  <a:satMod val="135000"/>
                </a:schemeClr>
                <a:prstClr val="white"/>
              </a:duotone>
              <a:lum bright="40000"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Anillo"/>
          <p:cNvSpPr/>
          <p:nvPr/>
        </p:nvSpPr>
        <p:spPr>
          <a:xfrm rot="7418699">
            <a:off x="5629613" y="2492934"/>
            <a:ext cx="500066" cy="1607355"/>
          </a:xfrm>
          <a:prstGeom prst="donut">
            <a:avLst/>
          </a:prstGeom>
          <a:blipFill dpi="0" rotWithShape="1">
            <a:blip r:embed="rId3">
              <a:duotone>
                <a:schemeClr val="accent4">
                  <a:shade val="45000"/>
                  <a:satMod val="135000"/>
                </a:schemeClr>
                <a:prstClr val="white"/>
              </a:duotone>
              <a:lum bright="40000"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Anillo"/>
          <p:cNvSpPr/>
          <p:nvPr/>
        </p:nvSpPr>
        <p:spPr>
          <a:xfrm rot="12800604">
            <a:off x="3615267" y="3005518"/>
            <a:ext cx="500066" cy="1607355"/>
          </a:xfrm>
          <a:prstGeom prst="donut">
            <a:avLst/>
          </a:prstGeom>
          <a:blipFill dpi="0" rotWithShape="1">
            <a:blip r:embed="rId3">
              <a:duotone>
                <a:schemeClr val="accent4">
                  <a:shade val="45000"/>
                  <a:satMod val="135000"/>
                </a:schemeClr>
                <a:prstClr val="white"/>
              </a:duotone>
              <a:lum bright="40000"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Anillo"/>
          <p:cNvSpPr/>
          <p:nvPr/>
        </p:nvSpPr>
        <p:spPr>
          <a:xfrm rot="18337653">
            <a:off x="3120598" y="1153574"/>
            <a:ext cx="500066" cy="1607355"/>
          </a:xfrm>
          <a:prstGeom prst="donut">
            <a:avLst/>
          </a:prstGeom>
          <a:blipFill dpi="0" rotWithShape="1">
            <a:blip r:embed="rId3">
              <a:duotone>
                <a:schemeClr val="accent4">
                  <a:shade val="45000"/>
                  <a:satMod val="135000"/>
                </a:schemeClr>
                <a:prstClr val="white"/>
              </a:duotone>
              <a:lum bright="40000"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Rectángulo"/>
          <p:cNvSpPr/>
          <p:nvPr/>
        </p:nvSpPr>
        <p:spPr>
          <a:xfrm>
            <a:off x="-357222" y="-428646"/>
            <a:ext cx="9929882" cy="6072230"/>
          </a:xfrm>
          <a:prstGeom prst="rect">
            <a:avLst/>
          </a:prstGeom>
          <a:gradFill flip="none" rotWithShape="1">
            <a:gsLst>
              <a:gs pos="0">
                <a:srgbClr val="982EDA"/>
              </a:gs>
              <a:gs pos="50000">
                <a:srgbClr val="744ED2">
                  <a:shade val="67500"/>
                  <a:satMod val="115000"/>
                </a:srgbClr>
              </a:gs>
              <a:gs pos="100000">
                <a:srgbClr val="744ED2">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5"/>
                                        </p:tgtEl>
                                        <p:attrNameLst>
                                          <p:attrName>style.opacity</p:attrName>
                                        </p:attrNameLst>
                                      </p:cBhvr>
                                      <p:to>
                                        <p:strVal val="0"/>
                                      </p:to>
                                    </p:set>
                                    <p:animEffect filter="image" prLst="opacity: 0">
                                      <p:cBhvr rctx="IE">
                                        <p:cTn id="7" dur="indefinite"/>
                                        <p:tgtEl>
                                          <p:spTgt spid="15"/>
                                        </p:tgtEl>
                                      </p:cBhvr>
                                    </p:animEffect>
                                  </p:childTnLst>
                                </p:cTn>
                              </p:par>
                              <p:par>
                                <p:cTn id="8" presetID="23" presetClass="entr" presetSubtype="528"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 calcmode="lin" valueType="num">
                                      <p:cBhvr>
                                        <p:cTn id="10" dur="2000" fill="hold"/>
                                        <p:tgtEl>
                                          <p:spTgt spid="3"/>
                                        </p:tgtEl>
                                        <p:attrNameLst>
                                          <p:attrName>ppt_w</p:attrName>
                                        </p:attrNameLst>
                                      </p:cBhvr>
                                      <p:tavLst>
                                        <p:tav tm="0">
                                          <p:val>
                                            <p:fltVal val="0"/>
                                          </p:val>
                                        </p:tav>
                                        <p:tav tm="100000">
                                          <p:val>
                                            <p:strVal val="#ppt_w"/>
                                          </p:val>
                                        </p:tav>
                                      </p:tavLst>
                                    </p:anim>
                                    <p:anim calcmode="lin" valueType="num">
                                      <p:cBhvr>
                                        <p:cTn id="11" dur="2000" fill="hold"/>
                                        <p:tgtEl>
                                          <p:spTgt spid="3"/>
                                        </p:tgtEl>
                                        <p:attrNameLst>
                                          <p:attrName>ppt_h</p:attrName>
                                        </p:attrNameLst>
                                      </p:cBhvr>
                                      <p:tavLst>
                                        <p:tav tm="0">
                                          <p:val>
                                            <p:fltVal val="0"/>
                                          </p:val>
                                        </p:tav>
                                        <p:tav tm="100000">
                                          <p:val>
                                            <p:strVal val="#ppt_h"/>
                                          </p:val>
                                        </p:tav>
                                      </p:tavLst>
                                    </p:anim>
                                    <p:anim calcmode="lin" valueType="num">
                                      <p:cBhvr>
                                        <p:cTn id="12" dur="2000" fill="hold"/>
                                        <p:tgtEl>
                                          <p:spTgt spid="3"/>
                                        </p:tgtEl>
                                        <p:attrNameLst>
                                          <p:attrName>ppt_x</p:attrName>
                                        </p:attrNameLst>
                                      </p:cBhvr>
                                      <p:tavLst>
                                        <p:tav tm="0">
                                          <p:val>
                                            <p:fltVal val="0.5"/>
                                          </p:val>
                                        </p:tav>
                                        <p:tav tm="100000">
                                          <p:val>
                                            <p:strVal val="#ppt_x"/>
                                          </p:val>
                                        </p:tav>
                                      </p:tavLst>
                                    </p:anim>
                                    <p:anim calcmode="lin" valueType="num">
                                      <p:cBhvr>
                                        <p:cTn id="13" dur="2000" fill="hold"/>
                                        <p:tgtEl>
                                          <p:spTgt spid="3"/>
                                        </p:tgtEl>
                                        <p:attrNameLst>
                                          <p:attrName>ppt_y</p:attrName>
                                        </p:attrNameLst>
                                      </p:cBhvr>
                                      <p:tavLst>
                                        <p:tav tm="0">
                                          <p:val>
                                            <p:fltVal val="0.5"/>
                                          </p:val>
                                        </p:tav>
                                        <p:tav tm="100000">
                                          <p:val>
                                            <p:strVal val="#ppt_y"/>
                                          </p:val>
                                        </p:tav>
                                      </p:tavLst>
                                    </p:anim>
                                  </p:childTnLst>
                                </p:cTn>
                              </p:par>
                              <p:par>
                                <p:cTn id="14" presetID="23" presetClass="entr" presetSubtype="528" fill="hold" grpId="0"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2000" fill="hold"/>
                                        <p:tgtEl>
                                          <p:spTgt spid="4"/>
                                        </p:tgtEl>
                                        <p:attrNameLst>
                                          <p:attrName>ppt_w</p:attrName>
                                        </p:attrNameLst>
                                      </p:cBhvr>
                                      <p:tavLst>
                                        <p:tav tm="0">
                                          <p:val>
                                            <p:fltVal val="0"/>
                                          </p:val>
                                        </p:tav>
                                        <p:tav tm="100000">
                                          <p:val>
                                            <p:strVal val="#ppt_w"/>
                                          </p:val>
                                        </p:tav>
                                      </p:tavLst>
                                    </p:anim>
                                    <p:anim calcmode="lin" valueType="num">
                                      <p:cBhvr>
                                        <p:cTn id="17" dur="2000" fill="hold"/>
                                        <p:tgtEl>
                                          <p:spTgt spid="4"/>
                                        </p:tgtEl>
                                        <p:attrNameLst>
                                          <p:attrName>ppt_h</p:attrName>
                                        </p:attrNameLst>
                                      </p:cBhvr>
                                      <p:tavLst>
                                        <p:tav tm="0">
                                          <p:val>
                                            <p:fltVal val="0"/>
                                          </p:val>
                                        </p:tav>
                                        <p:tav tm="100000">
                                          <p:val>
                                            <p:strVal val="#ppt_h"/>
                                          </p:val>
                                        </p:tav>
                                      </p:tavLst>
                                    </p:anim>
                                    <p:anim calcmode="lin" valueType="num">
                                      <p:cBhvr>
                                        <p:cTn id="18" dur="2000" fill="hold"/>
                                        <p:tgtEl>
                                          <p:spTgt spid="4"/>
                                        </p:tgtEl>
                                        <p:attrNameLst>
                                          <p:attrName>ppt_x</p:attrName>
                                        </p:attrNameLst>
                                      </p:cBhvr>
                                      <p:tavLst>
                                        <p:tav tm="0">
                                          <p:val>
                                            <p:fltVal val="0.5"/>
                                          </p:val>
                                        </p:tav>
                                        <p:tav tm="100000">
                                          <p:val>
                                            <p:strVal val="#ppt_x"/>
                                          </p:val>
                                        </p:tav>
                                      </p:tavLst>
                                    </p:anim>
                                    <p:anim calcmode="lin" valueType="num">
                                      <p:cBhvr>
                                        <p:cTn id="19" dur="2000" fill="hold"/>
                                        <p:tgtEl>
                                          <p:spTgt spid="4"/>
                                        </p:tgtEl>
                                        <p:attrNameLst>
                                          <p:attrName>ppt_y</p:attrName>
                                        </p:attrNameLst>
                                      </p:cBhvr>
                                      <p:tavLst>
                                        <p:tav tm="0">
                                          <p:val>
                                            <p:fltVal val="0.5"/>
                                          </p:val>
                                        </p:tav>
                                        <p:tav tm="100000">
                                          <p:val>
                                            <p:strVal val="#ppt_y"/>
                                          </p:val>
                                        </p:tav>
                                      </p:tavLst>
                                    </p:anim>
                                  </p:childTnLst>
                                </p:cTn>
                              </p:par>
                              <p:par>
                                <p:cTn id="20" presetID="23" presetClass="entr" presetSubtype="528" fill="hold" grpId="0" nodeType="withEffect">
                                  <p:stCondLst>
                                    <p:cond delay="0"/>
                                  </p:stCondLst>
                                  <p:childTnLst>
                                    <p:set>
                                      <p:cBhvr>
                                        <p:cTn id="21" dur="1" fill="hold">
                                          <p:stCondLst>
                                            <p:cond delay="0"/>
                                          </p:stCondLst>
                                        </p:cTn>
                                        <p:tgtEl>
                                          <p:spTgt spid="5"/>
                                        </p:tgtEl>
                                        <p:attrNameLst>
                                          <p:attrName>style.visibility</p:attrName>
                                        </p:attrNameLst>
                                      </p:cBhvr>
                                      <p:to>
                                        <p:strVal val="visible"/>
                                      </p:to>
                                    </p:set>
                                    <p:anim calcmode="lin" valueType="num">
                                      <p:cBhvr>
                                        <p:cTn id="22" dur="2000" fill="hold"/>
                                        <p:tgtEl>
                                          <p:spTgt spid="5"/>
                                        </p:tgtEl>
                                        <p:attrNameLst>
                                          <p:attrName>ppt_w</p:attrName>
                                        </p:attrNameLst>
                                      </p:cBhvr>
                                      <p:tavLst>
                                        <p:tav tm="0">
                                          <p:val>
                                            <p:fltVal val="0"/>
                                          </p:val>
                                        </p:tav>
                                        <p:tav tm="100000">
                                          <p:val>
                                            <p:strVal val="#ppt_w"/>
                                          </p:val>
                                        </p:tav>
                                      </p:tavLst>
                                    </p:anim>
                                    <p:anim calcmode="lin" valueType="num">
                                      <p:cBhvr>
                                        <p:cTn id="23" dur="2000" fill="hold"/>
                                        <p:tgtEl>
                                          <p:spTgt spid="5"/>
                                        </p:tgtEl>
                                        <p:attrNameLst>
                                          <p:attrName>ppt_h</p:attrName>
                                        </p:attrNameLst>
                                      </p:cBhvr>
                                      <p:tavLst>
                                        <p:tav tm="0">
                                          <p:val>
                                            <p:fltVal val="0"/>
                                          </p:val>
                                        </p:tav>
                                        <p:tav tm="100000">
                                          <p:val>
                                            <p:strVal val="#ppt_h"/>
                                          </p:val>
                                        </p:tav>
                                      </p:tavLst>
                                    </p:anim>
                                    <p:anim calcmode="lin" valueType="num">
                                      <p:cBhvr>
                                        <p:cTn id="24" dur="2000" fill="hold"/>
                                        <p:tgtEl>
                                          <p:spTgt spid="5"/>
                                        </p:tgtEl>
                                        <p:attrNameLst>
                                          <p:attrName>ppt_x</p:attrName>
                                        </p:attrNameLst>
                                      </p:cBhvr>
                                      <p:tavLst>
                                        <p:tav tm="0">
                                          <p:val>
                                            <p:fltVal val="0.5"/>
                                          </p:val>
                                        </p:tav>
                                        <p:tav tm="100000">
                                          <p:val>
                                            <p:strVal val="#ppt_x"/>
                                          </p:val>
                                        </p:tav>
                                      </p:tavLst>
                                    </p:anim>
                                    <p:anim calcmode="lin" valueType="num">
                                      <p:cBhvr>
                                        <p:cTn id="25" dur="2000" fill="hold"/>
                                        <p:tgtEl>
                                          <p:spTgt spid="5"/>
                                        </p:tgtEl>
                                        <p:attrNameLst>
                                          <p:attrName>ppt_y</p:attrName>
                                        </p:attrNameLst>
                                      </p:cBhvr>
                                      <p:tavLst>
                                        <p:tav tm="0">
                                          <p:val>
                                            <p:fltVal val="0.5"/>
                                          </p:val>
                                        </p:tav>
                                        <p:tav tm="100000">
                                          <p:val>
                                            <p:strVal val="#ppt_y"/>
                                          </p:val>
                                        </p:tav>
                                      </p:tavLst>
                                    </p:anim>
                                  </p:childTnLst>
                                </p:cTn>
                              </p:par>
                              <p:par>
                                <p:cTn id="26" presetID="23" presetClass="entr" presetSubtype="528" fill="hold" grpId="0" nodeType="withEffect">
                                  <p:stCondLst>
                                    <p:cond delay="0"/>
                                  </p:stCondLst>
                                  <p:childTnLst>
                                    <p:set>
                                      <p:cBhvr>
                                        <p:cTn id="27" dur="1" fill="hold">
                                          <p:stCondLst>
                                            <p:cond delay="0"/>
                                          </p:stCondLst>
                                        </p:cTn>
                                        <p:tgtEl>
                                          <p:spTgt spid="6"/>
                                        </p:tgtEl>
                                        <p:attrNameLst>
                                          <p:attrName>style.visibility</p:attrName>
                                        </p:attrNameLst>
                                      </p:cBhvr>
                                      <p:to>
                                        <p:strVal val="visible"/>
                                      </p:to>
                                    </p:set>
                                    <p:anim calcmode="lin" valueType="num">
                                      <p:cBhvr>
                                        <p:cTn id="28" dur="2000" fill="hold"/>
                                        <p:tgtEl>
                                          <p:spTgt spid="6"/>
                                        </p:tgtEl>
                                        <p:attrNameLst>
                                          <p:attrName>ppt_w</p:attrName>
                                        </p:attrNameLst>
                                      </p:cBhvr>
                                      <p:tavLst>
                                        <p:tav tm="0">
                                          <p:val>
                                            <p:fltVal val="0"/>
                                          </p:val>
                                        </p:tav>
                                        <p:tav tm="100000">
                                          <p:val>
                                            <p:strVal val="#ppt_w"/>
                                          </p:val>
                                        </p:tav>
                                      </p:tavLst>
                                    </p:anim>
                                    <p:anim calcmode="lin" valueType="num">
                                      <p:cBhvr>
                                        <p:cTn id="29" dur="2000" fill="hold"/>
                                        <p:tgtEl>
                                          <p:spTgt spid="6"/>
                                        </p:tgtEl>
                                        <p:attrNameLst>
                                          <p:attrName>ppt_h</p:attrName>
                                        </p:attrNameLst>
                                      </p:cBhvr>
                                      <p:tavLst>
                                        <p:tav tm="0">
                                          <p:val>
                                            <p:fltVal val="0"/>
                                          </p:val>
                                        </p:tav>
                                        <p:tav tm="100000">
                                          <p:val>
                                            <p:strVal val="#ppt_h"/>
                                          </p:val>
                                        </p:tav>
                                      </p:tavLst>
                                    </p:anim>
                                    <p:anim calcmode="lin" valueType="num">
                                      <p:cBhvr>
                                        <p:cTn id="30" dur="2000" fill="hold"/>
                                        <p:tgtEl>
                                          <p:spTgt spid="6"/>
                                        </p:tgtEl>
                                        <p:attrNameLst>
                                          <p:attrName>ppt_x</p:attrName>
                                        </p:attrNameLst>
                                      </p:cBhvr>
                                      <p:tavLst>
                                        <p:tav tm="0">
                                          <p:val>
                                            <p:fltVal val="0.5"/>
                                          </p:val>
                                        </p:tav>
                                        <p:tav tm="100000">
                                          <p:val>
                                            <p:strVal val="#ppt_x"/>
                                          </p:val>
                                        </p:tav>
                                      </p:tavLst>
                                    </p:anim>
                                    <p:anim calcmode="lin" valueType="num">
                                      <p:cBhvr>
                                        <p:cTn id="31" dur="2000" fill="hold"/>
                                        <p:tgtEl>
                                          <p:spTgt spid="6"/>
                                        </p:tgtEl>
                                        <p:attrNameLst>
                                          <p:attrName>ppt_y</p:attrName>
                                        </p:attrNameLst>
                                      </p:cBhvr>
                                      <p:tavLst>
                                        <p:tav tm="0">
                                          <p:val>
                                            <p:fltVal val="0.5"/>
                                          </p:val>
                                        </p:tav>
                                        <p:tav tm="100000">
                                          <p:val>
                                            <p:strVal val="#ppt_y"/>
                                          </p:val>
                                        </p:tav>
                                      </p:tavLst>
                                    </p:anim>
                                  </p:childTnLst>
                                </p:cTn>
                              </p:par>
                              <p:par>
                                <p:cTn id="32" presetID="23" presetClass="entr" presetSubtype="528" fill="hold" grpId="0" nodeType="withEffect">
                                  <p:stCondLst>
                                    <p:cond delay="0"/>
                                  </p:stCondLst>
                                  <p:childTnLst>
                                    <p:set>
                                      <p:cBhvr>
                                        <p:cTn id="33" dur="1" fill="hold">
                                          <p:stCondLst>
                                            <p:cond delay="0"/>
                                          </p:stCondLst>
                                        </p:cTn>
                                        <p:tgtEl>
                                          <p:spTgt spid="7"/>
                                        </p:tgtEl>
                                        <p:attrNameLst>
                                          <p:attrName>style.visibility</p:attrName>
                                        </p:attrNameLst>
                                      </p:cBhvr>
                                      <p:to>
                                        <p:strVal val="visible"/>
                                      </p:to>
                                    </p:set>
                                    <p:anim calcmode="lin" valueType="num">
                                      <p:cBhvr>
                                        <p:cTn id="34" dur="2000" fill="hold"/>
                                        <p:tgtEl>
                                          <p:spTgt spid="7"/>
                                        </p:tgtEl>
                                        <p:attrNameLst>
                                          <p:attrName>ppt_w</p:attrName>
                                        </p:attrNameLst>
                                      </p:cBhvr>
                                      <p:tavLst>
                                        <p:tav tm="0">
                                          <p:val>
                                            <p:fltVal val="0"/>
                                          </p:val>
                                        </p:tav>
                                        <p:tav tm="100000">
                                          <p:val>
                                            <p:strVal val="#ppt_w"/>
                                          </p:val>
                                        </p:tav>
                                      </p:tavLst>
                                    </p:anim>
                                    <p:anim calcmode="lin" valueType="num">
                                      <p:cBhvr>
                                        <p:cTn id="35" dur="2000" fill="hold"/>
                                        <p:tgtEl>
                                          <p:spTgt spid="7"/>
                                        </p:tgtEl>
                                        <p:attrNameLst>
                                          <p:attrName>ppt_h</p:attrName>
                                        </p:attrNameLst>
                                      </p:cBhvr>
                                      <p:tavLst>
                                        <p:tav tm="0">
                                          <p:val>
                                            <p:fltVal val="0"/>
                                          </p:val>
                                        </p:tav>
                                        <p:tav tm="100000">
                                          <p:val>
                                            <p:strVal val="#ppt_h"/>
                                          </p:val>
                                        </p:tav>
                                      </p:tavLst>
                                    </p:anim>
                                    <p:anim calcmode="lin" valueType="num">
                                      <p:cBhvr>
                                        <p:cTn id="36" dur="2000" fill="hold"/>
                                        <p:tgtEl>
                                          <p:spTgt spid="7"/>
                                        </p:tgtEl>
                                        <p:attrNameLst>
                                          <p:attrName>ppt_x</p:attrName>
                                        </p:attrNameLst>
                                      </p:cBhvr>
                                      <p:tavLst>
                                        <p:tav tm="0">
                                          <p:val>
                                            <p:fltVal val="0.5"/>
                                          </p:val>
                                        </p:tav>
                                        <p:tav tm="100000">
                                          <p:val>
                                            <p:strVal val="#ppt_x"/>
                                          </p:val>
                                        </p:tav>
                                      </p:tavLst>
                                    </p:anim>
                                    <p:anim calcmode="lin" valueType="num">
                                      <p:cBhvr>
                                        <p:cTn id="37" dur="2000" fill="hold"/>
                                        <p:tgtEl>
                                          <p:spTgt spid="7"/>
                                        </p:tgtEl>
                                        <p:attrNameLst>
                                          <p:attrName>ppt_y</p:attrName>
                                        </p:attrNameLst>
                                      </p:cBhvr>
                                      <p:tavLst>
                                        <p:tav tm="0">
                                          <p:val>
                                            <p:fltVal val="0.5"/>
                                          </p:val>
                                        </p:tav>
                                        <p:tav tm="100000">
                                          <p:val>
                                            <p:strVal val="#ppt_y"/>
                                          </p:val>
                                        </p:tav>
                                      </p:tavLst>
                                    </p:anim>
                                  </p:childTnLst>
                                </p:cTn>
                              </p:par>
                              <p:par>
                                <p:cTn id="38" presetID="23" presetClass="entr" presetSubtype="528" fill="hold" grpId="0" nodeType="withEffect">
                                  <p:stCondLst>
                                    <p:cond delay="0"/>
                                  </p:stCondLst>
                                  <p:childTnLst>
                                    <p:set>
                                      <p:cBhvr>
                                        <p:cTn id="39" dur="1" fill="hold">
                                          <p:stCondLst>
                                            <p:cond delay="0"/>
                                          </p:stCondLst>
                                        </p:cTn>
                                        <p:tgtEl>
                                          <p:spTgt spid="8"/>
                                        </p:tgtEl>
                                        <p:attrNameLst>
                                          <p:attrName>style.visibility</p:attrName>
                                        </p:attrNameLst>
                                      </p:cBhvr>
                                      <p:to>
                                        <p:strVal val="visible"/>
                                      </p:to>
                                    </p:set>
                                    <p:anim calcmode="lin" valueType="num">
                                      <p:cBhvr>
                                        <p:cTn id="40" dur="2000" fill="hold"/>
                                        <p:tgtEl>
                                          <p:spTgt spid="8"/>
                                        </p:tgtEl>
                                        <p:attrNameLst>
                                          <p:attrName>ppt_w</p:attrName>
                                        </p:attrNameLst>
                                      </p:cBhvr>
                                      <p:tavLst>
                                        <p:tav tm="0">
                                          <p:val>
                                            <p:fltVal val="0"/>
                                          </p:val>
                                        </p:tav>
                                        <p:tav tm="100000">
                                          <p:val>
                                            <p:strVal val="#ppt_w"/>
                                          </p:val>
                                        </p:tav>
                                      </p:tavLst>
                                    </p:anim>
                                    <p:anim calcmode="lin" valueType="num">
                                      <p:cBhvr>
                                        <p:cTn id="41" dur="2000" fill="hold"/>
                                        <p:tgtEl>
                                          <p:spTgt spid="8"/>
                                        </p:tgtEl>
                                        <p:attrNameLst>
                                          <p:attrName>ppt_h</p:attrName>
                                        </p:attrNameLst>
                                      </p:cBhvr>
                                      <p:tavLst>
                                        <p:tav tm="0">
                                          <p:val>
                                            <p:fltVal val="0"/>
                                          </p:val>
                                        </p:tav>
                                        <p:tav tm="100000">
                                          <p:val>
                                            <p:strVal val="#ppt_h"/>
                                          </p:val>
                                        </p:tav>
                                      </p:tavLst>
                                    </p:anim>
                                    <p:anim calcmode="lin" valueType="num">
                                      <p:cBhvr>
                                        <p:cTn id="42" dur="2000" fill="hold"/>
                                        <p:tgtEl>
                                          <p:spTgt spid="8"/>
                                        </p:tgtEl>
                                        <p:attrNameLst>
                                          <p:attrName>ppt_x</p:attrName>
                                        </p:attrNameLst>
                                      </p:cBhvr>
                                      <p:tavLst>
                                        <p:tav tm="0">
                                          <p:val>
                                            <p:fltVal val="0.5"/>
                                          </p:val>
                                        </p:tav>
                                        <p:tav tm="100000">
                                          <p:val>
                                            <p:strVal val="#ppt_x"/>
                                          </p:val>
                                        </p:tav>
                                      </p:tavLst>
                                    </p:anim>
                                    <p:anim calcmode="lin" valueType="num">
                                      <p:cBhvr>
                                        <p:cTn id="43" dur="2000" fill="hold"/>
                                        <p:tgtEl>
                                          <p:spTgt spid="8"/>
                                        </p:tgtEl>
                                        <p:attrNameLst>
                                          <p:attrName>ppt_y</p:attrName>
                                        </p:attrNameLst>
                                      </p:cBhvr>
                                      <p:tavLst>
                                        <p:tav tm="0">
                                          <p:val>
                                            <p:fltVal val="0.5"/>
                                          </p:val>
                                        </p:tav>
                                        <p:tav tm="100000">
                                          <p:val>
                                            <p:strVal val="#ppt_y"/>
                                          </p:val>
                                        </p:tav>
                                      </p:tavLst>
                                    </p:anim>
                                  </p:childTnLst>
                                </p:cTn>
                              </p:par>
                              <p:par>
                                <p:cTn id="44" presetID="23" presetClass="entr" presetSubtype="528" fill="hold" grpId="0" nodeType="withEffect">
                                  <p:stCondLst>
                                    <p:cond delay="0"/>
                                  </p:stCondLst>
                                  <p:childTnLst>
                                    <p:set>
                                      <p:cBhvr>
                                        <p:cTn id="45" dur="1" fill="hold">
                                          <p:stCondLst>
                                            <p:cond delay="0"/>
                                          </p:stCondLst>
                                        </p:cTn>
                                        <p:tgtEl>
                                          <p:spTgt spid="9"/>
                                        </p:tgtEl>
                                        <p:attrNameLst>
                                          <p:attrName>style.visibility</p:attrName>
                                        </p:attrNameLst>
                                      </p:cBhvr>
                                      <p:to>
                                        <p:strVal val="visible"/>
                                      </p:to>
                                    </p:set>
                                    <p:anim calcmode="lin" valueType="num">
                                      <p:cBhvr>
                                        <p:cTn id="46" dur="2000" fill="hold"/>
                                        <p:tgtEl>
                                          <p:spTgt spid="9"/>
                                        </p:tgtEl>
                                        <p:attrNameLst>
                                          <p:attrName>ppt_w</p:attrName>
                                        </p:attrNameLst>
                                      </p:cBhvr>
                                      <p:tavLst>
                                        <p:tav tm="0">
                                          <p:val>
                                            <p:fltVal val="0"/>
                                          </p:val>
                                        </p:tav>
                                        <p:tav tm="100000">
                                          <p:val>
                                            <p:strVal val="#ppt_w"/>
                                          </p:val>
                                        </p:tav>
                                      </p:tavLst>
                                    </p:anim>
                                    <p:anim calcmode="lin" valueType="num">
                                      <p:cBhvr>
                                        <p:cTn id="47" dur="2000" fill="hold"/>
                                        <p:tgtEl>
                                          <p:spTgt spid="9"/>
                                        </p:tgtEl>
                                        <p:attrNameLst>
                                          <p:attrName>ppt_h</p:attrName>
                                        </p:attrNameLst>
                                      </p:cBhvr>
                                      <p:tavLst>
                                        <p:tav tm="0">
                                          <p:val>
                                            <p:fltVal val="0"/>
                                          </p:val>
                                        </p:tav>
                                        <p:tav tm="100000">
                                          <p:val>
                                            <p:strVal val="#ppt_h"/>
                                          </p:val>
                                        </p:tav>
                                      </p:tavLst>
                                    </p:anim>
                                    <p:anim calcmode="lin" valueType="num">
                                      <p:cBhvr>
                                        <p:cTn id="48" dur="2000" fill="hold"/>
                                        <p:tgtEl>
                                          <p:spTgt spid="9"/>
                                        </p:tgtEl>
                                        <p:attrNameLst>
                                          <p:attrName>ppt_x</p:attrName>
                                        </p:attrNameLst>
                                      </p:cBhvr>
                                      <p:tavLst>
                                        <p:tav tm="0">
                                          <p:val>
                                            <p:fltVal val="0.5"/>
                                          </p:val>
                                        </p:tav>
                                        <p:tav tm="100000">
                                          <p:val>
                                            <p:strVal val="#ppt_x"/>
                                          </p:val>
                                        </p:tav>
                                      </p:tavLst>
                                    </p:anim>
                                    <p:anim calcmode="lin" valueType="num">
                                      <p:cBhvr>
                                        <p:cTn id="49" dur="2000" fill="hold"/>
                                        <p:tgtEl>
                                          <p:spTgt spid="9"/>
                                        </p:tgtEl>
                                        <p:attrNameLst>
                                          <p:attrName>ppt_y</p:attrName>
                                        </p:attrNameLst>
                                      </p:cBhvr>
                                      <p:tavLst>
                                        <p:tav tm="0">
                                          <p:val>
                                            <p:fltVal val="0.5"/>
                                          </p:val>
                                        </p:tav>
                                        <p:tav tm="100000">
                                          <p:val>
                                            <p:strVal val="#ppt_y"/>
                                          </p:val>
                                        </p:tav>
                                      </p:tavLst>
                                    </p:anim>
                                  </p:childTnLst>
                                </p:cTn>
                              </p:par>
                              <p:par>
                                <p:cTn id="50" presetID="23" presetClass="entr" presetSubtype="528" fill="hold" grpId="0" nodeType="withEffect">
                                  <p:stCondLst>
                                    <p:cond delay="0"/>
                                  </p:stCondLst>
                                  <p:childTnLst>
                                    <p:set>
                                      <p:cBhvr>
                                        <p:cTn id="51" dur="1" fill="hold">
                                          <p:stCondLst>
                                            <p:cond delay="0"/>
                                          </p:stCondLst>
                                        </p:cTn>
                                        <p:tgtEl>
                                          <p:spTgt spid="10"/>
                                        </p:tgtEl>
                                        <p:attrNameLst>
                                          <p:attrName>style.visibility</p:attrName>
                                        </p:attrNameLst>
                                      </p:cBhvr>
                                      <p:to>
                                        <p:strVal val="visible"/>
                                      </p:to>
                                    </p:set>
                                    <p:anim calcmode="lin" valueType="num">
                                      <p:cBhvr>
                                        <p:cTn id="52" dur="2000" fill="hold"/>
                                        <p:tgtEl>
                                          <p:spTgt spid="10"/>
                                        </p:tgtEl>
                                        <p:attrNameLst>
                                          <p:attrName>ppt_w</p:attrName>
                                        </p:attrNameLst>
                                      </p:cBhvr>
                                      <p:tavLst>
                                        <p:tav tm="0">
                                          <p:val>
                                            <p:fltVal val="0"/>
                                          </p:val>
                                        </p:tav>
                                        <p:tav tm="100000">
                                          <p:val>
                                            <p:strVal val="#ppt_w"/>
                                          </p:val>
                                        </p:tav>
                                      </p:tavLst>
                                    </p:anim>
                                    <p:anim calcmode="lin" valueType="num">
                                      <p:cBhvr>
                                        <p:cTn id="53" dur="2000" fill="hold"/>
                                        <p:tgtEl>
                                          <p:spTgt spid="10"/>
                                        </p:tgtEl>
                                        <p:attrNameLst>
                                          <p:attrName>ppt_h</p:attrName>
                                        </p:attrNameLst>
                                      </p:cBhvr>
                                      <p:tavLst>
                                        <p:tav tm="0">
                                          <p:val>
                                            <p:fltVal val="0"/>
                                          </p:val>
                                        </p:tav>
                                        <p:tav tm="100000">
                                          <p:val>
                                            <p:strVal val="#ppt_h"/>
                                          </p:val>
                                        </p:tav>
                                      </p:tavLst>
                                    </p:anim>
                                    <p:anim calcmode="lin" valueType="num">
                                      <p:cBhvr>
                                        <p:cTn id="54" dur="2000" fill="hold"/>
                                        <p:tgtEl>
                                          <p:spTgt spid="10"/>
                                        </p:tgtEl>
                                        <p:attrNameLst>
                                          <p:attrName>ppt_x</p:attrName>
                                        </p:attrNameLst>
                                      </p:cBhvr>
                                      <p:tavLst>
                                        <p:tav tm="0">
                                          <p:val>
                                            <p:fltVal val="0.5"/>
                                          </p:val>
                                        </p:tav>
                                        <p:tav tm="100000">
                                          <p:val>
                                            <p:strVal val="#ppt_x"/>
                                          </p:val>
                                        </p:tav>
                                      </p:tavLst>
                                    </p:anim>
                                    <p:anim calcmode="lin" valueType="num">
                                      <p:cBhvr>
                                        <p:cTn id="55" dur="2000" fill="hold"/>
                                        <p:tgtEl>
                                          <p:spTgt spid="10"/>
                                        </p:tgtEl>
                                        <p:attrNameLst>
                                          <p:attrName>ppt_y</p:attrName>
                                        </p:attrNameLst>
                                      </p:cBhvr>
                                      <p:tavLst>
                                        <p:tav tm="0">
                                          <p:val>
                                            <p:fltVal val="0.5"/>
                                          </p:val>
                                        </p:tav>
                                        <p:tav tm="100000">
                                          <p:val>
                                            <p:strVal val="#ppt_y"/>
                                          </p:val>
                                        </p:tav>
                                      </p:tavLst>
                                    </p:anim>
                                  </p:childTnLst>
                                </p:cTn>
                              </p:par>
                              <p:par>
                                <p:cTn id="56" presetID="23" presetClass="entr" presetSubtype="528" fill="hold" grpId="0" nodeType="withEffect">
                                  <p:stCondLst>
                                    <p:cond delay="0"/>
                                  </p:stCondLst>
                                  <p:childTnLst>
                                    <p:set>
                                      <p:cBhvr>
                                        <p:cTn id="57" dur="1" fill="hold">
                                          <p:stCondLst>
                                            <p:cond delay="0"/>
                                          </p:stCondLst>
                                        </p:cTn>
                                        <p:tgtEl>
                                          <p:spTgt spid="11"/>
                                        </p:tgtEl>
                                        <p:attrNameLst>
                                          <p:attrName>style.visibility</p:attrName>
                                        </p:attrNameLst>
                                      </p:cBhvr>
                                      <p:to>
                                        <p:strVal val="visible"/>
                                      </p:to>
                                    </p:set>
                                    <p:anim calcmode="lin" valueType="num">
                                      <p:cBhvr>
                                        <p:cTn id="58" dur="2000" fill="hold"/>
                                        <p:tgtEl>
                                          <p:spTgt spid="11"/>
                                        </p:tgtEl>
                                        <p:attrNameLst>
                                          <p:attrName>ppt_w</p:attrName>
                                        </p:attrNameLst>
                                      </p:cBhvr>
                                      <p:tavLst>
                                        <p:tav tm="0">
                                          <p:val>
                                            <p:fltVal val="0"/>
                                          </p:val>
                                        </p:tav>
                                        <p:tav tm="100000">
                                          <p:val>
                                            <p:strVal val="#ppt_w"/>
                                          </p:val>
                                        </p:tav>
                                      </p:tavLst>
                                    </p:anim>
                                    <p:anim calcmode="lin" valueType="num">
                                      <p:cBhvr>
                                        <p:cTn id="59" dur="2000" fill="hold"/>
                                        <p:tgtEl>
                                          <p:spTgt spid="11"/>
                                        </p:tgtEl>
                                        <p:attrNameLst>
                                          <p:attrName>ppt_h</p:attrName>
                                        </p:attrNameLst>
                                      </p:cBhvr>
                                      <p:tavLst>
                                        <p:tav tm="0">
                                          <p:val>
                                            <p:fltVal val="0"/>
                                          </p:val>
                                        </p:tav>
                                        <p:tav tm="100000">
                                          <p:val>
                                            <p:strVal val="#ppt_h"/>
                                          </p:val>
                                        </p:tav>
                                      </p:tavLst>
                                    </p:anim>
                                    <p:anim calcmode="lin" valueType="num">
                                      <p:cBhvr>
                                        <p:cTn id="60" dur="2000" fill="hold"/>
                                        <p:tgtEl>
                                          <p:spTgt spid="11"/>
                                        </p:tgtEl>
                                        <p:attrNameLst>
                                          <p:attrName>ppt_x</p:attrName>
                                        </p:attrNameLst>
                                      </p:cBhvr>
                                      <p:tavLst>
                                        <p:tav tm="0">
                                          <p:val>
                                            <p:fltVal val="0.5"/>
                                          </p:val>
                                        </p:tav>
                                        <p:tav tm="100000">
                                          <p:val>
                                            <p:strVal val="#ppt_x"/>
                                          </p:val>
                                        </p:tav>
                                      </p:tavLst>
                                    </p:anim>
                                    <p:anim calcmode="lin" valueType="num">
                                      <p:cBhvr>
                                        <p:cTn id="61" dur="2000" fill="hold"/>
                                        <p:tgtEl>
                                          <p:spTgt spid="11"/>
                                        </p:tgtEl>
                                        <p:attrNameLst>
                                          <p:attrName>ppt_y</p:attrName>
                                        </p:attrNameLst>
                                      </p:cBhvr>
                                      <p:tavLst>
                                        <p:tav tm="0">
                                          <p:val>
                                            <p:fltVal val="0.5"/>
                                          </p:val>
                                        </p:tav>
                                        <p:tav tm="100000">
                                          <p:val>
                                            <p:strVal val="#ppt_y"/>
                                          </p:val>
                                        </p:tav>
                                      </p:tavLst>
                                    </p:anim>
                                  </p:childTnLst>
                                </p:cTn>
                              </p:par>
                              <p:par>
                                <p:cTn id="62" presetID="23" presetClass="entr" presetSubtype="528" fill="hold" grpId="0" nodeType="withEffect">
                                  <p:stCondLst>
                                    <p:cond delay="0"/>
                                  </p:stCondLst>
                                  <p:childTnLst>
                                    <p:set>
                                      <p:cBhvr>
                                        <p:cTn id="63" dur="1" fill="hold">
                                          <p:stCondLst>
                                            <p:cond delay="0"/>
                                          </p:stCondLst>
                                        </p:cTn>
                                        <p:tgtEl>
                                          <p:spTgt spid="12"/>
                                        </p:tgtEl>
                                        <p:attrNameLst>
                                          <p:attrName>style.visibility</p:attrName>
                                        </p:attrNameLst>
                                      </p:cBhvr>
                                      <p:to>
                                        <p:strVal val="visible"/>
                                      </p:to>
                                    </p:set>
                                    <p:anim calcmode="lin" valueType="num">
                                      <p:cBhvr>
                                        <p:cTn id="64" dur="2000" fill="hold"/>
                                        <p:tgtEl>
                                          <p:spTgt spid="12"/>
                                        </p:tgtEl>
                                        <p:attrNameLst>
                                          <p:attrName>ppt_w</p:attrName>
                                        </p:attrNameLst>
                                      </p:cBhvr>
                                      <p:tavLst>
                                        <p:tav tm="0">
                                          <p:val>
                                            <p:fltVal val="0"/>
                                          </p:val>
                                        </p:tav>
                                        <p:tav tm="100000">
                                          <p:val>
                                            <p:strVal val="#ppt_w"/>
                                          </p:val>
                                        </p:tav>
                                      </p:tavLst>
                                    </p:anim>
                                    <p:anim calcmode="lin" valueType="num">
                                      <p:cBhvr>
                                        <p:cTn id="65" dur="2000" fill="hold"/>
                                        <p:tgtEl>
                                          <p:spTgt spid="12"/>
                                        </p:tgtEl>
                                        <p:attrNameLst>
                                          <p:attrName>ppt_h</p:attrName>
                                        </p:attrNameLst>
                                      </p:cBhvr>
                                      <p:tavLst>
                                        <p:tav tm="0">
                                          <p:val>
                                            <p:fltVal val="0"/>
                                          </p:val>
                                        </p:tav>
                                        <p:tav tm="100000">
                                          <p:val>
                                            <p:strVal val="#ppt_h"/>
                                          </p:val>
                                        </p:tav>
                                      </p:tavLst>
                                    </p:anim>
                                    <p:anim calcmode="lin" valueType="num">
                                      <p:cBhvr>
                                        <p:cTn id="66" dur="2000" fill="hold"/>
                                        <p:tgtEl>
                                          <p:spTgt spid="12"/>
                                        </p:tgtEl>
                                        <p:attrNameLst>
                                          <p:attrName>ppt_x</p:attrName>
                                        </p:attrNameLst>
                                      </p:cBhvr>
                                      <p:tavLst>
                                        <p:tav tm="0">
                                          <p:val>
                                            <p:fltVal val="0.5"/>
                                          </p:val>
                                        </p:tav>
                                        <p:tav tm="100000">
                                          <p:val>
                                            <p:strVal val="#ppt_x"/>
                                          </p:val>
                                        </p:tav>
                                      </p:tavLst>
                                    </p:anim>
                                    <p:anim calcmode="lin" valueType="num">
                                      <p:cBhvr>
                                        <p:cTn id="67" dur="2000" fill="hold"/>
                                        <p:tgtEl>
                                          <p:spTgt spid="12"/>
                                        </p:tgtEl>
                                        <p:attrNameLst>
                                          <p:attrName>ppt_y</p:attrName>
                                        </p:attrNameLst>
                                      </p:cBhvr>
                                      <p:tavLst>
                                        <p:tav tm="0">
                                          <p:val>
                                            <p:fltVal val="0.5"/>
                                          </p:val>
                                        </p:tav>
                                        <p:tav tm="100000">
                                          <p:val>
                                            <p:strVal val="#ppt_y"/>
                                          </p:val>
                                        </p:tav>
                                      </p:tavLst>
                                    </p:anim>
                                  </p:childTnLst>
                                </p:cTn>
                              </p:par>
                              <p:par>
                                <p:cTn id="68" presetID="23" presetClass="entr" presetSubtype="528" fill="hold" grpId="0" nodeType="withEffect">
                                  <p:stCondLst>
                                    <p:cond delay="0"/>
                                  </p:stCondLst>
                                  <p:childTnLst>
                                    <p:set>
                                      <p:cBhvr>
                                        <p:cTn id="69" dur="1" fill="hold">
                                          <p:stCondLst>
                                            <p:cond delay="0"/>
                                          </p:stCondLst>
                                        </p:cTn>
                                        <p:tgtEl>
                                          <p:spTgt spid="13"/>
                                        </p:tgtEl>
                                        <p:attrNameLst>
                                          <p:attrName>style.visibility</p:attrName>
                                        </p:attrNameLst>
                                      </p:cBhvr>
                                      <p:to>
                                        <p:strVal val="visible"/>
                                      </p:to>
                                    </p:set>
                                    <p:anim calcmode="lin" valueType="num">
                                      <p:cBhvr>
                                        <p:cTn id="70" dur="2000" fill="hold"/>
                                        <p:tgtEl>
                                          <p:spTgt spid="13"/>
                                        </p:tgtEl>
                                        <p:attrNameLst>
                                          <p:attrName>ppt_w</p:attrName>
                                        </p:attrNameLst>
                                      </p:cBhvr>
                                      <p:tavLst>
                                        <p:tav tm="0">
                                          <p:val>
                                            <p:fltVal val="0"/>
                                          </p:val>
                                        </p:tav>
                                        <p:tav tm="100000">
                                          <p:val>
                                            <p:strVal val="#ppt_w"/>
                                          </p:val>
                                        </p:tav>
                                      </p:tavLst>
                                    </p:anim>
                                    <p:anim calcmode="lin" valueType="num">
                                      <p:cBhvr>
                                        <p:cTn id="71" dur="2000" fill="hold"/>
                                        <p:tgtEl>
                                          <p:spTgt spid="13"/>
                                        </p:tgtEl>
                                        <p:attrNameLst>
                                          <p:attrName>ppt_h</p:attrName>
                                        </p:attrNameLst>
                                      </p:cBhvr>
                                      <p:tavLst>
                                        <p:tav tm="0">
                                          <p:val>
                                            <p:fltVal val="0"/>
                                          </p:val>
                                        </p:tav>
                                        <p:tav tm="100000">
                                          <p:val>
                                            <p:strVal val="#ppt_h"/>
                                          </p:val>
                                        </p:tav>
                                      </p:tavLst>
                                    </p:anim>
                                    <p:anim calcmode="lin" valueType="num">
                                      <p:cBhvr>
                                        <p:cTn id="72" dur="2000" fill="hold"/>
                                        <p:tgtEl>
                                          <p:spTgt spid="13"/>
                                        </p:tgtEl>
                                        <p:attrNameLst>
                                          <p:attrName>ppt_x</p:attrName>
                                        </p:attrNameLst>
                                      </p:cBhvr>
                                      <p:tavLst>
                                        <p:tav tm="0">
                                          <p:val>
                                            <p:fltVal val="0.5"/>
                                          </p:val>
                                        </p:tav>
                                        <p:tav tm="100000">
                                          <p:val>
                                            <p:strVal val="#ppt_x"/>
                                          </p:val>
                                        </p:tav>
                                      </p:tavLst>
                                    </p:anim>
                                    <p:anim calcmode="lin" valueType="num">
                                      <p:cBhvr>
                                        <p:cTn id="73" dur="2000" fill="hold"/>
                                        <p:tgtEl>
                                          <p:spTgt spid="13"/>
                                        </p:tgtEl>
                                        <p:attrNameLst>
                                          <p:attrName>ppt_y</p:attrName>
                                        </p:attrNameLst>
                                      </p:cBhvr>
                                      <p:tavLst>
                                        <p:tav tm="0">
                                          <p:val>
                                            <p:fltVal val="0.5"/>
                                          </p:val>
                                        </p:tav>
                                        <p:tav tm="100000">
                                          <p:val>
                                            <p:strVal val="#ppt_y"/>
                                          </p:val>
                                        </p:tav>
                                      </p:tavLst>
                                    </p:anim>
                                  </p:childTnLst>
                                </p:cTn>
                              </p:par>
                              <p:par>
                                <p:cTn id="74" presetID="23" presetClass="entr" presetSubtype="528" fill="hold" grpId="0" nodeType="withEffect">
                                  <p:stCondLst>
                                    <p:cond delay="0"/>
                                  </p:stCondLst>
                                  <p:childTnLst>
                                    <p:set>
                                      <p:cBhvr>
                                        <p:cTn id="75" dur="1" fill="hold">
                                          <p:stCondLst>
                                            <p:cond delay="0"/>
                                          </p:stCondLst>
                                        </p:cTn>
                                        <p:tgtEl>
                                          <p:spTgt spid="14"/>
                                        </p:tgtEl>
                                        <p:attrNameLst>
                                          <p:attrName>style.visibility</p:attrName>
                                        </p:attrNameLst>
                                      </p:cBhvr>
                                      <p:to>
                                        <p:strVal val="visible"/>
                                      </p:to>
                                    </p:set>
                                    <p:anim calcmode="lin" valueType="num">
                                      <p:cBhvr>
                                        <p:cTn id="76" dur="2000" fill="hold"/>
                                        <p:tgtEl>
                                          <p:spTgt spid="14"/>
                                        </p:tgtEl>
                                        <p:attrNameLst>
                                          <p:attrName>ppt_w</p:attrName>
                                        </p:attrNameLst>
                                      </p:cBhvr>
                                      <p:tavLst>
                                        <p:tav tm="0">
                                          <p:val>
                                            <p:fltVal val="0"/>
                                          </p:val>
                                        </p:tav>
                                        <p:tav tm="100000">
                                          <p:val>
                                            <p:strVal val="#ppt_w"/>
                                          </p:val>
                                        </p:tav>
                                      </p:tavLst>
                                    </p:anim>
                                    <p:anim calcmode="lin" valueType="num">
                                      <p:cBhvr>
                                        <p:cTn id="77" dur="2000" fill="hold"/>
                                        <p:tgtEl>
                                          <p:spTgt spid="14"/>
                                        </p:tgtEl>
                                        <p:attrNameLst>
                                          <p:attrName>ppt_h</p:attrName>
                                        </p:attrNameLst>
                                      </p:cBhvr>
                                      <p:tavLst>
                                        <p:tav tm="0">
                                          <p:val>
                                            <p:fltVal val="0"/>
                                          </p:val>
                                        </p:tav>
                                        <p:tav tm="100000">
                                          <p:val>
                                            <p:strVal val="#ppt_h"/>
                                          </p:val>
                                        </p:tav>
                                      </p:tavLst>
                                    </p:anim>
                                    <p:anim calcmode="lin" valueType="num">
                                      <p:cBhvr>
                                        <p:cTn id="78" dur="2000" fill="hold"/>
                                        <p:tgtEl>
                                          <p:spTgt spid="14"/>
                                        </p:tgtEl>
                                        <p:attrNameLst>
                                          <p:attrName>ppt_x</p:attrName>
                                        </p:attrNameLst>
                                      </p:cBhvr>
                                      <p:tavLst>
                                        <p:tav tm="0">
                                          <p:val>
                                            <p:fltVal val="0.5"/>
                                          </p:val>
                                        </p:tav>
                                        <p:tav tm="100000">
                                          <p:val>
                                            <p:strVal val="#ppt_x"/>
                                          </p:val>
                                        </p:tav>
                                      </p:tavLst>
                                    </p:anim>
                                    <p:anim calcmode="lin" valueType="num">
                                      <p:cBhvr>
                                        <p:cTn id="79" dur="2000" fill="hold"/>
                                        <p:tgtEl>
                                          <p:spTgt spid="14"/>
                                        </p:tgtEl>
                                        <p:attrNameLst>
                                          <p:attrName>ppt_y</p:attrName>
                                        </p:attrNameLst>
                                      </p:cBhvr>
                                      <p:tavLst>
                                        <p:tav tm="0">
                                          <p:val>
                                            <p:fltVal val="0.5"/>
                                          </p:val>
                                        </p:tav>
                                        <p:tav tm="100000">
                                          <p:val>
                                            <p:strVal val="#ppt_y"/>
                                          </p:val>
                                        </p:tav>
                                      </p:tavLst>
                                    </p:anim>
                                  </p:childTnLst>
                                </p:cTn>
                              </p:par>
                              <p:par>
                                <p:cTn id="80" presetID="8" presetClass="emph" presetSubtype="0" fill="hold" grpId="1" nodeType="withEffect">
                                  <p:stCondLst>
                                    <p:cond delay="0"/>
                                  </p:stCondLst>
                                  <p:childTnLst>
                                    <p:animRot by="21600000">
                                      <p:cBhvr>
                                        <p:cTn id="81" dur="2000" fill="hold"/>
                                        <p:tgtEl>
                                          <p:spTgt spid="3"/>
                                        </p:tgtEl>
                                        <p:attrNameLst>
                                          <p:attrName>r</p:attrName>
                                        </p:attrNameLst>
                                      </p:cBhvr>
                                    </p:animRot>
                                  </p:childTnLst>
                                </p:cTn>
                              </p:par>
                              <p:par>
                                <p:cTn id="82" presetID="8" presetClass="emph" presetSubtype="0" fill="hold" grpId="1" nodeType="withEffect">
                                  <p:stCondLst>
                                    <p:cond delay="0"/>
                                  </p:stCondLst>
                                  <p:childTnLst>
                                    <p:animRot by="21600000">
                                      <p:cBhvr>
                                        <p:cTn id="83" dur="2000" fill="hold"/>
                                        <p:tgtEl>
                                          <p:spTgt spid="4"/>
                                        </p:tgtEl>
                                        <p:attrNameLst>
                                          <p:attrName>r</p:attrName>
                                        </p:attrNameLst>
                                      </p:cBhvr>
                                    </p:animRot>
                                  </p:childTnLst>
                                </p:cTn>
                              </p:par>
                              <p:par>
                                <p:cTn id="84" presetID="8" presetClass="emph" presetSubtype="0" fill="hold" grpId="1" nodeType="withEffect">
                                  <p:stCondLst>
                                    <p:cond delay="0"/>
                                  </p:stCondLst>
                                  <p:childTnLst>
                                    <p:animRot by="21600000">
                                      <p:cBhvr>
                                        <p:cTn id="85" dur="2000" fill="hold"/>
                                        <p:tgtEl>
                                          <p:spTgt spid="5"/>
                                        </p:tgtEl>
                                        <p:attrNameLst>
                                          <p:attrName>r</p:attrName>
                                        </p:attrNameLst>
                                      </p:cBhvr>
                                    </p:animRot>
                                  </p:childTnLst>
                                </p:cTn>
                              </p:par>
                              <p:par>
                                <p:cTn id="86" presetID="8" presetClass="emph" presetSubtype="0" fill="hold" grpId="1" nodeType="withEffect">
                                  <p:stCondLst>
                                    <p:cond delay="0"/>
                                  </p:stCondLst>
                                  <p:childTnLst>
                                    <p:animRot by="21600000">
                                      <p:cBhvr>
                                        <p:cTn id="87" dur="2000" fill="hold"/>
                                        <p:tgtEl>
                                          <p:spTgt spid="6"/>
                                        </p:tgtEl>
                                        <p:attrNameLst>
                                          <p:attrName>r</p:attrName>
                                        </p:attrNameLst>
                                      </p:cBhvr>
                                    </p:animRot>
                                  </p:childTnLst>
                                </p:cTn>
                              </p:par>
                              <p:par>
                                <p:cTn id="88" presetID="8" presetClass="emph" presetSubtype="0" fill="hold" grpId="1" nodeType="withEffect">
                                  <p:stCondLst>
                                    <p:cond delay="0"/>
                                  </p:stCondLst>
                                  <p:childTnLst>
                                    <p:animRot by="21600000">
                                      <p:cBhvr>
                                        <p:cTn id="89" dur="2000" fill="hold"/>
                                        <p:tgtEl>
                                          <p:spTgt spid="7"/>
                                        </p:tgtEl>
                                        <p:attrNameLst>
                                          <p:attrName>r</p:attrName>
                                        </p:attrNameLst>
                                      </p:cBhvr>
                                    </p:animRot>
                                  </p:childTnLst>
                                </p:cTn>
                              </p:par>
                              <p:par>
                                <p:cTn id="90" presetID="8" presetClass="emph" presetSubtype="0" fill="hold" grpId="1" nodeType="withEffect">
                                  <p:stCondLst>
                                    <p:cond delay="0"/>
                                  </p:stCondLst>
                                  <p:childTnLst>
                                    <p:animRot by="21600000">
                                      <p:cBhvr>
                                        <p:cTn id="91" dur="2000" fill="hold"/>
                                        <p:tgtEl>
                                          <p:spTgt spid="8"/>
                                        </p:tgtEl>
                                        <p:attrNameLst>
                                          <p:attrName>r</p:attrName>
                                        </p:attrNameLst>
                                      </p:cBhvr>
                                    </p:animRot>
                                  </p:childTnLst>
                                </p:cTn>
                              </p:par>
                              <p:par>
                                <p:cTn id="92" presetID="8" presetClass="emph" presetSubtype="0" fill="hold" grpId="1" nodeType="withEffect">
                                  <p:stCondLst>
                                    <p:cond delay="0"/>
                                  </p:stCondLst>
                                  <p:childTnLst>
                                    <p:animRot by="21600000">
                                      <p:cBhvr>
                                        <p:cTn id="93" dur="2000" fill="hold"/>
                                        <p:tgtEl>
                                          <p:spTgt spid="9"/>
                                        </p:tgtEl>
                                        <p:attrNameLst>
                                          <p:attrName>r</p:attrName>
                                        </p:attrNameLst>
                                      </p:cBhvr>
                                    </p:animRot>
                                  </p:childTnLst>
                                </p:cTn>
                              </p:par>
                              <p:par>
                                <p:cTn id="94" presetID="8" presetClass="emph" presetSubtype="0" fill="hold" grpId="1" nodeType="withEffect">
                                  <p:stCondLst>
                                    <p:cond delay="0"/>
                                  </p:stCondLst>
                                  <p:childTnLst>
                                    <p:animRot by="21600000">
                                      <p:cBhvr>
                                        <p:cTn id="95" dur="2000" fill="hold"/>
                                        <p:tgtEl>
                                          <p:spTgt spid="10"/>
                                        </p:tgtEl>
                                        <p:attrNameLst>
                                          <p:attrName>r</p:attrName>
                                        </p:attrNameLst>
                                      </p:cBhvr>
                                    </p:animRot>
                                  </p:childTnLst>
                                </p:cTn>
                              </p:par>
                              <p:par>
                                <p:cTn id="96" presetID="8" presetClass="emph" presetSubtype="0" fill="hold" grpId="1" nodeType="withEffect">
                                  <p:stCondLst>
                                    <p:cond delay="0"/>
                                  </p:stCondLst>
                                  <p:childTnLst>
                                    <p:animRot by="21600000">
                                      <p:cBhvr>
                                        <p:cTn id="97" dur="2000" fill="hold"/>
                                        <p:tgtEl>
                                          <p:spTgt spid="11"/>
                                        </p:tgtEl>
                                        <p:attrNameLst>
                                          <p:attrName>r</p:attrName>
                                        </p:attrNameLst>
                                      </p:cBhvr>
                                    </p:animRot>
                                  </p:childTnLst>
                                </p:cTn>
                              </p:par>
                              <p:par>
                                <p:cTn id="98" presetID="8" presetClass="emph" presetSubtype="0" fill="hold" grpId="1" nodeType="withEffect">
                                  <p:stCondLst>
                                    <p:cond delay="0"/>
                                  </p:stCondLst>
                                  <p:childTnLst>
                                    <p:animRot by="21600000">
                                      <p:cBhvr>
                                        <p:cTn id="99" dur="2000" fill="hold"/>
                                        <p:tgtEl>
                                          <p:spTgt spid="12"/>
                                        </p:tgtEl>
                                        <p:attrNameLst>
                                          <p:attrName>r</p:attrName>
                                        </p:attrNameLst>
                                      </p:cBhvr>
                                    </p:animRot>
                                  </p:childTnLst>
                                </p:cTn>
                              </p:par>
                              <p:par>
                                <p:cTn id="100" presetID="8" presetClass="emph" presetSubtype="0" fill="hold" grpId="1" nodeType="withEffect">
                                  <p:stCondLst>
                                    <p:cond delay="0"/>
                                  </p:stCondLst>
                                  <p:childTnLst>
                                    <p:animRot by="21600000">
                                      <p:cBhvr>
                                        <p:cTn id="101" dur="2000" fill="hold"/>
                                        <p:tgtEl>
                                          <p:spTgt spid="13"/>
                                        </p:tgtEl>
                                        <p:attrNameLst>
                                          <p:attrName>r</p:attrName>
                                        </p:attrNameLst>
                                      </p:cBhvr>
                                    </p:animRot>
                                  </p:childTnLst>
                                </p:cTn>
                              </p:par>
                              <p:par>
                                <p:cTn id="102" presetID="8" presetClass="emph" presetSubtype="0" fill="hold" grpId="1" nodeType="withEffect">
                                  <p:stCondLst>
                                    <p:cond delay="0"/>
                                  </p:stCondLst>
                                  <p:childTnLst>
                                    <p:animRot by="21600000">
                                      <p:cBhvr>
                                        <p:cTn id="103" dur="2000" fill="hold"/>
                                        <p:tgtEl>
                                          <p:spTgt spid="14"/>
                                        </p:tgtEl>
                                        <p:attrNameLst>
                                          <p:attrName>r</p:attrName>
                                        </p:attrNameLst>
                                      </p:cBhvr>
                                    </p:animRot>
                                  </p:childTnLst>
                                </p:cTn>
                              </p:par>
                            </p:childTnLst>
                          </p:cTn>
                        </p:par>
                        <p:par>
                          <p:cTn id="104" fill="hold">
                            <p:stCondLst>
                              <p:cond delay="2000"/>
                            </p:stCondLst>
                            <p:childTnLst>
                              <p:par>
                                <p:cTn id="105" presetID="23" presetClass="exit" presetSubtype="544" fill="hold" grpId="2" nodeType="afterEffect">
                                  <p:stCondLst>
                                    <p:cond delay="0"/>
                                  </p:stCondLst>
                                  <p:childTnLst>
                                    <p:anim calcmode="lin" valueType="num">
                                      <p:cBhvr>
                                        <p:cTn id="106" dur="2000"/>
                                        <p:tgtEl>
                                          <p:spTgt spid="3"/>
                                        </p:tgtEl>
                                        <p:attrNameLst>
                                          <p:attrName>ppt_w</p:attrName>
                                        </p:attrNameLst>
                                      </p:cBhvr>
                                      <p:tavLst>
                                        <p:tav tm="0">
                                          <p:val>
                                            <p:strVal val="ppt_w"/>
                                          </p:val>
                                        </p:tav>
                                        <p:tav tm="100000">
                                          <p:val>
                                            <p:fltVal val="0"/>
                                          </p:val>
                                        </p:tav>
                                      </p:tavLst>
                                    </p:anim>
                                    <p:anim calcmode="lin" valueType="num">
                                      <p:cBhvr>
                                        <p:cTn id="107" dur="2000"/>
                                        <p:tgtEl>
                                          <p:spTgt spid="3"/>
                                        </p:tgtEl>
                                        <p:attrNameLst>
                                          <p:attrName>ppt_h</p:attrName>
                                        </p:attrNameLst>
                                      </p:cBhvr>
                                      <p:tavLst>
                                        <p:tav tm="0">
                                          <p:val>
                                            <p:strVal val="ppt_h"/>
                                          </p:val>
                                        </p:tav>
                                        <p:tav tm="100000">
                                          <p:val>
                                            <p:fltVal val="0"/>
                                          </p:val>
                                        </p:tav>
                                      </p:tavLst>
                                    </p:anim>
                                    <p:anim calcmode="lin" valueType="num">
                                      <p:cBhvr>
                                        <p:cTn id="108" dur="2000"/>
                                        <p:tgtEl>
                                          <p:spTgt spid="3"/>
                                        </p:tgtEl>
                                        <p:attrNameLst>
                                          <p:attrName>ppt_x</p:attrName>
                                        </p:attrNameLst>
                                      </p:cBhvr>
                                      <p:tavLst>
                                        <p:tav tm="0">
                                          <p:val>
                                            <p:strVal val="ppt_x"/>
                                          </p:val>
                                        </p:tav>
                                        <p:tav tm="100000">
                                          <p:val>
                                            <p:fltVal val="0.5"/>
                                          </p:val>
                                        </p:tav>
                                      </p:tavLst>
                                    </p:anim>
                                    <p:anim calcmode="lin" valueType="num">
                                      <p:cBhvr>
                                        <p:cTn id="109" dur="2000"/>
                                        <p:tgtEl>
                                          <p:spTgt spid="3"/>
                                        </p:tgtEl>
                                        <p:attrNameLst>
                                          <p:attrName>ppt_y</p:attrName>
                                        </p:attrNameLst>
                                      </p:cBhvr>
                                      <p:tavLst>
                                        <p:tav tm="0">
                                          <p:val>
                                            <p:strVal val="ppt_y"/>
                                          </p:val>
                                        </p:tav>
                                        <p:tav tm="100000">
                                          <p:val>
                                            <p:fltVal val="0.5"/>
                                          </p:val>
                                        </p:tav>
                                      </p:tavLst>
                                    </p:anim>
                                    <p:set>
                                      <p:cBhvr>
                                        <p:cTn id="110" dur="1" fill="hold">
                                          <p:stCondLst>
                                            <p:cond delay="1999"/>
                                          </p:stCondLst>
                                        </p:cTn>
                                        <p:tgtEl>
                                          <p:spTgt spid="3"/>
                                        </p:tgtEl>
                                        <p:attrNameLst>
                                          <p:attrName>style.visibility</p:attrName>
                                        </p:attrNameLst>
                                      </p:cBhvr>
                                      <p:to>
                                        <p:strVal val="hidden"/>
                                      </p:to>
                                    </p:set>
                                  </p:childTnLst>
                                </p:cTn>
                              </p:par>
                              <p:par>
                                <p:cTn id="111" presetID="23" presetClass="exit" presetSubtype="544" fill="hold" grpId="2" nodeType="withEffect">
                                  <p:stCondLst>
                                    <p:cond delay="0"/>
                                  </p:stCondLst>
                                  <p:childTnLst>
                                    <p:anim calcmode="lin" valueType="num">
                                      <p:cBhvr>
                                        <p:cTn id="112" dur="2000"/>
                                        <p:tgtEl>
                                          <p:spTgt spid="4"/>
                                        </p:tgtEl>
                                        <p:attrNameLst>
                                          <p:attrName>ppt_w</p:attrName>
                                        </p:attrNameLst>
                                      </p:cBhvr>
                                      <p:tavLst>
                                        <p:tav tm="0">
                                          <p:val>
                                            <p:strVal val="ppt_w"/>
                                          </p:val>
                                        </p:tav>
                                        <p:tav tm="100000">
                                          <p:val>
                                            <p:fltVal val="0"/>
                                          </p:val>
                                        </p:tav>
                                      </p:tavLst>
                                    </p:anim>
                                    <p:anim calcmode="lin" valueType="num">
                                      <p:cBhvr>
                                        <p:cTn id="113" dur="2000"/>
                                        <p:tgtEl>
                                          <p:spTgt spid="4"/>
                                        </p:tgtEl>
                                        <p:attrNameLst>
                                          <p:attrName>ppt_h</p:attrName>
                                        </p:attrNameLst>
                                      </p:cBhvr>
                                      <p:tavLst>
                                        <p:tav tm="0">
                                          <p:val>
                                            <p:strVal val="ppt_h"/>
                                          </p:val>
                                        </p:tav>
                                        <p:tav tm="100000">
                                          <p:val>
                                            <p:fltVal val="0"/>
                                          </p:val>
                                        </p:tav>
                                      </p:tavLst>
                                    </p:anim>
                                    <p:anim calcmode="lin" valueType="num">
                                      <p:cBhvr>
                                        <p:cTn id="114" dur="2000"/>
                                        <p:tgtEl>
                                          <p:spTgt spid="4"/>
                                        </p:tgtEl>
                                        <p:attrNameLst>
                                          <p:attrName>ppt_x</p:attrName>
                                        </p:attrNameLst>
                                      </p:cBhvr>
                                      <p:tavLst>
                                        <p:tav tm="0">
                                          <p:val>
                                            <p:strVal val="ppt_x"/>
                                          </p:val>
                                        </p:tav>
                                        <p:tav tm="100000">
                                          <p:val>
                                            <p:fltVal val="0.5"/>
                                          </p:val>
                                        </p:tav>
                                      </p:tavLst>
                                    </p:anim>
                                    <p:anim calcmode="lin" valueType="num">
                                      <p:cBhvr>
                                        <p:cTn id="115" dur="2000"/>
                                        <p:tgtEl>
                                          <p:spTgt spid="4"/>
                                        </p:tgtEl>
                                        <p:attrNameLst>
                                          <p:attrName>ppt_y</p:attrName>
                                        </p:attrNameLst>
                                      </p:cBhvr>
                                      <p:tavLst>
                                        <p:tav tm="0">
                                          <p:val>
                                            <p:strVal val="ppt_y"/>
                                          </p:val>
                                        </p:tav>
                                        <p:tav tm="100000">
                                          <p:val>
                                            <p:fltVal val="0.5"/>
                                          </p:val>
                                        </p:tav>
                                      </p:tavLst>
                                    </p:anim>
                                    <p:set>
                                      <p:cBhvr>
                                        <p:cTn id="116" dur="1" fill="hold">
                                          <p:stCondLst>
                                            <p:cond delay="1999"/>
                                          </p:stCondLst>
                                        </p:cTn>
                                        <p:tgtEl>
                                          <p:spTgt spid="4"/>
                                        </p:tgtEl>
                                        <p:attrNameLst>
                                          <p:attrName>style.visibility</p:attrName>
                                        </p:attrNameLst>
                                      </p:cBhvr>
                                      <p:to>
                                        <p:strVal val="hidden"/>
                                      </p:to>
                                    </p:set>
                                  </p:childTnLst>
                                </p:cTn>
                              </p:par>
                              <p:par>
                                <p:cTn id="117" presetID="23" presetClass="exit" presetSubtype="544" fill="hold" grpId="2" nodeType="withEffect">
                                  <p:stCondLst>
                                    <p:cond delay="0"/>
                                  </p:stCondLst>
                                  <p:childTnLst>
                                    <p:anim calcmode="lin" valueType="num">
                                      <p:cBhvr>
                                        <p:cTn id="118" dur="2000"/>
                                        <p:tgtEl>
                                          <p:spTgt spid="5"/>
                                        </p:tgtEl>
                                        <p:attrNameLst>
                                          <p:attrName>ppt_w</p:attrName>
                                        </p:attrNameLst>
                                      </p:cBhvr>
                                      <p:tavLst>
                                        <p:tav tm="0">
                                          <p:val>
                                            <p:strVal val="ppt_w"/>
                                          </p:val>
                                        </p:tav>
                                        <p:tav tm="100000">
                                          <p:val>
                                            <p:fltVal val="0"/>
                                          </p:val>
                                        </p:tav>
                                      </p:tavLst>
                                    </p:anim>
                                    <p:anim calcmode="lin" valueType="num">
                                      <p:cBhvr>
                                        <p:cTn id="119" dur="2000"/>
                                        <p:tgtEl>
                                          <p:spTgt spid="5"/>
                                        </p:tgtEl>
                                        <p:attrNameLst>
                                          <p:attrName>ppt_h</p:attrName>
                                        </p:attrNameLst>
                                      </p:cBhvr>
                                      <p:tavLst>
                                        <p:tav tm="0">
                                          <p:val>
                                            <p:strVal val="ppt_h"/>
                                          </p:val>
                                        </p:tav>
                                        <p:tav tm="100000">
                                          <p:val>
                                            <p:fltVal val="0"/>
                                          </p:val>
                                        </p:tav>
                                      </p:tavLst>
                                    </p:anim>
                                    <p:anim calcmode="lin" valueType="num">
                                      <p:cBhvr>
                                        <p:cTn id="120" dur="2000"/>
                                        <p:tgtEl>
                                          <p:spTgt spid="5"/>
                                        </p:tgtEl>
                                        <p:attrNameLst>
                                          <p:attrName>ppt_x</p:attrName>
                                        </p:attrNameLst>
                                      </p:cBhvr>
                                      <p:tavLst>
                                        <p:tav tm="0">
                                          <p:val>
                                            <p:strVal val="ppt_x"/>
                                          </p:val>
                                        </p:tav>
                                        <p:tav tm="100000">
                                          <p:val>
                                            <p:fltVal val="0.5"/>
                                          </p:val>
                                        </p:tav>
                                      </p:tavLst>
                                    </p:anim>
                                    <p:anim calcmode="lin" valueType="num">
                                      <p:cBhvr>
                                        <p:cTn id="121" dur="2000"/>
                                        <p:tgtEl>
                                          <p:spTgt spid="5"/>
                                        </p:tgtEl>
                                        <p:attrNameLst>
                                          <p:attrName>ppt_y</p:attrName>
                                        </p:attrNameLst>
                                      </p:cBhvr>
                                      <p:tavLst>
                                        <p:tav tm="0">
                                          <p:val>
                                            <p:strVal val="ppt_y"/>
                                          </p:val>
                                        </p:tav>
                                        <p:tav tm="100000">
                                          <p:val>
                                            <p:fltVal val="0.5"/>
                                          </p:val>
                                        </p:tav>
                                      </p:tavLst>
                                    </p:anim>
                                    <p:set>
                                      <p:cBhvr>
                                        <p:cTn id="122" dur="1" fill="hold">
                                          <p:stCondLst>
                                            <p:cond delay="1999"/>
                                          </p:stCondLst>
                                        </p:cTn>
                                        <p:tgtEl>
                                          <p:spTgt spid="5"/>
                                        </p:tgtEl>
                                        <p:attrNameLst>
                                          <p:attrName>style.visibility</p:attrName>
                                        </p:attrNameLst>
                                      </p:cBhvr>
                                      <p:to>
                                        <p:strVal val="hidden"/>
                                      </p:to>
                                    </p:set>
                                  </p:childTnLst>
                                </p:cTn>
                              </p:par>
                              <p:par>
                                <p:cTn id="123" presetID="23" presetClass="exit" presetSubtype="544" fill="hold" grpId="2" nodeType="withEffect">
                                  <p:stCondLst>
                                    <p:cond delay="0"/>
                                  </p:stCondLst>
                                  <p:childTnLst>
                                    <p:anim calcmode="lin" valueType="num">
                                      <p:cBhvr>
                                        <p:cTn id="124" dur="2000"/>
                                        <p:tgtEl>
                                          <p:spTgt spid="6"/>
                                        </p:tgtEl>
                                        <p:attrNameLst>
                                          <p:attrName>ppt_w</p:attrName>
                                        </p:attrNameLst>
                                      </p:cBhvr>
                                      <p:tavLst>
                                        <p:tav tm="0">
                                          <p:val>
                                            <p:strVal val="ppt_w"/>
                                          </p:val>
                                        </p:tav>
                                        <p:tav tm="100000">
                                          <p:val>
                                            <p:fltVal val="0"/>
                                          </p:val>
                                        </p:tav>
                                      </p:tavLst>
                                    </p:anim>
                                    <p:anim calcmode="lin" valueType="num">
                                      <p:cBhvr>
                                        <p:cTn id="125" dur="2000"/>
                                        <p:tgtEl>
                                          <p:spTgt spid="6"/>
                                        </p:tgtEl>
                                        <p:attrNameLst>
                                          <p:attrName>ppt_h</p:attrName>
                                        </p:attrNameLst>
                                      </p:cBhvr>
                                      <p:tavLst>
                                        <p:tav tm="0">
                                          <p:val>
                                            <p:strVal val="ppt_h"/>
                                          </p:val>
                                        </p:tav>
                                        <p:tav tm="100000">
                                          <p:val>
                                            <p:fltVal val="0"/>
                                          </p:val>
                                        </p:tav>
                                      </p:tavLst>
                                    </p:anim>
                                    <p:anim calcmode="lin" valueType="num">
                                      <p:cBhvr>
                                        <p:cTn id="126" dur="2000"/>
                                        <p:tgtEl>
                                          <p:spTgt spid="6"/>
                                        </p:tgtEl>
                                        <p:attrNameLst>
                                          <p:attrName>ppt_x</p:attrName>
                                        </p:attrNameLst>
                                      </p:cBhvr>
                                      <p:tavLst>
                                        <p:tav tm="0">
                                          <p:val>
                                            <p:strVal val="ppt_x"/>
                                          </p:val>
                                        </p:tav>
                                        <p:tav tm="100000">
                                          <p:val>
                                            <p:fltVal val="0.5"/>
                                          </p:val>
                                        </p:tav>
                                      </p:tavLst>
                                    </p:anim>
                                    <p:anim calcmode="lin" valueType="num">
                                      <p:cBhvr>
                                        <p:cTn id="127" dur="2000"/>
                                        <p:tgtEl>
                                          <p:spTgt spid="6"/>
                                        </p:tgtEl>
                                        <p:attrNameLst>
                                          <p:attrName>ppt_y</p:attrName>
                                        </p:attrNameLst>
                                      </p:cBhvr>
                                      <p:tavLst>
                                        <p:tav tm="0">
                                          <p:val>
                                            <p:strVal val="ppt_y"/>
                                          </p:val>
                                        </p:tav>
                                        <p:tav tm="100000">
                                          <p:val>
                                            <p:fltVal val="0.5"/>
                                          </p:val>
                                        </p:tav>
                                      </p:tavLst>
                                    </p:anim>
                                    <p:set>
                                      <p:cBhvr>
                                        <p:cTn id="128" dur="1" fill="hold">
                                          <p:stCondLst>
                                            <p:cond delay="1999"/>
                                          </p:stCondLst>
                                        </p:cTn>
                                        <p:tgtEl>
                                          <p:spTgt spid="6"/>
                                        </p:tgtEl>
                                        <p:attrNameLst>
                                          <p:attrName>style.visibility</p:attrName>
                                        </p:attrNameLst>
                                      </p:cBhvr>
                                      <p:to>
                                        <p:strVal val="hidden"/>
                                      </p:to>
                                    </p:set>
                                  </p:childTnLst>
                                </p:cTn>
                              </p:par>
                              <p:par>
                                <p:cTn id="129" presetID="23" presetClass="exit" presetSubtype="544" fill="hold" grpId="2" nodeType="withEffect">
                                  <p:stCondLst>
                                    <p:cond delay="0"/>
                                  </p:stCondLst>
                                  <p:childTnLst>
                                    <p:anim calcmode="lin" valueType="num">
                                      <p:cBhvr>
                                        <p:cTn id="130" dur="2000"/>
                                        <p:tgtEl>
                                          <p:spTgt spid="7"/>
                                        </p:tgtEl>
                                        <p:attrNameLst>
                                          <p:attrName>ppt_w</p:attrName>
                                        </p:attrNameLst>
                                      </p:cBhvr>
                                      <p:tavLst>
                                        <p:tav tm="0">
                                          <p:val>
                                            <p:strVal val="ppt_w"/>
                                          </p:val>
                                        </p:tav>
                                        <p:tav tm="100000">
                                          <p:val>
                                            <p:fltVal val="0"/>
                                          </p:val>
                                        </p:tav>
                                      </p:tavLst>
                                    </p:anim>
                                    <p:anim calcmode="lin" valueType="num">
                                      <p:cBhvr>
                                        <p:cTn id="131" dur="2000"/>
                                        <p:tgtEl>
                                          <p:spTgt spid="7"/>
                                        </p:tgtEl>
                                        <p:attrNameLst>
                                          <p:attrName>ppt_h</p:attrName>
                                        </p:attrNameLst>
                                      </p:cBhvr>
                                      <p:tavLst>
                                        <p:tav tm="0">
                                          <p:val>
                                            <p:strVal val="ppt_h"/>
                                          </p:val>
                                        </p:tav>
                                        <p:tav tm="100000">
                                          <p:val>
                                            <p:fltVal val="0"/>
                                          </p:val>
                                        </p:tav>
                                      </p:tavLst>
                                    </p:anim>
                                    <p:anim calcmode="lin" valueType="num">
                                      <p:cBhvr>
                                        <p:cTn id="132" dur="2000"/>
                                        <p:tgtEl>
                                          <p:spTgt spid="7"/>
                                        </p:tgtEl>
                                        <p:attrNameLst>
                                          <p:attrName>ppt_x</p:attrName>
                                        </p:attrNameLst>
                                      </p:cBhvr>
                                      <p:tavLst>
                                        <p:tav tm="0">
                                          <p:val>
                                            <p:strVal val="ppt_x"/>
                                          </p:val>
                                        </p:tav>
                                        <p:tav tm="100000">
                                          <p:val>
                                            <p:fltVal val="0.5"/>
                                          </p:val>
                                        </p:tav>
                                      </p:tavLst>
                                    </p:anim>
                                    <p:anim calcmode="lin" valueType="num">
                                      <p:cBhvr>
                                        <p:cTn id="133" dur="2000"/>
                                        <p:tgtEl>
                                          <p:spTgt spid="7"/>
                                        </p:tgtEl>
                                        <p:attrNameLst>
                                          <p:attrName>ppt_y</p:attrName>
                                        </p:attrNameLst>
                                      </p:cBhvr>
                                      <p:tavLst>
                                        <p:tav tm="0">
                                          <p:val>
                                            <p:strVal val="ppt_y"/>
                                          </p:val>
                                        </p:tav>
                                        <p:tav tm="100000">
                                          <p:val>
                                            <p:fltVal val="0.5"/>
                                          </p:val>
                                        </p:tav>
                                      </p:tavLst>
                                    </p:anim>
                                    <p:set>
                                      <p:cBhvr>
                                        <p:cTn id="134" dur="1" fill="hold">
                                          <p:stCondLst>
                                            <p:cond delay="1999"/>
                                          </p:stCondLst>
                                        </p:cTn>
                                        <p:tgtEl>
                                          <p:spTgt spid="7"/>
                                        </p:tgtEl>
                                        <p:attrNameLst>
                                          <p:attrName>style.visibility</p:attrName>
                                        </p:attrNameLst>
                                      </p:cBhvr>
                                      <p:to>
                                        <p:strVal val="hidden"/>
                                      </p:to>
                                    </p:set>
                                  </p:childTnLst>
                                </p:cTn>
                              </p:par>
                              <p:par>
                                <p:cTn id="135" presetID="23" presetClass="exit" presetSubtype="544" fill="hold" grpId="2" nodeType="withEffect">
                                  <p:stCondLst>
                                    <p:cond delay="0"/>
                                  </p:stCondLst>
                                  <p:childTnLst>
                                    <p:anim calcmode="lin" valueType="num">
                                      <p:cBhvr>
                                        <p:cTn id="136" dur="2000"/>
                                        <p:tgtEl>
                                          <p:spTgt spid="8"/>
                                        </p:tgtEl>
                                        <p:attrNameLst>
                                          <p:attrName>ppt_w</p:attrName>
                                        </p:attrNameLst>
                                      </p:cBhvr>
                                      <p:tavLst>
                                        <p:tav tm="0">
                                          <p:val>
                                            <p:strVal val="ppt_w"/>
                                          </p:val>
                                        </p:tav>
                                        <p:tav tm="100000">
                                          <p:val>
                                            <p:fltVal val="0"/>
                                          </p:val>
                                        </p:tav>
                                      </p:tavLst>
                                    </p:anim>
                                    <p:anim calcmode="lin" valueType="num">
                                      <p:cBhvr>
                                        <p:cTn id="137" dur="2000"/>
                                        <p:tgtEl>
                                          <p:spTgt spid="8"/>
                                        </p:tgtEl>
                                        <p:attrNameLst>
                                          <p:attrName>ppt_h</p:attrName>
                                        </p:attrNameLst>
                                      </p:cBhvr>
                                      <p:tavLst>
                                        <p:tav tm="0">
                                          <p:val>
                                            <p:strVal val="ppt_h"/>
                                          </p:val>
                                        </p:tav>
                                        <p:tav tm="100000">
                                          <p:val>
                                            <p:fltVal val="0"/>
                                          </p:val>
                                        </p:tav>
                                      </p:tavLst>
                                    </p:anim>
                                    <p:anim calcmode="lin" valueType="num">
                                      <p:cBhvr>
                                        <p:cTn id="138" dur="2000"/>
                                        <p:tgtEl>
                                          <p:spTgt spid="8"/>
                                        </p:tgtEl>
                                        <p:attrNameLst>
                                          <p:attrName>ppt_x</p:attrName>
                                        </p:attrNameLst>
                                      </p:cBhvr>
                                      <p:tavLst>
                                        <p:tav tm="0">
                                          <p:val>
                                            <p:strVal val="ppt_x"/>
                                          </p:val>
                                        </p:tav>
                                        <p:tav tm="100000">
                                          <p:val>
                                            <p:fltVal val="0.5"/>
                                          </p:val>
                                        </p:tav>
                                      </p:tavLst>
                                    </p:anim>
                                    <p:anim calcmode="lin" valueType="num">
                                      <p:cBhvr>
                                        <p:cTn id="139" dur="2000"/>
                                        <p:tgtEl>
                                          <p:spTgt spid="8"/>
                                        </p:tgtEl>
                                        <p:attrNameLst>
                                          <p:attrName>ppt_y</p:attrName>
                                        </p:attrNameLst>
                                      </p:cBhvr>
                                      <p:tavLst>
                                        <p:tav tm="0">
                                          <p:val>
                                            <p:strVal val="ppt_y"/>
                                          </p:val>
                                        </p:tav>
                                        <p:tav tm="100000">
                                          <p:val>
                                            <p:fltVal val="0.5"/>
                                          </p:val>
                                        </p:tav>
                                      </p:tavLst>
                                    </p:anim>
                                    <p:set>
                                      <p:cBhvr>
                                        <p:cTn id="140" dur="1" fill="hold">
                                          <p:stCondLst>
                                            <p:cond delay="1999"/>
                                          </p:stCondLst>
                                        </p:cTn>
                                        <p:tgtEl>
                                          <p:spTgt spid="8"/>
                                        </p:tgtEl>
                                        <p:attrNameLst>
                                          <p:attrName>style.visibility</p:attrName>
                                        </p:attrNameLst>
                                      </p:cBhvr>
                                      <p:to>
                                        <p:strVal val="hidden"/>
                                      </p:to>
                                    </p:set>
                                  </p:childTnLst>
                                </p:cTn>
                              </p:par>
                              <p:par>
                                <p:cTn id="141" presetID="23" presetClass="exit" presetSubtype="544" fill="hold" grpId="2" nodeType="withEffect">
                                  <p:stCondLst>
                                    <p:cond delay="0"/>
                                  </p:stCondLst>
                                  <p:childTnLst>
                                    <p:anim calcmode="lin" valueType="num">
                                      <p:cBhvr>
                                        <p:cTn id="142" dur="2000"/>
                                        <p:tgtEl>
                                          <p:spTgt spid="9"/>
                                        </p:tgtEl>
                                        <p:attrNameLst>
                                          <p:attrName>ppt_w</p:attrName>
                                        </p:attrNameLst>
                                      </p:cBhvr>
                                      <p:tavLst>
                                        <p:tav tm="0">
                                          <p:val>
                                            <p:strVal val="ppt_w"/>
                                          </p:val>
                                        </p:tav>
                                        <p:tav tm="100000">
                                          <p:val>
                                            <p:fltVal val="0"/>
                                          </p:val>
                                        </p:tav>
                                      </p:tavLst>
                                    </p:anim>
                                    <p:anim calcmode="lin" valueType="num">
                                      <p:cBhvr>
                                        <p:cTn id="143" dur="2000"/>
                                        <p:tgtEl>
                                          <p:spTgt spid="9"/>
                                        </p:tgtEl>
                                        <p:attrNameLst>
                                          <p:attrName>ppt_h</p:attrName>
                                        </p:attrNameLst>
                                      </p:cBhvr>
                                      <p:tavLst>
                                        <p:tav tm="0">
                                          <p:val>
                                            <p:strVal val="ppt_h"/>
                                          </p:val>
                                        </p:tav>
                                        <p:tav tm="100000">
                                          <p:val>
                                            <p:fltVal val="0"/>
                                          </p:val>
                                        </p:tav>
                                      </p:tavLst>
                                    </p:anim>
                                    <p:anim calcmode="lin" valueType="num">
                                      <p:cBhvr>
                                        <p:cTn id="144" dur="2000"/>
                                        <p:tgtEl>
                                          <p:spTgt spid="9"/>
                                        </p:tgtEl>
                                        <p:attrNameLst>
                                          <p:attrName>ppt_x</p:attrName>
                                        </p:attrNameLst>
                                      </p:cBhvr>
                                      <p:tavLst>
                                        <p:tav tm="0">
                                          <p:val>
                                            <p:strVal val="ppt_x"/>
                                          </p:val>
                                        </p:tav>
                                        <p:tav tm="100000">
                                          <p:val>
                                            <p:fltVal val="0.5"/>
                                          </p:val>
                                        </p:tav>
                                      </p:tavLst>
                                    </p:anim>
                                    <p:anim calcmode="lin" valueType="num">
                                      <p:cBhvr>
                                        <p:cTn id="145" dur="2000"/>
                                        <p:tgtEl>
                                          <p:spTgt spid="9"/>
                                        </p:tgtEl>
                                        <p:attrNameLst>
                                          <p:attrName>ppt_y</p:attrName>
                                        </p:attrNameLst>
                                      </p:cBhvr>
                                      <p:tavLst>
                                        <p:tav tm="0">
                                          <p:val>
                                            <p:strVal val="ppt_y"/>
                                          </p:val>
                                        </p:tav>
                                        <p:tav tm="100000">
                                          <p:val>
                                            <p:fltVal val="0.5"/>
                                          </p:val>
                                        </p:tav>
                                      </p:tavLst>
                                    </p:anim>
                                    <p:set>
                                      <p:cBhvr>
                                        <p:cTn id="146" dur="1" fill="hold">
                                          <p:stCondLst>
                                            <p:cond delay="1999"/>
                                          </p:stCondLst>
                                        </p:cTn>
                                        <p:tgtEl>
                                          <p:spTgt spid="9"/>
                                        </p:tgtEl>
                                        <p:attrNameLst>
                                          <p:attrName>style.visibility</p:attrName>
                                        </p:attrNameLst>
                                      </p:cBhvr>
                                      <p:to>
                                        <p:strVal val="hidden"/>
                                      </p:to>
                                    </p:set>
                                  </p:childTnLst>
                                </p:cTn>
                              </p:par>
                              <p:par>
                                <p:cTn id="147" presetID="23" presetClass="exit" presetSubtype="544" fill="hold" grpId="2" nodeType="withEffect">
                                  <p:stCondLst>
                                    <p:cond delay="0"/>
                                  </p:stCondLst>
                                  <p:childTnLst>
                                    <p:anim calcmode="lin" valueType="num">
                                      <p:cBhvr>
                                        <p:cTn id="148" dur="2000"/>
                                        <p:tgtEl>
                                          <p:spTgt spid="10"/>
                                        </p:tgtEl>
                                        <p:attrNameLst>
                                          <p:attrName>ppt_w</p:attrName>
                                        </p:attrNameLst>
                                      </p:cBhvr>
                                      <p:tavLst>
                                        <p:tav tm="0">
                                          <p:val>
                                            <p:strVal val="ppt_w"/>
                                          </p:val>
                                        </p:tav>
                                        <p:tav tm="100000">
                                          <p:val>
                                            <p:fltVal val="0"/>
                                          </p:val>
                                        </p:tav>
                                      </p:tavLst>
                                    </p:anim>
                                    <p:anim calcmode="lin" valueType="num">
                                      <p:cBhvr>
                                        <p:cTn id="149" dur="2000"/>
                                        <p:tgtEl>
                                          <p:spTgt spid="10"/>
                                        </p:tgtEl>
                                        <p:attrNameLst>
                                          <p:attrName>ppt_h</p:attrName>
                                        </p:attrNameLst>
                                      </p:cBhvr>
                                      <p:tavLst>
                                        <p:tav tm="0">
                                          <p:val>
                                            <p:strVal val="ppt_h"/>
                                          </p:val>
                                        </p:tav>
                                        <p:tav tm="100000">
                                          <p:val>
                                            <p:fltVal val="0"/>
                                          </p:val>
                                        </p:tav>
                                      </p:tavLst>
                                    </p:anim>
                                    <p:anim calcmode="lin" valueType="num">
                                      <p:cBhvr>
                                        <p:cTn id="150" dur="2000"/>
                                        <p:tgtEl>
                                          <p:spTgt spid="10"/>
                                        </p:tgtEl>
                                        <p:attrNameLst>
                                          <p:attrName>ppt_x</p:attrName>
                                        </p:attrNameLst>
                                      </p:cBhvr>
                                      <p:tavLst>
                                        <p:tav tm="0">
                                          <p:val>
                                            <p:strVal val="ppt_x"/>
                                          </p:val>
                                        </p:tav>
                                        <p:tav tm="100000">
                                          <p:val>
                                            <p:fltVal val="0.5"/>
                                          </p:val>
                                        </p:tav>
                                      </p:tavLst>
                                    </p:anim>
                                    <p:anim calcmode="lin" valueType="num">
                                      <p:cBhvr>
                                        <p:cTn id="151" dur="2000"/>
                                        <p:tgtEl>
                                          <p:spTgt spid="10"/>
                                        </p:tgtEl>
                                        <p:attrNameLst>
                                          <p:attrName>ppt_y</p:attrName>
                                        </p:attrNameLst>
                                      </p:cBhvr>
                                      <p:tavLst>
                                        <p:tav tm="0">
                                          <p:val>
                                            <p:strVal val="ppt_y"/>
                                          </p:val>
                                        </p:tav>
                                        <p:tav tm="100000">
                                          <p:val>
                                            <p:fltVal val="0.5"/>
                                          </p:val>
                                        </p:tav>
                                      </p:tavLst>
                                    </p:anim>
                                    <p:set>
                                      <p:cBhvr>
                                        <p:cTn id="152" dur="1" fill="hold">
                                          <p:stCondLst>
                                            <p:cond delay="1999"/>
                                          </p:stCondLst>
                                        </p:cTn>
                                        <p:tgtEl>
                                          <p:spTgt spid="10"/>
                                        </p:tgtEl>
                                        <p:attrNameLst>
                                          <p:attrName>style.visibility</p:attrName>
                                        </p:attrNameLst>
                                      </p:cBhvr>
                                      <p:to>
                                        <p:strVal val="hidden"/>
                                      </p:to>
                                    </p:set>
                                  </p:childTnLst>
                                </p:cTn>
                              </p:par>
                              <p:par>
                                <p:cTn id="153" presetID="23" presetClass="exit" presetSubtype="544" fill="hold" grpId="2" nodeType="withEffect">
                                  <p:stCondLst>
                                    <p:cond delay="0"/>
                                  </p:stCondLst>
                                  <p:childTnLst>
                                    <p:anim calcmode="lin" valueType="num">
                                      <p:cBhvr>
                                        <p:cTn id="154" dur="2000"/>
                                        <p:tgtEl>
                                          <p:spTgt spid="11"/>
                                        </p:tgtEl>
                                        <p:attrNameLst>
                                          <p:attrName>ppt_w</p:attrName>
                                        </p:attrNameLst>
                                      </p:cBhvr>
                                      <p:tavLst>
                                        <p:tav tm="0">
                                          <p:val>
                                            <p:strVal val="ppt_w"/>
                                          </p:val>
                                        </p:tav>
                                        <p:tav tm="100000">
                                          <p:val>
                                            <p:fltVal val="0"/>
                                          </p:val>
                                        </p:tav>
                                      </p:tavLst>
                                    </p:anim>
                                    <p:anim calcmode="lin" valueType="num">
                                      <p:cBhvr>
                                        <p:cTn id="155" dur="2000"/>
                                        <p:tgtEl>
                                          <p:spTgt spid="11"/>
                                        </p:tgtEl>
                                        <p:attrNameLst>
                                          <p:attrName>ppt_h</p:attrName>
                                        </p:attrNameLst>
                                      </p:cBhvr>
                                      <p:tavLst>
                                        <p:tav tm="0">
                                          <p:val>
                                            <p:strVal val="ppt_h"/>
                                          </p:val>
                                        </p:tav>
                                        <p:tav tm="100000">
                                          <p:val>
                                            <p:fltVal val="0"/>
                                          </p:val>
                                        </p:tav>
                                      </p:tavLst>
                                    </p:anim>
                                    <p:anim calcmode="lin" valueType="num">
                                      <p:cBhvr>
                                        <p:cTn id="156" dur="2000"/>
                                        <p:tgtEl>
                                          <p:spTgt spid="11"/>
                                        </p:tgtEl>
                                        <p:attrNameLst>
                                          <p:attrName>ppt_x</p:attrName>
                                        </p:attrNameLst>
                                      </p:cBhvr>
                                      <p:tavLst>
                                        <p:tav tm="0">
                                          <p:val>
                                            <p:strVal val="ppt_x"/>
                                          </p:val>
                                        </p:tav>
                                        <p:tav tm="100000">
                                          <p:val>
                                            <p:fltVal val="0.5"/>
                                          </p:val>
                                        </p:tav>
                                      </p:tavLst>
                                    </p:anim>
                                    <p:anim calcmode="lin" valueType="num">
                                      <p:cBhvr>
                                        <p:cTn id="157" dur="2000"/>
                                        <p:tgtEl>
                                          <p:spTgt spid="11"/>
                                        </p:tgtEl>
                                        <p:attrNameLst>
                                          <p:attrName>ppt_y</p:attrName>
                                        </p:attrNameLst>
                                      </p:cBhvr>
                                      <p:tavLst>
                                        <p:tav tm="0">
                                          <p:val>
                                            <p:strVal val="ppt_y"/>
                                          </p:val>
                                        </p:tav>
                                        <p:tav tm="100000">
                                          <p:val>
                                            <p:fltVal val="0.5"/>
                                          </p:val>
                                        </p:tav>
                                      </p:tavLst>
                                    </p:anim>
                                    <p:set>
                                      <p:cBhvr>
                                        <p:cTn id="158" dur="1" fill="hold">
                                          <p:stCondLst>
                                            <p:cond delay="1999"/>
                                          </p:stCondLst>
                                        </p:cTn>
                                        <p:tgtEl>
                                          <p:spTgt spid="11"/>
                                        </p:tgtEl>
                                        <p:attrNameLst>
                                          <p:attrName>style.visibility</p:attrName>
                                        </p:attrNameLst>
                                      </p:cBhvr>
                                      <p:to>
                                        <p:strVal val="hidden"/>
                                      </p:to>
                                    </p:set>
                                  </p:childTnLst>
                                </p:cTn>
                              </p:par>
                              <p:par>
                                <p:cTn id="159" presetID="23" presetClass="exit" presetSubtype="544" fill="hold" grpId="2" nodeType="withEffect">
                                  <p:stCondLst>
                                    <p:cond delay="0"/>
                                  </p:stCondLst>
                                  <p:childTnLst>
                                    <p:anim calcmode="lin" valueType="num">
                                      <p:cBhvr>
                                        <p:cTn id="160" dur="2000"/>
                                        <p:tgtEl>
                                          <p:spTgt spid="12"/>
                                        </p:tgtEl>
                                        <p:attrNameLst>
                                          <p:attrName>ppt_w</p:attrName>
                                        </p:attrNameLst>
                                      </p:cBhvr>
                                      <p:tavLst>
                                        <p:tav tm="0">
                                          <p:val>
                                            <p:strVal val="ppt_w"/>
                                          </p:val>
                                        </p:tav>
                                        <p:tav tm="100000">
                                          <p:val>
                                            <p:fltVal val="0"/>
                                          </p:val>
                                        </p:tav>
                                      </p:tavLst>
                                    </p:anim>
                                    <p:anim calcmode="lin" valueType="num">
                                      <p:cBhvr>
                                        <p:cTn id="161" dur="2000"/>
                                        <p:tgtEl>
                                          <p:spTgt spid="12"/>
                                        </p:tgtEl>
                                        <p:attrNameLst>
                                          <p:attrName>ppt_h</p:attrName>
                                        </p:attrNameLst>
                                      </p:cBhvr>
                                      <p:tavLst>
                                        <p:tav tm="0">
                                          <p:val>
                                            <p:strVal val="ppt_h"/>
                                          </p:val>
                                        </p:tav>
                                        <p:tav tm="100000">
                                          <p:val>
                                            <p:fltVal val="0"/>
                                          </p:val>
                                        </p:tav>
                                      </p:tavLst>
                                    </p:anim>
                                    <p:anim calcmode="lin" valueType="num">
                                      <p:cBhvr>
                                        <p:cTn id="162" dur="2000"/>
                                        <p:tgtEl>
                                          <p:spTgt spid="12"/>
                                        </p:tgtEl>
                                        <p:attrNameLst>
                                          <p:attrName>ppt_x</p:attrName>
                                        </p:attrNameLst>
                                      </p:cBhvr>
                                      <p:tavLst>
                                        <p:tav tm="0">
                                          <p:val>
                                            <p:strVal val="ppt_x"/>
                                          </p:val>
                                        </p:tav>
                                        <p:tav tm="100000">
                                          <p:val>
                                            <p:fltVal val="0.5"/>
                                          </p:val>
                                        </p:tav>
                                      </p:tavLst>
                                    </p:anim>
                                    <p:anim calcmode="lin" valueType="num">
                                      <p:cBhvr>
                                        <p:cTn id="163" dur="2000"/>
                                        <p:tgtEl>
                                          <p:spTgt spid="12"/>
                                        </p:tgtEl>
                                        <p:attrNameLst>
                                          <p:attrName>ppt_y</p:attrName>
                                        </p:attrNameLst>
                                      </p:cBhvr>
                                      <p:tavLst>
                                        <p:tav tm="0">
                                          <p:val>
                                            <p:strVal val="ppt_y"/>
                                          </p:val>
                                        </p:tav>
                                        <p:tav tm="100000">
                                          <p:val>
                                            <p:fltVal val="0.5"/>
                                          </p:val>
                                        </p:tav>
                                      </p:tavLst>
                                    </p:anim>
                                    <p:set>
                                      <p:cBhvr>
                                        <p:cTn id="164" dur="1" fill="hold">
                                          <p:stCondLst>
                                            <p:cond delay="1999"/>
                                          </p:stCondLst>
                                        </p:cTn>
                                        <p:tgtEl>
                                          <p:spTgt spid="12"/>
                                        </p:tgtEl>
                                        <p:attrNameLst>
                                          <p:attrName>style.visibility</p:attrName>
                                        </p:attrNameLst>
                                      </p:cBhvr>
                                      <p:to>
                                        <p:strVal val="hidden"/>
                                      </p:to>
                                    </p:set>
                                  </p:childTnLst>
                                </p:cTn>
                              </p:par>
                              <p:par>
                                <p:cTn id="165" presetID="23" presetClass="exit" presetSubtype="544" fill="hold" grpId="2" nodeType="withEffect">
                                  <p:stCondLst>
                                    <p:cond delay="0"/>
                                  </p:stCondLst>
                                  <p:childTnLst>
                                    <p:anim calcmode="lin" valueType="num">
                                      <p:cBhvr>
                                        <p:cTn id="166" dur="2000"/>
                                        <p:tgtEl>
                                          <p:spTgt spid="13"/>
                                        </p:tgtEl>
                                        <p:attrNameLst>
                                          <p:attrName>ppt_w</p:attrName>
                                        </p:attrNameLst>
                                      </p:cBhvr>
                                      <p:tavLst>
                                        <p:tav tm="0">
                                          <p:val>
                                            <p:strVal val="ppt_w"/>
                                          </p:val>
                                        </p:tav>
                                        <p:tav tm="100000">
                                          <p:val>
                                            <p:fltVal val="0"/>
                                          </p:val>
                                        </p:tav>
                                      </p:tavLst>
                                    </p:anim>
                                    <p:anim calcmode="lin" valueType="num">
                                      <p:cBhvr>
                                        <p:cTn id="167" dur="2000"/>
                                        <p:tgtEl>
                                          <p:spTgt spid="13"/>
                                        </p:tgtEl>
                                        <p:attrNameLst>
                                          <p:attrName>ppt_h</p:attrName>
                                        </p:attrNameLst>
                                      </p:cBhvr>
                                      <p:tavLst>
                                        <p:tav tm="0">
                                          <p:val>
                                            <p:strVal val="ppt_h"/>
                                          </p:val>
                                        </p:tav>
                                        <p:tav tm="100000">
                                          <p:val>
                                            <p:fltVal val="0"/>
                                          </p:val>
                                        </p:tav>
                                      </p:tavLst>
                                    </p:anim>
                                    <p:anim calcmode="lin" valueType="num">
                                      <p:cBhvr>
                                        <p:cTn id="168" dur="2000"/>
                                        <p:tgtEl>
                                          <p:spTgt spid="13"/>
                                        </p:tgtEl>
                                        <p:attrNameLst>
                                          <p:attrName>ppt_x</p:attrName>
                                        </p:attrNameLst>
                                      </p:cBhvr>
                                      <p:tavLst>
                                        <p:tav tm="0">
                                          <p:val>
                                            <p:strVal val="ppt_x"/>
                                          </p:val>
                                        </p:tav>
                                        <p:tav tm="100000">
                                          <p:val>
                                            <p:fltVal val="0.5"/>
                                          </p:val>
                                        </p:tav>
                                      </p:tavLst>
                                    </p:anim>
                                    <p:anim calcmode="lin" valueType="num">
                                      <p:cBhvr>
                                        <p:cTn id="169" dur="2000"/>
                                        <p:tgtEl>
                                          <p:spTgt spid="13"/>
                                        </p:tgtEl>
                                        <p:attrNameLst>
                                          <p:attrName>ppt_y</p:attrName>
                                        </p:attrNameLst>
                                      </p:cBhvr>
                                      <p:tavLst>
                                        <p:tav tm="0">
                                          <p:val>
                                            <p:strVal val="ppt_y"/>
                                          </p:val>
                                        </p:tav>
                                        <p:tav tm="100000">
                                          <p:val>
                                            <p:fltVal val="0.5"/>
                                          </p:val>
                                        </p:tav>
                                      </p:tavLst>
                                    </p:anim>
                                    <p:set>
                                      <p:cBhvr>
                                        <p:cTn id="170" dur="1" fill="hold">
                                          <p:stCondLst>
                                            <p:cond delay="1999"/>
                                          </p:stCondLst>
                                        </p:cTn>
                                        <p:tgtEl>
                                          <p:spTgt spid="13"/>
                                        </p:tgtEl>
                                        <p:attrNameLst>
                                          <p:attrName>style.visibility</p:attrName>
                                        </p:attrNameLst>
                                      </p:cBhvr>
                                      <p:to>
                                        <p:strVal val="hidden"/>
                                      </p:to>
                                    </p:set>
                                  </p:childTnLst>
                                </p:cTn>
                              </p:par>
                              <p:par>
                                <p:cTn id="171" presetID="23" presetClass="exit" presetSubtype="544" fill="hold" grpId="2" nodeType="withEffect">
                                  <p:stCondLst>
                                    <p:cond delay="0"/>
                                  </p:stCondLst>
                                  <p:childTnLst>
                                    <p:anim calcmode="lin" valueType="num">
                                      <p:cBhvr>
                                        <p:cTn id="172" dur="2000"/>
                                        <p:tgtEl>
                                          <p:spTgt spid="14"/>
                                        </p:tgtEl>
                                        <p:attrNameLst>
                                          <p:attrName>ppt_w</p:attrName>
                                        </p:attrNameLst>
                                      </p:cBhvr>
                                      <p:tavLst>
                                        <p:tav tm="0">
                                          <p:val>
                                            <p:strVal val="ppt_w"/>
                                          </p:val>
                                        </p:tav>
                                        <p:tav tm="100000">
                                          <p:val>
                                            <p:fltVal val="0"/>
                                          </p:val>
                                        </p:tav>
                                      </p:tavLst>
                                    </p:anim>
                                    <p:anim calcmode="lin" valueType="num">
                                      <p:cBhvr>
                                        <p:cTn id="173" dur="2000"/>
                                        <p:tgtEl>
                                          <p:spTgt spid="14"/>
                                        </p:tgtEl>
                                        <p:attrNameLst>
                                          <p:attrName>ppt_h</p:attrName>
                                        </p:attrNameLst>
                                      </p:cBhvr>
                                      <p:tavLst>
                                        <p:tav tm="0">
                                          <p:val>
                                            <p:strVal val="ppt_h"/>
                                          </p:val>
                                        </p:tav>
                                        <p:tav tm="100000">
                                          <p:val>
                                            <p:fltVal val="0"/>
                                          </p:val>
                                        </p:tav>
                                      </p:tavLst>
                                    </p:anim>
                                    <p:anim calcmode="lin" valueType="num">
                                      <p:cBhvr>
                                        <p:cTn id="174" dur="2000"/>
                                        <p:tgtEl>
                                          <p:spTgt spid="14"/>
                                        </p:tgtEl>
                                        <p:attrNameLst>
                                          <p:attrName>ppt_x</p:attrName>
                                        </p:attrNameLst>
                                      </p:cBhvr>
                                      <p:tavLst>
                                        <p:tav tm="0">
                                          <p:val>
                                            <p:strVal val="ppt_x"/>
                                          </p:val>
                                        </p:tav>
                                        <p:tav tm="100000">
                                          <p:val>
                                            <p:fltVal val="0.5"/>
                                          </p:val>
                                        </p:tav>
                                      </p:tavLst>
                                    </p:anim>
                                    <p:anim calcmode="lin" valueType="num">
                                      <p:cBhvr>
                                        <p:cTn id="175" dur="2000"/>
                                        <p:tgtEl>
                                          <p:spTgt spid="14"/>
                                        </p:tgtEl>
                                        <p:attrNameLst>
                                          <p:attrName>ppt_y</p:attrName>
                                        </p:attrNameLst>
                                      </p:cBhvr>
                                      <p:tavLst>
                                        <p:tav tm="0">
                                          <p:val>
                                            <p:strVal val="ppt_y"/>
                                          </p:val>
                                        </p:tav>
                                        <p:tav tm="100000">
                                          <p:val>
                                            <p:fltVal val="0.5"/>
                                          </p:val>
                                        </p:tav>
                                      </p:tavLst>
                                    </p:anim>
                                    <p:set>
                                      <p:cBhvr>
                                        <p:cTn id="176" dur="1" fill="hold">
                                          <p:stCondLst>
                                            <p:cond delay="1999"/>
                                          </p:stCondLst>
                                        </p:cTn>
                                        <p:tgtEl>
                                          <p:spTgt spid="14"/>
                                        </p:tgtEl>
                                        <p:attrNameLst>
                                          <p:attrName>style.visibility</p:attrName>
                                        </p:attrNameLst>
                                      </p:cBhvr>
                                      <p:to>
                                        <p:strVal val="hidden"/>
                                      </p:to>
                                    </p:set>
                                  </p:childTnLst>
                                </p:cTn>
                              </p:par>
                              <p:par>
                                <p:cTn id="177" presetID="8" presetClass="emph" presetSubtype="0" fill="hold" grpId="3" nodeType="withEffect">
                                  <p:stCondLst>
                                    <p:cond delay="0"/>
                                  </p:stCondLst>
                                  <p:childTnLst>
                                    <p:animRot by="-21600000">
                                      <p:cBhvr>
                                        <p:cTn id="178" dur="2000" fill="hold"/>
                                        <p:tgtEl>
                                          <p:spTgt spid="3"/>
                                        </p:tgtEl>
                                        <p:attrNameLst>
                                          <p:attrName>r</p:attrName>
                                        </p:attrNameLst>
                                      </p:cBhvr>
                                    </p:animRot>
                                  </p:childTnLst>
                                </p:cTn>
                              </p:par>
                              <p:par>
                                <p:cTn id="179" presetID="8" presetClass="emph" presetSubtype="0" fill="hold" grpId="3" nodeType="withEffect">
                                  <p:stCondLst>
                                    <p:cond delay="0"/>
                                  </p:stCondLst>
                                  <p:childTnLst>
                                    <p:animRot by="-21600000">
                                      <p:cBhvr>
                                        <p:cTn id="180" dur="2000" fill="hold"/>
                                        <p:tgtEl>
                                          <p:spTgt spid="4"/>
                                        </p:tgtEl>
                                        <p:attrNameLst>
                                          <p:attrName>r</p:attrName>
                                        </p:attrNameLst>
                                      </p:cBhvr>
                                    </p:animRot>
                                  </p:childTnLst>
                                </p:cTn>
                              </p:par>
                              <p:par>
                                <p:cTn id="181" presetID="8" presetClass="emph" presetSubtype="0" fill="hold" grpId="3" nodeType="withEffect">
                                  <p:stCondLst>
                                    <p:cond delay="0"/>
                                  </p:stCondLst>
                                  <p:childTnLst>
                                    <p:animRot by="-21600000">
                                      <p:cBhvr>
                                        <p:cTn id="182" dur="2000" fill="hold"/>
                                        <p:tgtEl>
                                          <p:spTgt spid="5"/>
                                        </p:tgtEl>
                                        <p:attrNameLst>
                                          <p:attrName>r</p:attrName>
                                        </p:attrNameLst>
                                      </p:cBhvr>
                                    </p:animRot>
                                  </p:childTnLst>
                                </p:cTn>
                              </p:par>
                              <p:par>
                                <p:cTn id="183" presetID="8" presetClass="emph" presetSubtype="0" fill="hold" grpId="3" nodeType="withEffect">
                                  <p:stCondLst>
                                    <p:cond delay="0"/>
                                  </p:stCondLst>
                                  <p:childTnLst>
                                    <p:animRot by="-21600000">
                                      <p:cBhvr>
                                        <p:cTn id="184" dur="2000" fill="hold"/>
                                        <p:tgtEl>
                                          <p:spTgt spid="6"/>
                                        </p:tgtEl>
                                        <p:attrNameLst>
                                          <p:attrName>r</p:attrName>
                                        </p:attrNameLst>
                                      </p:cBhvr>
                                    </p:animRot>
                                  </p:childTnLst>
                                </p:cTn>
                              </p:par>
                              <p:par>
                                <p:cTn id="185" presetID="8" presetClass="emph" presetSubtype="0" fill="hold" grpId="3" nodeType="withEffect">
                                  <p:stCondLst>
                                    <p:cond delay="0"/>
                                  </p:stCondLst>
                                  <p:childTnLst>
                                    <p:animRot by="-21600000">
                                      <p:cBhvr>
                                        <p:cTn id="186" dur="2000" fill="hold"/>
                                        <p:tgtEl>
                                          <p:spTgt spid="7"/>
                                        </p:tgtEl>
                                        <p:attrNameLst>
                                          <p:attrName>r</p:attrName>
                                        </p:attrNameLst>
                                      </p:cBhvr>
                                    </p:animRot>
                                  </p:childTnLst>
                                </p:cTn>
                              </p:par>
                              <p:par>
                                <p:cTn id="187" presetID="8" presetClass="emph" presetSubtype="0" fill="hold" grpId="3" nodeType="withEffect">
                                  <p:stCondLst>
                                    <p:cond delay="0"/>
                                  </p:stCondLst>
                                  <p:childTnLst>
                                    <p:animRot by="-21600000">
                                      <p:cBhvr>
                                        <p:cTn id="188" dur="2000" fill="hold"/>
                                        <p:tgtEl>
                                          <p:spTgt spid="8"/>
                                        </p:tgtEl>
                                        <p:attrNameLst>
                                          <p:attrName>r</p:attrName>
                                        </p:attrNameLst>
                                      </p:cBhvr>
                                    </p:animRot>
                                  </p:childTnLst>
                                </p:cTn>
                              </p:par>
                              <p:par>
                                <p:cTn id="189" presetID="8" presetClass="emph" presetSubtype="0" fill="hold" grpId="3" nodeType="withEffect">
                                  <p:stCondLst>
                                    <p:cond delay="0"/>
                                  </p:stCondLst>
                                  <p:childTnLst>
                                    <p:animRot by="-21600000">
                                      <p:cBhvr>
                                        <p:cTn id="190" dur="2000" fill="hold"/>
                                        <p:tgtEl>
                                          <p:spTgt spid="9"/>
                                        </p:tgtEl>
                                        <p:attrNameLst>
                                          <p:attrName>r</p:attrName>
                                        </p:attrNameLst>
                                      </p:cBhvr>
                                    </p:animRot>
                                  </p:childTnLst>
                                </p:cTn>
                              </p:par>
                              <p:par>
                                <p:cTn id="191" presetID="8" presetClass="emph" presetSubtype="0" fill="hold" grpId="3" nodeType="withEffect">
                                  <p:stCondLst>
                                    <p:cond delay="0"/>
                                  </p:stCondLst>
                                  <p:childTnLst>
                                    <p:animRot by="-21600000">
                                      <p:cBhvr>
                                        <p:cTn id="192" dur="2000" fill="hold"/>
                                        <p:tgtEl>
                                          <p:spTgt spid="10"/>
                                        </p:tgtEl>
                                        <p:attrNameLst>
                                          <p:attrName>r</p:attrName>
                                        </p:attrNameLst>
                                      </p:cBhvr>
                                    </p:animRot>
                                  </p:childTnLst>
                                </p:cTn>
                              </p:par>
                              <p:par>
                                <p:cTn id="193" presetID="8" presetClass="emph" presetSubtype="0" fill="hold" grpId="3" nodeType="withEffect">
                                  <p:stCondLst>
                                    <p:cond delay="0"/>
                                  </p:stCondLst>
                                  <p:childTnLst>
                                    <p:animRot by="-21600000">
                                      <p:cBhvr>
                                        <p:cTn id="194" dur="2000" fill="hold"/>
                                        <p:tgtEl>
                                          <p:spTgt spid="11"/>
                                        </p:tgtEl>
                                        <p:attrNameLst>
                                          <p:attrName>r</p:attrName>
                                        </p:attrNameLst>
                                      </p:cBhvr>
                                    </p:animRot>
                                  </p:childTnLst>
                                </p:cTn>
                              </p:par>
                              <p:par>
                                <p:cTn id="195" presetID="8" presetClass="emph" presetSubtype="0" fill="hold" grpId="3" nodeType="withEffect">
                                  <p:stCondLst>
                                    <p:cond delay="0"/>
                                  </p:stCondLst>
                                  <p:childTnLst>
                                    <p:animRot by="-21600000">
                                      <p:cBhvr>
                                        <p:cTn id="196" dur="2000" fill="hold"/>
                                        <p:tgtEl>
                                          <p:spTgt spid="12"/>
                                        </p:tgtEl>
                                        <p:attrNameLst>
                                          <p:attrName>r</p:attrName>
                                        </p:attrNameLst>
                                      </p:cBhvr>
                                    </p:animRot>
                                  </p:childTnLst>
                                </p:cTn>
                              </p:par>
                              <p:par>
                                <p:cTn id="197" presetID="8" presetClass="emph" presetSubtype="0" fill="hold" grpId="3" nodeType="withEffect">
                                  <p:stCondLst>
                                    <p:cond delay="0"/>
                                  </p:stCondLst>
                                  <p:childTnLst>
                                    <p:animRot by="-21600000">
                                      <p:cBhvr>
                                        <p:cTn id="198" dur="2000" fill="hold"/>
                                        <p:tgtEl>
                                          <p:spTgt spid="13"/>
                                        </p:tgtEl>
                                        <p:attrNameLst>
                                          <p:attrName>r</p:attrName>
                                        </p:attrNameLst>
                                      </p:cBhvr>
                                    </p:animRot>
                                  </p:childTnLst>
                                </p:cTn>
                              </p:par>
                              <p:par>
                                <p:cTn id="199" presetID="8" presetClass="emph" presetSubtype="0" fill="hold" grpId="3" nodeType="withEffect">
                                  <p:stCondLst>
                                    <p:cond delay="0"/>
                                  </p:stCondLst>
                                  <p:childTnLst>
                                    <p:animRot by="-21600000">
                                      <p:cBhvr>
                                        <p:cTn id="200" dur="2000" fill="hold"/>
                                        <p:tgtEl>
                                          <p:spTgt spid="14"/>
                                        </p:tgtEl>
                                        <p:attrNameLst>
                                          <p:attrName>r</p:attrName>
                                        </p:attrNameLst>
                                      </p:cBhvr>
                                    </p:animRot>
                                  </p:childTnLst>
                                </p:cTn>
                              </p:par>
                              <p:par>
                                <p:cTn id="201" presetID="23" presetClass="entr" presetSubtype="288" fill="hold" nodeType="withEffect">
                                  <p:stCondLst>
                                    <p:cond delay="0"/>
                                  </p:stCondLst>
                                  <p:childTnLst>
                                    <p:set>
                                      <p:cBhvr>
                                        <p:cTn id="202" dur="1" fill="hold">
                                          <p:stCondLst>
                                            <p:cond delay="0"/>
                                          </p:stCondLst>
                                        </p:cTn>
                                        <p:tgtEl>
                                          <p:spTgt spid="2"/>
                                        </p:tgtEl>
                                        <p:attrNameLst>
                                          <p:attrName>style.visibility</p:attrName>
                                        </p:attrNameLst>
                                      </p:cBhvr>
                                      <p:to>
                                        <p:strVal val="visible"/>
                                      </p:to>
                                    </p:set>
                                    <p:anim calcmode="lin" valueType="num">
                                      <p:cBhvr>
                                        <p:cTn id="203" dur="2000" fill="hold"/>
                                        <p:tgtEl>
                                          <p:spTgt spid="2"/>
                                        </p:tgtEl>
                                        <p:attrNameLst>
                                          <p:attrName>ppt_w</p:attrName>
                                        </p:attrNameLst>
                                      </p:cBhvr>
                                      <p:tavLst>
                                        <p:tav tm="0">
                                          <p:val>
                                            <p:strVal val="4/3*#ppt_w"/>
                                          </p:val>
                                        </p:tav>
                                        <p:tav tm="100000">
                                          <p:val>
                                            <p:strVal val="#ppt_w"/>
                                          </p:val>
                                        </p:tav>
                                      </p:tavLst>
                                    </p:anim>
                                    <p:anim calcmode="lin" valueType="num">
                                      <p:cBhvr>
                                        <p:cTn id="204" dur="2000" fill="hold"/>
                                        <p:tgtEl>
                                          <p:spTgt spid="2"/>
                                        </p:tgtEl>
                                        <p:attrNameLst>
                                          <p:attrName>ppt_h</p:attrName>
                                        </p:attrNameLst>
                                      </p:cBhvr>
                                      <p:tavLst>
                                        <p:tav tm="0">
                                          <p:val>
                                            <p:strVal val="4/3*#ppt_h"/>
                                          </p:val>
                                        </p:tav>
                                        <p:tav tm="100000">
                                          <p:val>
                                            <p:strVal val="#ppt_h"/>
                                          </p:val>
                                        </p:tav>
                                      </p:tavLst>
                                    </p:anim>
                                  </p:childTnLst>
                                </p:cTn>
                              </p:par>
                              <p:par>
                                <p:cTn id="205" presetID="21" presetClass="entr" presetSubtype="8" fill="hold" nodeType="withEffect">
                                  <p:stCondLst>
                                    <p:cond delay="0"/>
                                  </p:stCondLst>
                                  <p:childTnLst>
                                    <p:set>
                                      <p:cBhvr>
                                        <p:cTn id="206" dur="1" fill="hold">
                                          <p:stCondLst>
                                            <p:cond delay="0"/>
                                          </p:stCondLst>
                                        </p:cTn>
                                        <p:tgtEl>
                                          <p:spTgt spid="2"/>
                                        </p:tgtEl>
                                        <p:attrNameLst>
                                          <p:attrName>style.visibility</p:attrName>
                                        </p:attrNameLst>
                                      </p:cBhvr>
                                      <p:to>
                                        <p:strVal val="visible"/>
                                      </p:to>
                                    </p:set>
                                    <p:animEffect transition="in" filter="wheel(8)">
                                      <p:cBhvr>
                                        <p:cTn id="207"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951bfefd98524d6edc0dbbdc53f4f744.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Anillo"/>
          <p:cNvSpPr/>
          <p:nvPr/>
        </p:nvSpPr>
        <p:spPr>
          <a:xfrm>
            <a:off x="0" y="1071534"/>
            <a:ext cx="1285852" cy="3357586"/>
          </a:xfrm>
          <a:prstGeom prst="donut">
            <a:avLst>
              <a:gd name="adj" fmla="val 10287"/>
            </a:avLst>
          </a:prstGeom>
          <a:gradFill flip="none" rotWithShape="1">
            <a:gsLst>
              <a:gs pos="0">
                <a:schemeClr val="tx1"/>
              </a:gs>
              <a:gs pos="50000">
                <a:srgbClr val="982EDA">
                  <a:shade val="67500"/>
                  <a:satMod val="115000"/>
                </a:srgbClr>
              </a:gs>
              <a:gs pos="100000">
                <a:srgbClr val="982EDA">
                  <a:shade val="100000"/>
                  <a:satMod val="115000"/>
                </a:srgbClr>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 name="3 Anillo"/>
          <p:cNvSpPr/>
          <p:nvPr/>
        </p:nvSpPr>
        <p:spPr>
          <a:xfrm>
            <a:off x="357158" y="1071534"/>
            <a:ext cx="1285852" cy="3357586"/>
          </a:xfrm>
          <a:prstGeom prst="donut">
            <a:avLst>
              <a:gd name="adj" fmla="val 10287"/>
            </a:avLst>
          </a:prstGeom>
          <a:gradFill flip="none" rotWithShape="1">
            <a:gsLst>
              <a:gs pos="0">
                <a:schemeClr val="tx1"/>
              </a:gs>
              <a:gs pos="50000">
                <a:srgbClr val="982EDA">
                  <a:shade val="67500"/>
                  <a:satMod val="115000"/>
                </a:srgbClr>
              </a:gs>
              <a:gs pos="100000">
                <a:srgbClr val="982EDA">
                  <a:shade val="100000"/>
                  <a:satMod val="115000"/>
                </a:srgbClr>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 name="4 Anillo"/>
          <p:cNvSpPr/>
          <p:nvPr/>
        </p:nvSpPr>
        <p:spPr>
          <a:xfrm>
            <a:off x="785786" y="1071534"/>
            <a:ext cx="1285852" cy="3357586"/>
          </a:xfrm>
          <a:prstGeom prst="donut">
            <a:avLst>
              <a:gd name="adj" fmla="val 10287"/>
            </a:avLst>
          </a:prstGeom>
          <a:gradFill flip="none" rotWithShape="1">
            <a:gsLst>
              <a:gs pos="0">
                <a:schemeClr val="tx1"/>
              </a:gs>
              <a:gs pos="50000">
                <a:srgbClr val="982EDA">
                  <a:shade val="67500"/>
                  <a:satMod val="115000"/>
                </a:srgbClr>
              </a:gs>
              <a:gs pos="100000">
                <a:srgbClr val="982EDA">
                  <a:shade val="100000"/>
                  <a:satMod val="115000"/>
                </a:srgbClr>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Anillo"/>
          <p:cNvSpPr/>
          <p:nvPr/>
        </p:nvSpPr>
        <p:spPr>
          <a:xfrm>
            <a:off x="1214446" y="1071534"/>
            <a:ext cx="1285852" cy="3357586"/>
          </a:xfrm>
          <a:prstGeom prst="donut">
            <a:avLst>
              <a:gd name="adj" fmla="val 10287"/>
            </a:avLst>
          </a:prstGeom>
          <a:gradFill flip="none" rotWithShape="1">
            <a:gsLst>
              <a:gs pos="0">
                <a:schemeClr val="tx1"/>
              </a:gs>
              <a:gs pos="50000">
                <a:srgbClr val="982EDA">
                  <a:shade val="67500"/>
                  <a:satMod val="115000"/>
                </a:srgbClr>
              </a:gs>
              <a:gs pos="100000">
                <a:srgbClr val="982EDA">
                  <a:shade val="100000"/>
                  <a:satMod val="115000"/>
                </a:srgbClr>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Anillo"/>
          <p:cNvSpPr/>
          <p:nvPr/>
        </p:nvSpPr>
        <p:spPr>
          <a:xfrm>
            <a:off x="1571604" y="1071534"/>
            <a:ext cx="1285852" cy="3357586"/>
          </a:xfrm>
          <a:prstGeom prst="donut">
            <a:avLst>
              <a:gd name="adj" fmla="val 10287"/>
            </a:avLst>
          </a:prstGeom>
          <a:gradFill flip="none" rotWithShape="1">
            <a:gsLst>
              <a:gs pos="0">
                <a:schemeClr val="tx1"/>
              </a:gs>
              <a:gs pos="50000">
                <a:srgbClr val="982EDA">
                  <a:shade val="67500"/>
                  <a:satMod val="115000"/>
                </a:srgbClr>
              </a:gs>
              <a:gs pos="100000">
                <a:srgbClr val="982EDA">
                  <a:shade val="100000"/>
                  <a:satMod val="115000"/>
                </a:srgbClr>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Anillo"/>
          <p:cNvSpPr/>
          <p:nvPr/>
        </p:nvSpPr>
        <p:spPr>
          <a:xfrm>
            <a:off x="2000232" y="1071534"/>
            <a:ext cx="1285852" cy="3357586"/>
          </a:xfrm>
          <a:prstGeom prst="donut">
            <a:avLst>
              <a:gd name="adj" fmla="val 10287"/>
            </a:avLst>
          </a:prstGeom>
          <a:gradFill flip="none" rotWithShape="1">
            <a:gsLst>
              <a:gs pos="0">
                <a:schemeClr val="tx1"/>
              </a:gs>
              <a:gs pos="50000">
                <a:srgbClr val="982EDA">
                  <a:shade val="67500"/>
                  <a:satMod val="115000"/>
                </a:srgbClr>
              </a:gs>
              <a:gs pos="100000">
                <a:srgbClr val="982EDA">
                  <a:shade val="100000"/>
                  <a:satMod val="115000"/>
                </a:srgbClr>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Anillo"/>
          <p:cNvSpPr/>
          <p:nvPr/>
        </p:nvSpPr>
        <p:spPr>
          <a:xfrm>
            <a:off x="2428892" y="1071534"/>
            <a:ext cx="1285852" cy="3357586"/>
          </a:xfrm>
          <a:prstGeom prst="donut">
            <a:avLst>
              <a:gd name="adj" fmla="val 10287"/>
            </a:avLst>
          </a:prstGeom>
          <a:gradFill flip="none" rotWithShape="1">
            <a:gsLst>
              <a:gs pos="0">
                <a:schemeClr val="tx1"/>
              </a:gs>
              <a:gs pos="50000">
                <a:srgbClr val="982EDA">
                  <a:shade val="67500"/>
                  <a:satMod val="115000"/>
                </a:srgbClr>
              </a:gs>
              <a:gs pos="100000">
                <a:srgbClr val="982EDA">
                  <a:shade val="100000"/>
                  <a:satMod val="115000"/>
                </a:srgbClr>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Anillo"/>
          <p:cNvSpPr/>
          <p:nvPr/>
        </p:nvSpPr>
        <p:spPr>
          <a:xfrm>
            <a:off x="2786050" y="1071534"/>
            <a:ext cx="1285852" cy="3357586"/>
          </a:xfrm>
          <a:prstGeom prst="donut">
            <a:avLst>
              <a:gd name="adj" fmla="val 10287"/>
            </a:avLst>
          </a:prstGeom>
          <a:gradFill flip="none" rotWithShape="1">
            <a:gsLst>
              <a:gs pos="0">
                <a:schemeClr val="tx1"/>
              </a:gs>
              <a:gs pos="50000">
                <a:srgbClr val="982EDA">
                  <a:shade val="67500"/>
                  <a:satMod val="115000"/>
                </a:srgbClr>
              </a:gs>
              <a:gs pos="100000">
                <a:srgbClr val="982EDA">
                  <a:shade val="100000"/>
                  <a:satMod val="115000"/>
                </a:srgbClr>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Anillo"/>
          <p:cNvSpPr/>
          <p:nvPr/>
        </p:nvSpPr>
        <p:spPr>
          <a:xfrm>
            <a:off x="3214678" y="1071534"/>
            <a:ext cx="1285852" cy="3357586"/>
          </a:xfrm>
          <a:prstGeom prst="donut">
            <a:avLst>
              <a:gd name="adj" fmla="val 10287"/>
            </a:avLst>
          </a:prstGeom>
          <a:gradFill flip="none" rotWithShape="1">
            <a:gsLst>
              <a:gs pos="0">
                <a:schemeClr val="tx1"/>
              </a:gs>
              <a:gs pos="50000">
                <a:srgbClr val="982EDA">
                  <a:shade val="67500"/>
                  <a:satMod val="115000"/>
                </a:srgbClr>
              </a:gs>
              <a:gs pos="100000">
                <a:srgbClr val="982EDA">
                  <a:shade val="100000"/>
                  <a:satMod val="115000"/>
                </a:srgbClr>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Anillo"/>
          <p:cNvSpPr/>
          <p:nvPr/>
        </p:nvSpPr>
        <p:spPr>
          <a:xfrm>
            <a:off x="3643338" y="1071534"/>
            <a:ext cx="1285852" cy="3357586"/>
          </a:xfrm>
          <a:prstGeom prst="donut">
            <a:avLst>
              <a:gd name="adj" fmla="val 10287"/>
            </a:avLst>
          </a:prstGeom>
          <a:gradFill flip="none" rotWithShape="1">
            <a:gsLst>
              <a:gs pos="0">
                <a:schemeClr val="tx1"/>
              </a:gs>
              <a:gs pos="50000">
                <a:srgbClr val="982EDA">
                  <a:shade val="67500"/>
                  <a:satMod val="115000"/>
                </a:srgbClr>
              </a:gs>
              <a:gs pos="100000">
                <a:srgbClr val="982EDA">
                  <a:shade val="100000"/>
                  <a:satMod val="115000"/>
                </a:srgbClr>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Anillo"/>
          <p:cNvSpPr/>
          <p:nvPr/>
        </p:nvSpPr>
        <p:spPr>
          <a:xfrm>
            <a:off x="4000496" y="1071534"/>
            <a:ext cx="1285852" cy="3357586"/>
          </a:xfrm>
          <a:prstGeom prst="donut">
            <a:avLst>
              <a:gd name="adj" fmla="val 10287"/>
            </a:avLst>
          </a:prstGeom>
          <a:gradFill flip="none" rotWithShape="1">
            <a:gsLst>
              <a:gs pos="0">
                <a:schemeClr val="tx1"/>
              </a:gs>
              <a:gs pos="50000">
                <a:srgbClr val="982EDA">
                  <a:shade val="67500"/>
                  <a:satMod val="115000"/>
                </a:srgbClr>
              </a:gs>
              <a:gs pos="100000">
                <a:srgbClr val="982EDA">
                  <a:shade val="100000"/>
                  <a:satMod val="115000"/>
                </a:srgbClr>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Anillo"/>
          <p:cNvSpPr/>
          <p:nvPr/>
        </p:nvSpPr>
        <p:spPr>
          <a:xfrm>
            <a:off x="4429124" y="1071534"/>
            <a:ext cx="1285852" cy="3357586"/>
          </a:xfrm>
          <a:prstGeom prst="donut">
            <a:avLst>
              <a:gd name="adj" fmla="val 10287"/>
            </a:avLst>
          </a:prstGeom>
          <a:gradFill flip="none" rotWithShape="1">
            <a:gsLst>
              <a:gs pos="0">
                <a:schemeClr val="tx1"/>
              </a:gs>
              <a:gs pos="50000">
                <a:srgbClr val="982EDA">
                  <a:shade val="67500"/>
                  <a:satMod val="115000"/>
                </a:srgbClr>
              </a:gs>
              <a:gs pos="100000">
                <a:srgbClr val="982EDA">
                  <a:shade val="100000"/>
                  <a:satMod val="115000"/>
                </a:srgbClr>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Anillo"/>
          <p:cNvSpPr/>
          <p:nvPr/>
        </p:nvSpPr>
        <p:spPr>
          <a:xfrm>
            <a:off x="4857784" y="1071534"/>
            <a:ext cx="1285852" cy="3357586"/>
          </a:xfrm>
          <a:prstGeom prst="donut">
            <a:avLst>
              <a:gd name="adj" fmla="val 10287"/>
            </a:avLst>
          </a:prstGeom>
          <a:gradFill flip="none" rotWithShape="1">
            <a:gsLst>
              <a:gs pos="0">
                <a:schemeClr val="tx1"/>
              </a:gs>
              <a:gs pos="50000">
                <a:srgbClr val="982EDA">
                  <a:shade val="67500"/>
                  <a:satMod val="115000"/>
                </a:srgbClr>
              </a:gs>
              <a:gs pos="100000">
                <a:srgbClr val="982EDA">
                  <a:shade val="100000"/>
                  <a:satMod val="115000"/>
                </a:srgbClr>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Anillo"/>
          <p:cNvSpPr/>
          <p:nvPr/>
        </p:nvSpPr>
        <p:spPr>
          <a:xfrm>
            <a:off x="5214942" y="1071534"/>
            <a:ext cx="1285852" cy="3357586"/>
          </a:xfrm>
          <a:prstGeom prst="donut">
            <a:avLst>
              <a:gd name="adj" fmla="val 10287"/>
            </a:avLst>
          </a:prstGeom>
          <a:gradFill flip="none" rotWithShape="1">
            <a:gsLst>
              <a:gs pos="0">
                <a:schemeClr val="tx1"/>
              </a:gs>
              <a:gs pos="50000">
                <a:srgbClr val="982EDA">
                  <a:shade val="67500"/>
                  <a:satMod val="115000"/>
                </a:srgbClr>
              </a:gs>
              <a:gs pos="100000">
                <a:srgbClr val="982EDA">
                  <a:shade val="100000"/>
                  <a:satMod val="115000"/>
                </a:srgbClr>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Anillo"/>
          <p:cNvSpPr/>
          <p:nvPr/>
        </p:nvSpPr>
        <p:spPr>
          <a:xfrm>
            <a:off x="5643570" y="1071534"/>
            <a:ext cx="1285852" cy="3357586"/>
          </a:xfrm>
          <a:prstGeom prst="donut">
            <a:avLst>
              <a:gd name="adj" fmla="val 10287"/>
            </a:avLst>
          </a:prstGeom>
          <a:gradFill flip="none" rotWithShape="1">
            <a:gsLst>
              <a:gs pos="0">
                <a:schemeClr val="tx1"/>
              </a:gs>
              <a:gs pos="50000">
                <a:srgbClr val="982EDA">
                  <a:shade val="67500"/>
                  <a:satMod val="115000"/>
                </a:srgbClr>
              </a:gs>
              <a:gs pos="100000">
                <a:srgbClr val="982EDA">
                  <a:shade val="100000"/>
                  <a:satMod val="115000"/>
                </a:srgbClr>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8" name="17 Anillo"/>
          <p:cNvSpPr/>
          <p:nvPr/>
        </p:nvSpPr>
        <p:spPr>
          <a:xfrm>
            <a:off x="6072230" y="1071534"/>
            <a:ext cx="1285852" cy="3357586"/>
          </a:xfrm>
          <a:prstGeom prst="donut">
            <a:avLst>
              <a:gd name="adj" fmla="val 10287"/>
            </a:avLst>
          </a:prstGeom>
          <a:gradFill flip="none" rotWithShape="1">
            <a:gsLst>
              <a:gs pos="0">
                <a:schemeClr val="tx1"/>
              </a:gs>
              <a:gs pos="50000">
                <a:srgbClr val="982EDA">
                  <a:shade val="67500"/>
                  <a:satMod val="115000"/>
                </a:srgbClr>
              </a:gs>
              <a:gs pos="100000">
                <a:srgbClr val="982EDA">
                  <a:shade val="100000"/>
                  <a:satMod val="115000"/>
                </a:srgbClr>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9" name="18 Anillo"/>
          <p:cNvSpPr/>
          <p:nvPr/>
        </p:nvSpPr>
        <p:spPr>
          <a:xfrm>
            <a:off x="6429388" y="1071534"/>
            <a:ext cx="1285852" cy="3357586"/>
          </a:xfrm>
          <a:prstGeom prst="donut">
            <a:avLst>
              <a:gd name="adj" fmla="val 10287"/>
            </a:avLst>
          </a:prstGeom>
          <a:gradFill flip="none" rotWithShape="1">
            <a:gsLst>
              <a:gs pos="0">
                <a:schemeClr val="tx1"/>
              </a:gs>
              <a:gs pos="50000">
                <a:srgbClr val="982EDA">
                  <a:shade val="67500"/>
                  <a:satMod val="115000"/>
                </a:srgbClr>
              </a:gs>
              <a:gs pos="100000">
                <a:srgbClr val="982EDA">
                  <a:shade val="100000"/>
                  <a:satMod val="115000"/>
                </a:srgbClr>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0" name="19 Anillo"/>
          <p:cNvSpPr/>
          <p:nvPr/>
        </p:nvSpPr>
        <p:spPr>
          <a:xfrm>
            <a:off x="6858016" y="1071534"/>
            <a:ext cx="1285852" cy="3357586"/>
          </a:xfrm>
          <a:prstGeom prst="donut">
            <a:avLst>
              <a:gd name="adj" fmla="val 10287"/>
            </a:avLst>
          </a:prstGeom>
          <a:gradFill flip="none" rotWithShape="1">
            <a:gsLst>
              <a:gs pos="0">
                <a:schemeClr val="tx1"/>
              </a:gs>
              <a:gs pos="50000">
                <a:srgbClr val="982EDA">
                  <a:shade val="67500"/>
                  <a:satMod val="115000"/>
                </a:srgbClr>
              </a:gs>
              <a:gs pos="100000">
                <a:srgbClr val="982EDA">
                  <a:shade val="100000"/>
                  <a:satMod val="115000"/>
                </a:srgbClr>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1" name="20 Anillo"/>
          <p:cNvSpPr/>
          <p:nvPr/>
        </p:nvSpPr>
        <p:spPr>
          <a:xfrm>
            <a:off x="7286628" y="1071534"/>
            <a:ext cx="1285852" cy="3357586"/>
          </a:xfrm>
          <a:prstGeom prst="donut">
            <a:avLst>
              <a:gd name="adj" fmla="val 10287"/>
            </a:avLst>
          </a:prstGeom>
          <a:gradFill flip="none" rotWithShape="1">
            <a:gsLst>
              <a:gs pos="0">
                <a:schemeClr val="tx1"/>
              </a:gs>
              <a:gs pos="50000">
                <a:srgbClr val="982EDA">
                  <a:shade val="67500"/>
                  <a:satMod val="115000"/>
                </a:srgbClr>
              </a:gs>
              <a:gs pos="100000">
                <a:srgbClr val="982EDA">
                  <a:shade val="100000"/>
                  <a:satMod val="115000"/>
                </a:srgbClr>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2" name="21 Anillo"/>
          <p:cNvSpPr/>
          <p:nvPr/>
        </p:nvSpPr>
        <p:spPr>
          <a:xfrm>
            <a:off x="7715288" y="1071534"/>
            <a:ext cx="1285852" cy="3357586"/>
          </a:xfrm>
          <a:prstGeom prst="donut">
            <a:avLst>
              <a:gd name="adj" fmla="val 10287"/>
            </a:avLst>
          </a:prstGeom>
          <a:gradFill flip="none" rotWithShape="1">
            <a:gsLst>
              <a:gs pos="0">
                <a:schemeClr val="tx1"/>
              </a:gs>
              <a:gs pos="50000">
                <a:srgbClr val="982EDA">
                  <a:shade val="67500"/>
                  <a:satMod val="115000"/>
                </a:srgbClr>
              </a:gs>
              <a:gs pos="100000">
                <a:srgbClr val="982EDA">
                  <a:shade val="100000"/>
                  <a:satMod val="115000"/>
                </a:srgbClr>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3" name="22 Rectángulo"/>
          <p:cNvSpPr/>
          <p:nvPr/>
        </p:nvSpPr>
        <p:spPr>
          <a:xfrm>
            <a:off x="-357222" y="-428646"/>
            <a:ext cx="9929882" cy="6072230"/>
          </a:xfrm>
          <a:prstGeom prst="rect">
            <a:avLst/>
          </a:prstGeom>
          <a:gradFill flip="none" rotWithShape="1">
            <a:gsLst>
              <a:gs pos="0">
                <a:srgbClr val="982EDA"/>
              </a:gs>
              <a:gs pos="50000">
                <a:srgbClr val="744ED2">
                  <a:shade val="67500"/>
                  <a:satMod val="115000"/>
                </a:srgbClr>
              </a:gs>
              <a:gs pos="100000">
                <a:srgbClr val="744ED2">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3"/>
                                        </p:tgtEl>
                                        <p:attrNameLst>
                                          <p:attrName>style.opacity</p:attrName>
                                        </p:attrNameLst>
                                      </p:cBhvr>
                                      <p:to>
                                        <p:strVal val="0"/>
                                      </p:to>
                                    </p:set>
                                    <p:animEffect filter="image" prLst="opacity: 0">
                                      <p:cBhvr rctx="IE">
                                        <p:cTn id="7" dur="indefinite"/>
                                        <p:tgtEl>
                                          <p:spTgt spid="23"/>
                                        </p:tgtEl>
                                      </p:cBhvr>
                                    </p:animEffect>
                                  </p:childTnLst>
                                </p:cTn>
                              </p:par>
                              <p:par>
                                <p:cTn id="8" presetID="2" presetClass="entr" presetSubtype="8"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 calcmode="lin" valueType="num">
                                      <p:cBhvr additive="base">
                                        <p:cTn id="10" dur="3000" fill="hold"/>
                                        <p:tgtEl>
                                          <p:spTgt spid="3"/>
                                        </p:tgtEl>
                                        <p:attrNameLst>
                                          <p:attrName>ppt_x</p:attrName>
                                        </p:attrNameLst>
                                      </p:cBhvr>
                                      <p:tavLst>
                                        <p:tav tm="0">
                                          <p:val>
                                            <p:strVal val="0-#ppt_w/2"/>
                                          </p:val>
                                        </p:tav>
                                        <p:tav tm="100000">
                                          <p:val>
                                            <p:strVal val="#ppt_x"/>
                                          </p:val>
                                        </p:tav>
                                      </p:tavLst>
                                    </p:anim>
                                    <p:anim calcmode="lin" valueType="num">
                                      <p:cBhvr additive="base">
                                        <p:cTn id="11" dur="3000" fill="hold"/>
                                        <p:tgtEl>
                                          <p:spTgt spid="3"/>
                                        </p:tgtEl>
                                        <p:attrNameLst>
                                          <p:attrName>ppt_y</p:attrName>
                                        </p:attrNameLst>
                                      </p:cBhvr>
                                      <p:tavLst>
                                        <p:tav tm="0">
                                          <p:val>
                                            <p:strVal val="#ppt_y"/>
                                          </p:val>
                                        </p:tav>
                                        <p:tav tm="100000">
                                          <p:val>
                                            <p:strVal val="#ppt_y"/>
                                          </p:val>
                                        </p:tav>
                                      </p:tavLst>
                                    </p:anim>
                                  </p:childTnLst>
                                </p:cTn>
                              </p:par>
                              <p:par>
                                <p:cTn id="12" presetID="2" presetClass="entr" presetSubtype="8" fill="hold" grpId="0"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additive="base">
                                        <p:cTn id="14" dur="3000" fill="hold"/>
                                        <p:tgtEl>
                                          <p:spTgt spid="4"/>
                                        </p:tgtEl>
                                        <p:attrNameLst>
                                          <p:attrName>ppt_x</p:attrName>
                                        </p:attrNameLst>
                                      </p:cBhvr>
                                      <p:tavLst>
                                        <p:tav tm="0">
                                          <p:val>
                                            <p:strVal val="0-#ppt_w/2"/>
                                          </p:val>
                                        </p:tav>
                                        <p:tav tm="100000">
                                          <p:val>
                                            <p:strVal val="#ppt_x"/>
                                          </p:val>
                                        </p:tav>
                                      </p:tavLst>
                                    </p:anim>
                                    <p:anim calcmode="lin" valueType="num">
                                      <p:cBhvr additive="base">
                                        <p:cTn id="15" dur="3000" fill="hold"/>
                                        <p:tgtEl>
                                          <p:spTgt spid="4"/>
                                        </p:tgtEl>
                                        <p:attrNameLst>
                                          <p:attrName>ppt_y</p:attrName>
                                        </p:attrNameLst>
                                      </p:cBhvr>
                                      <p:tavLst>
                                        <p:tav tm="0">
                                          <p:val>
                                            <p:strVal val="#ppt_y"/>
                                          </p:val>
                                        </p:tav>
                                        <p:tav tm="100000">
                                          <p:val>
                                            <p:strVal val="#ppt_y"/>
                                          </p:val>
                                        </p:tav>
                                      </p:tavLst>
                                    </p:anim>
                                  </p:childTnLst>
                                </p:cTn>
                              </p:par>
                              <p:par>
                                <p:cTn id="16" presetID="2" presetClass="entr" presetSubtype="8" fill="hold" grpId="0" nodeType="with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additive="base">
                                        <p:cTn id="18" dur="3000" fill="hold"/>
                                        <p:tgtEl>
                                          <p:spTgt spid="5"/>
                                        </p:tgtEl>
                                        <p:attrNameLst>
                                          <p:attrName>ppt_x</p:attrName>
                                        </p:attrNameLst>
                                      </p:cBhvr>
                                      <p:tavLst>
                                        <p:tav tm="0">
                                          <p:val>
                                            <p:strVal val="0-#ppt_w/2"/>
                                          </p:val>
                                        </p:tav>
                                        <p:tav tm="100000">
                                          <p:val>
                                            <p:strVal val="#ppt_x"/>
                                          </p:val>
                                        </p:tav>
                                      </p:tavLst>
                                    </p:anim>
                                    <p:anim calcmode="lin" valueType="num">
                                      <p:cBhvr additive="base">
                                        <p:cTn id="19" dur="3000" fill="hold"/>
                                        <p:tgtEl>
                                          <p:spTgt spid="5"/>
                                        </p:tgtEl>
                                        <p:attrNameLst>
                                          <p:attrName>ppt_y</p:attrName>
                                        </p:attrNameLst>
                                      </p:cBhvr>
                                      <p:tavLst>
                                        <p:tav tm="0">
                                          <p:val>
                                            <p:strVal val="#ppt_y"/>
                                          </p:val>
                                        </p:tav>
                                        <p:tav tm="100000">
                                          <p:val>
                                            <p:strVal val="#ppt_y"/>
                                          </p:val>
                                        </p:tav>
                                      </p:tavLst>
                                    </p:anim>
                                  </p:childTnLst>
                                </p:cTn>
                              </p:par>
                              <p:par>
                                <p:cTn id="20" presetID="2" presetClass="entr" presetSubtype="8" fill="hold" grpId="0" nodeType="with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additive="base">
                                        <p:cTn id="22" dur="3000" fill="hold"/>
                                        <p:tgtEl>
                                          <p:spTgt spid="6"/>
                                        </p:tgtEl>
                                        <p:attrNameLst>
                                          <p:attrName>ppt_x</p:attrName>
                                        </p:attrNameLst>
                                      </p:cBhvr>
                                      <p:tavLst>
                                        <p:tav tm="0">
                                          <p:val>
                                            <p:strVal val="0-#ppt_w/2"/>
                                          </p:val>
                                        </p:tav>
                                        <p:tav tm="100000">
                                          <p:val>
                                            <p:strVal val="#ppt_x"/>
                                          </p:val>
                                        </p:tav>
                                      </p:tavLst>
                                    </p:anim>
                                    <p:anim calcmode="lin" valueType="num">
                                      <p:cBhvr additive="base">
                                        <p:cTn id="23" dur="3000" fill="hold"/>
                                        <p:tgtEl>
                                          <p:spTgt spid="6"/>
                                        </p:tgtEl>
                                        <p:attrNameLst>
                                          <p:attrName>ppt_y</p:attrName>
                                        </p:attrNameLst>
                                      </p:cBhvr>
                                      <p:tavLst>
                                        <p:tav tm="0">
                                          <p:val>
                                            <p:strVal val="#ppt_y"/>
                                          </p:val>
                                        </p:tav>
                                        <p:tav tm="100000">
                                          <p:val>
                                            <p:strVal val="#ppt_y"/>
                                          </p:val>
                                        </p:tav>
                                      </p:tavLst>
                                    </p:anim>
                                  </p:childTnLst>
                                </p:cTn>
                              </p:par>
                              <p:par>
                                <p:cTn id="24" presetID="2" presetClass="entr" presetSubtype="8" fill="hold" grpId="0" nodeType="withEffect">
                                  <p:stCondLst>
                                    <p:cond delay="0"/>
                                  </p:stCondLst>
                                  <p:childTnLst>
                                    <p:set>
                                      <p:cBhvr>
                                        <p:cTn id="25" dur="1" fill="hold">
                                          <p:stCondLst>
                                            <p:cond delay="0"/>
                                          </p:stCondLst>
                                        </p:cTn>
                                        <p:tgtEl>
                                          <p:spTgt spid="7"/>
                                        </p:tgtEl>
                                        <p:attrNameLst>
                                          <p:attrName>style.visibility</p:attrName>
                                        </p:attrNameLst>
                                      </p:cBhvr>
                                      <p:to>
                                        <p:strVal val="visible"/>
                                      </p:to>
                                    </p:set>
                                    <p:anim calcmode="lin" valueType="num">
                                      <p:cBhvr additive="base">
                                        <p:cTn id="26" dur="3000" fill="hold"/>
                                        <p:tgtEl>
                                          <p:spTgt spid="7"/>
                                        </p:tgtEl>
                                        <p:attrNameLst>
                                          <p:attrName>ppt_x</p:attrName>
                                        </p:attrNameLst>
                                      </p:cBhvr>
                                      <p:tavLst>
                                        <p:tav tm="0">
                                          <p:val>
                                            <p:strVal val="0-#ppt_w/2"/>
                                          </p:val>
                                        </p:tav>
                                        <p:tav tm="100000">
                                          <p:val>
                                            <p:strVal val="#ppt_x"/>
                                          </p:val>
                                        </p:tav>
                                      </p:tavLst>
                                    </p:anim>
                                    <p:anim calcmode="lin" valueType="num">
                                      <p:cBhvr additive="base">
                                        <p:cTn id="27" dur="3000" fill="hold"/>
                                        <p:tgtEl>
                                          <p:spTgt spid="7"/>
                                        </p:tgtEl>
                                        <p:attrNameLst>
                                          <p:attrName>ppt_y</p:attrName>
                                        </p:attrNameLst>
                                      </p:cBhvr>
                                      <p:tavLst>
                                        <p:tav tm="0">
                                          <p:val>
                                            <p:strVal val="#ppt_y"/>
                                          </p:val>
                                        </p:tav>
                                        <p:tav tm="100000">
                                          <p:val>
                                            <p:strVal val="#ppt_y"/>
                                          </p:val>
                                        </p:tav>
                                      </p:tavLst>
                                    </p:anim>
                                  </p:childTnLst>
                                </p:cTn>
                              </p:par>
                              <p:par>
                                <p:cTn id="28" presetID="2" presetClass="entr" presetSubtype="8" fill="hold" grpId="0" nodeType="withEffect">
                                  <p:stCondLst>
                                    <p:cond delay="0"/>
                                  </p:stCondLst>
                                  <p:childTnLst>
                                    <p:set>
                                      <p:cBhvr>
                                        <p:cTn id="29" dur="1" fill="hold">
                                          <p:stCondLst>
                                            <p:cond delay="0"/>
                                          </p:stCondLst>
                                        </p:cTn>
                                        <p:tgtEl>
                                          <p:spTgt spid="8"/>
                                        </p:tgtEl>
                                        <p:attrNameLst>
                                          <p:attrName>style.visibility</p:attrName>
                                        </p:attrNameLst>
                                      </p:cBhvr>
                                      <p:to>
                                        <p:strVal val="visible"/>
                                      </p:to>
                                    </p:set>
                                    <p:anim calcmode="lin" valueType="num">
                                      <p:cBhvr additive="base">
                                        <p:cTn id="30" dur="3000" fill="hold"/>
                                        <p:tgtEl>
                                          <p:spTgt spid="8"/>
                                        </p:tgtEl>
                                        <p:attrNameLst>
                                          <p:attrName>ppt_x</p:attrName>
                                        </p:attrNameLst>
                                      </p:cBhvr>
                                      <p:tavLst>
                                        <p:tav tm="0">
                                          <p:val>
                                            <p:strVal val="0-#ppt_w/2"/>
                                          </p:val>
                                        </p:tav>
                                        <p:tav tm="100000">
                                          <p:val>
                                            <p:strVal val="#ppt_x"/>
                                          </p:val>
                                        </p:tav>
                                      </p:tavLst>
                                    </p:anim>
                                    <p:anim calcmode="lin" valueType="num">
                                      <p:cBhvr additive="base">
                                        <p:cTn id="31" dur="3000" fill="hold"/>
                                        <p:tgtEl>
                                          <p:spTgt spid="8"/>
                                        </p:tgtEl>
                                        <p:attrNameLst>
                                          <p:attrName>ppt_y</p:attrName>
                                        </p:attrNameLst>
                                      </p:cBhvr>
                                      <p:tavLst>
                                        <p:tav tm="0">
                                          <p:val>
                                            <p:strVal val="#ppt_y"/>
                                          </p:val>
                                        </p:tav>
                                        <p:tav tm="100000">
                                          <p:val>
                                            <p:strVal val="#ppt_y"/>
                                          </p:val>
                                        </p:tav>
                                      </p:tavLst>
                                    </p:anim>
                                  </p:childTnLst>
                                </p:cTn>
                              </p:par>
                              <p:par>
                                <p:cTn id="32" presetID="2" presetClass="entr" presetSubtype="8" fill="hold" grpId="0" nodeType="withEffect">
                                  <p:stCondLst>
                                    <p:cond delay="0"/>
                                  </p:stCondLst>
                                  <p:childTnLst>
                                    <p:set>
                                      <p:cBhvr>
                                        <p:cTn id="33" dur="1" fill="hold">
                                          <p:stCondLst>
                                            <p:cond delay="0"/>
                                          </p:stCondLst>
                                        </p:cTn>
                                        <p:tgtEl>
                                          <p:spTgt spid="9"/>
                                        </p:tgtEl>
                                        <p:attrNameLst>
                                          <p:attrName>style.visibility</p:attrName>
                                        </p:attrNameLst>
                                      </p:cBhvr>
                                      <p:to>
                                        <p:strVal val="visible"/>
                                      </p:to>
                                    </p:set>
                                    <p:anim calcmode="lin" valueType="num">
                                      <p:cBhvr additive="base">
                                        <p:cTn id="34" dur="3000" fill="hold"/>
                                        <p:tgtEl>
                                          <p:spTgt spid="9"/>
                                        </p:tgtEl>
                                        <p:attrNameLst>
                                          <p:attrName>ppt_x</p:attrName>
                                        </p:attrNameLst>
                                      </p:cBhvr>
                                      <p:tavLst>
                                        <p:tav tm="0">
                                          <p:val>
                                            <p:strVal val="0-#ppt_w/2"/>
                                          </p:val>
                                        </p:tav>
                                        <p:tav tm="100000">
                                          <p:val>
                                            <p:strVal val="#ppt_x"/>
                                          </p:val>
                                        </p:tav>
                                      </p:tavLst>
                                    </p:anim>
                                    <p:anim calcmode="lin" valueType="num">
                                      <p:cBhvr additive="base">
                                        <p:cTn id="35" dur="3000" fill="hold"/>
                                        <p:tgtEl>
                                          <p:spTgt spid="9"/>
                                        </p:tgtEl>
                                        <p:attrNameLst>
                                          <p:attrName>ppt_y</p:attrName>
                                        </p:attrNameLst>
                                      </p:cBhvr>
                                      <p:tavLst>
                                        <p:tav tm="0">
                                          <p:val>
                                            <p:strVal val="#ppt_y"/>
                                          </p:val>
                                        </p:tav>
                                        <p:tav tm="100000">
                                          <p:val>
                                            <p:strVal val="#ppt_y"/>
                                          </p:val>
                                        </p:tav>
                                      </p:tavLst>
                                    </p:anim>
                                  </p:childTnLst>
                                </p:cTn>
                              </p:par>
                              <p:par>
                                <p:cTn id="36" presetID="2" presetClass="entr" presetSubtype="8" fill="hold" grpId="0" nodeType="withEffect">
                                  <p:stCondLst>
                                    <p:cond delay="0"/>
                                  </p:stCondLst>
                                  <p:childTnLst>
                                    <p:set>
                                      <p:cBhvr>
                                        <p:cTn id="37" dur="1" fill="hold">
                                          <p:stCondLst>
                                            <p:cond delay="0"/>
                                          </p:stCondLst>
                                        </p:cTn>
                                        <p:tgtEl>
                                          <p:spTgt spid="10"/>
                                        </p:tgtEl>
                                        <p:attrNameLst>
                                          <p:attrName>style.visibility</p:attrName>
                                        </p:attrNameLst>
                                      </p:cBhvr>
                                      <p:to>
                                        <p:strVal val="visible"/>
                                      </p:to>
                                    </p:set>
                                    <p:anim calcmode="lin" valueType="num">
                                      <p:cBhvr additive="base">
                                        <p:cTn id="38" dur="3000" fill="hold"/>
                                        <p:tgtEl>
                                          <p:spTgt spid="10"/>
                                        </p:tgtEl>
                                        <p:attrNameLst>
                                          <p:attrName>ppt_x</p:attrName>
                                        </p:attrNameLst>
                                      </p:cBhvr>
                                      <p:tavLst>
                                        <p:tav tm="0">
                                          <p:val>
                                            <p:strVal val="0-#ppt_w/2"/>
                                          </p:val>
                                        </p:tav>
                                        <p:tav tm="100000">
                                          <p:val>
                                            <p:strVal val="#ppt_x"/>
                                          </p:val>
                                        </p:tav>
                                      </p:tavLst>
                                    </p:anim>
                                    <p:anim calcmode="lin" valueType="num">
                                      <p:cBhvr additive="base">
                                        <p:cTn id="39" dur="3000" fill="hold"/>
                                        <p:tgtEl>
                                          <p:spTgt spid="10"/>
                                        </p:tgtEl>
                                        <p:attrNameLst>
                                          <p:attrName>ppt_y</p:attrName>
                                        </p:attrNameLst>
                                      </p:cBhvr>
                                      <p:tavLst>
                                        <p:tav tm="0">
                                          <p:val>
                                            <p:strVal val="#ppt_y"/>
                                          </p:val>
                                        </p:tav>
                                        <p:tav tm="100000">
                                          <p:val>
                                            <p:strVal val="#ppt_y"/>
                                          </p:val>
                                        </p:tav>
                                      </p:tavLst>
                                    </p:anim>
                                  </p:childTnLst>
                                </p:cTn>
                              </p:par>
                              <p:par>
                                <p:cTn id="40" presetID="2" presetClass="entr" presetSubtype="8" fill="hold" grpId="0" nodeType="withEffect">
                                  <p:stCondLst>
                                    <p:cond delay="0"/>
                                  </p:stCondLst>
                                  <p:childTnLst>
                                    <p:set>
                                      <p:cBhvr>
                                        <p:cTn id="41" dur="1" fill="hold">
                                          <p:stCondLst>
                                            <p:cond delay="0"/>
                                          </p:stCondLst>
                                        </p:cTn>
                                        <p:tgtEl>
                                          <p:spTgt spid="11"/>
                                        </p:tgtEl>
                                        <p:attrNameLst>
                                          <p:attrName>style.visibility</p:attrName>
                                        </p:attrNameLst>
                                      </p:cBhvr>
                                      <p:to>
                                        <p:strVal val="visible"/>
                                      </p:to>
                                    </p:set>
                                    <p:anim calcmode="lin" valueType="num">
                                      <p:cBhvr additive="base">
                                        <p:cTn id="42" dur="3000" fill="hold"/>
                                        <p:tgtEl>
                                          <p:spTgt spid="11"/>
                                        </p:tgtEl>
                                        <p:attrNameLst>
                                          <p:attrName>ppt_x</p:attrName>
                                        </p:attrNameLst>
                                      </p:cBhvr>
                                      <p:tavLst>
                                        <p:tav tm="0">
                                          <p:val>
                                            <p:strVal val="0-#ppt_w/2"/>
                                          </p:val>
                                        </p:tav>
                                        <p:tav tm="100000">
                                          <p:val>
                                            <p:strVal val="#ppt_x"/>
                                          </p:val>
                                        </p:tav>
                                      </p:tavLst>
                                    </p:anim>
                                    <p:anim calcmode="lin" valueType="num">
                                      <p:cBhvr additive="base">
                                        <p:cTn id="43" dur="3000" fill="hold"/>
                                        <p:tgtEl>
                                          <p:spTgt spid="11"/>
                                        </p:tgtEl>
                                        <p:attrNameLst>
                                          <p:attrName>ppt_y</p:attrName>
                                        </p:attrNameLst>
                                      </p:cBhvr>
                                      <p:tavLst>
                                        <p:tav tm="0">
                                          <p:val>
                                            <p:strVal val="#ppt_y"/>
                                          </p:val>
                                        </p:tav>
                                        <p:tav tm="100000">
                                          <p:val>
                                            <p:strVal val="#ppt_y"/>
                                          </p:val>
                                        </p:tav>
                                      </p:tavLst>
                                    </p:anim>
                                  </p:childTnLst>
                                </p:cTn>
                              </p:par>
                              <p:par>
                                <p:cTn id="44" presetID="2" presetClass="entr" presetSubtype="8" fill="hold" grpId="0" nodeType="withEffect">
                                  <p:stCondLst>
                                    <p:cond delay="0"/>
                                  </p:stCondLst>
                                  <p:childTnLst>
                                    <p:set>
                                      <p:cBhvr>
                                        <p:cTn id="45" dur="1" fill="hold">
                                          <p:stCondLst>
                                            <p:cond delay="0"/>
                                          </p:stCondLst>
                                        </p:cTn>
                                        <p:tgtEl>
                                          <p:spTgt spid="12"/>
                                        </p:tgtEl>
                                        <p:attrNameLst>
                                          <p:attrName>style.visibility</p:attrName>
                                        </p:attrNameLst>
                                      </p:cBhvr>
                                      <p:to>
                                        <p:strVal val="visible"/>
                                      </p:to>
                                    </p:set>
                                    <p:anim calcmode="lin" valueType="num">
                                      <p:cBhvr additive="base">
                                        <p:cTn id="46" dur="3000" fill="hold"/>
                                        <p:tgtEl>
                                          <p:spTgt spid="12"/>
                                        </p:tgtEl>
                                        <p:attrNameLst>
                                          <p:attrName>ppt_x</p:attrName>
                                        </p:attrNameLst>
                                      </p:cBhvr>
                                      <p:tavLst>
                                        <p:tav tm="0">
                                          <p:val>
                                            <p:strVal val="0-#ppt_w/2"/>
                                          </p:val>
                                        </p:tav>
                                        <p:tav tm="100000">
                                          <p:val>
                                            <p:strVal val="#ppt_x"/>
                                          </p:val>
                                        </p:tav>
                                      </p:tavLst>
                                    </p:anim>
                                    <p:anim calcmode="lin" valueType="num">
                                      <p:cBhvr additive="base">
                                        <p:cTn id="47" dur="3000" fill="hold"/>
                                        <p:tgtEl>
                                          <p:spTgt spid="12"/>
                                        </p:tgtEl>
                                        <p:attrNameLst>
                                          <p:attrName>ppt_y</p:attrName>
                                        </p:attrNameLst>
                                      </p:cBhvr>
                                      <p:tavLst>
                                        <p:tav tm="0">
                                          <p:val>
                                            <p:strVal val="#ppt_y"/>
                                          </p:val>
                                        </p:tav>
                                        <p:tav tm="100000">
                                          <p:val>
                                            <p:strVal val="#ppt_y"/>
                                          </p:val>
                                        </p:tav>
                                      </p:tavLst>
                                    </p:anim>
                                  </p:childTnLst>
                                </p:cTn>
                              </p:par>
                              <p:par>
                                <p:cTn id="48" presetID="2" presetClass="entr" presetSubtype="8" fill="hold" grpId="0" nodeType="withEffect">
                                  <p:stCondLst>
                                    <p:cond delay="0"/>
                                  </p:stCondLst>
                                  <p:childTnLst>
                                    <p:set>
                                      <p:cBhvr>
                                        <p:cTn id="49" dur="1" fill="hold">
                                          <p:stCondLst>
                                            <p:cond delay="0"/>
                                          </p:stCondLst>
                                        </p:cTn>
                                        <p:tgtEl>
                                          <p:spTgt spid="13"/>
                                        </p:tgtEl>
                                        <p:attrNameLst>
                                          <p:attrName>style.visibility</p:attrName>
                                        </p:attrNameLst>
                                      </p:cBhvr>
                                      <p:to>
                                        <p:strVal val="visible"/>
                                      </p:to>
                                    </p:set>
                                    <p:anim calcmode="lin" valueType="num">
                                      <p:cBhvr additive="base">
                                        <p:cTn id="50" dur="3000" fill="hold"/>
                                        <p:tgtEl>
                                          <p:spTgt spid="13"/>
                                        </p:tgtEl>
                                        <p:attrNameLst>
                                          <p:attrName>ppt_x</p:attrName>
                                        </p:attrNameLst>
                                      </p:cBhvr>
                                      <p:tavLst>
                                        <p:tav tm="0">
                                          <p:val>
                                            <p:strVal val="0-#ppt_w/2"/>
                                          </p:val>
                                        </p:tav>
                                        <p:tav tm="100000">
                                          <p:val>
                                            <p:strVal val="#ppt_x"/>
                                          </p:val>
                                        </p:tav>
                                      </p:tavLst>
                                    </p:anim>
                                    <p:anim calcmode="lin" valueType="num">
                                      <p:cBhvr additive="base">
                                        <p:cTn id="51" dur="3000" fill="hold"/>
                                        <p:tgtEl>
                                          <p:spTgt spid="13"/>
                                        </p:tgtEl>
                                        <p:attrNameLst>
                                          <p:attrName>ppt_y</p:attrName>
                                        </p:attrNameLst>
                                      </p:cBhvr>
                                      <p:tavLst>
                                        <p:tav tm="0">
                                          <p:val>
                                            <p:strVal val="#ppt_y"/>
                                          </p:val>
                                        </p:tav>
                                        <p:tav tm="100000">
                                          <p:val>
                                            <p:strVal val="#ppt_y"/>
                                          </p:val>
                                        </p:tav>
                                      </p:tavLst>
                                    </p:anim>
                                  </p:childTnLst>
                                </p:cTn>
                              </p:par>
                              <p:par>
                                <p:cTn id="52" presetID="2" presetClass="entr" presetSubtype="8" fill="hold" grpId="0" nodeType="withEffect">
                                  <p:stCondLst>
                                    <p:cond delay="0"/>
                                  </p:stCondLst>
                                  <p:childTnLst>
                                    <p:set>
                                      <p:cBhvr>
                                        <p:cTn id="53" dur="1" fill="hold">
                                          <p:stCondLst>
                                            <p:cond delay="0"/>
                                          </p:stCondLst>
                                        </p:cTn>
                                        <p:tgtEl>
                                          <p:spTgt spid="14"/>
                                        </p:tgtEl>
                                        <p:attrNameLst>
                                          <p:attrName>style.visibility</p:attrName>
                                        </p:attrNameLst>
                                      </p:cBhvr>
                                      <p:to>
                                        <p:strVal val="visible"/>
                                      </p:to>
                                    </p:set>
                                    <p:anim calcmode="lin" valueType="num">
                                      <p:cBhvr additive="base">
                                        <p:cTn id="54" dur="3000" fill="hold"/>
                                        <p:tgtEl>
                                          <p:spTgt spid="14"/>
                                        </p:tgtEl>
                                        <p:attrNameLst>
                                          <p:attrName>ppt_x</p:attrName>
                                        </p:attrNameLst>
                                      </p:cBhvr>
                                      <p:tavLst>
                                        <p:tav tm="0">
                                          <p:val>
                                            <p:strVal val="0-#ppt_w/2"/>
                                          </p:val>
                                        </p:tav>
                                        <p:tav tm="100000">
                                          <p:val>
                                            <p:strVal val="#ppt_x"/>
                                          </p:val>
                                        </p:tav>
                                      </p:tavLst>
                                    </p:anim>
                                    <p:anim calcmode="lin" valueType="num">
                                      <p:cBhvr additive="base">
                                        <p:cTn id="55" dur="3000" fill="hold"/>
                                        <p:tgtEl>
                                          <p:spTgt spid="14"/>
                                        </p:tgtEl>
                                        <p:attrNameLst>
                                          <p:attrName>ppt_y</p:attrName>
                                        </p:attrNameLst>
                                      </p:cBhvr>
                                      <p:tavLst>
                                        <p:tav tm="0">
                                          <p:val>
                                            <p:strVal val="#ppt_y"/>
                                          </p:val>
                                        </p:tav>
                                        <p:tav tm="100000">
                                          <p:val>
                                            <p:strVal val="#ppt_y"/>
                                          </p:val>
                                        </p:tav>
                                      </p:tavLst>
                                    </p:anim>
                                  </p:childTnLst>
                                </p:cTn>
                              </p:par>
                              <p:par>
                                <p:cTn id="56" presetID="2" presetClass="entr" presetSubtype="8" fill="hold" grpId="0" nodeType="withEffect">
                                  <p:stCondLst>
                                    <p:cond delay="0"/>
                                  </p:stCondLst>
                                  <p:childTnLst>
                                    <p:set>
                                      <p:cBhvr>
                                        <p:cTn id="57" dur="1" fill="hold">
                                          <p:stCondLst>
                                            <p:cond delay="0"/>
                                          </p:stCondLst>
                                        </p:cTn>
                                        <p:tgtEl>
                                          <p:spTgt spid="15"/>
                                        </p:tgtEl>
                                        <p:attrNameLst>
                                          <p:attrName>style.visibility</p:attrName>
                                        </p:attrNameLst>
                                      </p:cBhvr>
                                      <p:to>
                                        <p:strVal val="visible"/>
                                      </p:to>
                                    </p:set>
                                    <p:anim calcmode="lin" valueType="num">
                                      <p:cBhvr additive="base">
                                        <p:cTn id="58" dur="3000" fill="hold"/>
                                        <p:tgtEl>
                                          <p:spTgt spid="15"/>
                                        </p:tgtEl>
                                        <p:attrNameLst>
                                          <p:attrName>ppt_x</p:attrName>
                                        </p:attrNameLst>
                                      </p:cBhvr>
                                      <p:tavLst>
                                        <p:tav tm="0">
                                          <p:val>
                                            <p:strVal val="0-#ppt_w/2"/>
                                          </p:val>
                                        </p:tav>
                                        <p:tav tm="100000">
                                          <p:val>
                                            <p:strVal val="#ppt_x"/>
                                          </p:val>
                                        </p:tav>
                                      </p:tavLst>
                                    </p:anim>
                                    <p:anim calcmode="lin" valueType="num">
                                      <p:cBhvr additive="base">
                                        <p:cTn id="59" dur="3000" fill="hold"/>
                                        <p:tgtEl>
                                          <p:spTgt spid="15"/>
                                        </p:tgtEl>
                                        <p:attrNameLst>
                                          <p:attrName>ppt_y</p:attrName>
                                        </p:attrNameLst>
                                      </p:cBhvr>
                                      <p:tavLst>
                                        <p:tav tm="0">
                                          <p:val>
                                            <p:strVal val="#ppt_y"/>
                                          </p:val>
                                        </p:tav>
                                        <p:tav tm="100000">
                                          <p:val>
                                            <p:strVal val="#ppt_y"/>
                                          </p:val>
                                        </p:tav>
                                      </p:tavLst>
                                    </p:anim>
                                  </p:childTnLst>
                                </p:cTn>
                              </p:par>
                              <p:par>
                                <p:cTn id="60" presetID="2" presetClass="entr" presetSubtype="8" fill="hold" grpId="0" nodeType="withEffect">
                                  <p:stCondLst>
                                    <p:cond delay="0"/>
                                  </p:stCondLst>
                                  <p:childTnLst>
                                    <p:set>
                                      <p:cBhvr>
                                        <p:cTn id="61" dur="1" fill="hold">
                                          <p:stCondLst>
                                            <p:cond delay="0"/>
                                          </p:stCondLst>
                                        </p:cTn>
                                        <p:tgtEl>
                                          <p:spTgt spid="16"/>
                                        </p:tgtEl>
                                        <p:attrNameLst>
                                          <p:attrName>style.visibility</p:attrName>
                                        </p:attrNameLst>
                                      </p:cBhvr>
                                      <p:to>
                                        <p:strVal val="visible"/>
                                      </p:to>
                                    </p:set>
                                    <p:anim calcmode="lin" valueType="num">
                                      <p:cBhvr additive="base">
                                        <p:cTn id="62" dur="3000" fill="hold"/>
                                        <p:tgtEl>
                                          <p:spTgt spid="16"/>
                                        </p:tgtEl>
                                        <p:attrNameLst>
                                          <p:attrName>ppt_x</p:attrName>
                                        </p:attrNameLst>
                                      </p:cBhvr>
                                      <p:tavLst>
                                        <p:tav tm="0">
                                          <p:val>
                                            <p:strVal val="0-#ppt_w/2"/>
                                          </p:val>
                                        </p:tav>
                                        <p:tav tm="100000">
                                          <p:val>
                                            <p:strVal val="#ppt_x"/>
                                          </p:val>
                                        </p:tav>
                                      </p:tavLst>
                                    </p:anim>
                                    <p:anim calcmode="lin" valueType="num">
                                      <p:cBhvr additive="base">
                                        <p:cTn id="63" dur="3000" fill="hold"/>
                                        <p:tgtEl>
                                          <p:spTgt spid="16"/>
                                        </p:tgtEl>
                                        <p:attrNameLst>
                                          <p:attrName>ppt_y</p:attrName>
                                        </p:attrNameLst>
                                      </p:cBhvr>
                                      <p:tavLst>
                                        <p:tav tm="0">
                                          <p:val>
                                            <p:strVal val="#ppt_y"/>
                                          </p:val>
                                        </p:tav>
                                        <p:tav tm="100000">
                                          <p:val>
                                            <p:strVal val="#ppt_y"/>
                                          </p:val>
                                        </p:tav>
                                      </p:tavLst>
                                    </p:anim>
                                  </p:childTnLst>
                                </p:cTn>
                              </p:par>
                              <p:par>
                                <p:cTn id="64" presetID="2" presetClass="entr" presetSubtype="8" fill="hold" grpId="0" nodeType="withEffect">
                                  <p:stCondLst>
                                    <p:cond delay="0"/>
                                  </p:stCondLst>
                                  <p:childTnLst>
                                    <p:set>
                                      <p:cBhvr>
                                        <p:cTn id="65" dur="1" fill="hold">
                                          <p:stCondLst>
                                            <p:cond delay="0"/>
                                          </p:stCondLst>
                                        </p:cTn>
                                        <p:tgtEl>
                                          <p:spTgt spid="17"/>
                                        </p:tgtEl>
                                        <p:attrNameLst>
                                          <p:attrName>style.visibility</p:attrName>
                                        </p:attrNameLst>
                                      </p:cBhvr>
                                      <p:to>
                                        <p:strVal val="visible"/>
                                      </p:to>
                                    </p:set>
                                    <p:anim calcmode="lin" valueType="num">
                                      <p:cBhvr additive="base">
                                        <p:cTn id="66" dur="3000" fill="hold"/>
                                        <p:tgtEl>
                                          <p:spTgt spid="17"/>
                                        </p:tgtEl>
                                        <p:attrNameLst>
                                          <p:attrName>ppt_x</p:attrName>
                                        </p:attrNameLst>
                                      </p:cBhvr>
                                      <p:tavLst>
                                        <p:tav tm="0">
                                          <p:val>
                                            <p:strVal val="0-#ppt_w/2"/>
                                          </p:val>
                                        </p:tav>
                                        <p:tav tm="100000">
                                          <p:val>
                                            <p:strVal val="#ppt_x"/>
                                          </p:val>
                                        </p:tav>
                                      </p:tavLst>
                                    </p:anim>
                                    <p:anim calcmode="lin" valueType="num">
                                      <p:cBhvr additive="base">
                                        <p:cTn id="67" dur="3000" fill="hold"/>
                                        <p:tgtEl>
                                          <p:spTgt spid="17"/>
                                        </p:tgtEl>
                                        <p:attrNameLst>
                                          <p:attrName>ppt_y</p:attrName>
                                        </p:attrNameLst>
                                      </p:cBhvr>
                                      <p:tavLst>
                                        <p:tav tm="0">
                                          <p:val>
                                            <p:strVal val="#ppt_y"/>
                                          </p:val>
                                        </p:tav>
                                        <p:tav tm="100000">
                                          <p:val>
                                            <p:strVal val="#ppt_y"/>
                                          </p:val>
                                        </p:tav>
                                      </p:tavLst>
                                    </p:anim>
                                  </p:childTnLst>
                                </p:cTn>
                              </p:par>
                              <p:par>
                                <p:cTn id="68" presetID="2" presetClass="entr" presetSubtype="8" fill="hold" grpId="0" nodeType="withEffect">
                                  <p:stCondLst>
                                    <p:cond delay="0"/>
                                  </p:stCondLst>
                                  <p:childTnLst>
                                    <p:set>
                                      <p:cBhvr>
                                        <p:cTn id="69" dur="1" fill="hold">
                                          <p:stCondLst>
                                            <p:cond delay="0"/>
                                          </p:stCondLst>
                                        </p:cTn>
                                        <p:tgtEl>
                                          <p:spTgt spid="18"/>
                                        </p:tgtEl>
                                        <p:attrNameLst>
                                          <p:attrName>style.visibility</p:attrName>
                                        </p:attrNameLst>
                                      </p:cBhvr>
                                      <p:to>
                                        <p:strVal val="visible"/>
                                      </p:to>
                                    </p:set>
                                    <p:anim calcmode="lin" valueType="num">
                                      <p:cBhvr additive="base">
                                        <p:cTn id="70" dur="3000" fill="hold"/>
                                        <p:tgtEl>
                                          <p:spTgt spid="18"/>
                                        </p:tgtEl>
                                        <p:attrNameLst>
                                          <p:attrName>ppt_x</p:attrName>
                                        </p:attrNameLst>
                                      </p:cBhvr>
                                      <p:tavLst>
                                        <p:tav tm="0">
                                          <p:val>
                                            <p:strVal val="0-#ppt_w/2"/>
                                          </p:val>
                                        </p:tav>
                                        <p:tav tm="100000">
                                          <p:val>
                                            <p:strVal val="#ppt_x"/>
                                          </p:val>
                                        </p:tav>
                                      </p:tavLst>
                                    </p:anim>
                                    <p:anim calcmode="lin" valueType="num">
                                      <p:cBhvr additive="base">
                                        <p:cTn id="71" dur="3000" fill="hold"/>
                                        <p:tgtEl>
                                          <p:spTgt spid="18"/>
                                        </p:tgtEl>
                                        <p:attrNameLst>
                                          <p:attrName>ppt_y</p:attrName>
                                        </p:attrNameLst>
                                      </p:cBhvr>
                                      <p:tavLst>
                                        <p:tav tm="0">
                                          <p:val>
                                            <p:strVal val="#ppt_y"/>
                                          </p:val>
                                        </p:tav>
                                        <p:tav tm="100000">
                                          <p:val>
                                            <p:strVal val="#ppt_y"/>
                                          </p:val>
                                        </p:tav>
                                      </p:tavLst>
                                    </p:anim>
                                  </p:childTnLst>
                                </p:cTn>
                              </p:par>
                              <p:par>
                                <p:cTn id="72" presetID="2" presetClass="entr" presetSubtype="8" fill="hold" grpId="0" nodeType="withEffect">
                                  <p:stCondLst>
                                    <p:cond delay="0"/>
                                  </p:stCondLst>
                                  <p:childTnLst>
                                    <p:set>
                                      <p:cBhvr>
                                        <p:cTn id="73" dur="1" fill="hold">
                                          <p:stCondLst>
                                            <p:cond delay="0"/>
                                          </p:stCondLst>
                                        </p:cTn>
                                        <p:tgtEl>
                                          <p:spTgt spid="19"/>
                                        </p:tgtEl>
                                        <p:attrNameLst>
                                          <p:attrName>style.visibility</p:attrName>
                                        </p:attrNameLst>
                                      </p:cBhvr>
                                      <p:to>
                                        <p:strVal val="visible"/>
                                      </p:to>
                                    </p:set>
                                    <p:anim calcmode="lin" valueType="num">
                                      <p:cBhvr additive="base">
                                        <p:cTn id="74" dur="3000" fill="hold"/>
                                        <p:tgtEl>
                                          <p:spTgt spid="19"/>
                                        </p:tgtEl>
                                        <p:attrNameLst>
                                          <p:attrName>ppt_x</p:attrName>
                                        </p:attrNameLst>
                                      </p:cBhvr>
                                      <p:tavLst>
                                        <p:tav tm="0">
                                          <p:val>
                                            <p:strVal val="0-#ppt_w/2"/>
                                          </p:val>
                                        </p:tav>
                                        <p:tav tm="100000">
                                          <p:val>
                                            <p:strVal val="#ppt_x"/>
                                          </p:val>
                                        </p:tav>
                                      </p:tavLst>
                                    </p:anim>
                                    <p:anim calcmode="lin" valueType="num">
                                      <p:cBhvr additive="base">
                                        <p:cTn id="75" dur="3000" fill="hold"/>
                                        <p:tgtEl>
                                          <p:spTgt spid="19"/>
                                        </p:tgtEl>
                                        <p:attrNameLst>
                                          <p:attrName>ppt_y</p:attrName>
                                        </p:attrNameLst>
                                      </p:cBhvr>
                                      <p:tavLst>
                                        <p:tav tm="0">
                                          <p:val>
                                            <p:strVal val="#ppt_y"/>
                                          </p:val>
                                        </p:tav>
                                        <p:tav tm="100000">
                                          <p:val>
                                            <p:strVal val="#ppt_y"/>
                                          </p:val>
                                        </p:tav>
                                      </p:tavLst>
                                    </p:anim>
                                  </p:childTnLst>
                                </p:cTn>
                              </p:par>
                              <p:par>
                                <p:cTn id="76" presetID="2" presetClass="entr" presetSubtype="8" fill="hold" grpId="0" nodeType="withEffect">
                                  <p:stCondLst>
                                    <p:cond delay="0"/>
                                  </p:stCondLst>
                                  <p:childTnLst>
                                    <p:set>
                                      <p:cBhvr>
                                        <p:cTn id="77" dur="1" fill="hold">
                                          <p:stCondLst>
                                            <p:cond delay="0"/>
                                          </p:stCondLst>
                                        </p:cTn>
                                        <p:tgtEl>
                                          <p:spTgt spid="20"/>
                                        </p:tgtEl>
                                        <p:attrNameLst>
                                          <p:attrName>style.visibility</p:attrName>
                                        </p:attrNameLst>
                                      </p:cBhvr>
                                      <p:to>
                                        <p:strVal val="visible"/>
                                      </p:to>
                                    </p:set>
                                    <p:anim calcmode="lin" valueType="num">
                                      <p:cBhvr additive="base">
                                        <p:cTn id="78" dur="3000" fill="hold"/>
                                        <p:tgtEl>
                                          <p:spTgt spid="20"/>
                                        </p:tgtEl>
                                        <p:attrNameLst>
                                          <p:attrName>ppt_x</p:attrName>
                                        </p:attrNameLst>
                                      </p:cBhvr>
                                      <p:tavLst>
                                        <p:tav tm="0">
                                          <p:val>
                                            <p:strVal val="0-#ppt_w/2"/>
                                          </p:val>
                                        </p:tav>
                                        <p:tav tm="100000">
                                          <p:val>
                                            <p:strVal val="#ppt_x"/>
                                          </p:val>
                                        </p:tav>
                                      </p:tavLst>
                                    </p:anim>
                                    <p:anim calcmode="lin" valueType="num">
                                      <p:cBhvr additive="base">
                                        <p:cTn id="79" dur="3000" fill="hold"/>
                                        <p:tgtEl>
                                          <p:spTgt spid="20"/>
                                        </p:tgtEl>
                                        <p:attrNameLst>
                                          <p:attrName>ppt_y</p:attrName>
                                        </p:attrNameLst>
                                      </p:cBhvr>
                                      <p:tavLst>
                                        <p:tav tm="0">
                                          <p:val>
                                            <p:strVal val="#ppt_y"/>
                                          </p:val>
                                        </p:tav>
                                        <p:tav tm="100000">
                                          <p:val>
                                            <p:strVal val="#ppt_y"/>
                                          </p:val>
                                        </p:tav>
                                      </p:tavLst>
                                    </p:anim>
                                  </p:childTnLst>
                                </p:cTn>
                              </p:par>
                              <p:par>
                                <p:cTn id="80" presetID="2" presetClass="entr" presetSubtype="8" fill="hold" grpId="0" nodeType="withEffect">
                                  <p:stCondLst>
                                    <p:cond delay="0"/>
                                  </p:stCondLst>
                                  <p:childTnLst>
                                    <p:set>
                                      <p:cBhvr>
                                        <p:cTn id="81" dur="1" fill="hold">
                                          <p:stCondLst>
                                            <p:cond delay="0"/>
                                          </p:stCondLst>
                                        </p:cTn>
                                        <p:tgtEl>
                                          <p:spTgt spid="21"/>
                                        </p:tgtEl>
                                        <p:attrNameLst>
                                          <p:attrName>style.visibility</p:attrName>
                                        </p:attrNameLst>
                                      </p:cBhvr>
                                      <p:to>
                                        <p:strVal val="visible"/>
                                      </p:to>
                                    </p:set>
                                    <p:anim calcmode="lin" valueType="num">
                                      <p:cBhvr additive="base">
                                        <p:cTn id="82" dur="3000" fill="hold"/>
                                        <p:tgtEl>
                                          <p:spTgt spid="21"/>
                                        </p:tgtEl>
                                        <p:attrNameLst>
                                          <p:attrName>ppt_x</p:attrName>
                                        </p:attrNameLst>
                                      </p:cBhvr>
                                      <p:tavLst>
                                        <p:tav tm="0">
                                          <p:val>
                                            <p:strVal val="0-#ppt_w/2"/>
                                          </p:val>
                                        </p:tav>
                                        <p:tav tm="100000">
                                          <p:val>
                                            <p:strVal val="#ppt_x"/>
                                          </p:val>
                                        </p:tav>
                                      </p:tavLst>
                                    </p:anim>
                                    <p:anim calcmode="lin" valueType="num">
                                      <p:cBhvr additive="base">
                                        <p:cTn id="83" dur="3000" fill="hold"/>
                                        <p:tgtEl>
                                          <p:spTgt spid="21"/>
                                        </p:tgtEl>
                                        <p:attrNameLst>
                                          <p:attrName>ppt_y</p:attrName>
                                        </p:attrNameLst>
                                      </p:cBhvr>
                                      <p:tavLst>
                                        <p:tav tm="0">
                                          <p:val>
                                            <p:strVal val="#ppt_y"/>
                                          </p:val>
                                        </p:tav>
                                        <p:tav tm="100000">
                                          <p:val>
                                            <p:strVal val="#ppt_y"/>
                                          </p:val>
                                        </p:tav>
                                      </p:tavLst>
                                    </p:anim>
                                  </p:childTnLst>
                                </p:cTn>
                              </p:par>
                              <p:par>
                                <p:cTn id="84" presetID="2" presetClass="entr" presetSubtype="8" fill="hold" grpId="0" nodeType="withEffect">
                                  <p:stCondLst>
                                    <p:cond delay="0"/>
                                  </p:stCondLst>
                                  <p:childTnLst>
                                    <p:set>
                                      <p:cBhvr>
                                        <p:cTn id="85" dur="1" fill="hold">
                                          <p:stCondLst>
                                            <p:cond delay="0"/>
                                          </p:stCondLst>
                                        </p:cTn>
                                        <p:tgtEl>
                                          <p:spTgt spid="22"/>
                                        </p:tgtEl>
                                        <p:attrNameLst>
                                          <p:attrName>style.visibility</p:attrName>
                                        </p:attrNameLst>
                                      </p:cBhvr>
                                      <p:to>
                                        <p:strVal val="visible"/>
                                      </p:to>
                                    </p:set>
                                    <p:anim calcmode="lin" valueType="num">
                                      <p:cBhvr additive="base">
                                        <p:cTn id="86" dur="3000" fill="hold"/>
                                        <p:tgtEl>
                                          <p:spTgt spid="22"/>
                                        </p:tgtEl>
                                        <p:attrNameLst>
                                          <p:attrName>ppt_x</p:attrName>
                                        </p:attrNameLst>
                                      </p:cBhvr>
                                      <p:tavLst>
                                        <p:tav tm="0">
                                          <p:val>
                                            <p:strVal val="0-#ppt_w/2"/>
                                          </p:val>
                                        </p:tav>
                                        <p:tav tm="100000">
                                          <p:val>
                                            <p:strVal val="#ppt_x"/>
                                          </p:val>
                                        </p:tav>
                                      </p:tavLst>
                                    </p:anim>
                                    <p:anim calcmode="lin" valueType="num">
                                      <p:cBhvr additive="base">
                                        <p:cTn id="87" dur="3000" fill="hold"/>
                                        <p:tgtEl>
                                          <p:spTgt spid="22"/>
                                        </p:tgtEl>
                                        <p:attrNameLst>
                                          <p:attrName>ppt_y</p:attrName>
                                        </p:attrNameLst>
                                      </p:cBhvr>
                                      <p:tavLst>
                                        <p:tav tm="0">
                                          <p:val>
                                            <p:strVal val="#ppt_y"/>
                                          </p:val>
                                        </p:tav>
                                        <p:tav tm="100000">
                                          <p:val>
                                            <p:strVal val="#ppt_y"/>
                                          </p:val>
                                        </p:tav>
                                      </p:tavLst>
                                    </p:anim>
                                  </p:childTnLst>
                                </p:cTn>
                              </p:par>
                              <p:par>
                                <p:cTn id="88" presetID="8" presetClass="emph" presetSubtype="0" fill="hold" grpId="1" nodeType="withEffect">
                                  <p:stCondLst>
                                    <p:cond delay="0"/>
                                  </p:stCondLst>
                                  <p:childTnLst>
                                    <p:animRot by="21600000">
                                      <p:cBhvr>
                                        <p:cTn id="89" dur="3000" fill="hold"/>
                                        <p:tgtEl>
                                          <p:spTgt spid="3"/>
                                        </p:tgtEl>
                                        <p:attrNameLst>
                                          <p:attrName>r</p:attrName>
                                        </p:attrNameLst>
                                      </p:cBhvr>
                                    </p:animRot>
                                  </p:childTnLst>
                                </p:cTn>
                              </p:par>
                              <p:par>
                                <p:cTn id="90" presetID="8" presetClass="emph" presetSubtype="0" fill="hold" grpId="1" nodeType="withEffect">
                                  <p:stCondLst>
                                    <p:cond delay="0"/>
                                  </p:stCondLst>
                                  <p:childTnLst>
                                    <p:animRot by="-21600000">
                                      <p:cBhvr>
                                        <p:cTn id="91" dur="3000" fill="hold"/>
                                        <p:tgtEl>
                                          <p:spTgt spid="4"/>
                                        </p:tgtEl>
                                        <p:attrNameLst>
                                          <p:attrName>r</p:attrName>
                                        </p:attrNameLst>
                                      </p:cBhvr>
                                    </p:animRot>
                                  </p:childTnLst>
                                </p:cTn>
                              </p:par>
                              <p:par>
                                <p:cTn id="92" presetID="8" presetClass="emph" presetSubtype="0" fill="hold" grpId="1" nodeType="withEffect">
                                  <p:stCondLst>
                                    <p:cond delay="0"/>
                                  </p:stCondLst>
                                  <p:childTnLst>
                                    <p:animRot by="21600000">
                                      <p:cBhvr>
                                        <p:cTn id="93" dur="3000" fill="hold"/>
                                        <p:tgtEl>
                                          <p:spTgt spid="5"/>
                                        </p:tgtEl>
                                        <p:attrNameLst>
                                          <p:attrName>r</p:attrName>
                                        </p:attrNameLst>
                                      </p:cBhvr>
                                    </p:animRot>
                                  </p:childTnLst>
                                </p:cTn>
                              </p:par>
                              <p:par>
                                <p:cTn id="94" presetID="8" presetClass="emph" presetSubtype="0" fill="hold" grpId="1" nodeType="withEffect">
                                  <p:stCondLst>
                                    <p:cond delay="0"/>
                                  </p:stCondLst>
                                  <p:childTnLst>
                                    <p:animRot by="-21600000">
                                      <p:cBhvr>
                                        <p:cTn id="95" dur="3000" fill="hold"/>
                                        <p:tgtEl>
                                          <p:spTgt spid="6"/>
                                        </p:tgtEl>
                                        <p:attrNameLst>
                                          <p:attrName>r</p:attrName>
                                        </p:attrNameLst>
                                      </p:cBhvr>
                                    </p:animRot>
                                  </p:childTnLst>
                                </p:cTn>
                              </p:par>
                              <p:par>
                                <p:cTn id="96" presetID="8" presetClass="emph" presetSubtype="0" fill="hold" grpId="1" nodeType="withEffect">
                                  <p:stCondLst>
                                    <p:cond delay="0"/>
                                  </p:stCondLst>
                                  <p:childTnLst>
                                    <p:animRot by="21600000">
                                      <p:cBhvr>
                                        <p:cTn id="97" dur="3000" fill="hold"/>
                                        <p:tgtEl>
                                          <p:spTgt spid="7"/>
                                        </p:tgtEl>
                                        <p:attrNameLst>
                                          <p:attrName>r</p:attrName>
                                        </p:attrNameLst>
                                      </p:cBhvr>
                                    </p:animRot>
                                  </p:childTnLst>
                                </p:cTn>
                              </p:par>
                              <p:par>
                                <p:cTn id="98" presetID="8" presetClass="emph" presetSubtype="0" fill="hold" grpId="1" nodeType="withEffect">
                                  <p:stCondLst>
                                    <p:cond delay="0"/>
                                  </p:stCondLst>
                                  <p:childTnLst>
                                    <p:animRot by="-21600000">
                                      <p:cBhvr>
                                        <p:cTn id="99" dur="3000" fill="hold"/>
                                        <p:tgtEl>
                                          <p:spTgt spid="8"/>
                                        </p:tgtEl>
                                        <p:attrNameLst>
                                          <p:attrName>r</p:attrName>
                                        </p:attrNameLst>
                                      </p:cBhvr>
                                    </p:animRot>
                                  </p:childTnLst>
                                </p:cTn>
                              </p:par>
                              <p:par>
                                <p:cTn id="100" presetID="8" presetClass="emph" presetSubtype="0" fill="hold" grpId="1" nodeType="withEffect">
                                  <p:stCondLst>
                                    <p:cond delay="0"/>
                                  </p:stCondLst>
                                  <p:childTnLst>
                                    <p:animRot by="21600000">
                                      <p:cBhvr>
                                        <p:cTn id="101" dur="3000" fill="hold"/>
                                        <p:tgtEl>
                                          <p:spTgt spid="9"/>
                                        </p:tgtEl>
                                        <p:attrNameLst>
                                          <p:attrName>r</p:attrName>
                                        </p:attrNameLst>
                                      </p:cBhvr>
                                    </p:animRot>
                                  </p:childTnLst>
                                </p:cTn>
                              </p:par>
                              <p:par>
                                <p:cTn id="102" presetID="8" presetClass="emph" presetSubtype="0" fill="hold" grpId="1" nodeType="withEffect">
                                  <p:stCondLst>
                                    <p:cond delay="0"/>
                                  </p:stCondLst>
                                  <p:childTnLst>
                                    <p:animRot by="-21600000">
                                      <p:cBhvr>
                                        <p:cTn id="103" dur="3000" fill="hold"/>
                                        <p:tgtEl>
                                          <p:spTgt spid="10"/>
                                        </p:tgtEl>
                                        <p:attrNameLst>
                                          <p:attrName>r</p:attrName>
                                        </p:attrNameLst>
                                      </p:cBhvr>
                                    </p:animRot>
                                  </p:childTnLst>
                                </p:cTn>
                              </p:par>
                              <p:par>
                                <p:cTn id="104" presetID="8" presetClass="emph" presetSubtype="0" fill="hold" grpId="1" nodeType="withEffect">
                                  <p:stCondLst>
                                    <p:cond delay="0"/>
                                  </p:stCondLst>
                                  <p:childTnLst>
                                    <p:animRot by="21600000">
                                      <p:cBhvr>
                                        <p:cTn id="105" dur="3000" fill="hold"/>
                                        <p:tgtEl>
                                          <p:spTgt spid="11"/>
                                        </p:tgtEl>
                                        <p:attrNameLst>
                                          <p:attrName>r</p:attrName>
                                        </p:attrNameLst>
                                      </p:cBhvr>
                                    </p:animRot>
                                  </p:childTnLst>
                                </p:cTn>
                              </p:par>
                              <p:par>
                                <p:cTn id="106" presetID="8" presetClass="emph" presetSubtype="0" fill="hold" grpId="1" nodeType="withEffect">
                                  <p:stCondLst>
                                    <p:cond delay="0"/>
                                  </p:stCondLst>
                                  <p:childTnLst>
                                    <p:animRot by="-21600000">
                                      <p:cBhvr>
                                        <p:cTn id="107" dur="3000" fill="hold"/>
                                        <p:tgtEl>
                                          <p:spTgt spid="12"/>
                                        </p:tgtEl>
                                        <p:attrNameLst>
                                          <p:attrName>r</p:attrName>
                                        </p:attrNameLst>
                                      </p:cBhvr>
                                    </p:animRot>
                                  </p:childTnLst>
                                </p:cTn>
                              </p:par>
                              <p:par>
                                <p:cTn id="108" presetID="8" presetClass="emph" presetSubtype="0" fill="hold" grpId="1" nodeType="withEffect">
                                  <p:stCondLst>
                                    <p:cond delay="0"/>
                                  </p:stCondLst>
                                  <p:childTnLst>
                                    <p:animRot by="21600000">
                                      <p:cBhvr>
                                        <p:cTn id="109" dur="3000" fill="hold"/>
                                        <p:tgtEl>
                                          <p:spTgt spid="13"/>
                                        </p:tgtEl>
                                        <p:attrNameLst>
                                          <p:attrName>r</p:attrName>
                                        </p:attrNameLst>
                                      </p:cBhvr>
                                    </p:animRot>
                                  </p:childTnLst>
                                </p:cTn>
                              </p:par>
                              <p:par>
                                <p:cTn id="110" presetID="8" presetClass="emph" presetSubtype="0" fill="hold" grpId="1" nodeType="withEffect">
                                  <p:stCondLst>
                                    <p:cond delay="0"/>
                                  </p:stCondLst>
                                  <p:childTnLst>
                                    <p:animRot by="-21600000">
                                      <p:cBhvr>
                                        <p:cTn id="111" dur="3000" fill="hold"/>
                                        <p:tgtEl>
                                          <p:spTgt spid="14"/>
                                        </p:tgtEl>
                                        <p:attrNameLst>
                                          <p:attrName>r</p:attrName>
                                        </p:attrNameLst>
                                      </p:cBhvr>
                                    </p:animRot>
                                  </p:childTnLst>
                                </p:cTn>
                              </p:par>
                              <p:par>
                                <p:cTn id="112" presetID="8" presetClass="emph" presetSubtype="0" fill="hold" grpId="1" nodeType="withEffect">
                                  <p:stCondLst>
                                    <p:cond delay="0"/>
                                  </p:stCondLst>
                                  <p:childTnLst>
                                    <p:animRot by="21600000">
                                      <p:cBhvr>
                                        <p:cTn id="113" dur="3000" fill="hold"/>
                                        <p:tgtEl>
                                          <p:spTgt spid="15"/>
                                        </p:tgtEl>
                                        <p:attrNameLst>
                                          <p:attrName>r</p:attrName>
                                        </p:attrNameLst>
                                      </p:cBhvr>
                                    </p:animRot>
                                  </p:childTnLst>
                                </p:cTn>
                              </p:par>
                              <p:par>
                                <p:cTn id="114" presetID="8" presetClass="emph" presetSubtype="0" fill="hold" grpId="1" nodeType="withEffect">
                                  <p:stCondLst>
                                    <p:cond delay="0"/>
                                  </p:stCondLst>
                                  <p:childTnLst>
                                    <p:animRot by="-21600000">
                                      <p:cBhvr>
                                        <p:cTn id="115" dur="3000" fill="hold"/>
                                        <p:tgtEl>
                                          <p:spTgt spid="16"/>
                                        </p:tgtEl>
                                        <p:attrNameLst>
                                          <p:attrName>r</p:attrName>
                                        </p:attrNameLst>
                                      </p:cBhvr>
                                    </p:animRot>
                                  </p:childTnLst>
                                </p:cTn>
                              </p:par>
                              <p:par>
                                <p:cTn id="116" presetID="8" presetClass="emph" presetSubtype="0" fill="hold" grpId="1" nodeType="withEffect">
                                  <p:stCondLst>
                                    <p:cond delay="0"/>
                                  </p:stCondLst>
                                  <p:childTnLst>
                                    <p:animRot by="21600000">
                                      <p:cBhvr>
                                        <p:cTn id="117" dur="3000" fill="hold"/>
                                        <p:tgtEl>
                                          <p:spTgt spid="17"/>
                                        </p:tgtEl>
                                        <p:attrNameLst>
                                          <p:attrName>r</p:attrName>
                                        </p:attrNameLst>
                                      </p:cBhvr>
                                    </p:animRot>
                                  </p:childTnLst>
                                </p:cTn>
                              </p:par>
                              <p:par>
                                <p:cTn id="118" presetID="8" presetClass="emph" presetSubtype="0" fill="hold" grpId="1" nodeType="withEffect">
                                  <p:stCondLst>
                                    <p:cond delay="0"/>
                                  </p:stCondLst>
                                  <p:childTnLst>
                                    <p:animRot by="-21600000">
                                      <p:cBhvr>
                                        <p:cTn id="119" dur="3000" fill="hold"/>
                                        <p:tgtEl>
                                          <p:spTgt spid="18"/>
                                        </p:tgtEl>
                                        <p:attrNameLst>
                                          <p:attrName>r</p:attrName>
                                        </p:attrNameLst>
                                      </p:cBhvr>
                                    </p:animRot>
                                  </p:childTnLst>
                                </p:cTn>
                              </p:par>
                              <p:par>
                                <p:cTn id="120" presetID="8" presetClass="emph" presetSubtype="0" fill="hold" grpId="1" nodeType="withEffect">
                                  <p:stCondLst>
                                    <p:cond delay="0"/>
                                  </p:stCondLst>
                                  <p:childTnLst>
                                    <p:animRot by="21600000">
                                      <p:cBhvr>
                                        <p:cTn id="121" dur="3000" fill="hold"/>
                                        <p:tgtEl>
                                          <p:spTgt spid="19"/>
                                        </p:tgtEl>
                                        <p:attrNameLst>
                                          <p:attrName>r</p:attrName>
                                        </p:attrNameLst>
                                      </p:cBhvr>
                                    </p:animRot>
                                  </p:childTnLst>
                                </p:cTn>
                              </p:par>
                              <p:par>
                                <p:cTn id="122" presetID="8" presetClass="emph" presetSubtype="0" fill="hold" grpId="1" nodeType="withEffect">
                                  <p:stCondLst>
                                    <p:cond delay="0"/>
                                  </p:stCondLst>
                                  <p:childTnLst>
                                    <p:animRot by="-21600000">
                                      <p:cBhvr>
                                        <p:cTn id="123" dur="3000" fill="hold"/>
                                        <p:tgtEl>
                                          <p:spTgt spid="20"/>
                                        </p:tgtEl>
                                        <p:attrNameLst>
                                          <p:attrName>r</p:attrName>
                                        </p:attrNameLst>
                                      </p:cBhvr>
                                    </p:animRot>
                                  </p:childTnLst>
                                </p:cTn>
                              </p:par>
                              <p:par>
                                <p:cTn id="124" presetID="8" presetClass="emph" presetSubtype="0" fill="hold" grpId="1" nodeType="withEffect">
                                  <p:stCondLst>
                                    <p:cond delay="0"/>
                                  </p:stCondLst>
                                  <p:childTnLst>
                                    <p:animRot by="21600000">
                                      <p:cBhvr>
                                        <p:cTn id="125" dur="3000" fill="hold"/>
                                        <p:tgtEl>
                                          <p:spTgt spid="21"/>
                                        </p:tgtEl>
                                        <p:attrNameLst>
                                          <p:attrName>r</p:attrName>
                                        </p:attrNameLst>
                                      </p:cBhvr>
                                    </p:animRot>
                                  </p:childTnLst>
                                </p:cTn>
                              </p:par>
                              <p:par>
                                <p:cTn id="126" presetID="8" presetClass="emph" presetSubtype="0" fill="hold" grpId="1" nodeType="withEffect">
                                  <p:stCondLst>
                                    <p:cond delay="0"/>
                                  </p:stCondLst>
                                  <p:childTnLst>
                                    <p:animRot by="-21600000">
                                      <p:cBhvr>
                                        <p:cTn id="127" dur="3000" fill="hold"/>
                                        <p:tgtEl>
                                          <p:spTgt spid="22"/>
                                        </p:tgtEl>
                                        <p:attrNameLst>
                                          <p:attrName>r</p:attrName>
                                        </p:attrNameLst>
                                      </p:cBhvr>
                                    </p:animRot>
                                  </p:childTnLst>
                                </p:cTn>
                              </p:par>
                              <p:par>
                                <p:cTn id="128" presetID="3" presetClass="entr" presetSubtype="10" fill="hold" grpId="5" nodeType="withEffect">
                                  <p:stCondLst>
                                    <p:cond delay="0"/>
                                  </p:stCondLst>
                                  <p:childTnLst>
                                    <p:set>
                                      <p:cBhvr>
                                        <p:cTn id="129" dur="1" fill="hold">
                                          <p:stCondLst>
                                            <p:cond delay="0"/>
                                          </p:stCondLst>
                                        </p:cTn>
                                        <p:tgtEl>
                                          <p:spTgt spid="3"/>
                                        </p:tgtEl>
                                        <p:attrNameLst>
                                          <p:attrName>style.visibility</p:attrName>
                                        </p:attrNameLst>
                                      </p:cBhvr>
                                      <p:to>
                                        <p:strVal val="visible"/>
                                      </p:to>
                                    </p:set>
                                    <p:animEffect transition="in" filter="blinds(horizontal)">
                                      <p:cBhvr>
                                        <p:cTn id="130" dur="3000"/>
                                        <p:tgtEl>
                                          <p:spTgt spid="3"/>
                                        </p:tgtEl>
                                      </p:cBhvr>
                                    </p:animEffect>
                                  </p:childTnLst>
                                </p:cTn>
                              </p:par>
                              <p:par>
                                <p:cTn id="131" presetID="3" presetClass="entr" presetSubtype="10" fill="hold" grpId="5" nodeType="withEffect">
                                  <p:stCondLst>
                                    <p:cond delay="0"/>
                                  </p:stCondLst>
                                  <p:childTnLst>
                                    <p:set>
                                      <p:cBhvr>
                                        <p:cTn id="132" dur="1" fill="hold">
                                          <p:stCondLst>
                                            <p:cond delay="0"/>
                                          </p:stCondLst>
                                        </p:cTn>
                                        <p:tgtEl>
                                          <p:spTgt spid="4"/>
                                        </p:tgtEl>
                                        <p:attrNameLst>
                                          <p:attrName>style.visibility</p:attrName>
                                        </p:attrNameLst>
                                      </p:cBhvr>
                                      <p:to>
                                        <p:strVal val="visible"/>
                                      </p:to>
                                    </p:set>
                                    <p:animEffect transition="in" filter="blinds(horizontal)">
                                      <p:cBhvr>
                                        <p:cTn id="133" dur="3000"/>
                                        <p:tgtEl>
                                          <p:spTgt spid="4"/>
                                        </p:tgtEl>
                                      </p:cBhvr>
                                    </p:animEffect>
                                  </p:childTnLst>
                                </p:cTn>
                              </p:par>
                              <p:par>
                                <p:cTn id="134" presetID="3" presetClass="entr" presetSubtype="10" fill="hold" grpId="5" nodeType="withEffect">
                                  <p:stCondLst>
                                    <p:cond delay="0"/>
                                  </p:stCondLst>
                                  <p:childTnLst>
                                    <p:set>
                                      <p:cBhvr>
                                        <p:cTn id="135" dur="1" fill="hold">
                                          <p:stCondLst>
                                            <p:cond delay="0"/>
                                          </p:stCondLst>
                                        </p:cTn>
                                        <p:tgtEl>
                                          <p:spTgt spid="5"/>
                                        </p:tgtEl>
                                        <p:attrNameLst>
                                          <p:attrName>style.visibility</p:attrName>
                                        </p:attrNameLst>
                                      </p:cBhvr>
                                      <p:to>
                                        <p:strVal val="visible"/>
                                      </p:to>
                                    </p:set>
                                    <p:animEffect transition="in" filter="blinds(horizontal)">
                                      <p:cBhvr>
                                        <p:cTn id="136" dur="3000"/>
                                        <p:tgtEl>
                                          <p:spTgt spid="5"/>
                                        </p:tgtEl>
                                      </p:cBhvr>
                                    </p:animEffect>
                                  </p:childTnLst>
                                </p:cTn>
                              </p:par>
                              <p:par>
                                <p:cTn id="137" presetID="3" presetClass="entr" presetSubtype="10" fill="hold" grpId="5" nodeType="withEffect">
                                  <p:stCondLst>
                                    <p:cond delay="0"/>
                                  </p:stCondLst>
                                  <p:childTnLst>
                                    <p:set>
                                      <p:cBhvr>
                                        <p:cTn id="138" dur="1" fill="hold">
                                          <p:stCondLst>
                                            <p:cond delay="0"/>
                                          </p:stCondLst>
                                        </p:cTn>
                                        <p:tgtEl>
                                          <p:spTgt spid="6"/>
                                        </p:tgtEl>
                                        <p:attrNameLst>
                                          <p:attrName>style.visibility</p:attrName>
                                        </p:attrNameLst>
                                      </p:cBhvr>
                                      <p:to>
                                        <p:strVal val="visible"/>
                                      </p:to>
                                    </p:set>
                                    <p:animEffect transition="in" filter="blinds(horizontal)">
                                      <p:cBhvr>
                                        <p:cTn id="139" dur="3000"/>
                                        <p:tgtEl>
                                          <p:spTgt spid="6"/>
                                        </p:tgtEl>
                                      </p:cBhvr>
                                    </p:animEffect>
                                  </p:childTnLst>
                                </p:cTn>
                              </p:par>
                              <p:par>
                                <p:cTn id="140" presetID="3" presetClass="entr" presetSubtype="10" fill="hold" grpId="5" nodeType="withEffect">
                                  <p:stCondLst>
                                    <p:cond delay="0"/>
                                  </p:stCondLst>
                                  <p:childTnLst>
                                    <p:set>
                                      <p:cBhvr>
                                        <p:cTn id="141" dur="1" fill="hold">
                                          <p:stCondLst>
                                            <p:cond delay="0"/>
                                          </p:stCondLst>
                                        </p:cTn>
                                        <p:tgtEl>
                                          <p:spTgt spid="7"/>
                                        </p:tgtEl>
                                        <p:attrNameLst>
                                          <p:attrName>style.visibility</p:attrName>
                                        </p:attrNameLst>
                                      </p:cBhvr>
                                      <p:to>
                                        <p:strVal val="visible"/>
                                      </p:to>
                                    </p:set>
                                    <p:animEffect transition="in" filter="blinds(horizontal)">
                                      <p:cBhvr>
                                        <p:cTn id="142" dur="3000"/>
                                        <p:tgtEl>
                                          <p:spTgt spid="7"/>
                                        </p:tgtEl>
                                      </p:cBhvr>
                                    </p:animEffect>
                                  </p:childTnLst>
                                </p:cTn>
                              </p:par>
                              <p:par>
                                <p:cTn id="143" presetID="3" presetClass="entr" presetSubtype="10" fill="hold" grpId="5" nodeType="withEffect">
                                  <p:stCondLst>
                                    <p:cond delay="0"/>
                                  </p:stCondLst>
                                  <p:childTnLst>
                                    <p:set>
                                      <p:cBhvr>
                                        <p:cTn id="144" dur="1" fill="hold">
                                          <p:stCondLst>
                                            <p:cond delay="0"/>
                                          </p:stCondLst>
                                        </p:cTn>
                                        <p:tgtEl>
                                          <p:spTgt spid="8"/>
                                        </p:tgtEl>
                                        <p:attrNameLst>
                                          <p:attrName>style.visibility</p:attrName>
                                        </p:attrNameLst>
                                      </p:cBhvr>
                                      <p:to>
                                        <p:strVal val="visible"/>
                                      </p:to>
                                    </p:set>
                                    <p:animEffect transition="in" filter="blinds(horizontal)">
                                      <p:cBhvr>
                                        <p:cTn id="145" dur="3000"/>
                                        <p:tgtEl>
                                          <p:spTgt spid="8"/>
                                        </p:tgtEl>
                                      </p:cBhvr>
                                    </p:animEffect>
                                  </p:childTnLst>
                                </p:cTn>
                              </p:par>
                              <p:par>
                                <p:cTn id="146" presetID="3" presetClass="entr" presetSubtype="10" fill="hold" grpId="5" nodeType="withEffect">
                                  <p:stCondLst>
                                    <p:cond delay="0"/>
                                  </p:stCondLst>
                                  <p:childTnLst>
                                    <p:set>
                                      <p:cBhvr>
                                        <p:cTn id="147" dur="1" fill="hold">
                                          <p:stCondLst>
                                            <p:cond delay="0"/>
                                          </p:stCondLst>
                                        </p:cTn>
                                        <p:tgtEl>
                                          <p:spTgt spid="9"/>
                                        </p:tgtEl>
                                        <p:attrNameLst>
                                          <p:attrName>style.visibility</p:attrName>
                                        </p:attrNameLst>
                                      </p:cBhvr>
                                      <p:to>
                                        <p:strVal val="visible"/>
                                      </p:to>
                                    </p:set>
                                    <p:animEffect transition="in" filter="blinds(horizontal)">
                                      <p:cBhvr>
                                        <p:cTn id="148" dur="3000"/>
                                        <p:tgtEl>
                                          <p:spTgt spid="9"/>
                                        </p:tgtEl>
                                      </p:cBhvr>
                                    </p:animEffect>
                                  </p:childTnLst>
                                </p:cTn>
                              </p:par>
                              <p:par>
                                <p:cTn id="149" presetID="3" presetClass="entr" presetSubtype="10" fill="hold" grpId="5" nodeType="withEffect">
                                  <p:stCondLst>
                                    <p:cond delay="0"/>
                                  </p:stCondLst>
                                  <p:childTnLst>
                                    <p:set>
                                      <p:cBhvr>
                                        <p:cTn id="150" dur="1" fill="hold">
                                          <p:stCondLst>
                                            <p:cond delay="0"/>
                                          </p:stCondLst>
                                        </p:cTn>
                                        <p:tgtEl>
                                          <p:spTgt spid="10"/>
                                        </p:tgtEl>
                                        <p:attrNameLst>
                                          <p:attrName>style.visibility</p:attrName>
                                        </p:attrNameLst>
                                      </p:cBhvr>
                                      <p:to>
                                        <p:strVal val="visible"/>
                                      </p:to>
                                    </p:set>
                                    <p:animEffect transition="in" filter="blinds(horizontal)">
                                      <p:cBhvr>
                                        <p:cTn id="151" dur="3000"/>
                                        <p:tgtEl>
                                          <p:spTgt spid="10"/>
                                        </p:tgtEl>
                                      </p:cBhvr>
                                    </p:animEffect>
                                  </p:childTnLst>
                                </p:cTn>
                              </p:par>
                              <p:par>
                                <p:cTn id="152" presetID="3" presetClass="entr" presetSubtype="10" fill="hold" grpId="5" nodeType="withEffect">
                                  <p:stCondLst>
                                    <p:cond delay="0"/>
                                  </p:stCondLst>
                                  <p:childTnLst>
                                    <p:set>
                                      <p:cBhvr>
                                        <p:cTn id="153" dur="1" fill="hold">
                                          <p:stCondLst>
                                            <p:cond delay="0"/>
                                          </p:stCondLst>
                                        </p:cTn>
                                        <p:tgtEl>
                                          <p:spTgt spid="11"/>
                                        </p:tgtEl>
                                        <p:attrNameLst>
                                          <p:attrName>style.visibility</p:attrName>
                                        </p:attrNameLst>
                                      </p:cBhvr>
                                      <p:to>
                                        <p:strVal val="visible"/>
                                      </p:to>
                                    </p:set>
                                    <p:animEffect transition="in" filter="blinds(horizontal)">
                                      <p:cBhvr>
                                        <p:cTn id="154" dur="3000"/>
                                        <p:tgtEl>
                                          <p:spTgt spid="11"/>
                                        </p:tgtEl>
                                      </p:cBhvr>
                                    </p:animEffect>
                                  </p:childTnLst>
                                </p:cTn>
                              </p:par>
                              <p:par>
                                <p:cTn id="155" presetID="3" presetClass="entr" presetSubtype="10" fill="hold" grpId="5" nodeType="withEffect">
                                  <p:stCondLst>
                                    <p:cond delay="0"/>
                                  </p:stCondLst>
                                  <p:childTnLst>
                                    <p:set>
                                      <p:cBhvr>
                                        <p:cTn id="156" dur="1" fill="hold">
                                          <p:stCondLst>
                                            <p:cond delay="0"/>
                                          </p:stCondLst>
                                        </p:cTn>
                                        <p:tgtEl>
                                          <p:spTgt spid="12"/>
                                        </p:tgtEl>
                                        <p:attrNameLst>
                                          <p:attrName>style.visibility</p:attrName>
                                        </p:attrNameLst>
                                      </p:cBhvr>
                                      <p:to>
                                        <p:strVal val="visible"/>
                                      </p:to>
                                    </p:set>
                                    <p:animEffect transition="in" filter="blinds(horizontal)">
                                      <p:cBhvr>
                                        <p:cTn id="157" dur="3000"/>
                                        <p:tgtEl>
                                          <p:spTgt spid="12"/>
                                        </p:tgtEl>
                                      </p:cBhvr>
                                    </p:animEffect>
                                  </p:childTnLst>
                                </p:cTn>
                              </p:par>
                              <p:par>
                                <p:cTn id="158" presetID="3" presetClass="entr" presetSubtype="10" fill="hold" grpId="5" nodeType="withEffect">
                                  <p:stCondLst>
                                    <p:cond delay="0"/>
                                  </p:stCondLst>
                                  <p:childTnLst>
                                    <p:set>
                                      <p:cBhvr>
                                        <p:cTn id="159" dur="1" fill="hold">
                                          <p:stCondLst>
                                            <p:cond delay="0"/>
                                          </p:stCondLst>
                                        </p:cTn>
                                        <p:tgtEl>
                                          <p:spTgt spid="13"/>
                                        </p:tgtEl>
                                        <p:attrNameLst>
                                          <p:attrName>style.visibility</p:attrName>
                                        </p:attrNameLst>
                                      </p:cBhvr>
                                      <p:to>
                                        <p:strVal val="visible"/>
                                      </p:to>
                                    </p:set>
                                    <p:animEffect transition="in" filter="blinds(horizontal)">
                                      <p:cBhvr>
                                        <p:cTn id="160" dur="3000"/>
                                        <p:tgtEl>
                                          <p:spTgt spid="13"/>
                                        </p:tgtEl>
                                      </p:cBhvr>
                                    </p:animEffect>
                                  </p:childTnLst>
                                </p:cTn>
                              </p:par>
                              <p:par>
                                <p:cTn id="161" presetID="3" presetClass="entr" presetSubtype="10" fill="hold" grpId="5" nodeType="withEffect">
                                  <p:stCondLst>
                                    <p:cond delay="0"/>
                                  </p:stCondLst>
                                  <p:childTnLst>
                                    <p:set>
                                      <p:cBhvr>
                                        <p:cTn id="162" dur="1" fill="hold">
                                          <p:stCondLst>
                                            <p:cond delay="0"/>
                                          </p:stCondLst>
                                        </p:cTn>
                                        <p:tgtEl>
                                          <p:spTgt spid="14"/>
                                        </p:tgtEl>
                                        <p:attrNameLst>
                                          <p:attrName>style.visibility</p:attrName>
                                        </p:attrNameLst>
                                      </p:cBhvr>
                                      <p:to>
                                        <p:strVal val="visible"/>
                                      </p:to>
                                    </p:set>
                                    <p:animEffect transition="in" filter="blinds(horizontal)">
                                      <p:cBhvr>
                                        <p:cTn id="163" dur="3000"/>
                                        <p:tgtEl>
                                          <p:spTgt spid="14"/>
                                        </p:tgtEl>
                                      </p:cBhvr>
                                    </p:animEffect>
                                  </p:childTnLst>
                                </p:cTn>
                              </p:par>
                              <p:par>
                                <p:cTn id="164" presetID="3" presetClass="entr" presetSubtype="10" fill="hold" grpId="5" nodeType="withEffect">
                                  <p:stCondLst>
                                    <p:cond delay="0"/>
                                  </p:stCondLst>
                                  <p:childTnLst>
                                    <p:set>
                                      <p:cBhvr>
                                        <p:cTn id="165" dur="1" fill="hold">
                                          <p:stCondLst>
                                            <p:cond delay="0"/>
                                          </p:stCondLst>
                                        </p:cTn>
                                        <p:tgtEl>
                                          <p:spTgt spid="15"/>
                                        </p:tgtEl>
                                        <p:attrNameLst>
                                          <p:attrName>style.visibility</p:attrName>
                                        </p:attrNameLst>
                                      </p:cBhvr>
                                      <p:to>
                                        <p:strVal val="visible"/>
                                      </p:to>
                                    </p:set>
                                    <p:animEffect transition="in" filter="blinds(horizontal)">
                                      <p:cBhvr>
                                        <p:cTn id="166" dur="3000"/>
                                        <p:tgtEl>
                                          <p:spTgt spid="15"/>
                                        </p:tgtEl>
                                      </p:cBhvr>
                                    </p:animEffect>
                                  </p:childTnLst>
                                </p:cTn>
                              </p:par>
                              <p:par>
                                <p:cTn id="167" presetID="3" presetClass="entr" presetSubtype="10" fill="hold" grpId="5" nodeType="withEffect">
                                  <p:stCondLst>
                                    <p:cond delay="0"/>
                                  </p:stCondLst>
                                  <p:childTnLst>
                                    <p:set>
                                      <p:cBhvr>
                                        <p:cTn id="168" dur="1" fill="hold">
                                          <p:stCondLst>
                                            <p:cond delay="0"/>
                                          </p:stCondLst>
                                        </p:cTn>
                                        <p:tgtEl>
                                          <p:spTgt spid="16"/>
                                        </p:tgtEl>
                                        <p:attrNameLst>
                                          <p:attrName>style.visibility</p:attrName>
                                        </p:attrNameLst>
                                      </p:cBhvr>
                                      <p:to>
                                        <p:strVal val="visible"/>
                                      </p:to>
                                    </p:set>
                                    <p:animEffect transition="in" filter="blinds(horizontal)">
                                      <p:cBhvr>
                                        <p:cTn id="169" dur="3000"/>
                                        <p:tgtEl>
                                          <p:spTgt spid="16"/>
                                        </p:tgtEl>
                                      </p:cBhvr>
                                    </p:animEffect>
                                  </p:childTnLst>
                                </p:cTn>
                              </p:par>
                              <p:par>
                                <p:cTn id="170" presetID="3" presetClass="entr" presetSubtype="10" fill="hold" grpId="5" nodeType="withEffect">
                                  <p:stCondLst>
                                    <p:cond delay="0"/>
                                  </p:stCondLst>
                                  <p:childTnLst>
                                    <p:set>
                                      <p:cBhvr>
                                        <p:cTn id="171" dur="1" fill="hold">
                                          <p:stCondLst>
                                            <p:cond delay="0"/>
                                          </p:stCondLst>
                                        </p:cTn>
                                        <p:tgtEl>
                                          <p:spTgt spid="17"/>
                                        </p:tgtEl>
                                        <p:attrNameLst>
                                          <p:attrName>style.visibility</p:attrName>
                                        </p:attrNameLst>
                                      </p:cBhvr>
                                      <p:to>
                                        <p:strVal val="visible"/>
                                      </p:to>
                                    </p:set>
                                    <p:animEffect transition="in" filter="blinds(horizontal)">
                                      <p:cBhvr>
                                        <p:cTn id="172" dur="3000"/>
                                        <p:tgtEl>
                                          <p:spTgt spid="17"/>
                                        </p:tgtEl>
                                      </p:cBhvr>
                                    </p:animEffect>
                                  </p:childTnLst>
                                </p:cTn>
                              </p:par>
                              <p:par>
                                <p:cTn id="173" presetID="3" presetClass="entr" presetSubtype="10" fill="hold" grpId="5" nodeType="withEffect">
                                  <p:stCondLst>
                                    <p:cond delay="0"/>
                                  </p:stCondLst>
                                  <p:childTnLst>
                                    <p:set>
                                      <p:cBhvr>
                                        <p:cTn id="174" dur="1" fill="hold">
                                          <p:stCondLst>
                                            <p:cond delay="0"/>
                                          </p:stCondLst>
                                        </p:cTn>
                                        <p:tgtEl>
                                          <p:spTgt spid="18"/>
                                        </p:tgtEl>
                                        <p:attrNameLst>
                                          <p:attrName>style.visibility</p:attrName>
                                        </p:attrNameLst>
                                      </p:cBhvr>
                                      <p:to>
                                        <p:strVal val="visible"/>
                                      </p:to>
                                    </p:set>
                                    <p:animEffect transition="in" filter="blinds(horizontal)">
                                      <p:cBhvr>
                                        <p:cTn id="175" dur="3000"/>
                                        <p:tgtEl>
                                          <p:spTgt spid="18"/>
                                        </p:tgtEl>
                                      </p:cBhvr>
                                    </p:animEffect>
                                  </p:childTnLst>
                                </p:cTn>
                              </p:par>
                              <p:par>
                                <p:cTn id="176" presetID="3" presetClass="entr" presetSubtype="10" fill="hold" grpId="5" nodeType="withEffect">
                                  <p:stCondLst>
                                    <p:cond delay="0"/>
                                  </p:stCondLst>
                                  <p:childTnLst>
                                    <p:set>
                                      <p:cBhvr>
                                        <p:cTn id="177" dur="1" fill="hold">
                                          <p:stCondLst>
                                            <p:cond delay="0"/>
                                          </p:stCondLst>
                                        </p:cTn>
                                        <p:tgtEl>
                                          <p:spTgt spid="19"/>
                                        </p:tgtEl>
                                        <p:attrNameLst>
                                          <p:attrName>style.visibility</p:attrName>
                                        </p:attrNameLst>
                                      </p:cBhvr>
                                      <p:to>
                                        <p:strVal val="visible"/>
                                      </p:to>
                                    </p:set>
                                    <p:animEffect transition="in" filter="blinds(horizontal)">
                                      <p:cBhvr>
                                        <p:cTn id="178" dur="3000"/>
                                        <p:tgtEl>
                                          <p:spTgt spid="19"/>
                                        </p:tgtEl>
                                      </p:cBhvr>
                                    </p:animEffect>
                                  </p:childTnLst>
                                </p:cTn>
                              </p:par>
                              <p:par>
                                <p:cTn id="179" presetID="3" presetClass="entr" presetSubtype="10" fill="hold" grpId="5" nodeType="withEffect">
                                  <p:stCondLst>
                                    <p:cond delay="0"/>
                                  </p:stCondLst>
                                  <p:childTnLst>
                                    <p:set>
                                      <p:cBhvr>
                                        <p:cTn id="180" dur="1" fill="hold">
                                          <p:stCondLst>
                                            <p:cond delay="0"/>
                                          </p:stCondLst>
                                        </p:cTn>
                                        <p:tgtEl>
                                          <p:spTgt spid="20"/>
                                        </p:tgtEl>
                                        <p:attrNameLst>
                                          <p:attrName>style.visibility</p:attrName>
                                        </p:attrNameLst>
                                      </p:cBhvr>
                                      <p:to>
                                        <p:strVal val="visible"/>
                                      </p:to>
                                    </p:set>
                                    <p:animEffect transition="in" filter="blinds(horizontal)">
                                      <p:cBhvr>
                                        <p:cTn id="181" dur="3000"/>
                                        <p:tgtEl>
                                          <p:spTgt spid="20"/>
                                        </p:tgtEl>
                                      </p:cBhvr>
                                    </p:animEffect>
                                  </p:childTnLst>
                                </p:cTn>
                              </p:par>
                              <p:par>
                                <p:cTn id="182" presetID="3" presetClass="entr" presetSubtype="10" fill="hold" grpId="5" nodeType="withEffect">
                                  <p:stCondLst>
                                    <p:cond delay="0"/>
                                  </p:stCondLst>
                                  <p:childTnLst>
                                    <p:set>
                                      <p:cBhvr>
                                        <p:cTn id="183" dur="1" fill="hold">
                                          <p:stCondLst>
                                            <p:cond delay="0"/>
                                          </p:stCondLst>
                                        </p:cTn>
                                        <p:tgtEl>
                                          <p:spTgt spid="21"/>
                                        </p:tgtEl>
                                        <p:attrNameLst>
                                          <p:attrName>style.visibility</p:attrName>
                                        </p:attrNameLst>
                                      </p:cBhvr>
                                      <p:to>
                                        <p:strVal val="visible"/>
                                      </p:to>
                                    </p:set>
                                    <p:animEffect transition="in" filter="blinds(horizontal)">
                                      <p:cBhvr>
                                        <p:cTn id="184" dur="3000"/>
                                        <p:tgtEl>
                                          <p:spTgt spid="21"/>
                                        </p:tgtEl>
                                      </p:cBhvr>
                                    </p:animEffect>
                                  </p:childTnLst>
                                </p:cTn>
                              </p:par>
                              <p:par>
                                <p:cTn id="185" presetID="3" presetClass="entr" presetSubtype="10" fill="hold" grpId="5" nodeType="withEffect">
                                  <p:stCondLst>
                                    <p:cond delay="0"/>
                                  </p:stCondLst>
                                  <p:childTnLst>
                                    <p:set>
                                      <p:cBhvr>
                                        <p:cTn id="186" dur="1" fill="hold">
                                          <p:stCondLst>
                                            <p:cond delay="0"/>
                                          </p:stCondLst>
                                        </p:cTn>
                                        <p:tgtEl>
                                          <p:spTgt spid="22"/>
                                        </p:tgtEl>
                                        <p:attrNameLst>
                                          <p:attrName>style.visibility</p:attrName>
                                        </p:attrNameLst>
                                      </p:cBhvr>
                                      <p:to>
                                        <p:strVal val="visible"/>
                                      </p:to>
                                    </p:set>
                                    <p:animEffect transition="in" filter="blinds(horizontal)">
                                      <p:cBhvr>
                                        <p:cTn id="187" dur="3000"/>
                                        <p:tgtEl>
                                          <p:spTgt spid="22"/>
                                        </p:tgtEl>
                                      </p:cBhvr>
                                    </p:animEffect>
                                  </p:childTnLst>
                                </p:cTn>
                              </p:par>
                            </p:childTnLst>
                          </p:cTn>
                        </p:par>
                        <p:par>
                          <p:cTn id="188" fill="hold">
                            <p:stCondLst>
                              <p:cond delay="3000"/>
                            </p:stCondLst>
                            <p:childTnLst>
                              <p:par>
                                <p:cTn id="189" presetID="2" presetClass="exit" presetSubtype="8" fill="hold" grpId="2" nodeType="afterEffect">
                                  <p:stCondLst>
                                    <p:cond delay="0"/>
                                  </p:stCondLst>
                                  <p:childTnLst>
                                    <p:anim calcmode="lin" valueType="num">
                                      <p:cBhvr additive="base">
                                        <p:cTn id="190" dur="3000"/>
                                        <p:tgtEl>
                                          <p:spTgt spid="3"/>
                                        </p:tgtEl>
                                        <p:attrNameLst>
                                          <p:attrName>ppt_x</p:attrName>
                                        </p:attrNameLst>
                                      </p:cBhvr>
                                      <p:tavLst>
                                        <p:tav tm="0">
                                          <p:val>
                                            <p:strVal val="ppt_x"/>
                                          </p:val>
                                        </p:tav>
                                        <p:tav tm="100000">
                                          <p:val>
                                            <p:strVal val="0-ppt_w/2"/>
                                          </p:val>
                                        </p:tav>
                                      </p:tavLst>
                                    </p:anim>
                                    <p:anim calcmode="lin" valueType="num">
                                      <p:cBhvr additive="base">
                                        <p:cTn id="191" dur="3000"/>
                                        <p:tgtEl>
                                          <p:spTgt spid="3"/>
                                        </p:tgtEl>
                                        <p:attrNameLst>
                                          <p:attrName>ppt_y</p:attrName>
                                        </p:attrNameLst>
                                      </p:cBhvr>
                                      <p:tavLst>
                                        <p:tav tm="0">
                                          <p:val>
                                            <p:strVal val="ppt_y"/>
                                          </p:val>
                                        </p:tav>
                                        <p:tav tm="100000">
                                          <p:val>
                                            <p:strVal val="ppt_y"/>
                                          </p:val>
                                        </p:tav>
                                      </p:tavLst>
                                    </p:anim>
                                    <p:set>
                                      <p:cBhvr>
                                        <p:cTn id="192" dur="1" fill="hold">
                                          <p:stCondLst>
                                            <p:cond delay="2999"/>
                                          </p:stCondLst>
                                        </p:cTn>
                                        <p:tgtEl>
                                          <p:spTgt spid="3"/>
                                        </p:tgtEl>
                                        <p:attrNameLst>
                                          <p:attrName>style.visibility</p:attrName>
                                        </p:attrNameLst>
                                      </p:cBhvr>
                                      <p:to>
                                        <p:strVal val="hidden"/>
                                      </p:to>
                                    </p:set>
                                  </p:childTnLst>
                                </p:cTn>
                              </p:par>
                              <p:par>
                                <p:cTn id="193" presetID="2" presetClass="exit" presetSubtype="8" fill="hold" grpId="2" nodeType="withEffect">
                                  <p:stCondLst>
                                    <p:cond delay="0"/>
                                  </p:stCondLst>
                                  <p:childTnLst>
                                    <p:anim calcmode="lin" valueType="num">
                                      <p:cBhvr additive="base">
                                        <p:cTn id="194" dur="3000"/>
                                        <p:tgtEl>
                                          <p:spTgt spid="4"/>
                                        </p:tgtEl>
                                        <p:attrNameLst>
                                          <p:attrName>ppt_x</p:attrName>
                                        </p:attrNameLst>
                                      </p:cBhvr>
                                      <p:tavLst>
                                        <p:tav tm="0">
                                          <p:val>
                                            <p:strVal val="ppt_x"/>
                                          </p:val>
                                        </p:tav>
                                        <p:tav tm="100000">
                                          <p:val>
                                            <p:strVal val="0-ppt_w/2"/>
                                          </p:val>
                                        </p:tav>
                                      </p:tavLst>
                                    </p:anim>
                                    <p:anim calcmode="lin" valueType="num">
                                      <p:cBhvr additive="base">
                                        <p:cTn id="195" dur="3000"/>
                                        <p:tgtEl>
                                          <p:spTgt spid="4"/>
                                        </p:tgtEl>
                                        <p:attrNameLst>
                                          <p:attrName>ppt_y</p:attrName>
                                        </p:attrNameLst>
                                      </p:cBhvr>
                                      <p:tavLst>
                                        <p:tav tm="0">
                                          <p:val>
                                            <p:strVal val="ppt_y"/>
                                          </p:val>
                                        </p:tav>
                                        <p:tav tm="100000">
                                          <p:val>
                                            <p:strVal val="ppt_y"/>
                                          </p:val>
                                        </p:tav>
                                      </p:tavLst>
                                    </p:anim>
                                    <p:set>
                                      <p:cBhvr>
                                        <p:cTn id="196" dur="1" fill="hold">
                                          <p:stCondLst>
                                            <p:cond delay="2999"/>
                                          </p:stCondLst>
                                        </p:cTn>
                                        <p:tgtEl>
                                          <p:spTgt spid="4"/>
                                        </p:tgtEl>
                                        <p:attrNameLst>
                                          <p:attrName>style.visibility</p:attrName>
                                        </p:attrNameLst>
                                      </p:cBhvr>
                                      <p:to>
                                        <p:strVal val="hidden"/>
                                      </p:to>
                                    </p:set>
                                  </p:childTnLst>
                                </p:cTn>
                              </p:par>
                              <p:par>
                                <p:cTn id="197" presetID="2" presetClass="exit" presetSubtype="8" fill="hold" grpId="2" nodeType="withEffect">
                                  <p:stCondLst>
                                    <p:cond delay="0"/>
                                  </p:stCondLst>
                                  <p:childTnLst>
                                    <p:anim calcmode="lin" valueType="num">
                                      <p:cBhvr additive="base">
                                        <p:cTn id="198" dur="3000"/>
                                        <p:tgtEl>
                                          <p:spTgt spid="5"/>
                                        </p:tgtEl>
                                        <p:attrNameLst>
                                          <p:attrName>ppt_x</p:attrName>
                                        </p:attrNameLst>
                                      </p:cBhvr>
                                      <p:tavLst>
                                        <p:tav tm="0">
                                          <p:val>
                                            <p:strVal val="ppt_x"/>
                                          </p:val>
                                        </p:tav>
                                        <p:tav tm="100000">
                                          <p:val>
                                            <p:strVal val="0-ppt_w/2"/>
                                          </p:val>
                                        </p:tav>
                                      </p:tavLst>
                                    </p:anim>
                                    <p:anim calcmode="lin" valueType="num">
                                      <p:cBhvr additive="base">
                                        <p:cTn id="199" dur="3000"/>
                                        <p:tgtEl>
                                          <p:spTgt spid="5"/>
                                        </p:tgtEl>
                                        <p:attrNameLst>
                                          <p:attrName>ppt_y</p:attrName>
                                        </p:attrNameLst>
                                      </p:cBhvr>
                                      <p:tavLst>
                                        <p:tav tm="0">
                                          <p:val>
                                            <p:strVal val="ppt_y"/>
                                          </p:val>
                                        </p:tav>
                                        <p:tav tm="100000">
                                          <p:val>
                                            <p:strVal val="ppt_y"/>
                                          </p:val>
                                        </p:tav>
                                      </p:tavLst>
                                    </p:anim>
                                    <p:set>
                                      <p:cBhvr>
                                        <p:cTn id="200" dur="1" fill="hold">
                                          <p:stCondLst>
                                            <p:cond delay="2999"/>
                                          </p:stCondLst>
                                        </p:cTn>
                                        <p:tgtEl>
                                          <p:spTgt spid="5"/>
                                        </p:tgtEl>
                                        <p:attrNameLst>
                                          <p:attrName>style.visibility</p:attrName>
                                        </p:attrNameLst>
                                      </p:cBhvr>
                                      <p:to>
                                        <p:strVal val="hidden"/>
                                      </p:to>
                                    </p:set>
                                  </p:childTnLst>
                                </p:cTn>
                              </p:par>
                              <p:par>
                                <p:cTn id="201" presetID="2" presetClass="exit" presetSubtype="8" fill="hold" grpId="2" nodeType="withEffect">
                                  <p:stCondLst>
                                    <p:cond delay="0"/>
                                  </p:stCondLst>
                                  <p:childTnLst>
                                    <p:anim calcmode="lin" valueType="num">
                                      <p:cBhvr additive="base">
                                        <p:cTn id="202" dur="3000"/>
                                        <p:tgtEl>
                                          <p:spTgt spid="6"/>
                                        </p:tgtEl>
                                        <p:attrNameLst>
                                          <p:attrName>ppt_x</p:attrName>
                                        </p:attrNameLst>
                                      </p:cBhvr>
                                      <p:tavLst>
                                        <p:tav tm="0">
                                          <p:val>
                                            <p:strVal val="ppt_x"/>
                                          </p:val>
                                        </p:tav>
                                        <p:tav tm="100000">
                                          <p:val>
                                            <p:strVal val="0-ppt_w/2"/>
                                          </p:val>
                                        </p:tav>
                                      </p:tavLst>
                                    </p:anim>
                                    <p:anim calcmode="lin" valueType="num">
                                      <p:cBhvr additive="base">
                                        <p:cTn id="203" dur="3000"/>
                                        <p:tgtEl>
                                          <p:spTgt spid="6"/>
                                        </p:tgtEl>
                                        <p:attrNameLst>
                                          <p:attrName>ppt_y</p:attrName>
                                        </p:attrNameLst>
                                      </p:cBhvr>
                                      <p:tavLst>
                                        <p:tav tm="0">
                                          <p:val>
                                            <p:strVal val="ppt_y"/>
                                          </p:val>
                                        </p:tav>
                                        <p:tav tm="100000">
                                          <p:val>
                                            <p:strVal val="ppt_y"/>
                                          </p:val>
                                        </p:tav>
                                      </p:tavLst>
                                    </p:anim>
                                    <p:set>
                                      <p:cBhvr>
                                        <p:cTn id="204" dur="1" fill="hold">
                                          <p:stCondLst>
                                            <p:cond delay="2999"/>
                                          </p:stCondLst>
                                        </p:cTn>
                                        <p:tgtEl>
                                          <p:spTgt spid="6"/>
                                        </p:tgtEl>
                                        <p:attrNameLst>
                                          <p:attrName>style.visibility</p:attrName>
                                        </p:attrNameLst>
                                      </p:cBhvr>
                                      <p:to>
                                        <p:strVal val="hidden"/>
                                      </p:to>
                                    </p:set>
                                  </p:childTnLst>
                                </p:cTn>
                              </p:par>
                              <p:par>
                                <p:cTn id="205" presetID="2" presetClass="exit" presetSubtype="8" fill="hold" grpId="2" nodeType="withEffect">
                                  <p:stCondLst>
                                    <p:cond delay="0"/>
                                  </p:stCondLst>
                                  <p:childTnLst>
                                    <p:anim calcmode="lin" valueType="num">
                                      <p:cBhvr additive="base">
                                        <p:cTn id="206" dur="3000"/>
                                        <p:tgtEl>
                                          <p:spTgt spid="7"/>
                                        </p:tgtEl>
                                        <p:attrNameLst>
                                          <p:attrName>ppt_x</p:attrName>
                                        </p:attrNameLst>
                                      </p:cBhvr>
                                      <p:tavLst>
                                        <p:tav tm="0">
                                          <p:val>
                                            <p:strVal val="ppt_x"/>
                                          </p:val>
                                        </p:tav>
                                        <p:tav tm="100000">
                                          <p:val>
                                            <p:strVal val="0-ppt_w/2"/>
                                          </p:val>
                                        </p:tav>
                                      </p:tavLst>
                                    </p:anim>
                                    <p:anim calcmode="lin" valueType="num">
                                      <p:cBhvr additive="base">
                                        <p:cTn id="207" dur="3000"/>
                                        <p:tgtEl>
                                          <p:spTgt spid="7"/>
                                        </p:tgtEl>
                                        <p:attrNameLst>
                                          <p:attrName>ppt_y</p:attrName>
                                        </p:attrNameLst>
                                      </p:cBhvr>
                                      <p:tavLst>
                                        <p:tav tm="0">
                                          <p:val>
                                            <p:strVal val="ppt_y"/>
                                          </p:val>
                                        </p:tav>
                                        <p:tav tm="100000">
                                          <p:val>
                                            <p:strVal val="ppt_y"/>
                                          </p:val>
                                        </p:tav>
                                      </p:tavLst>
                                    </p:anim>
                                    <p:set>
                                      <p:cBhvr>
                                        <p:cTn id="208" dur="1" fill="hold">
                                          <p:stCondLst>
                                            <p:cond delay="2999"/>
                                          </p:stCondLst>
                                        </p:cTn>
                                        <p:tgtEl>
                                          <p:spTgt spid="7"/>
                                        </p:tgtEl>
                                        <p:attrNameLst>
                                          <p:attrName>style.visibility</p:attrName>
                                        </p:attrNameLst>
                                      </p:cBhvr>
                                      <p:to>
                                        <p:strVal val="hidden"/>
                                      </p:to>
                                    </p:set>
                                  </p:childTnLst>
                                </p:cTn>
                              </p:par>
                              <p:par>
                                <p:cTn id="209" presetID="2" presetClass="exit" presetSubtype="8" fill="hold" grpId="2" nodeType="withEffect">
                                  <p:stCondLst>
                                    <p:cond delay="0"/>
                                  </p:stCondLst>
                                  <p:childTnLst>
                                    <p:anim calcmode="lin" valueType="num">
                                      <p:cBhvr additive="base">
                                        <p:cTn id="210" dur="3000"/>
                                        <p:tgtEl>
                                          <p:spTgt spid="8"/>
                                        </p:tgtEl>
                                        <p:attrNameLst>
                                          <p:attrName>ppt_x</p:attrName>
                                        </p:attrNameLst>
                                      </p:cBhvr>
                                      <p:tavLst>
                                        <p:tav tm="0">
                                          <p:val>
                                            <p:strVal val="ppt_x"/>
                                          </p:val>
                                        </p:tav>
                                        <p:tav tm="100000">
                                          <p:val>
                                            <p:strVal val="0-ppt_w/2"/>
                                          </p:val>
                                        </p:tav>
                                      </p:tavLst>
                                    </p:anim>
                                    <p:anim calcmode="lin" valueType="num">
                                      <p:cBhvr additive="base">
                                        <p:cTn id="211" dur="3000"/>
                                        <p:tgtEl>
                                          <p:spTgt spid="8"/>
                                        </p:tgtEl>
                                        <p:attrNameLst>
                                          <p:attrName>ppt_y</p:attrName>
                                        </p:attrNameLst>
                                      </p:cBhvr>
                                      <p:tavLst>
                                        <p:tav tm="0">
                                          <p:val>
                                            <p:strVal val="ppt_y"/>
                                          </p:val>
                                        </p:tav>
                                        <p:tav tm="100000">
                                          <p:val>
                                            <p:strVal val="ppt_y"/>
                                          </p:val>
                                        </p:tav>
                                      </p:tavLst>
                                    </p:anim>
                                    <p:set>
                                      <p:cBhvr>
                                        <p:cTn id="212" dur="1" fill="hold">
                                          <p:stCondLst>
                                            <p:cond delay="2999"/>
                                          </p:stCondLst>
                                        </p:cTn>
                                        <p:tgtEl>
                                          <p:spTgt spid="8"/>
                                        </p:tgtEl>
                                        <p:attrNameLst>
                                          <p:attrName>style.visibility</p:attrName>
                                        </p:attrNameLst>
                                      </p:cBhvr>
                                      <p:to>
                                        <p:strVal val="hidden"/>
                                      </p:to>
                                    </p:set>
                                  </p:childTnLst>
                                </p:cTn>
                              </p:par>
                              <p:par>
                                <p:cTn id="213" presetID="2" presetClass="exit" presetSubtype="8" fill="hold" grpId="2" nodeType="withEffect">
                                  <p:stCondLst>
                                    <p:cond delay="0"/>
                                  </p:stCondLst>
                                  <p:childTnLst>
                                    <p:anim calcmode="lin" valueType="num">
                                      <p:cBhvr additive="base">
                                        <p:cTn id="214" dur="3000"/>
                                        <p:tgtEl>
                                          <p:spTgt spid="9"/>
                                        </p:tgtEl>
                                        <p:attrNameLst>
                                          <p:attrName>ppt_x</p:attrName>
                                        </p:attrNameLst>
                                      </p:cBhvr>
                                      <p:tavLst>
                                        <p:tav tm="0">
                                          <p:val>
                                            <p:strVal val="ppt_x"/>
                                          </p:val>
                                        </p:tav>
                                        <p:tav tm="100000">
                                          <p:val>
                                            <p:strVal val="0-ppt_w/2"/>
                                          </p:val>
                                        </p:tav>
                                      </p:tavLst>
                                    </p:anim>
                                    <p:anim calcmode="lin" valueType="num">
                                      <p:cBhvr additive="base">
                                        <p:cTn id="215" dur="3000"/>
                                        <p:tgtEl>
                                          <p:spTgt spid="9"/>
                                        </p:tgtEl>
                                        <p:attrNameLst>
                                          <p:attrName>ppt_y</p:attrName>
                                        </p:attrNameLst>
                                      </p:cBhvr>
                                      <p:tavLst>
                                        <p:tav tm="0">
                                          <p:val>
                                            <p:strVal val="ppt_y"/>
                                          </p:val>
                                        </p:tav>
                                        <p:tav tm="100000">
                                          <p:val>
                                            <p:strVal val="ppt_y"/>
                                          </p:val>
                                        </p:tav>
                                      </p:tavLst>
                                    </p:anim>
                                    <p:set>
                                      <p:cBhvr>
                                        <p:cTn id="216" dur="1" fill="hold">
                                          <p:stCondLst>
                                            <p:cond delay="2999"/>
                                          </p:stCondLst>
                                        </p:cTn>
                                        <p:tgtEl>
                                          <p:spTgt spid="9"/>
                                        </p:tgtEl>
                                        <p:attrNameLst>
                                          <p:attrName>style.visibility</p:attrName>
                                        </p:attrNameLst>
                                      </p:cBhvr>
                                      <p:to>
                                        <p:strVal val="hidden"/>
                                      </p:to>
                                    </p:set>
                                  </p:childTnLst>
                                </p:cTn>
                              </p:par>
                              <p:par>
                                <p:cTn id="217" presetID="2" presetClass="exit" presetSubtype="8" fill="hold" grpId="2" nodeType="withEffect">
                                  <p:stCondLst>
                                    <p:cond delay="0"/>
                                  </p:stCondLst>
                                  <p:childTnLst>
                                    <p:anim calcmode="lin" valueType="num">
                                      <p:cBhvr additive="base">
                                        <p:cTn id="218" dur="3000"/>
                                        <p:tgtEl>
                                          <p:spTgt spid="10"/>
                                        </p:tgtEl>
                                        <p:attrNameLst>
                                          <p:attrName>ppt_x</p:attrName>
                                        </p:attrNameLst>
                                      </p:cBhvr>
                                      <p:tavLst>
                                        <p:tav tm="0">
                                          <p:val>
                                            <p:strVal val="ppt_x"/>
                                          </p:val>
                                        </p:tav>
                                        <p:tav tm="100000">
                                          <p:val>
                                            <p:strVal val="0-ppt_w/2"/>
                                          </p:val>
                                        </p:tav>
                                      </p:tavLst>
                                    </p:anim>
                                    <p:anim calcmode="lin" valueType="num">
                                      <p:cBhvr additive="base">
                                        <p:cTn id="219" dur="3000"/>
                                        <p:tgtEl>
                                          <p:spTgt spid="10"/>
                                        </p:tgtEl>
                                        <p:attrNameLst>
                                          <p:attrName>ppt_y</p:attrName>
                                        </p:attrNameLst>
                                      </p:cBhvr>
                                      <p:tavLst>
                                        <p:tav tm="0">
                                          <p:val>
                                            <p:strVal val="ppt_y"/>
                                          </p:val>
                                        </p:tav>
                                        <p:tav tm="100000">
                                          <p:val>
                                            <p:strVal val="ppt_y"/>
                                          </p:val>
                                        </p:tav>
                                      </p:tavLst>
                                    </p:anim>
                                    <p:set>
                                      <p:cBhvr>
                                        <p:cTn id="220" dur="1" fill="hold">
                                          <p:stCondLst>
                                            <p:cond delay="2999"/>
                                          </p:stCondLst>
                                        </p:cTn>
                                        <p:tgtEl>
                                          <p:spTgt spid="10"/>
                                        </p:tgtEl>
                                        <p:attrNameLst>
                                          <p:attrName>style.visibility</p:attrName>
                                        </p:attrNameLst>
                                      </p:cBhvr>
                                      <p:to>
                                        <p:strVal val="hidden"/>
                                      </p:to>
                                    </p:set>
                                  </p:childTnLst>
                                </p:cTn>
                              </p:par>
                              <p:par>
                                <p:cTn id="221" presetID="2" presetClass="exit" presetSubtype="8" fill="hold" grpId="2" nodeType="withEffect">
                                  <p:stCondLst>
                                    <p:cond delay="0"/>
                                  </p:stCondLst>
                                  <p:childTnLst>
                                    <p:anim calcmode="lin" valueType="num">
                                      <p:cBhvr additive="base">
                                        <p:cTn id="222" dur="3000"/>
                                        <p:tgtEl>
                                          <p:spTgt spid="11"/>
                                        </p:tgtEl>
                                        <p:attrNameLst>
                                          <p:attrName>ppt_x</p:attrName>
                                        </p:attrNameLst>
                                      </p:cBhvr>
                                      <p:tavLst>
                                        <p:tav tm="0">
                                          <p:val>
                                            <p:strVal val="ppt_x"/>
                                          </p:val>
                                        </p:tav>
                                        <p:tav tm="100000">
                                          <p:val>
                                            <p:strVal val="0-ppt_w/2"/>
                                          </p:val>
                                        </p:tav>
                                      </p:tavLst>
                                    </p:anim>
                                    <p:anim calcmode="lin" valueType="num">
                                      <p:cBhvr additive="base">
                                        <p:cTn id="223" dur="3000"/>
                                        <p:tgtEl>
                                          <p:spTgt spid="11"/>
                                        </p:tgtEl>
                                        <p:attrNameLst>
                                          <p:attrName>ppt_y</p:attrName>
                                        </p:attrNameLst>
                                      </p:cBhvr>
                                      <p:tavLst>
                                        <p:tav tm="0">
                                          <p:val>
                                            <p:strVal val="ppt_y"/>
                                          </p:val>
                                        </p:tav>
                                        <p:tav tm="100000">
                                          <p:val>
                                            <p:strVal val="ppt_y"/>
                                          </p:val>
                                        </p:tav>
                                      </p:tavLst>
                                    </p:anim>
                                    <p:set>
                                      <p:cBhvr>
                                        <p:cTn id="224" dur="1" fill="hold">
                                          <p:stCondLst>
                                            <p:cond delay="2999"/>
                                          </p:stCondLst>
                                        </p:cTn>
                                        <p:tgtEl>
                                          <p:spTgt spid="11"/>
                                        </p:tgtEl>
                                        <p:attrNameLst>
                                          <p:attrName>style.visibility</p:attrName>
                                        </p:attrNameLst>
                                      </p:cBhvr>
                                      <p:to>
                                        <p:strVal val="hidden"/>
                                      </p:to>
                                    </p:set>
                                  </p:childTnLst>
                                </p:cTn>
                              </p:par>
                              <p:par>
                                <p:cTn id="225" presetID="2" presetClass="exit" presetSubtype="8" fill="hold" grpId="2" nodeType="withEffect">
                                  <p:stCondLst>
                                    <p:cond delay="0"/>
                                  </p:stCondLst>
                                  <p:childTnLst>
                                    <p:anim calcmode="lin" valueType="num">
                                      <p:cBhvr additive="base">
                                        <p:cTn id="226" dur="3000"/>
                                        <p:tgtEl>
                                          <p:spTgt spid="12"/>
                                        </p:tgtEl>
                                        <p:attrNameLst>
                                          <p:attrName>ppt_x</p:attrName>
                                        </p:attrNameLst>
                                      </p:cBhvr>
                                      <p:tavLst>
                                        <p:tav tm="0">
                                          <p:val>
                                            <p:strVal val="ppt_x"/>
                                          </p:val>
                                        </p:tav>
                                        <p:tav tm="100000">
                                          <p:val>
                                            <p:strVal val="0-ppt_w/2"/>
                                          </p:val>
                                        </p:tav>
                                      </p:tavLst>
                                    </p:anim>
                                    <p:anim calcmode="lin" valueType="num">
                                      <p:cBhvr additive="base">
                                        <p:cTn id="227" dur="3000"/>
                                        <p:tgtEl>
                                          <p:spTgt spid="12"/>
                                        </p:tgtEl>
                                        <p:attrNameLst>
                                          <p:attrName>ppt_y</p:attrName>
                                        </p:attrNameLst>
                                      </p:cBhvr>
                                      <p:tavLst>
                                        <p:tav tm="0">
                                          <p:val>
                                            <p:strVal val="ppt_y"/>
                                          </p:val>
                                        </p:tav>
                                        <p:tav tm="100000">
                                          <p:val>
                                            <p:strVal val="ppt_y"/>
                                          </p:val>
                                        </p:tav>
                                      </p:tavLst>
                                    </p:anim>
                                    <p:set>
                                      <p:cBhvr>
                                        <p:cTn id="228" dur="1" fill="hold">
                                          <p:stCondLst>
                                            <p:cond delay="2999"/>
                                          </p:stCondLst>
                                        </p:cTn>
                                        <p:tgtEl>
                                          <p:spTgt spid="12"/>
                                        </p:tgtEl>
                                        <p:attrNameLst>
                                          <p:attrName>style.visibility</p:attrName>
                                        </p:attrNameLst>
                                      </p:cBhvr>
                                      <p:to>
                                        <p:strVal val="hidden"/>
                                      </p:to>
                                    </p:set>
                                  </p:childTnLst>
                                </p:cTn>
                              </p:par>
                              <p:par>
                                <p:cTn id="229" presetID="2" presetClass="exit" presetSubtype="8" fill="hold" grpId="2" nodeType="withEffect">
                                  <p:stCondLst>
                                    <p:cond delay="0"/>
                                  </p:stCondLst>
                                  <p:childTnLst>
                                    <p:anim calcmode="lin" valueType="num">
                                      <p:cBhvr additive="base">
                                        <p:cTn id="230" dur="3000"/>
                                        <p:tgtEl>
                                          <p:spTgt spid="13"/>
                                        </p:tgtEl>
                                        <p:attrNameLst>
                                          <p:attrName>ppt_x</p:attrName>
                                        </p:attrNameLst>
                                      </p:cBhvr>
                                      <p:tavLst>
                                        <p:tav tm="0">
                                          <p:val>
                                            <p:strVal val="ppt_x"/>
                                          </p:val>
                                        </p:tav>
                                        <p:tav tm="100000">
                                          <p:val>
                                            <p:strVal val="0-ppt_w/2"/>
                                          </p:val>
                                        </p:tav>
                                      </p:tavLst>
                                    </p:anim>
                                    <p:anim calcmode="lin" valueType="num">
                                      <p:cBhvr additive="base">
                                        <p:cTn id="231" dur="3000"/>
                                        <p:tgtEl>
                                          <p:spTgt spid="13"/>
                                        </p:tgtEl>
                                        <p:attrNameLst>
                                          <p:attrName>ppt_y</p:attrName>
                                        </p:attrNameLst>
                                      </p:cBhvr>
                                      <p:tavLst>
                                        <p:tav tm="0">
                                          <p:val>
                                            <p:strVal val="ppt_y"/>
                                          </p:val>
                                        </p:tav>
                                        <p:tav tm="100000">
                                          <p:val>
                                            <p:strVal val="ppt_y"/>
                                          </p:val>
                                        </p:tav>
                                      </p:tavLst>
                                    </p:anim>
                                    <p:set>
                                      <p:cBhvr>
                                        <p:cTn id="232" dur="1" fill="hold">
                                          <p:stCondLst>
                                            <p:cond delay="2999"/>
                                          </p:stCondLst>
                                        </p:cTn>
                                        <p:tgtEl>
                                          <p:spTgt spid="13"/>
                                        </p:tgtEl>
                                        <p:attrNameLst>
                                          <p:attrName>style.visibility</p:attrName>
                                        </p:attrNameLst>
                                      </p:cBhvr>
                                      <p:to>
                                        <p:strVal val="hidden"/>
                                      </p:to>
                                    </p:set>
                                  </p:childTnLst>
                                </p:cTn>
                              </p:par>
                              <p:par>
                                <p:cTn id="233" presetID="2" presetClass="exit" presetSubtype="8" fill="hold" grpId="2" nodeType="withEffect">
                                  <p:stCondLst>
                                    <p:cond delay="0"/>
                                  </p:stCondLst>
                                  <p:childTnLst>
                                    <p:anim calcmode="lin" valueType="num">
                                      <p:cBhvr additive="base">
                                        <p:cTn id="234" dur="3000"/>
                                        <p:tgtEl>
                                          <p:spTgt spid="14"/>
                                        </p:tgtEl>
                                        <p:attrNameLst>
                                          <p:attrName>ppt_x</p:attrName>
                                        </p:attrNameLst>
                                      </p:cBhvr>
                                      <p:tavLst>
                                        <p:tav tm="0">
                                          <p:val>
                                            <p:strVal val="ppt_x"/>
                                          </p:val>
                                        </p:tav>
                                        <p:tav tm="100000">
                                          <p:val>
                                            <p:strVal val="0-ppt_w/2"/>
                                          </p:val>
                                        </p:tav>
                                      </p:tavLst>
                                    </p:anim>
                                    <p:anim calcmode="lin" valueType="num">
                                      <p:cBhvr additive="base">
                                        <p:cTn id="235" dur="3000"/>
                                        <p:tgtEl>
                                          <p:spTgt spid="14"/>
                                        </p:tgtEl>
                                        <p:attrNameLst>
                                          <p:attrName>ppt_y</p:attrName>
                                        </p:attrNameLst>
                                      </p:cBhvr>
                                      <p:tavLst>
                                        <p:tav tm="0">
                                          <p:val>
                                            <p:strVal val="ppt_y"/>
                                          </p:val>
                                        </p:tav>
                                        <p:tav tm="100000">
                                          <p:val>
                                            <p:strVal val="ppt_y"/>
                                          </p:val>
                                        </p:tav>
                                      </p:tavLst>
                                    </p:anim>
                                    <p:set>
                                      <p:cBhvr>
                                        <p:cTn id="236" dur="1" fill="hold">
                                          <p:stCondLst>
                                            <p:cond delay="2999"/>
                                          </p:stCondLst>
                                        </p:cTn>
                                        <p:tgtEl>
                                          <p:spTgt spid="14"/>
                                        </p:tgtEl>
                                        <p:attrNameLst>
                                          <p:attrName>style.visibility</p:attrName>
                                        </p:attrNameLst>
                                      </p:cBhvr>
                                      <p:to>
                                        <p:strVal val="hidden"/>
                                      </p:to>
                                    </p:set>
                                  </p:childTnLst>
                                </p:cTn>
                              </p:par>
                              <p:par>
                                <p:cTn id="237" presetID="2" presetClass="exit" presetSubtype="8" fill="hold" grpId="2" nodeType="withEffect">
                                  <p:stCondLst>
                                    <p:cond delay="0"/>
                                  </p:stCondLst>
                                  <p:childTnLst>
                                    <p:anim calcmode="lin" valueType="num">
                                      <p:cBhvr additive="base">
                                        <p:cTn id="238" dur="3000"/>
                                        <p:tgtEl>
                                          <p:spTgt spid="15"/>
                                        </p:tgtEl>
                                        <p:attrNameLst>
                                          <p:attrName>ppt_x</p:attrName>
                                        </p:attrNameLst>
                                      </p:cBhvr>
                                      <p:tavLst>
                                        <p:tav tm="0">
                                          <p:val>
                                            <p:strVal val="ppt_x"/>
                                          </p:val>
                                        </p:tav>
                                        <p:tav tm="100000">
                                          <p:val>
                                            <p:strVal val="0-ppt_w/2"/>
                                          </p:val>
                                        </p:tav>
                                      </p:tavLst>
                                    </p:anim>
                                    <p:anim calcmode="lin" valueType="num">
                                      <p:cBhvr additive="base">
                                        <p:cTn id="239" dur="3000"/>
                                        <p:tgtEl>
                                          <p:spTgt spid="15"/>
                                        </p:tgtEl>
                                        <p:attrNameLst>
                                          <p:attrName>ppt_y</p:attrName>
                                        </p:attrNameLst>
                                      </p:cBhvr>
                                      <p:tavLst>
                                        <p:tav tm="0">
                                          <p:val>
                                            <p:strVal val="ppt_y"/>
                                          </p:val>
                                        </p:tav>
                                        <p:tav tm="100000">
                                          <p:val>
                                            <p:strVal val="ppt_y"/>
                                          </p:val>
                                        </p:tav>
                                      </p:tavLst>
                                    </p:anim>
                                    <p:set>
                                      <p:cBhvr>
                                        <p:cTn id="240" dur="1" fill="hold">
                                          <p:stCondLst>
                                            <p:cond delay="2999"/>
                                          </p:stCondLst>
                                        </p:cTn>
                                        <p:tgtEl>
                                          <p:spTgt spid="15"/>
                                        </p:tgtEl>
                                        <p:attrNameLst>
                                          <p:attrName>style.visibility</p:attrName>
                                        </p:attrNameLst>
                                      </p:cBhvr>
                                      <p:to>
                                        <p:strVal val="hidden"/>
                                      </p:to>
                                    </p:set>
                                  </p:childTnLst>
                                </p:cTn>
                              </p:par>
                              <p:par>
                                <p:cTn id="241" presetID="2" presetClass="exit" presetSubtype="8" fill="hold" grpId="2" nodeType="withEffect">
                                  <p:stCondLst>
                                    <p:cond delay="0"/>
                                  </p:stCondLst>
                                  <p:childTnLst>
                                    <p:anim calcmode="lin" valueType="num">
                                      <p:cBhvr additive="base">
                                        <p:cTn id="242" dur="3000"/>
                                        <p:tgtEl>
                                          <p:spTgt spid="16"/>
                                        </p:tgtEl>
                                        <p:attrNameLst>
                                          <p:attrName>ppt_x</p:attrName>
                                        </p:attrNameLst>
                                      </p:cBhvr>
                                      <p:tavLst>
                                        <p:tav tm="0">
                                          <p:val>
                                            <p:strVal val="ppt_x"/>
                                          </p:val>
                                        </p:tav>
                                        <p:tav tm="100000">
                                          <p:val>
                                            <p:strVal val="0-ppt_w/2"/>
                                          </p:val>
                                        </p:tav>
                                      </p:tavLst>
                                    </p:anim>
                                    <p:anim calcmode="lin" valueType="num">
                                      <p:cBhvr additive="base">
                                        <p:cTn id="243" dur="3000"/>
                                        <p:tgtEl>
                                          <p:spTgt spid="16"/>
                                        </p:tgtEl>
                                        <p:attrNameLst>
                                          <p:attrName>ppt_y</p:attrName>
                                        </p:attrNameLst>
                                      </p:cBhvr>
                                      <p:tavLst>
                                        <p:tav tm="0">
                                          <p:val>
                                            <p:strVal val="ppt_y"/>
                                          </p:val>
                                        </p:tav>
                                        <p:tav tm="100000">
                                          <p:val>
                                            <p:strVal val="ppt_y"/>
                                          </p:val>
                                        </p:tav>
                                      </p:tavLst>
                                    </p:anim>
                                    <p:set>
                                      <p:cBhvr>
                                        <p:cTn id="244" dur="1" fill="hold">
                                          <p:stCondLst>
                                            <p:cond delay="2999"/>
                                          </p:stCondLst>
                                        </p:cTn>
                                        <p:tgtEl>
                                          <p:spTgt spid="16"/>
                                        </p:tgtEl>
                                        <p:attrNameLst>
                                          <p:attrName>style.visibility</p:attrName>
                                        </p:attrNameLst>
                                      </p:cBhvr>
                                      <p:to>
                                        <p:strVal val="hidden"/>
                                      </p:to>
                                    </p:set>
                                  </p:childTnLst>
                                </p:cTn>
                              </p:par>
                              <p:par>
                                <p:cTn id="245" presetID="2" presetClass="exit" presetSubtype="8" fill="hold" grpId="2" nodeType="withEffect">
                                  <p:stCondLst>
                                    <p:cond delay="0"/>
                                  </p:stCondLst>
                                  <p:childTnLst>
                                    <p:anim calcmode="lin" valueType="num">
                                      <p:cBhvr additive="base">
                                        <p:cTn id="246" dur="3000"/>
                                        <p:tgtEl>
                                          <p:spTgt spid="17"/>
                                        </p:tgtEl>
                                        <p:attrNameLst>
                                          <p:attrName>ppt_x</p:attrName>
                                        </p:attrNameLst>
                                      </p:cBhvr>
                                      <p:tavLst>
                                        <p:tav tm="0">
                                          <p:val>
                                            <p:strVal val="ppt_x"/>
                                          </p:val>
                                        </p:tav>
                                        <p:tav tm="100000">
                                          <p:val>
                                            <p:strVal val="0-ppt_w/2"/>
                                          </p:val>
                                        </p:tav>
                                      </p:tavLst>
                                    </p:anim>
                                    <p:anim calcmode="lin" valueType="num">
                                      <p:cBhvr additive="base">
                                        <p:cTn id="247" dur="3000"/>
                                        <p:tgtEl>
                                          <p:spTgt spid="17"/>
                                        </p:tgtEl>
                                        <p:attrNameLst>
                                          <p:attrName>ppt_y</p:attrName>
                                        </p:attrNameLst>
                                      </p:cBhvr>
                                      <p:tavLst>
                                        <p:tav tm="0">
                                          <p:val>
                                            <p:strVal val="ppt_y"/>
                                          </p:val>
                                        </p:tav>
                                        <p:tav tm="100000">
                                          <p:val>
                                            <p:strVal val="ppt_y"/>
                                          </p:val>
                                        </p:tav>
                                      </p:tavLst>
                                    </p:anim>
                                    <p:set>
                                      <p:cBhvr>
                                        <p:cTn id="248" dur="1" fill="hold">
                                          <p:stCondLst>
                                            <p:cond delay="2999"/>
                                          </p:stCondLst>
                                        </p:cTn>
                                        <p:tgtEl>
                                          <p:spTgt spid="17"/>
                                        </p:tgtEl>
                                        <p:attrNameLst>
                                          <p:attrName>style.visibility</p:attrName>
                                        </p:attrNameLst>
                                      </p:cBhvr>
                                      <p:to>
                                        <p:strVal val="hidden"/>
                                      </p:to>
                                    </p:set>
                                  </p:childTnLst>
                                </p:cTn>
                              </p:par>
                              <p:par>
                                <p:cTn id="249" presetID="2" presetClass="exit" presetSubtype="8" fill="hold" grpId="2" nodeType="withEffect">
                                  <p:stCondLst>
                                    <p:cond delay="0"/>
                                  </p:stCondLst>
                                  <p:childTnLst>
                                    <p:anim calcmode="lin" valueType="num">
                                      <p:cBhvr additive="base">
                                        <p:cTn id="250" dur="3000"/>
                                        <p:tgtEl>
                                          <p:spTgt spid="18"/>
                                        </p:tgtEl>
                                        <p:attrNameLst>
                                          <p:attrName>ppt_x</p:attrName>
                                        </p:attrNameLst>
                                      </p:cBhvr>
                                      <p:tavLst>
                                        <p:tav tm="0">
                                          <p:val>
                                            <p:strVal val="ppt_x"/>
                                          </p:val>
                                        </p:tav>
                                        <p:tav tm="100000">
                                          <p:val>
                                            <p:strVal val="0-ppt_w/2"/>
                                          </p:val>
                                        </p:tav>
                                      </p:tavLst>
                                    </p:anim>
                                    <p:anim calcmode="lin" valueType="num">
                                      <p:cBhvr additive="base">
                                        <p:cTn id="251" dur="3000"/>
                                        <p:tgtEl>
                                          <p:spTgt spid="18"/>
                                        </p:tgtEl>
                                        <p:attrNameLst>
                                          <p:attrName>ppt_y</p:attrName>
                                        </p:attrNameLst>
                                      </p:cBhvr>
                                      <p:tavLst>
                                        <p:tav tm="0">
                                          <p:val>
                                            <p:strVal val="ppt_y"/>
                                          </p:val>
                                        </p:tav>
                                        <p:tav tm="100000">
                                          <p:val>
                                            <p:strVal val="ppt_y"/>
                                          </p:val>
                                        </p:tav>
                                      </p:tavLst>
                                    </p:anim>
                                    <p:set>
                                      <p:cBhvr>
                                        <p:cTn id="252" dur="1" fill="hold">
                                          <p:stCondLst>
                                            <p:cond delay="2999"/>
                                          </p:stCondLst>
                                        </p:cTn>
                                        <p:tgtEl>
                                          <p:spTgt spid="18"/>
                                        </p:tgtEl>
                                        <p:attrNameLst>
                                          <p:attrName>style.visibility</p:attrName>
                                        </p:attrNameLst>
                                      </p:cBhvr>
                                      <p:to>
                                        <p:strVal val="hidden"/>
                                      </p:to>
                                    </p:set>
                                  </p:childTnLst>
                                </p:cTn>
                              </p:par>
                              <p:par>
                                <p:cTn id="253" presetID="2" presetClass="exit" presetSubtype="8" fill="hold" grpId="2" nodeType="withEffect">
                                  <p:stCondLst>
                                    <p:cond delay="0"/>
                                  </p:stCondLst>
                                  <p:childTnLst>
                                    <p:anim calcmode="lin" valueType="num">
                                      <p:cBhvr additive="base">
                                        <p:cTn id="254" dur="3000"/>
                                        <p:tgtEl>
                                          <p:spTgt spid="19"/>
                                        </p:tgtEl>
                                        <p:attrNameLst>
                                          <p:attrName>ppt_x</p:attrName>
                                        </p:attrNameLst>
                                      </p:cBhvr>
                                      <p:tavLst>
                                        <p:tav tm="0">
                                          <p:val>
                                            <p:strVal val="ppt_x"/>
                                          </p:val>
                                        </p:tav>
                                        <p:tav tm="100000">
                                          <p:val>
                                            <p:strVal val="0-ppt_w/2"/>
                                          </p:val>
                                        </p:tav>
                                      </p:tavLst>
                                    </p:anim>
                                    <p:anim calcmode="lin" valueType="num">
                                      <p:cBhvr additive="base">
                                        <p:cTn id="255" dur="3000"/>
                                        <p:tgtEl>
                                          <p:spTgt spid="19"/>
                                        </p:tgtEl>
                                        <p:attrNameLst>
                                          <p:attrName>ppt_y</p:attrName>
                                        </p:attrNameLst>
                                      </p:cBhvr>
                                      <p:tavLst>
                                        <p:tav tm="0">
                                          <p:val>
                                            <p:strVal val="ppt_y"/>
                                          </p:val>
                                        </p:tav>
                                        <p:tav tm="100000">
                                          <p:val>
                                            <p:strVal val="ppt_y"/>
                                          </p:val>
                                        </p:tav>
                                      </p:tavLst>
                                    </p:anim>
                                    <p:set>
                                      <p:cBhvr>
                                        <p:cTn id="256" dur="1" fill="hold">
                                          <p:stCondLst>
                                            <p:cond delay="2999"/>
                                          </p:stCondLst>
                                        </p:cTn>
                                        <p:tgtEl>
                                          <p:spTgt spid="19"/>
                                        </p:tgtEl>
                                        <p:attrNameLst>
                                          <p:attrName>style.visibility</p:attrName>
                                        </p:attrNameLst>
                                      </p:cBhvr>
                                      <p:to>
                                        <p:strVal val="hidden"/>
                                      </p:to>
                                    </p:set>
                                  </p:childTnLst>
                                </p:cTn>
                              </p:par>
                              <p:par>
                                <p:cTn id="257" presetID="2" presetClass="exit" presetSubtype="8" fill="hold" grpId="2" nodeType="withEffect">
                                  <p:stCondLst>
                                    <p:cond delay="0"/>
                                  </p:stCondLst>
                                  <p:childTnLst>
                                    <p:anim calcmode="lin" valueType="num">
                                      <p:cBhvr additive="base">
                                        <p:cTn id="258" dur="3000"/>
                                        <p:tgtEl>
                                          <p:spTgt spid="20"/>
                                        </p:tgtEl>
                                        <p:attrNameLst>
                                          <p:attrName>ppt_x</p:attrName>
                                        </p:attrNameLst>
                                      </p:cBhvr>
                                      <p:tavLst>
                                        <p:tav tm="0">
                                          <p:val>
                                            <p:strVal val="ppt_x"/>
                                          </p:val>
                                        </p:tav>
                                        <p:tav tm="100000">
                                          <p:val>
                                            <p:strVal val="0-ppt_w/2"/>
                                          </p:val>
                                        </p:tav>
                                      </p:tavLst>
                                    </p:anim>
                                    <p:anim calcmode="lin" valueType="num">
                                      <p:cBhvr additive="base">
                                        <p:cTn id="259" dur="3000"/>
                                        <p:tgtEl>
                                          <p:spTgt spid="20"/>
                                        </p:tgtEl>
                                        <p:attrNameLst>
                                          <p:attrName>ppt_y</p:attrName>
                                        </p:attrNameLst>
                                      </p:cBhvr>
                                      <p:tavLst>
                                        <p:tav tm="0">
                                          <p:val>
                                            <p:strVal val="ppt_y"/>
                                          </p:val>
                                        </p:tav>
                                        <p:tav tm="100000">
                                          <p:val>
                                            <p:strVal val="ppt_y"/>
                                          </p:val>
                                        </p:tav>
                                      </p:tavLst>
                                    </p:anim>
                                    <p:set>
                                      <p:cBhvr>
                                        <p:cTn id="260" dur="1" fill="hold">
                                          <p:stCondLst>
                                            <p:cond delay="2999"/>
                                          </p:stCondLst>
                                        </p:cTn>
                                        <p:tgtEl>
                                          <p:spTgt spid="20"/>
                                        </p:tgtEl>
                                        <p:attrNameLst>
                                          <p:attrName>style.visibility</p:attrName>
                                        </p:attrNameLst>
                                      </p:cBhvr>
                                      <p:to>
                                        <p:strVal val="hidden"/>
                                      </p:to>
                                    </p:set>
                                  </p:childTnLst>
                                </p:cTn>
                              </p:par>
                              <p:par>
                                <p:cTn id="261" presetID="2" presetClass="exit" presetSubtype="8" fill="hold" grpId="2" nodeType="withEffect">
                                  <p:stCondLst>
                                    <p:cond delay="0"/>
                                  </p:stCondLst>
                                  <p:childTnLst>
                                    <p:anim calcmode="lin" valueType="num">
                                      <p:cBhvr additive="base">
                                        <p:cTn id="262" dur="3000"/>
                                        <p:tgtEl>
                                          <p:spTgt spid="21"/>
                                        </p:tgtEl>
                                        <p:attrNameLst>
                                          <p:attrName>ppt_x</p:attrName>
                                        </p:attrNameLst>
                                      </p:cBhvr>
                                      <p:tavLst>
                                        <p:tav tm="0">
                                          <p:val>
                                            <p:strVal val="ppt_x"/>
                                          </p:val>
                                        </p:tav>
                                        <p:tav tm="100000">
                                          <p:val>
                                            <p:strVal val="0-ppt_w/2"/>
                                          </p:val>
                                        </p:tav>
                                      </p:tavLst>
                                    </p:anim>
                                    <p:anim calcmode="lin" valueType="num">
                                      <p:cBhvr additive="base">
                                        <p:cTn id="263" dur="3000"/>
                                        <p:tgtEl>
                                          <p:spTgt spid="21"/>
                                        </p:tgtEl>
                                        <p:attrNameLst>
                                          <p:attrName>ppt_y</p:attrName>
                                        </p:attrNameLst>
                                      </p:cBhvr>
                                      <p:tavLst>
                                        <p:tav tm="0">
                                          <p:val>
                                            <p:strVal val="ppt_y"/>
                                          </p:val>
                                        </p:tav>
                                        <p:tav tm="100000">
                                          <p:val>
                                            <p:strVal val="ppt_y"/>
                                          </p:val>
                                        </p:tav>
                                      </p:tavLst>
                                    </p:anim>
                                    <p:set>
                                      <p:cBhvr>
                                        <p:cTn id="264" dur="1" fill="hold">
                                          <p:stCondLst>
                                            <p:cond delay="2999"/>
                                          </p:stCondLst>
                                        </p:cTn>
                                        <p:tgtEl>
                                          <p:spTgt spid="21"/>
                                        </p:tgtEl>
                                        <p:attrNameLst>
                                          <p:attrName>style.visibility</p:attrName>
                                        </p:attrNameLst>
                                      </p:cBhvr>
                                      <p:to>
                                        <p:strVal val="hidden"/>
                                      </p:to>
                                    </p:set>
                                  </p:childTnLst>
                                </p:cTn>
                              </p:par>
                              <p:par>
                                <p:cTn id="265" presetID="2" presetClass="exit" presetSubtype="8" fill="hold" grpId="2" nodeType="withEffect">
                                  <p:stCondLst>
                                    <p:cond delay="0"/>
                                  </p:stCondLst>
                                  <p:childTnLst>
                                    <p:anim calcmode="lin" valueType="num">
                                      <p:cBhvr additive="base">
                                        <p:cTn id="266" dur="3000"/>
                                        <p:tgtEl>
                                          <p:spTgt spid="22"/>
                                        </p:tgtEl>
                                        <p:attrNameLst>
                                          <p:attrName>ppt_x</p:attrName>
                                        </p:attrNameLst>
                                      </p:cBhvr>
                                      <p:tavLst>
                                        <p:tav tm="0">
                                          <p:val>
                                            <p:strVal val="ppt_x"/>
                                          </p:val>
                                        </p:tav>
                                        <p:tav tm="100000">
                                          <p:val>
                                            <p:strVal val="0-ppt_w/2"/>
                                          </p:val>
                                        </p:tav>
                                      </p:tavLst>
                                    </p:anim>
                                    <p:anim calcmode="lin" valueType="num">
                                      <p:cBhvr additive="base">
                                        <p:cTn id="267" dur="3000"/>
                                        <p:tgtEl>
                                          <p:spTgt spid="22"/>
                                        </p:tgtEl>
                                        <p:attrNameLst>
                                          <p:attrName>ppt_y</p:attrName>
                                        </p:attrNameLst>
                                      </p:cBhvr>
                                      <p:tavLst>
                                        <p:tav tm="0">
                                          <p:val>
                                            <p:strVal val="ppt_y"/>
                                          </p:val>
                                        </p:tav>
                                        <p:tav tm="100000">
                                          <p:val>
                                            <p:strVal val="ppt_y"/>
                                          </p:val>
                                        </p:tav>
                                      </p:tavLst>
                                    </p:anim>
                                    <p:set>
                                      <p:cBhvr>
                                        <p:cTn id="268" dur="1" fill="hold">
                                          <p:stCondLst>
                                            <p:cond delay="2999"/>
                                          </p:stCondLst>
                                        </p:cTn>
                                        <p:tgtEl>
                                          <p:spTgt spid="22"/>
                                        </p:tgtEl>
                                        <p:attrNameLst>
                                          <p:attrName>style.visibility</p:attrName>
                                        </p:attrNameLst>
                                      </p:cBhvr>
                                      <p:to>
                                        <p:strVal val="hidden"/>
                                      </p:to>
                                    </p:set>
                                  </p:childTnLst>
                                </p:cTn>
                              </p:par>
                              <p:par>
                                <p:cTn id="269" presetID="8" presetClass="emph" presetSubtype="0" fill="hold" grpId="3" nodeType="withEffect">
                                  <p:stCondLst>
                                    <p:cond delay="0"/>
                                  </p:stCondLst>
                                  <p:childTnLst>
                                    <p:animRot by="21600000">
                                      <p:cBhvr>
                                        <p:cTn id="270" dur="3000" fill="hold"/>
                                        <p:tgtEl>
                                          <p:spTgt spid="3"/>
                                        </p:tgtEl>
                                        <p:attrNameLst>
                                          <p:attrName>r</p:attrName>
                                        </p:attrNameLst>
                                      </p:cBhvr>
                                    </p:animRot>
                                  </p:childTnLst>
                                </p:cTn>
                              </p:par>
                              <p:par>
                                <p:cTn id="271" presetID="8" presetClass="emph" presetSubtype="0" fill="hold" grpId="3" nodeType="withEffect">
                                  <p:stCondLst>
                                    <p:cond delay="0"/>
                                  </p:stCondLst>
                                  <p:childTnLst>
                                    <p:animRot by="-21600000">
                                      <p:cBhvr>
                                        <p:cTn id="272" dur="3000" fill="hold"/>
                                        <p:tgtEl>
                                          <p:spTgt spid="4"/>
                                        </p:tgtEl>
                                        <p:attrNameLst>
                                          <p:attrName>r</p:attrName>
                                        </p:attrNameLst>
                                      </p:cBhvr>
                                    </p:animRot>
                                  </p:childTnLst>
                                </p:cTn>
                              </p:par>
                              <p:par>
                                <p:cTn id="273" presetID="8" presetClass="emph" presetSubtype="0" fill="hold" grpId="3" nodeType="withEffect">
                                  <p:stCondLst>
                                    <p:cond delay="0"/>
                                  </p:stCondLst>
                                  <p:childTnLst>
                                    <p:animRot by="21600000">
                                      <p:cBhvr>
                                        <p:cTn id="274" dur="3000" fill="hold"/>
                                        <p:tgtEl>
                                          <p:spTgt spid="5"/>
                                        </p:tgtEl>
                                        <p:attrNameLst>
                                          <p:attrName>r</p:attrName>
                                        </p:attrNameLst>
                                      </p:cBhvr>
                                    </p:animRot>
                                  </p:childTnLst>
                                </p:cTn>
                              </p:par>
                              <p:par>
                                <p:cTn id="275" presetID="8" presetClass="emph" presetSubtype="0" fill="hold" grpId="3" nodeType="withEffect">
                                  <p:stCondLst>
                                    <p:cond delay="0"/>
                                  </p:stCondLst>
                                  <p:childTnLst>
                                    <p:animRot by="-21600000">
                                      <p:cBhvr>
                                        <p:cTn id="276" dur="3000" fill="hold"/>
                                        <p:tgtEl>
                                          <p:spTgt spid="6"/>
                                        </p:tgtEl>
                                        <p:attrNameLst>
                                          <p:attrName>r</p:attrName>
                                        </p:attrNameLst>
                                      </p:cBhvr>
                                    </p:animRot>
                                  </p:childTnLst>
                                </p:cTn>
                              </p:par>
                              <p:par>
                                <p:cTn id="277" presetID="8" presetClass="emph" presetSubtype="0" fill="hold" grpId="3" nodeType="withEffect">
                                  <p:stCondLst>
                                    <p:cond delay="0"/>
                                  </p:stCondLst>
                                  <p:childTnLst>
                                    <p:animRot by="21600000">
                                      <p:cBhvr>
                                        <p:cTn id="278" dur="3000" fill="hold"/>
                                        <p:tgtEl>
                                          <p:spTgt spid="7"/>
                                        </p:tgtEl>
                                        <p:attrNameLst>
                                          <p:attrName>r</p:attrName>
                                        </p:attrNameLst>
                                      </p:cBhvr>
                                    </p:animRot>
                                  </p:childTnLst>
                                </p:cTn>
                              </p:par>
                              <p:par>
                                <p:cTn id="279" presetID="8" presetClass="emph" presetSubtype="0" fill="hold" grpId="3" nodeType="withEffect">
                                  <p:stCondLst>
                                    <p:cond delay="0"/>
                                  </p:stCondLst>
                                  <p:childTnLst>
                                    <p:animRot by="-21600000">
                                      <p:cBhvr>
                                        <p:cTn id="280" dur="3000" fill="hold"/>
                                        <p:tgtEl>
                                          <p:spTgt spid="8"/>
                                        </p:tgtEl>
                                        <p:attrNameLst>
                                          <p:attrName>r</p:attrName>
                                        </p:attrNameLst>
                                      </p:cBhvr>
                                    </p:animRot>
                                  </p:childTnLst>
                                </p:cTn>
                              </p:par>
                              <p:par>
                                <p:cTn id="281" presetID="8" presetClass="emph" presetSubtype="0" fill="hold" grpId="3" nodeType="withEffect">
                                  <p:stCondLst>
                                    <p:cond delay="0"/>
                                  </p:stCondLst>
                                  <p:childTnLst>
                                    <p:animRot by="21600000">
                                      <p:cBhvr>
                                        <p:cTn id="282" dur="3000" fill="hold"/>
                                        <p:tgtEl>
                                          <p:spTgt spid="9"/>
                                        </p:tgtEl>
                                        <p:attrNameLst>
                                          <p:attrName>r</p:attrName>
                                        </p:attrNameLst>
                                      </p:cBhvr>
                                    </p:animRot>
                                  </p:childTnLst>
                                </p:cTn>
                              </p:par>
                              <p:par>
                                <p:cTn id="283" presetID="8" presetClass="emph" presetSubtype="0" fill="hold" grpId="3" nodeType="withEffect">
                                  <p:stCondLst>
                                    <p:cond delay="0"/>
                                  </p:stCondLst>
                                  <p:childTnLst>
                                    <p:animRot by="-21600000">
                                      <p:cBhvr>
                                        <p:cTn id="284" dur="3000" fill="hold"/>
                                        <p:tgtEl>
                                          <p:spTgt spid="10"/>
                                        </p:tgtEl>
                                        <p:attrNameLst>
                                          <p:attrName>r</p:attrName>
                                        </p:attrNameLst>
                                      </p:cBhvr>
                                    </p:animRot>
                                  </p:childTnLst>
                                </p:cTn>
                              </p:par>
                              <p:par>
                                <p:cTn id="285" presetID="8" presetClass="emph" presetSubtype="0" fill="hold" grpId="3" nodeType="withEffect">
                                  <p:stCondLst>
                                    <p:cond delay="0"/>
                                  </p:stCondLst>
                                  <p:childTnLst>
                                    <p:animRot by="21600000">
                                      <p:cBhvr>
                                        <p:cTn id="286" dur="3000" fill="hold"/>
                                        <p:tgtEl>
                                          <p:spTgt spid="11"/>
                                        </p:tgtEl>
                                        <p:attrNameLst>
                                          <p:attrName>r</p:attrName>
                                        </p:attrNameLst>
                                      </p:cBhvr>
                                    </p:animRot>
                                  </p:childTnLst>
                                </p:cTn>
                              </p:par>
                              <p:par>
                                <p:cTn id="287" presetID="8" presetClass="emph" presetSubtype="0" fill="hold" grpId="3" nodeType="withEffect">
                                  <p:stCondLst>
                                    <p:cond delay="0"/>
                                  </p:stCondLst>
                                  <p:childTnLst>
                                    <p:animRot by="-21600000">
                                      <p:cBhvr>
                                        <p:cTn id="288" dur="3000" fill="hold"/>
                                        <p:tgtEl>
                                          <p:spTgt spid="12"/>
                                        </p:tgtEl>
                                        <p:attrNameLst>
                                          <p:attrName>r</p:attrName>
                                        </p:attrNameLst>
                                      </p:cBhvr>
                                    </p:animRot>
                                  </p:childTnLst>
                                </p:cTn>
                              </p:par>
                              <p:par>
                                <p:cTn id="289" presetID="8" presetClass="emph" presetSubtype="0" fill="hold" grpId="3" nodeType="withEffect">
                                  <p:stCondLst>
                                    <p:cond delay="0"/>
                                  </p:stCondLst>
                                  <p:childTnLst>
                                    <p:animRot by="21600000">
                                      <p:cBhvr>
                                        <p:cTn id="290" dur="3000" fill="hold"/>
                                        <p:tgtEl>
                                          <p:spTgt spid="13"/>
                                        </p:tgtEl>
                                        <p:attrNameLst>
                                          <p:attrName>r</p:attrName>
                                        </p:attrNameLst>
                                      </p:cBhvr>
                                    </p:animRot>
                                  </p:childTnLst>
                                </p:cTn>
                              </p:par>
                              <p:par>
                                <p:cTn id="291" presetID="8" presetClass="emph" presetSubtype="0" fill="hold" grpId="3" nodeType="withEffect">
                                  <p:stCondLst>
                                    <p:cond delay="0"/>
                                  </p:stCondLst>
                                  <p:childTnLst>
                                    <p:animRot by="-21600000">
                                      <p:cBhvr>
                                        <p:cTn id="292" dur="3000" fill="hold"/>
                                        <p:tgtEl>
                                          <p:spTgt spid="14"/>
                                        </p:tgtEl>
                                        <p:attrNameLst>
                                          <p:attrName>r</p:attrName>
                                        </p:attrNameLst>
                                      </p:cBhvr>
                                    </p:animRot>
                                  </p:childTnLst>
                                </p:cTn>
                              </p:par>
                              <p:par>
                                <p:cTn id="293" presetID="8" presetClass="emph" presetSubtype="0" fill="hold" grpId="3" nodeType="withEffect">
                                  <p:stCondLst>
                                    <p:cond delay="0"/>
                                  </p:stCondLst>
                                  <p:childTnLst>
                                    <p:animRot by="21600000">
                                      <p:cBhvr>
                                        <p:cTn id="294" dur="3000" fill="hold"/>
                                        <p:tgtEl>
                                          <p:spTgt spid="15"/>
                                        </p:tgtEl>
                                        <p:attrNameLst>
                                          <p:attrName>r</p:attrName>
                                        </p:attrNameLst>
                                      </p:cBhvr>
                                    </p:animRot>
                                  </p:childTnLst>
                                </p:cTn>
                              </p:par>
                              <p:par>
                                <p:cTn id="295" presetID="8" presetClass="emph" presetSubtype="0" fill="hold" grpId="3" nodeType="withEffect">
                                  <p:stCondLst>
                                    <p:cond delay="0"/>
                                  </p:stCondLst>
                                  <p:childTnLst>
                                    <p:animRot by="-21600000">
                                      <p:cBhvr>
                                        <p:cTn id="296" dur="3000" fill="hold"/>
                                        <p:tgtEl>
                                          <p:spTgt spid="16"/>
                                        </p:tgtEl>
                                        <p:attrNameLst>
                                          <p:attrName>r</p:attrName>
                                        </p:attrNameLst>
                                      </p:cBhvr>
                                    </p:animRot>
                                  </p:childTnLst>
                                </p:cTn>
                              </p:par>
                              <p:par>
                                <p:cTn id="297" presetID="8" presetClass="emph" presetSubtype="0" fill="hold" grpId="3" nodeType="withEffect">
                                  <p:stCondLst>
                                    <p:cond delay="0"/>
                                  </p:stCondLst>
                                  <p:childTnLst>
                                    <p:animRot by="21600000">
                                      <p:cBhvr>
                                        <p:cTn id="298" dur="3000" fill="hold"/>
                                        <p:tgtEl>
                                          <p:spTgt spid="17"/>
                                        </p:tgtEl>
                                        <p:attrNameLst>
                                          <p:attrName>r</p:attrName>
                                        </p:attrNameLst>
                                      </p:cBhvr>
                                    </p:animRot>
                                  </p:childTnLst>
                                </p:cTn>
                              </p:par>
                              <p:par>
                                <p:cTn id="299" presetID="8" presetClass="emph" presetSubtype="0" fill="hold" grpId="3" nodeType="withEffect">
                                  <p:stCondLst>
                                    <p:cond delay="0"/>
                                  </p:stCondLst>
                                  <p:childTnLst>
                                    <p:animRot by="-21600000">
                                      <p:cBhvr>
                                        <p:cTn id="300" dur="3000" fill="hold"/>
                                        <p:tgtEl>
                                          <p:spTgt spid="18"/>
                                        </p:tgtEl>
                                        <p:attrNameLst>
                                          <p:attrName>r</p:attrName>
                                        </p:attrNameLst>
                                      </p:cBhvr>
                                    </p:animRot>
                                  </p:childTnLst>
                                </p:cTn>
                              </p:par>
                              <p:par>
                                <p:cTn id="301" presetID="8" presetClass="emph" presetSubtype="0" fill="hold" grpId="3" nodeType="withEffect">
                                  <p:stCondLst>
                                    <p:cond delay="0"/>
                                  </p:stCondLst>
                                  <p:childTnLst>
                                    <p:animRot by="21600000">
                                      <p:cBhvr>
                                        <p:cTn id="302" dur="3000" fill="hold"/>
                                        <p:tgtEl>
                                          <p:spTgt spid="19"/>
                                        </p:tgtEl>
                                        <p:attrNameLst>
                                          <p:attrName>r</p:attrName>
                                        </p:attrNameLst>
                                      </p:cBhvr>
                                    </p:animRot>
                                  </p:childTnLst>
                                </p:cTn>
                              </p:par>
                              <p:par>
                                <p:cTn id="303" presetID="8" presetClass="emph" presetSubtype="0" fill="hold" grpId="3" nodeType="withEffect">
                                  <p:stCondLst>
                                    <p:cond delay="0"/>
                                  </p:stCondLst>
                                  <p:childTnLst>
                                    <p:animRot by="-21600000">
                                      <p:cBhvr>
                                        <p:cTn id="304" dur="3000" fill="hold"/>
                                        <p:tgtEl>
                                          <p:spTgt spid="20"/>
                                        </p:tgtEl>
                                        <p:attrNameLst>
                                          <p:attrName>r</p:attrName>
                                        </p:attrNameLst>
                                      </p:cBhvr>
                                    </p:animRot>
                                  </p:childTnLst>
                                </p:cTn>
                              </p:par>
                              <p:par>
                                <p:cTn id="305" presetID="8" presetClass="emph" presetSubtype="0" fill="hold" grpId="3" nodeType="withEffect">
                                  <p:stCondLst>
                                    <p:cond delay="0"/>
                                  </p:stCondLst>
                                  <p:childTnLst>
                                    <p:animRot by="21600000">
                                      <p:cBhvr>
                                        <p:cTn id="306" dur="3000" fill="hold"/>
                                        <p:tgtEl>
                                          <p:spTgt spid="21"/>
                                        </p:tgtEl>
                                        <p:attrNameLst>
                                          <p:attrName>r</p:attrName>
                                        </p:attrNameLst>
                                      </p:cBhvr>
                                    </p:animRot>
                                  </p:childTnLst>
                                </p:cTn>
                              </p:par>
                              <p:par>
                                <p:cTn id="307" presetID="8" presetClass="emph" presetSubtype="0" fill="hold" grpId="3" nodeType="withEffect">
                                  <p:stCondLst>
                                    <p:cond delay="0"/>
                                  </p:stCondLst>
                                  <p:childTnLst>
                                    <p:animRot by="-21600000">
                                      <p:cBhvr>
                                        <p:cTn id="308" dur="3000" fill="hold"/>
                                        <p:tgtEl>
                                          <p:spTgt spid="22"/>
                                        </p:tgtEl>
                                        <p:attrNameLst>
                                          <p:attrName>r</p:attrName>
                                        </p:attrNameLst>
                                      </p:cBhvr>
                                    </p:animRot>
                                  </p:childTnLst>
                                </p:cTn>
                              </p:par>
                              <p:par>
                                <p:cTn id="309" presetID="3" presetClass="exit" presetSubtype="10" fill="hold" grpId="4" nodeType="withEffect">
                                  <p:stCondLst>
                                    <p:cond delay="0"/>
                                  </p:stCondLst>
                                  <p:childTnLst>
                                    <p:animEffect transition="out" filter="blinds(horizontal)">
                                      <p:cBhvr>
                                        <p:cTn id="310" dur="3000"/>
                                        <p:tgtEl>
                                          <p:spTgt spid="3"/>
                                        </p:tgtEl>
                                      </p:cBhvr>
                                    </p:animEffect>
                                    <p:set>
                                      <p:cBhvr>
                                        <p:cTn id="311" dur="1" fill="hold">
                                          <p:stCondLst>
                                            <p:cond delay="2999"/>
                                          </p:stCondLst>
                                        </p:cTn>
                                        <p:tgtEl>
                                          <p:spTgt spid="3"/>
                                        </p:tgtEl>
                                        <p:attrNameLst>
                                          <p:attrName>style.visibility</p:attrName>
                                        </p:attrNameLst>
                                      </p:cBhvr>
                                      <p:to>
                                        <p:strVal val="hidden"/>
                                      </p:to>
                                    </p:set>
                                  </p:childTnLst>
                                </p:cTn>
                              </p:par>
                              <p:par>
                                <p:cTn id="312" presetID="3" presetClass="exit" presetSubtype="10" fill="hold" grpId="4" nodeType="withEffect">
                                  <p:stCondLst>
                                    <p:cond delay="0"/>
                                  </p:stCondLst>
                                  <p:childTnLst>
                                    <p:animEffect transition="out" filter="blinds(horizontal)">
                                      <p:cBhvr>
                                        <p:cTn id="313" dur="3000"/>
                                        <p:tgtEl>
                                          <p:spTgt spid="4"/>
                                        </p:tgtEl>
                                      </p:cBhvr>
                                    </p:animEffect>
                                    <p:set>
                                      <p:cBhvr>
                                        <p:cTn id="314" dur="1" fill="hold">
                                          <p:stCondLst>
                                            <p:cond delay="2999"/>
                                          </p:stCondLst>
                                        </p:cTn>
                                        <p:tgtEl>
                                          <p:spTgt spid="4"/>
                                        </p:tgtEl>
                                        <p:attrNameLst>
                                          <p:attrName>style.visibility</p:attrName>
                                        </p:attrNameLst>
                                      </p:cBhvr>
                                      <p:to>
                                        <p:strVal val="hidden"/>
                                      </p:to>
                                    </p:set>
                                  </p:childTnLst>
                                </p:cTn>
                              </p:par>
                              <p:par>
                                <p:cTn id="315" presetID="3" presetClass="exit" presetSubtype="10" fill="hold" grpId="4" nodeType="withEffect">
                                  <p:stCondLst>
                                    <p:cond delay="0"/>
                                  </p:stCondLst>
                                  <p:childTnLst>
                                    <p:animEffect transition="out" filter="blinds(horizontal)">
                                      <p:cBhvr>
                                        <p:cTn id="316" dur="3000"/>
                                        <p:tgtEl>
                                          <p:spTgt spid="5"/>
                                        </p:tgtEl>
                                      </p:cBhvr>
                                    </p:animEffect>
                                    <p:set>
                                      <p:cBhvr>
                                        <p:cTn id="317" dur="1" fill="hold">
                                          <p:stCondLst>
                                            <p:cond delay="2999"/>
                                          </p:stCondLst>
                                        </p:cTn>
                                        <p:tgtEl>
                                          <p:spTgt spid="5"/>
                                        </p:tgtEl>
                                        <p:attrNameLst>
                                          <p:attrName>style.visibility</p:attrName>
                                        </p:attrNameLst>
                                      </p:cBhvr>
                                      <p:to>
                                        <p:strVal val="hidden"/>
                                      </p:to>
                                    </p:set>
                                  </p:childTnLst>
                                </p:cTn>
                              </p:par>
                              <p:par>
                                <p:cTn id="318" presetID="3" presetClass="exit" presetSubtype="10" fill="hold" grpId="4" nodeType="withEffect">
                                  <p:stCondLst>
                                    <p:cond delay="0"/>
                                  </p:stCondLst>
                                  <p:childTnLst>
                                    <p:animEffect transition="out" filter="blinds(horizontal)">
                                      <p:cBhvr>
                                        <p:cTn id="319" dur="3000"/>
                                        <p:tgtEl>
                                          <p:spTgt spid="6"/>
                                        </p:tgtEl>
                                      </p:cBhvr>
                                    </p:animEffect>
                                    <p:set>
                                      <p:cBhvr>
                                        <p:cTn id="320" dur="1" fill="hold">
                                          <p:stCondLst>
                                            <p:cond delay="2999"/>
                                          </p:stCondLst>
                                        </p:cTn>
                                        <p:tgtEl>
                                          <p:spTgt spid="6"/>
                                        </p:tgtEl>
                                        <p:attrNameLst>
                                          <p:attrName>style.visibility</p:attrName>
                                        </p:attrNameLst>
                                      </p:cBhvr>
                                      <p:to>
                                        <p:strVal val="hidden"/>
                                      </p:to>
                                    </p:set>
                                  </p:childTnLst>
                                </p:cTn>
                              </p:par>
                              <p:par>
                                <p:cTn id="321" presetID="3" presetClass="exit" presetSubtype="10" fill="hold" grpId="4" nodeType="withEffect">
                                  <p:stCondLst>
                                    <p:cond delay="0"/>
                                  </p:stCondLst>
                                  <p:childTnLst>
                                    <p:animEffect transition="out" filter="blinds(horizontal)">
                                      <p:cBhvr>
                                        <p:cTn id="322" dur="3000"/>
                                        <p:tgtEl>
                                          <p:spTgt spid="7"/>
                                        </p:tgtEl>
                                      </p:cBhvr>
                                    </p:animEffect>
                                    <p:set>
                                      <p:cBhvr>
                                        <p:cTn id="323" dur="1" fill="hold">
                                          <p:stCondLst>
                                            <p:cond delay="2999"/>
                                          </p:stCondLst>
                                        </p:cTn>
                                        <p:tgtEl>
                                          <p:spTgt spid="7"/>
                                        </p:tgtEl>
                                        <p:attrNameLst>
                                          <p:attrName>style.visibility</p:attrName>
                                        </p:attrNameLst>
                                      </p:cBhvr>
                                      <p:to>
                                        <p:strVal val="hidden"/>
                                      </p:to>
                                    </p:set>
                                  </p:childTnLst>
                                </p:cTn>
                              </p:par>
                              <p:par>
                                <p:cTn id="324" presetID="3" presetClass="exit" presetSubtype="10" fill="hold" grpId="4" nodeType="withEffect">
                                  <p:stCondLst>
                                    <p:cond delay="0"/>
                                  </p:stCondLst>
                                  <p:childTnLst>
                                    <p:animEffect transition="out" filter="blinds(horizontal)">
                                      <p:cBhvr>
                                        <p:cTn id="325" dur="3000"/>
                                        <p:tgtEl>
                                          <p:spTgt spid="8"/>
                                        </p:tgtEl>
                                      </p:cBhvr>
                                    </p:animEffect>
                                    <p:set>
                                      <p:cBhvr>
                                        <p:cTn id="326" dur="1" fill="hold">
                                          <p:stCondLst>
                                            <p:cond delay="2999"/>
                                          </p:stCondLst>
                                        </p:cTn>
                                        <p:tgtEl>
                                          <p:spTgt spid="8"/>
                                        </p:tgtEl>
                                        <p:attrNameLst>
                                          <p:attrName>style.visibility</p:attrName>
                                        </p:attrNameLst>
                                      </p:cBhvr>
                                      <p:to>
                                        <p:strVal val="hidden"/>
                                      </p:to>
                                    </p:set>
                                  </p:childTnLst>
                                </p:cTn>
                              </p:par>
                              <p:par>
                                <p:cTn id="327" presetID="3" presetClass="exit" presetSubtype="10" fill="hold" grpId="4" nodeType="withEffect">
                                  <p:stCondLst>
                                    <p:cond delay="0"/>
                                  </p:stCondLst>
                                  <p:childTnLst>
                                    <p:animEffect transition="out" filter="blinds(horizontal)">
                                      <p:cBhvr>
                                        <p:cTn id="328" dur="3000"/>
                                        <p:tgtEl>
                                          <p:spTgt spid="9"/>
                                        </p:tgtEl>
                                      </p:cBhvr>
                                    </p:animEffect>
                                    <p:set>
                                      <p:cBhvr>
                                        <p:cTn id="329" dur="1" fill="hold">
                                          <p:stCondLst>
                                            <p:cond delay="2999"/>
                                          </p:stCondLst>
                                        </p:cTn>
                                        <p:tgtEl>
                                          <p:spTgt spid="9"/>
                                        </p:tgtEl>
                                        <p:attrNameLst>
                                          <p:attrName>style.visibility</p:attrName>
                                        </p:attrNameLst>
                                      </p:cBhvr>
                                      <p:to>
                                        <p:strVal val="hidden"/>
                                      </p:to>
                                    </p:set>
                                  </p:childTnLst>
                                </p:cTn>
                              </p:par>
                              <p:par>
                                <p:cTn id="330" presetID="3" presetClass="exit" presetSubtype="10" fill="hold" grpId="4" nodeType="withEffect">
                                  <p:stCondLst>
                                    <p:cond delay="0"/>
                                  </p:stCondLst>
                                  <p:childTnLst>
                                    <p:animEffect transition="out" filter="blinds(horizontal)">
                                      <p:cBhvr>
                                        <p:cTn id="331" dur="3000"/>
                                        <p:tgtEl>
                                          <p:spTgt spid="10"/>
                                        </p:tgtEl>
                                      </p:cBhvr>
                                    </p:animEffect>
                                    <p:set>
                                      <p:cBhvr>
                                        <p:cTn id="332" dur="1" fill="hold">
                                          <p:stCondLst>
                                            <p:cond delay="2999"/>
                                          </p:stCondLst>
                                        </p:cTn>
                                        <p:tgtEl>
                                          <p:spTgt spid="10"/>
                                        </p:tgtEl>
                                        <p:attrNameLst>
                                          <p:attrName>style.visibility</p:attrName>
                                        </p:attrNameLst>
                                      </p:cBhvr>
                                      <p:to>
                                        <p:strVal val="hidden"/>
                                      </p:to>
                                    </p:set>
                                  </p:childTnLst>
                                </p:cTn>
                              </p:par>
                              <p:par>
                                <p:cTn id="333" presetID="3" presetClass="exit" presetSubtype="10" fill="hold" grpId="4" nodeType="withEffect">
                                  <p:stCondLst>
                                    <p:cond delay="0"/>
                                  </p:stCondLst>
                                  <p:childTnLst>
                                    <p:animEffect transition="out" filter="blinds(horizontal)">
                                      <p:cBhvr>
                                        <p:cTn id="334" dur="3000"/>
                                        <p:tgtEl>
                                          <p:spTgt spid="11"/>
                                        </p:tgtEl>
                                      </p:cBhvr>
                                    </p:animEffect>
                                    <p:set>
                                      <p:cBhvr>
                                        <p:cTn id="335" dur="1" fill="hold">
                                          <p:stCondLst>
                                            <p:cond delay="2999"/>
                                          </p:stCondLst>
                                        </p:cTn>
                                        <p:tgtEl>
                                          <p:spTgt spid="11"/>
                                        </p:tgtEl>
                                        <p:attrNameLst>
                                          <p:attrName>style.visibility</p:attrName>
                                        </p:attrNameLst>
                                      </p:cBhvr>
                                      <p:to>
                                        <p:strVal val="hidden"/>
                                      </p:to>
                                    </p:set>
                                  </p:childTnLst>
                                </p:cTn>
                              </p:par>
                              <p:par>
                                <p:cTn id="336" presetID="3" presetClass="exit" presetSubtype="10" fill="hold" grpId="4" nodeType="withEffect">
                                  <p:stCondLst>
                                    <p:cond delay="0"/>
                                  </p:stCondLst>
                                  <p:childTnLst>
                                    <p:animEffect transition="out" filter="blinds(horizontal)">
                                      <p:cBhvr>
                                        <p:cTn id="337" dur="3000"/>
                                        <p:tgtEl>
                                          <p:spTgt spid="12"/>
                                        </p:tgtEl>
                                      </p:cBhvr>
                                    </p:animEffect>
                                    <p:set>
                                      <p:cBhvr>
                                        <p:cTn id="338" dur="1" fill="hold">
                                          <p:stCondLst>
                                            <p:cond delay="2999"/>
                                          </p:stCondLst>
                                        </p:cTn>
                                        <p:tgtEl>
                                          <p:spTgt spid="12"/>
                                        </p:tgtEl>
                                        <p:attrNameLst>
                                          <p:attrName>style.visibility</p:attrName>
                                        </p:attrNameLst>
                                      </p:cBhvr>
                                      <p:to>
                                        <p:strVal val="hidden"/>
                                      </p:to>
                                    </p:set>
                                  </p:childTnLst>
                                </p:cTn>
                              </p:par>
                              <p:par>
                                <p:cTn id="339" presetID="3" presetClass="exit" presetSubtype="10" fill="hold" grpId="4" nodeType="withEffect">
                                  <p:stCondLst>
                                    <p:cond delay="0"/>
                                  </p:stCondLst>
                                  <p:childTnLst>
                                    <p:animEffect transition="out" filter="blinds(horizontal)">
                                      <p:cBhvr>
                                        <p:cTn id="340" dur="3000"/>
                                        <p:tgtEl>
                                          <p:spTgt spid="13"/>
                                        </p:tgtEl>
                                      </p:cBhvr>
                                    </p:animEffect>
                                    <p:set>
                                      <p:cBhvr>
                                        <p:cTn id="341" dur="1" fill="hold">
                                          <p:stCondLst>
                                            <p:cond delay="2999"/>
                                          </p:stCondLst>
                                        </p:cTn>
                                        <p:tgtEl>
                                          <p:spTgt spid="13"/>
                                        </p:tgtEl>
                                        <p:attrNameLst>
                                          <p:attrName>style.visibility</p:attrName>
                                        </p:attrNameLst>
                                      </p:cBhvr>
                                      <p:to>
                                        <p:strVal val="hidden"/>
                                      </p:to>
                                    </p:set>
                                  </p:childTnLst>
                                </p:cTn>
                              </p:par>
                              <p:par>
                                <p:cTn id="342" presetID="3" presetClass="exit" presetSubtype="10" fill="hold" grpId="4" nodeType="withEffect">
                                  <p:stCondLst>
                                    <p:cond delay="0"/>
                                  </p:stCondLst>
                                  <p:childTnLst>
                                    <p:animEffect transition="out" filter="blinds(horizontal)">
                                      <p:cBhvr>
                                        <p:cTn id="343" dur="3000"/>
                                        <p:tgtEl>
                                          <p:spTgt spid="14"/>
                                        </p:tgtEl>
                                      </p:cBhvr>
                                    </p:animEffect>
                                    <p:set>
                                      <p:cBhvr>
                                        <p:cTn id="344" dur="1" fill="hold">
                                          <p:stCondLst>
                                            <p:cond delay="2999"/>
                                          </p:stCondLst>
                                        </p:cTn>
                                        <p:tgtEl>
                                          <p:spTgt spid="14"/>
                                        </p:tgtEl>
                                        <p:attrNameLst>
                                          <p:attrName>style.visibility</p:attrName>
                                        </p:attrNameLst>
                                      </p:cBhvr>
                                      <p:to>
                                        <p:strVal val="hidden"/>
                                      </p:to>
                                    </p:set>
                                  </p:childTnLst>
                                </p:cTn>
                              </p:par>
                              <p:par>
                                <p:cTn id="345" presetID="3" presetClass="exit" presetSubtype="10" fill="hold" grpId="4" nodeType="withEffect">
                                  <p:stCondLst>
                                    <p:cond delay="0"/>
                                  </p:stCondLst>
                                  <p:childTnLst>
                                    <p:animEffect transition="out" filter="blinds(horizontal)">
                                      <p:cBhvr>
                                        <p:cTn id="346" dur="3000"/>
                                        <p:tgtEl>
                                          <p:spTgt spid="15"/>
                                        </p:tgtEl>
                                      </p:cBhvr>
                                    </p:animEffect>
                                    <p:set>
                                      <p:cBhvr>
                                        <p:cTn id="347" dur="1" fill="hold">
                                          <p:stCondLst>
                                            <p:cond delay="2999"/>
                                          </p:stCondLst>
                                        </p:cTn>
                                        <p:tgtEl>
                                          <p:spTgt spid="15"/>
                                        </p:tgtEl>
                                        <p:attrNameLst>
                                          <p:attrName>style.visibility</p:attrName>
                                        </p:attrNameLst>
                                      </p:cBhvr>
                                      <p:to>
                                        <p:strVal val="hidden"/>
                                      </p:to>
                                    </p:set>
                                  </p:childTnLst>
                                </p:cTn>
                              </p:par>
                              <p:par>
                                <p:cTn id="348" presetID="3" presetClass="exit" presetSubtype="10" fill="hold" grpId="4" nodeType="withEffect">
                                  <p:stCondLst>
                                    <p:cond delay="0"/>
                                  </p:stCondLst>
                                  <p:childTnLst>
                                    <p:animEffect transition="out" filter="blinds(horizontal)">
                                      <p:cBhvr>
                                        <p:cTn id="349" dur="3000"/>
                                        <p:tgtEl>
                                          <p:spTgt spid="16"/>
                                        </p:tgtEl>
                                      </p:cBhvr>
                                    </p:animEffect>
                                    <p:set>
                                      <p:cBhvr>
                                        <p:cTn id="350" dur="1" fill="hold">
                                          <p:stCondLst>
                                            <p:cond delay="2999"/>
                                          </p:stCondLst>
                                        </p:cTn>
                                        <p:tgtEl>
                                          <p:spTgt spid="16"/>
                                        </p:tgtEl>
                                        <p:attrNameLst>
                                          <p:attrName>style.visibility</p:attrName>
                                        </p:attrNameLst>
                                      </p:cBhvr>
                                      <p:to>
                                        <p:strVal val="hidden"/>
                                      </p:to>
                                    </p:set>
                                  </p:childTnLst>
                                </p:cTn>
                              </p:par>
                              <p:par>
                                <p:cTn id="351" presetID="3" presetClass="exit" presetSubtype="10" fill="hold" grpId="4" nodeType="withEffect">
                                  <p:stCondLst>
                                    <p:cond delay="0"/>
                                  </p:stCondLst>
                                  <p:childTnLst>
                                    <p:animEffect transition="out" filter="blinds(horizontal)">
                                      <p:cBhvr>
                                        <p:cTn id="352" dur="3000"/>
                                        <p:tgtEl>
                                          <p:spTgt spid="17"/>
                                        </p:tgtEl>
                                      </p:cBhvr>
                                    </p:animEffect>
                                    <p:set>
                                      <p:cBhvr>
                                        <p:cTn id="353" dur="1" fill="hold">
                                          <p:stCondLst>
                                            <p:cond delay="2999"/>
                                          </p:stCondLst>
                                        </p:cTn>
                                        <p:tgtEl>
                                          <p:spTgt spid="17"/>
                                        </p:tgtEl>
                                        <p:attrNameLst>
                                          <p:attrName>style.visibility</p:attrName>
                                        </p:attrNameLst>
                                      </p:cBhvr>
                                      <p:to>
                                        <p:strVal val="hidden"/>
                                      </p:to>
                                    </p:set>
                                  </p:childTnLst>
                                </p:cTn>
                              </p:par>
                              <p:par>
                                <p:cTn id="354" presetID="3" presetClass="exit" presetSubtype="10" fill="hold" grpId="4" nodeType="withEffect">
                                  <p:stCondLst>
                                    <p:cond delay="0"/>
                                  </p:stCondLst>
                                  <p:childTnLst>
                                    <p:animEffect transition="out" filter="blinds(horizontal)">
                                      <p:cBhvr>
                                        <p:cTn id="355" dur="3000"/>
                                        <p:tgtEl>
                                          <p:spTgt spid="18"/>
                                        </p:tgtEl>
                                      </p:cBhvr>
                                    </p:animEffect>
                                    <p:set>
                                      <p:cBhvr>
                                        <p:cTn id="356" dur="1" fill="hold">
                                          <p:stCondLst>
                                            <p:cond delay="2999"/>
                                          </p:stCondLst>
                                        </p:cTn>
                                        <p:tgtEl>
                                          <p:spTgt spid="18"/>
                                        </p:tgtEl>
                                        <p:attrNameLst>
                                          <p:attrName>style.visibility</p:attrName>
                                        </p:attrNameLst>
                                      </p:cBhvr>
                                      <p:to>
                                        <p:strVal val="hidden"/>
                                      </p:to>
                                    </p:set>
                                  </p:childTnLst>
                                </p:cTn>
                              </p:par>
                              <p:par>
                                <p:cTn id="357" presetID="3" presetClass="exit" presetSubtype="10" fill="hold" grpId="4" nodeType="withEffect">
                                  <p:stCondLst>
                                    <p:cond delay="0"/>
                                  </p:stCondLst>
                                  <p:childTnLst>
                                    <p:animEffect transition="out" filter="blinds(horizontal)">
                                      <p:cBhvr>
                                        <p:cTn id="358" dur="3000"/>
                                        <p:tgtEl>
                                          <p:spTgt spid="19"/>
                                        </p:tgtEl>
                                      </p:cBhvr>
                                    </p:animEffect>
                                    <p:set>
                                      <p:cBhvr>
                                        <p:cTn id="359" dur="1" fill="hold">
                                          <p:stCondLst>
                                            <p:cond delay="2999"/>
                                          </p:stCondLst>
                                        </p:cTn>
                                        <p:tgtEl>
                                          <p:spTgt spid="19"/>
                                        </p:tgtEl>
                                        <p:attrNameLst>
                                          <p:attrName>style.visibility</p:attrName>
                                        </p:attrNameLst>
                                      </p:cBhvr>
                                      <p:to>
                                        <p:strVal val="hidden"/>
                                      </p:to>
                                    </p:set>
                                  </p:childTnLst>
                                </p:cTn>
                              </p:par>
                              <p:par>
                                <p:cTn id="360" presetID="3" presetClass="exit" presetSubtype="10" fill="hold" grpId="4" nodeType="withEffect">
                                  <p:stCondLst>
                                    <p:cond delay="0"/>
                                  </p:stCondLst>
                                  <p:childTnLst>
                                    <p:animEffect transition="out" filter="blinds(horizontal)">
                                      <p:cBhvr>
                                        <p:cTn id="361" dur="3000"/>
                                        <p:tgtEl>
                                          <p:spTgt spid="20"/>
                                        </p:tgtEl>
                                      </p:cBhvr>
                                    </p:animEffect>
                                    <p:set>
                                      <p:cBhvr>
                                        <p:cTn id="362" dur="1" fill="hold">
                                          <p:stCondLst>
                                            <p:cond delay="2999"/>
                                          </p:stCondLst>
                                        </p:cTn>
                                        <p:tgtEl>
                                          <p:spTgt spid="20"/>
                                        </p:tgtEl>
                                        <p:attrNameLst>
                                          <p:attrName>style.visibility</p:attrName>
                                        </p:attrNameLst>
                                      </p:cBhvr>
                                      <p:to>
                                        <p:strVal val="hidden"/>
                                      </p:to>
                                    </p:set>
                                  </p:childTnLst>
                                </p:cTn>
                              </p:par>
                              <p:par>
                                <p:cTn id="363" presetID="3" presetClass="exit" presetSubtype="10" fill="hold" grpId="4" nodeType="withEffect">
                                  <p:stCondLst>
                                    <p:cond delay="0"/>
                                  </p:stCondLst>
                                  <p:childTnLst>
                                    <p:animEffect transition="out" filter="blinds(horizontal)">
                                      <p:cBhvr>
                                        <p:cTn id="364" dur="3000"/>
                                        <p:tgtEl>
                                          <p:spTgt spid="21"/>
                                        </p:tgtEl>
                                      </p:cBhvr>
                                    </p:animEffect>
                                    <p:set>
                                      <p:cBhvr>
                                        <p:cTn id="365" dur="1" fill="hold">
                                          <p:stCondLst>
                                            <p:cond delay="2999"/>
                                          </p:stCondLst>
                                        </p:cTn>
                                        <p:tgtEl>
                                          <p:spTgt spid="21"/>
                                        </p:tgtEl>
                                        <p:attrNameLst>
                                          <p:attrName>style.visibility</p:attrName>
                                        </p:attrNameLst>
                                      </p:cBhvr>
                                      <p:to>
                                        <p:strVal val="hidden"/>
                                      </p:to>
                                    </p:set>
                                  </p:childTnLst>
                                </p:cTn>
                              </p:par>
                              <p:par>
                                <p:cTn id="366" presetID="3" presetClass="exit" presetSubtype="10" fill="hold" grpId="4" nodeType="withEffect">
                                  <p:stCondLst>
                                    <p:cond delay="0"/>
                                  </p:stCondLst>
                                  <p:childTnLst>
                                    <p:animEffect transition="out" filter="blinds(horizontal)">
                                      <p:cBhvr>
                                        <p:cTn id="367" dur="3000"/>
                                        <p:tgtEl>
                                          <p:spTgt spid="22"/>
                                        </p:tgtEl>
                                      </p:cBhvr>
                                    </p:animEffect>
                                    <p:set>
                                      <p:cBhvr>
                                        <p:cTn id="368" dur="1" fill="hold">
                                          <p:stCondLst>
                                            <p:cond delay="2999"/>
                                          </p:stCondLst>
                                        </p:cTn>
                                        <p:tgtEl>
                                          <p:spTgt spid="22"/>
                                        </p:tgtEl>
                                        <p:attrNameLst>
                                          <p:attrName>style.visibility</p:attrName>
                                        </p:attrNameLst>
                                      </p:cBhvr>
                                      <p:to>
                                        <p:strVal val="hidden"/>
                                      </p:to>
                                    </p:set>
                                  </p:childTnLst>
                                </p:cTn>
                              </p:par>
                              <p:par>
                                <p:cTn id="369" presetID="17" presetClass="entr" presetSubtype="2" fill="hold" nodeType="withEffect">
                                  <p:stCondLst>
                                    <p:cond delay="0"/>
                                  </p:stCondLst>
                                  <p:childTnLst>
                                    <p:set>
                                      <p:cBhvr>
                                        <p:cTn id="370" dur="1" fill="hold">
                                          <p:stCondLst>
                                            <p:cond delay="0"/>
                                          </p:stCondLst>
                                        </p:cTn>
                                        <p:tgtEl>
                                          <p:spTgt spid="2"/>
                                        </p:tgtEl>
                                        <p:attrNameLst>
                                          <p:attrName>style.visibility</p:attrName>
                                        </p:attrNameLst>
                                      </p:cBhvr>
                                      <p:to>
                                        <p:strVal val="visible"/>
                                      </p:to>
                                    </p:set>
                                    <p:anim calcmode="lin" valueType="num">
                                      <p:cBhvr>
                                        <p:cTn id="371" dur="3000" fill="hold"/>
                                        <p:tgtEl>
                                          <p:spTgt spid="2"/>
                                        </p:tgtEl>
                                        <p:attrNameLst>
                                          <p:attrName>ppt_x</p:attrName>
                                        </p:attrNameLst>
                                      </p:cBhvr>
                                      <p:tavLst>
                                        <p:tav tm="0">
                                          <p:val>
                                            <p:strVal val="#ppt_x+#ppt_w/2"/>
                                          </p:val>
                                        </p:tav>
                                        <p:tav tm="100000">
                                          <p:val>
                                            <p:strVal val="#ppt_x"/>
                                          </p:val>
                                        </p:tav>
                                      </p:tavLst>
                                    </p:anim>
                                    <p:anim calcmode="lin" valueType="num">
                                      <p:cBhvr>
                                        <p:cTn id="372" dur="3000" fill="hold"/>
                                        <p:tgtEl>
                                          <p:spTgt spid="2"/>
                                        </p:tgtEl>
                                        <p:attrNameLst>
                                          <p:attrName>ppt_y</p:attrName>
                                        </p:attrNameLst>
                                      </p:cBhvr>
                                      <p:tavLst>
                                        <p:tav tm="0">
                                          <p:val>
                                            <p:strVal val="#ppt_y"/>
                                          </p:val>
                                        </p:tav>
                                        <p:tav tm="100000">
                                          <p:val>
                                            <p:strVal val="#ppt_y"/>
                                          </p:val>
                                        </p:tav>
                                      </p:tavLst>
                                    </p:anim>
                                    <p:anim calcmode="lin" valueType="num">
                                      <p:cBhvr>
                                        <p:cTn id="373" dur="3000" fill="hold"/>
                                        <p:tgtEl>
                                          <p:spTgt spid="2"/>
                                        </p:tgtEl>
                                        <p:attrNameLst>
                                          <p:attrName>ppt_w</p:attrName>
                                        </p:attrNameLst>
                                      </p:cBhvr>
                                      <p:tavLst>
                                        <p:tav tm="0">
                                          <p:val>
                                            <p:fltVal val="0"/>
                                          </p:val>
                                        </p:tav>
                                        <p:tav tm="100000">
                                          <p:val>
                                            <p:strVal val="#ppt_w"/>
                                          </p:val>
                                        </p:tav>
                                      </p:tavLst>
                                    </p:anim>
                                    <p:anim calcmode="lin" valueType="num">
                                      <p:cBhvr>
                                        <p:cTn id="374" dur="3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3" grpId="4" animBg="1"/>
      <p:bldP spid="3" grpId="5" animBg="1"/>
      <p:bldP spid="4" grpId="0" animBg="1"/>
      <p:bldP spid="4" grpId="1" animBg="1"/>
      <p:bldP spid="4" grpId="2" animBg="1"/>
      <p:bldP spid="4" grpId="3" animBg="1"/>
      <p:bldP spid="4" grpId="4" animBg="1"/>
      <p:bldP spid="4" grpId="5" animBg="1"/>
      <p:bldP spid="5" grpId="0" animBg="1"/>
      <p:bldP spid="5" grpId="1" animBg="1"/>
      <p:bldP spid="5" grpId="2" animBg="1"/>
      <p:bldP spid="5" grpId="3" animBg="1"/>
      <p:bldP spid="5" grpId="4" animBg="1"/>
      <p:bldP spid="5" grpId="5" animBg="1"/>
      <p:bldP spid="6" grpId="0" animBg="1"/>
      <p:bldP spid="6" grpId="1" animBg="1"/>
      <p:bldP spid="6" grpId="2" animBg="1"/>
      <p:bldP spid="6" grpId="3" animBg="1"/>
      <p:bldP spid="6" grpId="4" animBg="1"/>
      <p:bldP spid="6" grpId="5" animBg="1"/>
      <p:bldP spid="7" grpId="0" animBg="1"/>
      <p:bldP spid="7" grpId="1" animBg="1"/>
      <p:bldP spid="7" grpId="2" animBg="1"/>
      <p:bldP spid="7" grpId="3" animBg="1"/>
      <p:bldP spid="7" grpId="4" animBg="1"/>
      <p:bldP spid="7" grpId="5" animBg="1"/>
      <p:bldP spid="8" grpId="0" animBg="1"/>
      <p:bldP spid="8" grpId="1" animBg="1"/>
      <p:bldP spid="8" grpId="2" animBg="1"/>
      <p:bldP spid="8" grpId="3" animBg="1"/>
      <p:bldP spid="8" grpId="4" animBg="1"/>
      <p:bldP spid="8" grpId="5" animBg="1"/>
      <p:bldP spid="9" grpId="0" animBg="1"/>
      <p:bldP spid="9" grpId="1" animBg="1"/>
      <p:bldP spid="9" grpId="2" animBg="1"/>
      <p:bldP spid="9" grpId="3" animBg="1"/>
      <p:bldP spid="9" grpId="4" animBg="1"/>
      <p:bldP spid="9" grpId="5" animBg="1"/>
      <p:bldP spid="10" grpId="0" animBg="1"/>
      <p:bldP spid="10" grpId="1" animBg="1"/>
      <p:bldP spid="10" grpId="2" animBg="1"/>
      <p:bldP spid="10" grpId="3" animBg="1"/>
      <p:bldP spid="10" grpId="4" animBg="1"/>
      <p:bldP spid="10" grpId="5" animBg="1"/>
      <p:bldP spid="11" grpId="0" animBg="1"/>
      <p:bldP spid="11" grpId="1" animBg="1"/>
      <p:bldP spid="11" grpId="2" animBg="1"/>
      <p:bldP spid="11" grpId="3" animBg="1"/>
      <p:bldP spid="11" grpId="4" animBg="1"/>
      <p:bldP spid="11" grpId="5" animBg="1"/>
      <p:bldP spid="12" grpId="0" animBg="1"/>
      <p:bldP spid="12" grpId="1" animBg="1"/>
      <p:bldP spid="12" grpId="2" animBg="1"/>
      <p:bldP spid="12" grpId="3" animBg="1"/>
      <p:bldP spid="12" grpId="4" animBg="1"/>
      <p:bldP spid="12" grpId="5" animBg="1"/>
      <p:bldP spid="13" grpId="0" animBg="1"/>
      <p:bldP spid="13" grpId="1" animBg="1"/>
      <p:bldP spid="13" grpId="2" animBg="1"/>
      <p:bldP spid="13" grpId="3" animBg="1"/>
      <p:bldP spid="13" grpId="4" animBg="1"/>
      <p:bldP spid="13" grpId="5" animBg="1"/>
      <p:bldP spid="14" grpId="0" animBg="1"/>
      <p:bldP spid="14" grpId="1" animBg="1"/>
      <p:bldP spid="14" grpId="2" animBg="1"/>
      <p:bldP spid="14" grpId="3" animBg="1"/>
      <p:bldP spid="14" grpId="4" animBg="1"/>
      <p:bldP spid="14" grpId="5" animBg="1"/>
      <p:bldP spid="15" grpId="0" animBg="1"/>
      <p:bldP spid="15" grpId="1" animBg="1"/>
      <p:bldP spid="15" grpId="2" animBg="1"/>
      <p:bldP spid="15" grpId="3" animBg="1"/>
      <p:bldP spid="15" grpId="4" animBg="1"/>
      <p:bldP spid="15" grpId="5" animBg="1"/>
      <p:bldP spid="16" grpId="0" animBg="1"/>
      <p:bldP spid="16" grpId="1" animBg="1"/>
      <p:bldP spid="16" grpId="2" animBg="1"/>
      <p:bldP spid="16" grpId="3" animBg="1"/>
      <p:bldP spid="16" grpId="4" animBg="1"/>
      <p:bldP spid="16" grpId="5" animBg="1"/>
      <p:bldP spid="17" grpId="0" animBg="1"/>
      <p:bldP spid="17" grpId="1" animBg="1"/>
      <p:bldP spid="17" grpId="2" animBg="1"/>
      <p:bldP spid="17" grpId="3" animBg="1"/>
      <p:bldP spid="17" grpId="4" animBg="1"/>
      <p:bldP spid="17" grpId="5" animBg="1"/>
      <p:bldP spid="18" grpId="0" animBg="1"/>
      <p:bldP spid="18" grpId="1" animBg="1"/>
      <p:bldP spid="18" grpId="2" animBg="1"/>
      <p:bldP spid="18" grpId="3" animBg="1"/>
      <p:bldP spid="18" grpId="4" animBg="1"/>
      <p:bldP spid="18" grpId="5" animBg="1"/>
      <p:bldP spid="19" grpId="0" animBg="1"/>
      <p:bldP spid="19" grpId="1" animBg="1"/>
      <p:bldP spid="19" grpId="2" animBg="1"/>
      <p:bldP spid="19" grpId="3" animBg="1"/>
      <p:bldP spid="19" grpId="4" animBg="1"/>
      <p:bldP spid="19" grpId="5" animBg="1"/>
      <p:bldP spid="20" grpId="0" animBg="1"/>
      <p:bldP spid="20" grpId="1" animBg="1"/>
      <p:bldP spid="20" grpId="2" animBg="1"/>
      <p:bldP spid="20" grpId="3" animBg="1"/>
      <p:bldP spid="20" grpId="4" animBg="1"/>
      <p:bldP spid="20" grpId="5" animBg="1"/>
      <p:bldP spid="21" grpId="0" animBg="1"/>
      <p:bldP spid="21" grpId="1" animBg="1"/>
      <p:bldP spid="21" grpId="2" animBg="1"/>
      <p:bldP spid="21" grpId="3" animBg="1"/>
      <p:bldP spid="21" grpId="4" animBg="1"/>
      <p:bldP spid="21" grpId="5" animBg="1"/>
      <p:bldP spid="22" grpId="0" animBg="1"/>
      <p:bldP spid="22" grpId="1" animBg="1"/>
      <p:bldP spid="22" grpId="2" animBg="1"/>
      <p:bldP spid="22" grpId="3" animBg="1"/>
      <p:bldP spid="22" grpId="4" animBg="1"/>
      <p:bldP spid="22" grpId="5" animBg="1"/>
      <p:bldP spid="23"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10391"/>
            <a:ext cx="9144000" cy="5153891"/>
          </a:xfrm>
          <a:gradFill flip="none" rotWithShape="1">
            <a:gsLst>
              <a:gs pos="0">
                <a:srgbClr val="8B79D9">
                  <a:shade val="30000"/>
                  <a:satMod val="115000"/>
                </a:srgbClr>
              </a:gs>
              <a:gs pos="50000">
                <a:srgbClr val="8B79D9">
                  <a:shade val="67500"/>
                  <a:satMod val="115000"/>
                </a:srgbClr>
              </a:gs>
              <a:gs pos="100000">
                <a:srgbClr val="8B79D9">
                  <a:shade val="100000"/>
                  <a:satMod val="115000"/>
                </a:srgbClr>
              </a:gs>
            </a:gsLst>
            <a:lin ang="16200000" scaled="1"/>
            <a:tileRect/>
          </a:gradFill>
        </p:spPr>
        <p:txBody>
          <a:bodyPr/>
          <a:lstStyle/>
          <a:p>
            <a:endParaRPr lang="es-ES" dirty="0"/>
          </a:p>
        </p:txBody>
      </p:sp>
      <p:pic>
        <p:nvPicPr>
          <p:cNvPr id="3" name="2 Imagen" descr="7f7912f6a7e356cd761a946f21ab8359.jpg"/>
          <p:cNvPicPr>
            <a:picLocks noChangeAspect="1"/>
          </p:cNvPicPr>
          <p:nvPr/>
        </p:nvPicPr>
        <p:blipFill>
          <a:blip r:embed="rId2"/>
          <a:stretch>
            <a:fillRect/>
          </a:stretch>
        </p:blipFill>
        <p:spPr>
          <a:xfrm>
            <a:off x="-17859" y="0"/>
            <a:ext cx="9161859" cy="5143500"/>
          </a:xfrm>
          <a:prstGeom prst="rect">
            <a:avLst/>
          </a:prstGeom>
        </p:spPr>
      </p:pic>
      <p:sp>
        <p:nvSpPr>
          <p:cNvPr id="4" name="3 Onda"/>
          <p:cNvSpPr/>
          <p:nvPr/>
        </p:nvSpPr>
        <p:spPr>
          <a:xfrm rot="5400000">
            <a:off x="4455922" y="116078"/>
            <a:ext cx="1017974" cy="785818"/>
          </a:xfrm>
          <a:prstGeom prst="wave">
            <a:avLst>
              <a:gd name="adj1" fmla="val 12500"/>
              <a:gd name="adj2" fmla="val 0"/>
            </a:avLst>
          </a:prstGeom>
          <a:gradFill flip="none" rotWithShape="1">
            <a:gsLst>
              <a:gs pos="93000">
                <a:srgbClr val="D1CFF1"/>
              </a:gs>
              <a:gs pos="50000">
                <a:srgbClr val="8B79D9">
                  <a:shade val="67500"/>
                  <a:satMod val="115000"/>
                </a:srgbClr>
              </a:gs>
              <a:gs pos="100000">
                <a:srgbClr val="8B79D9">
                  <a:shade val="100000"/>
                  <a:satMod val="115000"/>
                </a:srgbClr>
              </a:gs>
            </a:gsLst>
            <a:path path="rect">
              <a:fillToRect l="50000" t="50000" r="50000" b="50000"/>
            </a:path>
            <a:tileRect/>
          </a:gradFill>
          <a:ln w="12700">
            <a:solidFill>
              <a:srgbClr val="9B98E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Onda"/>
          <p:cNvSpPr/>
          <p:nvPr/>
        </p:nvSpPr>
        <p:spPr>
          <a:xfrm rot="5400000" flipV="1">
            <a:off x="3670104" y="116078"/>
            <a:ext cx="1017974" cy="785818"/>
          </a:xfrm>
          <a:prstGeom prst="wave">
            <a:avLst>
              <a:gd name="adj1" fmla="val 12500"/>
              <a:gd name="adj2" fmla="val 0"/>
            </a:avLst>
          </a:prstGeom>
          <a:gradFill flip="none" rotWithShape="1">
            <a:gsLst>
              <a:gs pos="93000">
                <a:srgbClr val="D1CFF1"/>
              </a:gs>
              <a:gs pos="50000">
                <a:srgbClr val="8B79D9">
                  <a:shade val="67500"/>
                  <a:satMod val="115000"/>
                </a:srgbClr>
              </a:gs>
              <a:gs pos="100000">
                <a:srgbClr val="8B79D9">
                  <a:shade val="100000"/>
                  <a:satMod val="115000"/>
                </a:srgbClr>
              </a:gs>
            </a:gsLst>
            <a:path path="rect">
              <a:fillToRect l="50000" t="50000" r="50000" b="50000"/>
            </a:path>
            <a:tileRect/>
          </a:gradFill>
          <a:ln w="12700">
            <a:solidFill>
              <a:srgbClr val="9B98E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Onda"/>
          <p:cNvSpPr/>
          <p:nvPr/>
        </p:nvSpPr>
        <p:spPr>
          <a:xfrm rot="5400000">
            <a:off x="4455922" y="1134051"/>
            <a:ext cx="1017974" cy="785818"/>
          </a:xfrm>
          <a:prstGeom prst="wave">
            <a:avLst>
              <a:gd name="adj1" fmla="val 12500"/>
              <a:gd name="adj2" fmla="val 0"/>
            </a:avLst>
          </a:prstGeom>
          <a:gradFill flip="none" rotWithShape="1">
            <a:gsLst>
              <a:gs pos="93000">
                <a:srgbClr val="D1CFF1"/>
              </a:gs>
              <a:gs pos="50000">
                <a:srgbClr val="8B79D9">
                  <a:shade val="67500"/>
                  <a:satMod val="115000"/>
                </a:srgbClr>
              </a:gs>
              <a:gs pos="100000">
                <a:srgbClr val="8B79D9">
                  <a:shade val="100000"/>
                  <a:satMod val="115000"/>
                </a:srgbClr>
              </a:gs>
            </a:gsLst>
            <a:path path="rect">
              <a:fillToRect l="50000" t="50000" r="50000" b="50000"/>
            </a:path>
            <a:tileRect/>
          </a:gradFill>
          <a:ln w="12700">
            <a:solidFill>
              <a:srgbClr val="9B98E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Onda"/>
          <p:cNvSpPr/>
          <p:nvPr/>
        </p:nvSpPr>
        <p:spPr>
          <a:xfrm rot="5400000" flipV="1">
            <a:off x="3670104" y="1134051"/>
            <a:ext cx="1017974" cy="785818"/>
          </a:xfrm>
          <a:prstGeom prst="wave">
            <a:avLst>
              <a:gd name="adj1" fmla="val 12500"/>
              <a:gd name="adj2" fmla="val 0"/>
            </a:avLst>
          </a:prstGeom>
          <a:gradFill flip="none" rotWithShape="1">
            <a:gsLst>
              <a:gs pos="93000">
                <a:srgbClr val="D1CFF1"/>
              </a:gs>
              <a:gs pos="50000">
                <a:srgbClr val="8B79D9">
                  <a:shade val="67500"/>
                  <a:satMod val="115000"/>
                </a:srgbClr>
              </a:gs>
              <a:gs pos="100000">
                <a:srgbClr val="8B79D9">
                  <a:shade val="100000"/>
                  <a:satMod val="115000"/>
                </a:srgbClr>
              </a:gs>
            </a:gsLst>
            <a:path path="rect">
              <a:fillToRect l="50000" t="50000" r="50000" b="50000"/>
            </a:path>
            <a:tileRect/>
          </a:gradFill>
          <a:ln w="12700">
            <a:solidFill>
              <a:srgbClr val="9B98E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Onda"/>
          <p:cNvSpPr/>
          <p:nvPr/>
        </p:nvSpPr>
        <p:spPr>
          <a:xfrm rot="5400000">
            <a:off x="4455922" y="2152061"/>
            <a:ext cx="1017974" cy="785818"/>
          </a:xfrm>
          <a:prstGeom prst="wave">
            <a:avLst>
              <a:gd name="adj1" fmla="val 12500"/>
              <a:gd name="adj2" fmla="val 0"/>
            </a:avLst>
          </a:prstGeom>
          <a:gradFill flip="none" rotWithShape="1">
            <a:gsLst>
              <a:gs pos="93000">
                <a:srgbClr val="D1CFF1"/>
              </a:gs>
              <a:gs pos="50000">
                <a:srgbClr val="8B79D9">
                  <a:shade val="67500"/>
                  <a:satMod val="115000"/>
                </a:srgbClr>
              </a:gs>
              <a:gs pos="100000">
                <a:srgbClr val="8B79D9">
                  <a:shade val="100000"/>
                  <a:satMod val="115000"/>
                </a:srgbClr>
              </a:gs>
            </a:gsLst>
            <a:path path="rect">
              <a:fillToRect l="50000" t="50000" r="50000" b="50000"/>
            </a:path>
            <a:tileRect/>
          </a:gradFill>
          <a:ln w="12700">
            <a:solidFill>
              <a:srgbClr val="9B98E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Onda"/>
          <p:cNvSpPr/>
          <p:nvPr/>
        </p:nvSpPr>
        <p:spPr>
          <a:xfrm rot="5400000" flipV="1">
            <a:off x="3670104" y="2152061"/>
            <a:ext cx="1017974" cy="785818"/>
          </a:xfrm>
          <a:prstGeom prst="wave">
            <a:avLst>
              <a:gd name="adj1" fmla="val 12500"/>
              <a:gd name="adj2" fmla="val 0"/>
            </a:avLst>
          </a:prstGeom>
          <a:gradFill flip="none" rotWithShape="1">
            <a:gsLst>
              <a:gs pos="93000">
                <a:srgbClr val="D1CFF1"/>
              </a:gs>
              <a:gs pos="50000">
                <a:srgbClr val="8B79D9">
                  <a:shade val="67500"/>
                  <a:satMod val="115000"/>
                </a:srgbClr>
              </a:gs>
              <a:gs pos="100000">
                <a:srgbClr val="8B79D9">
                  <a:shade val="100000"/>
                  <a:satMod val="115000"/>
                </a:srgbClr>
              </a:gs>
            </a:gsLst>
            <a:path path="rect">
              <a:fillToRect l="50000" t="50000" r="50000" b="50000"/>
            </a:path>
            <a:tileRect/>
          </a:gradFill>
          <a:ln w="12700">
            <a:solidFill>
              <a:srgbClr val="9B98E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Onda"/>
          <p:cNvSpPr/>
          <p:nvPr/>
        </p:nvSpPr>
        <p:spPr>
          <a:xfrm rot="5400000">
            <a:off x="4429124" y="3196833"/>
            <a:ext cx="1071570" cy="785818"/>
          </a:xfrm>
          <a:prstGeom prst="wave">
            <a:avLst>
              <a:gd name="adj1" fmla="val 12500"/>
              <a:gd name="adj2" fmla="val 0"/>
            </a:avLst>
          </a:prstGeom>
          <a:gradFill flip="none" rotWithShape="1">
            <a:gsLst>
              <a:gs pos="93000">
                <a:srgbClr val="D1CFF1"/>
              </a:gs>
              <a:gs pos="50000">
                <a:srgbClr val="8B79D9">
                  <a:shade val="67500"/>
                  <a:satMod val="115000"/>
                </a:srgbClr>
              </a:gs>
              <a:gs pos="100000">
                <a:srgbClr val="8B79D9">
                  <a:shade val="100000"/>
                  <a:satMod val="115000"/>
                </a:srgbClr>
              </a:gs>
            </a:gsLst>
            <a:path path="rect">
              <a:fillToRect l="50000" t="50000" r="50000" b="50000"/>
            </a:path>
            <a:tileRect/>
          </a:gradFill>
          <a:ln w="12700">
            <a:solidFill>
              <a:srgbClr val="9B98E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Onda"/>
          <p:cNvSpPr/>
          <p:nvPr/>
        </p:nvSpPr>
        <p:spPr>
          <a:xfrm rot="5400000" flipV="1">
            <a:off x="3643306" y="3196833"/>
            <a:ext cx="1071570" cy="785818"/>
          </a:xfrm>
          <a:prstGeom prst="wave">
            <a:avLst>
              <a:gd name="adj1" fmla="val 12500"/>
              <a:gd name="adj2" fmla="val 0"/>
            </a:avLst>
          </a:prstGeom>
          <a:gradFill flip="none" rotWithShape="1">
            <a:gsLst>
              <a:gs pos="93000">
                <a:srgbClr val="D1CFF1"/>
              </a:gs>
              <a:gs pos="50000">
                <a:srgbClr val="8B79D9">
                  <a:shade val="67500"/>
                  <a:satMod val="115000"/>
                </a:srgbClr>
              </a:gs>
              <a:gs pos="100000">
                <a:srgbClr val="8B79D9">
                  <a:shade val="100000"/>
                  <a:satMod val="115000"/>
                </a:srgbClr>
              </a:gs>
            </a:gsLst>
            <a:path path="rect">
              <a:fillToRect l="50000" t="50000" r="50000" b="50000"/>
            </a:path>
            <a:tileRect/>
          </a:gradFill>
          <a:ln w="12700">
            <a:solidFill>
              <a:srgbClr val="9B98E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Onda"/>
          <p:cNvSpPr/>
          <p:nvPr/>
        </p:nvSpPr>
        <p:spPr>
          <a:xfrm rot="5400000">
            <a:off x="4455922" y="4241604"/>
            <a:ext cx="1017974" cy="785818"/>
          </a:xfrm>
          <a:prstGeom prst="wave">
            <a:avLst>
              <a:gd name="adj1" fmla="val 12500"/>
              <a:gd name="adj2" fmla="val 0"/>
            </a:avLst>
          </a:prstGeom>
          <a:gradFill flip="none" rotWithShape="1">
            <a:gsLst>
              <a:gs pos="93000">
                <a:srgbClr val="D1CFF1"/>
              </a:gs>
              <a:gs pos="50000">
                <a:srgbClr val="8B79D9">
                  <a:shade val="67500"/>
                  <a:satMod val="115000"/>
                </a:srgbClr>
              </a:gs>
              <a:gs pos="100000">
                <a:srgbClr val="8B79D9">
                  <a:shade val="100000"/>
                  <a:satMod val="115000"/>
                </a:srgbClr>
              </a:gs>
            </a:gsLst>
            <a:path path="rect">
              <a:fillToRect l="50000" t="50000" r="50000" b="50000"/>
            </a:path>
            <a:tileRect/>
          </a:gradFill>
          <a:ln w="12700">
            <a:solidFill>
              <a:srgbClr val="9B98E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Onda"/>
          <p:cNvSpPr/>
          <p:nvPr/>
        </p:nvSpPr>
        <p:spPr>
          <a:xfrm rot="5400000" flipV="1">
            <a:off x="3670104" y="4241604"/>
            <a:ext cx="1017974" cy="785818"/>
          </a:xfrm>
          <a:prstGeom prst="wave">
            <a:avLst>
              <a:gd name="adj1" fmla="val 12500"/>
              <a:gd name="adj2" fmla="val 0"/>
            </a:avLst>
          </a:prstGeom>
          <a:gradFill flip="none" rotWithShape="1">
            <a:gsLst>
              <a:gs pos="93000">
                <a:srgbClr val="D1CFF1"/>
              </a:gs>
              <a:gs pos="50000">
                <a:srgbClr val="8B79D9">
                  <a:shade val="67500"/>
                  <a:satMod val="115000"/>
                </a:srgbClr>
              </a:gs>
              <a:gs pos="100000">
                <a:srgbClr val="8B79D9">
                  <a:shade val="100000"/>
                  <a:satMod val="115000"/>
                </a:srgbClr>
              </a:gs>
            </a:gsLst>
            <a:path path="rect">
              <a:fillToRect l="50000" t="50000" r="50000" b="50000"/>
            </a:path>
            <a:tileRect/>
          </a:gradFill>
          <a:ln w="12700">
            <a:solidFill>
              <a:srgbClr val="9B98E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Onda"/>
          <p:cNvSpPr/>
          <p:nvPr/>
        </p:nvSpPr>
        <p:spPr>
          <a:xfrm rot="5400000" flipV="1">
            <a:off x="3027162" y="116078"/>
            <a:ext cx="1017974" cy="785818"/>
          </a:xfrm>
          <a:prstGeom prst="wave">
            <a:avLst>
              <a:gd name="adj1" fmla="val 12500"/>
              <a:gd name="adj2" fmla="val 0"/>
            </a:avLst>
          </a:prstGeom>
          <a:gradFill flip="none" rotWithShape="1">
            <a:gsLst>
              <a:gs pos="93000">
                <a:srgbClr val="D1CFF1"/>
              </a:gs>
              <a:gs pos="50000">
                <a:srgbClr val="8B79D9">
                  <a:shade val="67500"/>
                  <a:satMod val="115000"/>
                </a:srgbClr>
              </a:gs>
              <a:gs pos="100000">
                <a:srgbClr val="8B79D9">
                  <a:shade val="100000"/>
                  <a:satMod val="115000"/>
                </a:srgbClr>
              </a:gs>
            </a:gsLst>
            <a:path path="rect">
              <a:fillToRect l="50000" t="50000" r="50000" b="50000"/>
            </a:path>
            <a:tileRect/>
          </a:gradFill>
          <a:ln w="12700">
            <a:solidFill>
              <a:srgbClr val="9B98E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Onda"/>
          <p:cNvSpPr/>
          <p:nvPr/>
        </p:nvSpPr>
        <p:spPr>
          <a:xfrm rot="5400000" flipV="1">
            <a:off x="3027162" y="1134051"/>
            <a:ext cx="1017974" cy="785818"/>
          </a:xfrm>
          <a:prstGeom prst="wave">
            <a:avLst>
              <a:gd name="adj1" fmla="val 12500"/>
              <a:gd name="adj2" fmla="val 0"/>
            </a:avLst>
          </a:prstGeom>
          <a:gradFill flip="none" rotWithShape="1">
            <a:gsLst>
              <a:gs pos="93000">
                <a:srgbClr val="D1CFF1"/>
              </a:gs>
              <a:gs pos="50000">
                <a:srgbClr val="8B79D9">
                  <a:shade val="67500"/>
                  <a:satMod val="115000"/>
                </a:srgbClr>
              </a:gs>
              <a:gs pos="100000">
                <a:srgbClr val="8B79D9">
                  <a:shade val="100000"/>
                  <a:satMod val="115000"/>
                </a:srgbClr>
              </a:gs>
            </a:gsLst>
            <a:path path="rect">
              <a:fillToRect l="50000" t="50000" r="50000" b="50000"/>
            </a:path>
            <a:tileRect/>
          </a:gradFill>
          <a:ln w="12700">
            <a:solidFill>
              <a:srgbClr val="9B98E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Onda"/>
          <p:cNvSpPr/>
          <p:nvPr/>
        </p:nvSpPr>
        <p:spPr>
          <a:xfrm rot="5400000" flipV="1">
            <a:off x="3027162" y="2152061"/>
            <a:ext cx="1017974" cy="785818"/>
          </a:xfrm>
          <a:prstGeom prst="wave">
            <a:avLst>
              <a:gd name="adj1" fmla="val 12500"/>
              <a:gd name="adj2" fmla="val 0"/>
            </a:avLst>
          </a:prstGeom>
          <a:gradFill flip="none" rotWithShape="1">
            <a:gsLst>
              <a:gs pos="93000">
                <a:srgbClr val="D1CFF1"/>
              </a:gs>
              <a:gs pos="50000">
                <a:srgbClr val="8B79D9">
                  <a:shade val="67500"/>
                  <a:satMod val="115000"/>
                </a:srgbClr>
              </a:gs>
              <a:gs pos="100000">
                <a:srgbClr val="8B79D9">
                  <a:shade val="100000"/>
                  <a:satMod val="115000"/>
                </a:srgbClr>
              </a:gs>
            </a:gsLst>
            <a:path path="rect">
              <a:fillToRect l="50000" t="50000" r="50000" b="50000"/>
            </a:path>
            <a:tileRect/>
          </a:gradFill>
          <a:ln w="12700">
            <a:solidFill>
              <a:srgbClr val="9B98E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Onda"/>
          <p:cNvSpPr/>
          <p:nvPr/>
        </p:nvSpPr>
        <p:spPr>
          <a:xfrm rot="5400000" flipV="1">
            <a:off x="3000364" y="3196833"/>
            <a:ext cx="1071570" cy="785818"/>
          </a:xfrm>
          <a:prstGeom prst="wave">
            <a:avLst>
              <a:gd name="adj1" fmla="val 12500"/>
              <a:gd name="adj2" fmla="val 0"/>
            </a:avLst>
          </a:prstGeom>
          <a:gradFill flip="none" rotWithShape="1">
            <a:gsLst>
              <a:gs pos="93000">
                <a:srgbClr val="D1CFF1"/>
              </a:gs>
              <a:gs pos="50000">
                <a:srgbClr val="8B79D9">
                  <a:shade val="67500"/>
                  <a:satMod val="115000"/>
                </a:srgbClr>
              </a:gs>
              <a:gs pos="100000">
                <a:srgbClr val="8B79D9">
                  <a:shade val="100000"/>
                  <a:satMod val="115000"/>
                </a:srgbClr>
              </a:gs>
            </a:gsLst>
            <a:path path="rect">
              <a:fillToRect l="50000" t="50000" r="50000" b="50000"/>
            </a:path>
            <a:tileRect/>
          </a:gradFill>
          <a:ln w="12700">
            <a:solidFill>
              <a:srgbClr val="9B98E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Onda"/>
          <p:cNvSpPr/>
          <p:nvPr/>
        </p:nvSpPr>
        <p:spPr>
          <a:xfrm rot="5400000" flipV="1">
            <a:off x="3027162" y="4241604"/>
            <a:ext cx="1017974" cy="785818"/>
          </a:xfrm>
          <a:prstGeom prst="wave">
            <a:avLst>
              <a:gd name="adj1" fmla="val 12500"/>
              <a:gd name="adj2" fmla="val 0"/>
            </a:avLst>
          </a:prstGeom>
          <a:gradFill flip="none" rotWithShape="1">
            <a:gsLst>
              <a:gs pos="93000">
                <a:srgbClr val="D1CFF1"/>
              </a:gs>
              <a:gs pos="50000">
                <a:srgbClr val="8B79D9">
                  <a:shade val="67500"/>
                  <a:satMod val="115000"/>
                </a:srgbClr>
              </a:gs>
              <a:gs pos="100000">
                <a:srgbClr val="8B79D9">
                  <a:shade val="100000"/>
                  <a:satMod val="115000"/>
                </a:srgbClr>
              </a:gs>
            </a:gsLst>
            <a:path path="rect">
              <a:fillToRect l="50000" t="50000" r="50000" b="50000"/>
            </a:path>
            <a:tileRect/>
          </a:gradFill>
          <a:ln w="12700">
            <a:solidFill>
              <a:srgbClr val="9B98E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Onda"/>
          <p:cNvSpPr/>
          <p:nvPr/>
        </p:nvSpPr>
        <p:spPr>
          <a:xfrm rot="5400000">
            <a:off x="5098864" y="116078"/>
            <a:ext cx="1017974" cy="785818"/>
          </a:xfrm>
          <a:prstGeom prst="wave">
            <a:avLst>
              <a:gd name="adj1" fmla="val 12500"/>
              <a:gd name="adj2" fmla="val 0"/>
            </a:avLst>
          </a:prstGeom>
          <a:gradFill flip="none" rotWithShape="1">
            <a:gsLst>
              <a:gs pos="93000">
                <a:srgbClr val="D1CFF1"/>
              </a:gs>
              <a:gs pos="50000">
                <a:srgbClr val="8B79D9">
                  <a:shade val="67500"/>
                  <a:satMod val="115000"/>
                </a:srgbClr>
              </a:gs>
              <a:gs pos="100000">
                <a:srgbClr val="8B79D9">
                  <a:shade val="100000"/>
                  <a:satMod val="115000"/>
                </a:srgbClr>
              </a:gs>
            </a:gsLst>
            <a:path path="rect">
              <a:fillToRect l="50000" t="50000" r="50000" b="50000"/>
            </a:path>
            <a:tileRect/>
          </a:gradFill>
          <a:ln w="12700">
            <a:solidFill>
              <a:srgbClr val="9B98E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Onda"/>
          <p:cNvSpPr/>
          <p:nvPr/>
        </p:nvSpPr>
        <p:spPr>
          <a:xfrm rot="5400000">
            <a:off x="5098864" y="1134051"/>
            <a:ext cx="1017974" cy="785818"/>
          </a:xfrm>
          <a:prstGeom prst="wave">
            <a:avLst>
              <a:gd name="adj1" fmla="val 12500"/>
              <a:gd name="adj2" fmla="val 0"/>
            </a:avLst>
          </a:prstGeom>
          <a:gradFill flip="none" rotWithShape="1">
            <a:gsLst>
              <a:gs pos="93000">
                <a:srgbClr val="D1CFF1"/>
              </a:gs>
              <a:gs pos="50000">
                <a:srgbClr val="8B79D9">
                  <a:shade val="67500"/>
                  <a:satMod val="115000"/>
                </a:srgbClr>
              </a:gs>
              <a:gs pos="100000">
                <a:srgbClr val="8B79D9">
                  <a:shade val="100000"/>
                  <a:satMod val="115000"/>
                </a:srgbClr>
              </a:gs>
            </a:gsLst>
            <a:path path="rect">
              <a:fillToRect l="50000" t="50000" r="50000" b="50000"/>
            </a:path>
            <a:tileRect/>
          </a:gradFill>
          <a:ln w="12700">
            <a:solidFill>
              <a:srgbClr val="9B98E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Onda"/>
          <p:cNvSpPr/>
          <p:nvPr/>
        </p:nvSpPr>
        <p:spPr>
          <a:xfrm rot="5400000">
            <a:off x="5098864" y="2152061"/>
            <a:ext cx="1017974" cy="785818"/>
          </a:xfrm>
          <a:prstGeom prst="wave">
            <a:avLst>
              <a:gd name="adj1" fmla="val 12500"/>
              <a:gd name="adj2" fmla="val 0"/>
            </a:avLst>
          </a:prstGeom>
          <a:gradFill flip="none" rotWithShape="1">
            <a:gsLst>
              <a:gs pos="93000">
                <a:srgbClr val="D1CFF1"/>
              </a:gs>
              <a:gs pos="50000">
                <a:srgbClr val="8B79D9">
                  <a:shade val="67500"/>
                  <a:satMod val="115000"/>
                </a:srgbClr>
              </a:gs>
              <a:gs pos="100000">
                <a:srgbClr val="8B79D9">
                  <a:shade val="100000"/>
                  <a:satMod val="115000"/>
                </a:srgbClr>
              </a:gs>
            </a:gsLst>
            <a:path path="rect">
              <a:fillToRect l="50000" t="50000" r="50000" b="50000"/>
            </a:path>
            <a:tileRect/>
          </a:gradFill>
          <a:ln w="12700">
            <a:solidFill>
              <a:srgbClr val="9B98E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Onda"/>
          <p:cNvSpPr/>
          <p:nvPr/>
        </p:nvSpPr>
        <p:spPr>
          <a:xfrm rot="5400000">
            <a:off x="5072066" y="3196833"/>
            <a:ext cx="1071570" cy="785818"/>
          </a:xfrm>
          <a:prstGeom prst="wave">
            <a:avLst>
              <a:gd name="adj1" fmla="val 12500"/>
              <a:gd name="adj2" fmla="val 0"/>
            </a:avLst>
          </a:prstGeom>
          <a:gradFill flip="none" rotWithShape="1">
            <a:gsLst>
              <a:gs pos="93000">
                <a:srgbClr val="D1CFF1"/>
              </a:gs>
              <a:gs pos="50000">
                <a:srgbClr val="8B79D9">
                  <a:shade val="67500"/>
                  <a:satMod val="115000"/>
                </a:srgbClr>
              </a:gs>
              <a:gs pos="100000">
                <a:srgbClr val="8B79D9">
                  <a:shade val="100000"/>
                  <a:satMod val="115000"/>
                </a:srgbClr>
              </a:gs>
            </a:gsLst>
            <a:path path="rect">
              <a:fillToRect l="50000" t="50000" r="50000" b="50000"/>
            </a:path>
            <a:tileRect/>
          </a:gradFill>
          <a:ln w="12700">
            <a:solidFill>
              <a:srgbClr val="9B98E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Onda"/>
          <p:cNvSpPr/>
          <p:nvPr/>
        </p:nvSpPr>
        <p:spPr>
          <a:xfrm rot="5400000">
            <a:off x="5098864" y="4241604"/>
            <a:ext cx="1017974" cy="785818"/>
          </a:xfrm>
          <a:prstGeom prst="wave">
            <a:avLst>
              <a:gd name="adj1" fmla="val 12500"/>
              <a:gd name="adj2" fmla="val 0"/>
            </a:avLst>
          </a:prstGeom>
          <a:gradFill flip="none" rotWithShape="1">
            <a:gsLst>
              <a:gs pos="93000">
                <a:srgbClr val="D1CFF1"/>
              </a:gs>
              <a:gs pos="50000">
                <a:srgbClr val="8B79D9">
                  <a:shade val="67500"/>
                  <a:satMod val="115000"/>
                </a:srgbClr>
              </a:gs>
              <a:gs pos="100000">
                <a:srgbClr val="8B79D9">
                  <a:shade val="100000"/>
                  <a:satMod val="115000"/>
                </a:srgbClr>
              </a:gs>
            </a:gsLst>
            <a:path path="rect">
              <a:fillToRect l="50000" t="50000" r="50000" b="50000"/>
            </a:path>
            <a:tileRect/>
          </a:gradFill>
          <a:ln w="12700">
            <a:solidFill>
              <a:srgbClr val="9B98E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Rectángulo"/>
          <p:cNvSpPr/>
          <p:nvPr/>
        </p:nvSpPr>
        <p:spPr>
          <a:xfrm>
            <a:off x="-357222" y="-428646"/>
            <a:ext cx="9929882" cy="6072230"/>
          </a:xfrm>
          <a:prstGeom prst="rect">
            <a:avLst/>
          </a:prstGeom>
          <a:gradFill flip="none" rotWithShape="1">
            <a:gsLst>
              <a:gs pos="0">
                <a:srgbClr val="982EDA"/>
              </a:gs>
              <a:gs pos="50000">
                <a:srgbClr val="744ED2">
                  <a:shade val="67500"/>
                  <a:satMod val="115000"/>
                </a:srgbClr>
              </a:gs>
              <a:gs pos="100000">
                <a:srgbClr val="744ED2">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4"/>
                                        </p:tgtEl>
                                        <p:attrNameLst>
                                          <p:attrName>style.opacity</p:attrName>
                                        </p:attrNameLst>
                                      </p:cBhvr>
                                      <p:to>
                                        <p:strVal val="0"/>
                                      </p:to>
                                    </p:set>
                                    <p:animEffect filter="image" prLst="opacity: 0">
                                      <p:cBhvr rctx="IE">
                                        <p:cTn id="7" dur="indefinite"/>
                                        <p:tgtEl>
                                          <p:spTgt spid="24"/>
                                        </p:tgtEl>
                                      </p:cBhvr>
                                    </p:animEffect>
                                  </p:childTnLst>
                                </p:cTn>
                              </p:par>
                              <p:par>
                                <p:cTn id="8" presetID="2" presetClass="entr" presetSubtype="4"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additive="base">
                                        <p:cTn id="10" dur="5000" fill="hold"/>
                                        <p:tgtEl>
                                          <p:spTgt spid="4"/>
                                        </p:tgtEl>
                                        <p:attrNameLst>
                                          <p:attrName>ppt_x</p:attrName>
                                        </p:attrNameLst>
                                      </p:cBhvr>
                                      <p:tavLst>
                                        <p:tav tm="0">
                                          <p:val>
                                            <p:strVal val="#ppt_x"/>
                                          </p:val>
                                        </p:tav>
                                        <p:tav tm="100000">
                                          <p:val>
                                            <p:strVal val="#ppt_x"/>
                                          </p:val>
                                        </p:tav>
                                      </p:tavLst>
                                    </p:anim>
                                    <p:anim calcmode="lin" valueType="num">
                                      <p:cBhvr additive="base">
                                        <p:cTn id="11" dur="5000" fill="hold"/>
                                        <p:tgtEl>
                                          <p:spTgt spid="4"/>
                                        </p:tgtEl>
                                        <p:attrNameLst>
                                          <p:attrName>ppt_y</p:attrName>
                                        </p:attrNameLst>
                                      </p:cBhvr>
                                      <p:tavLst>
                                        <p:tav tm="0">
                                          <p:val>
                                            <p:strVal val="1+#ppt_h/2"/>
                                          </p:val>
                                        </p:tav>
                                        <p:tav tm="100000">
                                          <p:val>
                                            <p:strVal val="#ppt_y"/>
                                          </p:val>
                                        </p:tav>
                                      </p:tavLst>
                                    </p:anim>
                                  </p:childTnLst>
                                </p:cTn>
                              </p:par>
                              <p:par>
                                <p:cTn id="12" presetID="2" presetClass="entr" presetSubtype="4" fill="hold" grpId="0"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additive="base">
                                        <p:cTn id="14" dur="5000" fill="hold"/>
                                        <p:tgtEl>
                                          <p:spTgt spid="5"/>
                                        </p:tgtEl>
                                        <p:attrNameLst>
                                          <p:attrName>ppt_x</p:attrName>
                                        </p:attrNameLst>
                                      </p:cBhvr>
                                      <p:tavLst>
                                        <p:tav tm="0">
                                          <p:val>
                                            <p:strVal val="#ppt_x"/>
                                          </p:val>
                                        </p:tav>
                                        <p:tav tm="100000">
                                          <p:val>
                                            <p:strVal val="#ppt_x"/>
                                          </p:val>
                                        </p:tav>
                                      </p:tavLst>
                                    </p:anim>
                                    <p:anim calcmode="lin" valueType="num">
                                      <p:cBhvr additive="base">
                                        <p:cTn id="15" dur="5000" fill="hold"/>
                                        <p:tgtEl>
                                          <p:spTgt spid="5"/>
                                        </p:tgtEl>
                                        <p:attrNameLst>
                                          <p:attrName>ppt_y</p:attrName>
                                        </p:attrNameLst>
                                      </p:cBhvr>
                                      <p:tavLst>
                                        <p:tav tm="0">
                                          <p:val>
                                            <p:strVal val="1+#ppt_h/2"/>
                                          </p:val>
                                        </p:tav>
                                        <p:tav tm="100000">
                                          <p:val>
                                            <p:strVal val="#ppt_y"/>
                                          </p:val>
                                        </p:tav>
                                      </p:tavLst>
                                    </p:anim>
                                  </p:childTnLst>
                                </p:cTn>
                              </p:par>
                              <p:par>
                                <p:cTn id="16" presetID="2" presetClass="entr" presetSubtype="4" fill="hold" grpId="0" nodeType="withEffect">
                                  <p:stCondLst>
                                    <p:cond delay="0"/>
                                  </p:stCondLst>
                                  <p:childTnLst>
                                    <p:set>
                                      <p:cBhvr>
                                        <p:cTn id="17" dur="1" fill="hold">
                                          <p:stCondLst>
                                            <p:cond delay="0"/>
                                          </p:stCondLst>
                                        </p:cTn>
                                        <p:tgtEl>
                                          <p:spTgt spid="6"/>
                                        </p:tgtEl>
                                        <p:attrNameLst>
                                          <p:attrName>style.visibility</p:attrName>
                                        </p:attrNameLst>
                                      </p:cBhvr>
                                      <p:to>
                                        <p:strVal val="visible"/>
                                      </p:to>
                                    </p:set>
                                    <p:anim calcmode="lin" valueType="num">
                                      <p:cBhvr additive="base">
                                        <p:cTn id="18" dur="5000" fill="hold"/>
                                        <p:tgtEl>
                                          <p:spTgt spid="6"/>
                                        </p:tgtEl>
                                        <p:attrNameLst>
                                          <p:attrName>ppt_x</p:attrName>
                                        </p:attrNameLst>
                                      </p:cBhvr>
                                      <p:tavLst>
                                        <p:tav tm="0">
                                          <p:val>
                                            <p:strVal val="#ppt_x"/>
                                          </p:val>
                                        </p:tav>
                                        <p:tav tm="100000">
                                          <p:val>
                                            <p:strVal val="#ppt_x"/>
                                          </p:val>
                                        </p:tav>
                                      </p:tavLst>
                                    </p:anim>
                                    <p:anim calcmode="lin" valueType="num">
                                      <p:cBhvr additive="base">
                                        <p:cTn id="19" dur="5000" fill="hold"/>
                                        <p:tgtEl>
                                          <p:spTgt spid="6"/>
                                        </p:tgtEl>
                                        <p:attrNameLst>
                                          <p:attrName>ppt_y</p:attrName>
                                        </p:attrNameLst>
                                      </p:cBhvr>
                                      <p:tavLst>
                                        <p:tav tm="0">
                                          <p:val>
                                            <p:strVal val="1+#ppt_h/2"/>
                                          </p:val>
                                        </p:tav>
                                        <p:tav tm="100000">
                                          <p:val>
                                            <p:strVal val="#ppt_y"/>
                                          </p:val>
                                        </p:tav>
                                      </p:tavLst>
                                    </p:anim>
                                  </p:childTnLst>
                                </p:cTn>
                              </p:par>
                              <p:par>
                                <p:cTn id="20" presetID="2" presetClass="entr" presetSubtype="4" fill="hold" grpId="0" nodeType="with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additive="base">
                                        <p:cTn id="22" dur="5000" fill="hold"/>
                                        <p:tgtEl>
                                          <p:spTgt spid="7"/>
                                        </p:tgtEl>
                                        <p:attrNameLst>
                                          <p:attrName>ppt_x</p:attrName>
                                        </p:attrNameLst>
                                      </p:cBhvr>
                                      <p:tavLst>
                                        <p:tav tm="0">
                                          <p:val>
                                            <p:strVal val="#ppt_x"/>
                                          </p:val>
                                        </p:tav>
                                        <p:tav tm="100000">
                                          <p:val>
                                            <p:strVal val="#ppt_x"/>
                                          </p:val>
                                        </p:tav>
                                      </p:tavLst>
                                    </p:anim>
                                    <p:anim calcmode="lin" valueType="num">
                                      <p:cBhvr additive="base">
                                        <p:cTn id="23" dur="5000" fill="hold"/>
                                        <p:tgtEl>
                                          <p:spTgt spid="7"/>
                                        </p:tgtEl>
                                        <p:attrNameLst>
                                          <p:attrName>ppt_y</p:attrName>
                                        </p:attrNameLst>
                                      </p:cBhvr>
                                      <p:tavLst>
                                        <p:tav tm="0">
                                          <p:val>
                                            <p:strVal val="1+#ppt_h/2"/>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8"/>
                                        </p:tgtEl>
                                        <p:attrNameLst>
                                          <p:attrName>style.visibility</p:attrName>
                                        </p:attrNameLst>
                                      </p:cBhvr>
                                      <p:to>
                                        <p:strVal val="visible"/>
                                      </p:to>
                                    </p:set>
                                    <p:anim calcmode="lin" valueType="num">
                                      <p:cBhvr additive="base">
                                        <p:cTn id="26" dur="5000" fill="hold"/>
                                        <p:tgtEl>
                                          <p:spTgt spid="8"/>
                                        </p:tgtEl>
                                        <p:attrNameLst>
                                          <p:attrName>ppt_x</p:attrName>
                                        </p:attrNameLst>
                                      </p:cBhvr>
                                      <p:tavLst>
                                        <p:tav tm="0">
                                          <p:val>
                                            <p:strVal val="#ppt_x"/>
                                          </p:val>
                                        </p:tav>
                                        <p:tav tm="100000">
                                          <p:val>
                                            <p:strVal val="#ppt_x"/>
                                          </p:val>
                                        </p:tav>
                                      </p:tavLst>
                                    </p:anim>
                                    <p:anim calcmode="lin" valueType="num">
                                      <p:cBhvr additive="base">
                                        <p:cTn id="27" dur="5000" fill="hold"/>
                                        <p:tgtEl>
                                          <p:spTgt spid="8"/>
                                        </p:tgtEl>
                                        <p:attrNameLst>
                                          <p:attrName>ppt_y</p:attrName>
                                        </p:attrNameLst>
                                      </p:cBhvr>
                                      <p:tavLst>
                                        <p:tav tm="0">
                                          <p:val>
                                            <p:strVal val="1+#ppt_h/2"/>
                                          </p:val>
                                        </p:tav>
                                        <p:tav tm="100000">
                                          <p:val>
                                            <p:strVal val="#ppt_y"/>
                                          </p:val>
                                        </p:tav>
                                      </p:tavLst>
                                    </p:anim>
                                  </p:childTnLst>
                                </p:cTn>
                              </p:par>
                              <p:par>
                                <p:cTn id="28" presetID="2" presetClass="entr" presetSubtype="4" fill="hold" grpId="0" nodeType="withEffect">
                                  <p:stCondLst>
                                    <p:cond delay="0"/>
                                  </p:stCondLst>
                                  <p:childTnLst>
                                    <p:set>
                                      <p:cBhvr>
                                        <p:cTn id="29" dur="1" fill="hold">
                                          <p:stCondLst>
                                            <p:cond delay="0"/>
                                          </p:stCondLst>
                                        </p:cTn>
                                        <p:tgtEl>
                                          <p:spTgt spid="9"/>
                                        </p:tgtEl>
                                        <p:attrNameLst>
                                          <p:attrName>style.visibility</p:attrName>
                                        </p:attrNameLst>
                                      </p:cBhvr>
                                      <p:to>
                                        <p:strVal val="visible"/>
                                      </p:to>
                                    </p:set>
                                    <p:anim calcmode="lin" valueType="num">
                                      <p:cBhvr additive="base">
                                        <p:cTn id="30" dur="5000" fill="hold"/>
                                        <p:tgtEl>
                                          <p:spTgt spid="9"/>
                                        </p:tgtEl>
                                        <p:attrNameLst>
                                          <p:attrName>ppt_x</p:attrName>
                                        </p:attrNameLst>
                                      </p:cBhvr>
                                      <p:tavLst>
                                        <p:tav tm="0">
                                          <p:val>
                                            <p:strVal val="#ppt_x"/>
                                          </p:val>
                                        </p:tav>
                                        <p:tav tm="100000">
                                          <p:val>
                                            <p:strVal val="#ppt_x"/>
                                          </p:val>
                                        </p:tav>
                                      </p:tavLst>
                                    </p:anim>
                                    <p:anim calcmode="lin" valueType="num">
                                      <p:cBhvr additive="base">
                                        <p:cTn id="31" dur="5000" fill="hold"/>
                                        <p:tgtEl>
                                          <p:spTgt spid="9"/>
                                        </p:tgtEl>
                                        <p:attrNameLst>
                                          <p:attrName>ppt_y</p:attrName>
                                        </p:attrNameLst>
                                      </p:cBhvr>
                                      <p:tavLst>
                                        <p:tav tm="0">
                                          <p:val>
                                            <p:strVal val="1+#ppt_h/2"/>
                                          </p:val>
                                        </p:tav>
                                        <p:tav tm="100000">
                                          <p:val>
                                            <p:strVal val="#ppt_y"/>
                                          </p:val>
                                        </p:tav>
                                      </p:tavLst>
                                    </p:anim>
                                  </p:childTnLst>
                                </p:cTn>
                              </p:par>
                              <p:par>
                                <p:cTn id="32" presetID="2" presetClass="entr" presetSubtype="4" fill="hold" grpId="0" nodeType="withEffect">
                                  <p:stCondLst>
                                    <p:cond delay="0"/>
                                  </p:stCondLst>
                                  <p:childTnLst>
                                    <p:set>
                                      <p:cBhvr>
                                        <p:cTn id="33" dur="1" fill="hold">
                                          <p:stCondLst>
                                            <p:cond delay="0"/>
                                          </p:stCondLst>
                                        </p:cTn>
                                        <p:tgtEl>
                                          <p:spTgt spid="10"/>
                                        </p:tgtEl>
                                        <p:attrNameLst>
                                          <p:attrName>style.visibility</p:attrName>
                                        </p:attrNameLst>
                                      </p:cBhvr>
                                      <p:to>
                                        <p:strVal val="visible"/>
                                      </p:to>
                                    </p:set>
                                    <p:anim calcmode="lin" valueType="num">
                                      <p:cBhvr additive="base">
                                        <p:cTn id="34" dur="5000" fill="hold"/>
                                        <p:tgtEl>
                                          <p:spTgt spid="10"/>
                                        </p:tgtEl>
                                        <p:attrNameLst>
                                          <p:attrName>ppt_x</p:attrName>
                                        </p:attrNameLst>
                                      </p:cBhvr>
                                      <p:tavLst>
                                        <p:tav tm="0">
                                          <p:val>
                                            <p:strVal val="#ppt_x"/>
                                          </p:val>
                                        </p:tav>
                                        <p:tav tm="100000">
                                          <p:val>
                                            <p:strVal val="#ppt_x"/>
                                          </p:val>
                                        </p:tav>
                                      </p:tavLst>
                                    </p:anim>
                                    <p:anim calcmode="lin" valueType="num">
                                      <p:cBhvr additive="base">
                                        <p:cTn id="35" dur="5000" fill="hold"/>
                                        <p:tgtEl>
                                          <p:spTgt spid="10"/>
                                        </p:tgtEl>
                                        <p:attrNameLst>
                                          <p:attrName>ppt_y</p:attrName>
                                        </p:attrNameLst>
                                      </p:cBhvr>
                                      <p:tavLst>
                                        <p:tav tm="0">
                                          <p:val>
                                            <p:strVal val="1+#ppt_h/2"/>
                                          </p:val>
                                        </p:tav>
                                        <p:tav tm="100000">
                                          <p:val>
                                            <p:strVal val="#ppt_y"/>
                                          </p:val>
                                        </p:tav>
                                      </p:tavLst>
                                    </p:anim>
                                  </p:childTnLst>
                                </p:cTn>
                              </p:par>
                              <p:par>
                                <p:cTn id="36" presetID="2" presetClass="entr" presetSubtype="4" fill="hold" grpId="0" nodeType="withEffect">
                                  <p:stCondLst>
                                    <p:cond delay="0"/>
                                  </p:stCondLst>
                                  <p:childTnLst>
                                    <p:set>
                                      <p:cBhvr>
                                        <p:cTn id="37" dur="1" fill="hold">
                                          <p:stCondLst>
                                            <p:cond delay="0"/>
                                          </p:stCondLst>
                                        </p:cTn>
                                        <p:tgtEl>
                                          <p:spTgt spid="11"/>
                                        </p:tgtEl>
                                        <p:attrNameLst>
                                          <p:attrName>style.visibility</p:attrName>
                                        </p:attrNameLst>
                                      </p:cBhvr>
                                      <p:to>
                                        <p:strVal val="visible"/>
                                      </p:to>
                                    </p:set>
                                    <p:anim calcmode="lin" valueType="num">
                                      <p:cBhvr additive="base">
                                        <p:cTn id="38" dur="5000" fill="hold"/>
                                        <p:tgtEl>
                                          <p:spTgt spid="11"/>
                                        </p:tgtEl>
                                        <p:attrNameLst>
                                          <p:attrName>ppt_x</p:attrName>
                                        </p:attrNameLst>
                                      </p:cBhvr>
                                      <p:tavLst>
                                        <p:tav tm="0">
                                          <p:val>
                                            <p:strVal val="#ppt_x"/>
                                          </p:val>
                                        </p:tav>
                                        <p:tav tm="100000">
                                          <p:val>
                                            <p:strVal val="#ppt_x"/>
                                          </p:val>
                                        </p:tav>
                                      </p:tavLst>
                                    </p:anim>
                                    <p:anim calcmode="lin" valueType="num">
                                      <p:cBhvr additive="base">
                                        <p:cTn id="39" dur="5000" fill="hold"/>
                                        <p:tgtEl>
                                          <p:spTgt spid="11"/>
                                        </p:tgtEl>
                                        <p:attrNameLst>
                                          <p:attrName>ppt_y</p:attrName>
                                        </p:attrNameLst>
                                      </p:cBhvr>
                                      <p:tavLst>
                                        <p:tav tm="0">
                                          <p:val>
                                            <p:strVal val="1+#ppt_h/2"/>
                                          </p:val>
                                        </p:tav>
                                        <p:tav tm="100000">
                                          <p:val>
                                            <p:strVal val="#ppt_y"/>
                                          </p:val>
                                        </p:tav>
                                      </p:tavLst>
                                    </p:anim>
                                  </p:childTnLst>
                                </p:cTn>
                              </p:par>
                              <p:par>
                                <p:cTn id="40" presetID="2" presetClass="entr" presetSubtype="4" fill="hold" grpId="0" nodeType="withEffect">
                                  <p:stCondLst>
                                    <p:cond delay="0"/>
                                  </p:stCondLst>
                                  <p:childTnLst>
                                    <p:set>
                                      <p:cBhvr>
                                        <p:cTn id="41" dur="1" fill="hold">
                                          <p:stCondLst>
                                            <p:cond delay="0"/>
                                          </p:stCondLst>
                                        </p:cTn>
                                        <p:tgtEl>
                                          <p:spTgt spid="12"/>
                                        </p:tgtEl>
                                        <p:attrNameLst>
                                          <p:attrName>style.visibility</p:attrName>
                                        </p:attrNameLst>
                                      </p:cBhvr>
                                      <p:to>
                                        <p:strVal val="visible"/>
                                      </p:to>
                                    </p:set>
                                    <p:anim calcmode="lin" valueType="num">
                                      <p:cBhvr additive="base">
                                        <p:cTn id="42" dur="5000" fill="hold"/>
                                        <p:tgtEl>
                                          <p:spTgt spid="12"/>
                                        </p:tgtEl>
                                        <p:attrNameLst>
                                          <p:attrName>ppt_x</p:attrName>
                                        </p:attrNameLst>
                                      </p:cBhvr>
                                      <p:tavLst>
                                        <p:tav tm="0">
                                          <p:val>
                                            <p:strVal val="#ppt_x"/>
                                          </p:val>
                                        </p:tav>
                                        <p:tav tm="100000">
                                          <p:val>
                                            <p:strVal val="#ppt_x"/>
                                          </p:val>
                                        </p:tav>
                                      </p:tavLst>
                                    </p:anim>
                                    <p:anim calcmode="lin" valueType="num">
                                      <p:cBhvr additive="base">
                                        <p:cTn id="43" dur="5000" fill="hold"/>
                                        <p:tgtEl>
                                          <p:spTgt spid="12"/>
                                        </p:tgtEl>
                                        <p:attrNameLst>
                                          <p:attrName>ppt_y</p:attrName>
                                        </p:attrNameLst>
                                      </p:cBhvr>
                                      <p:tavLst>
                                        <p:tav tm="0">
                                          <p:val>
                                            <p:strVal val="1+#ppt_h/2"/>
                                          </p:val>
                                        </p:tav>
                                        <p:tav tm="100000">
                                          <p:val>
                                            <p:strVal val="#ppt_y"/>
                                          </p:val>
                                        </p:tav>
                                      </p:tavLst>
                                    </p:anim>
                                  </p:childTnLst>
                                </p:cTn>
                              </p:par>
                              <p:par>
                                <p:cTn id="44" presetID="2" presetClass="entr" presetSubtype="4" fill="hold" grpId="0" nodeType="withEffect">
                                  <p:stCondLst>
                                    <p:cond delay="0"/>
                                  </p:stCondLst>
                                  <p:childTnLst>
                                    <p:set>
                                      <p:cBhvr>
                                        <p:cTn id="45" dur="1" fill="hold">
                                          <p:stCondLst>
                                            <p:cond delay="0"/>
                                          </p:stCondLst>
                                        </p:cTn>
                                        <p:tgtEl>
                                          <p:spTgt spid="13"/>
                                        </p:tgtEl>
                                        <p:attrNameLst>
                                          <p:attrName>style.visibility</p:attrName>
                                        </p:attrNameLst>
                                      </p:cBhvr>
                                      <p:to>
                                        <p:strVal val="visible"/>
                                      </p:to>
                                    </p:set>
                                    <p:anim calcmode="lin" valueType="num">
                                      <p:cBhvr additive="base">
                                        <p:cTn id="46" dur="5000" fill="hold"/>
                                        <p:tgtEl>
                                          <p:spTgt spid="13"/>
                                        </p:tgtEl>
                                        <p:attrNameLst>
                                          <p:attrName>ppt_x</p:attrName>
                                        </p:attrNameLst>
                                      </p:cBhvr>
                                      <p:tavLst>
                                        <p:tav tm="0">
                                          <p:val>
                                            <p:strVal val="#ppt_x"/>
                                          </p:val>
                                        </p:tav>
                                        <p:tav tm="100000">
                                          <p:val>
                                            <p:strVal val="#ppt_x"/>
                                          </p:val>
                                        </p:tav>
                                      </p:tavLst>
                                    </p:anim>
                                    <p:anim calcmode="lin" valueType="num">
                                      <p:cBhvr additive="base">
                                        <p:cTn id="47" dur="5000" fill="hold"/>
                                        <p:tgtEl>
                                          <p:spTgt spid="13"/>
                                        </p:tgtEl>
                                        <p:attrNameLst>
                                          <p:attrName>ppt_y</p:attrName>
                                        </p:attrNameLst>
                                      </p:cBhvr>
                                      <p:tavLst>
                                        <p:tav tm="0">
                                          <p:val>
                                            <p:strVal val="1+#ppt_h/2"/>
                                          </p:val>
                                        </p:tav>
                                        <p:tav tm="100000">
                                          <p:val>
                                            <p:strVal val="#ppt_y"/>
                                          </p:val>
                                        </p:tav>
                                      </p:tavLst>
                                    </p:anim>
                                  </p:childTnLst>
                                </p:cTn>
                              </p:par>
                              <p:par>
                                <p:cTn id="48" presetID="2" presetClass="entr" presetSubtype="4" fill="hold" grpId="0" nodeType="withEffect">
                                  <p:stCondLst>
                                    <p:cond delay="0"/>
                                  </p:stCondLst>
                                  <p:childTnLst>
                                    <p:set>
                                      <p:cBhvr>
                                        <p:cTn id="49" dur="1" fill="hold">
                                          <p:stCondLst>
                                            <p:cond delay="0"/>
                                          </p:stCondLst>
                                        </p:cTn>
                                        <p:tgtEl>
                                          <p:spTgt spid="14"/>
                                        </p:tgtEl>
                                        <p:attrNameLst>
                                          <p:attrName>style.visibility</p:attrName>
                                        </p:attrNameLst>
                                      </p:cBhvr>
                                      <p:to>
                                        <p:strVal val="visible"/>
                                      </p:to>
                                    </p:set>
                                    <p:anim calcmode="lin" valueType="num">
                                      <p:cBhvr additive="base">
                                        <p:cTn id="50" dur="5000" fill="hold"/>
                                        <p:tgtEl>
                                          <p:spTgt spid="14"/>
                                        </p:tgtEl>
                                        <p:attrNameLst>
                                          <p:attrName>ppt_x</p:attrName>
                                        </p:attrNameLst>
                                      </p:cBhvr>
                                      <p:tavLst>
                                        <p:tav tm="0">
                                          <p:val>
                                            <p:strVal val="#ppt_x"/>
                                          </p:val>
                                        </p:tav>
                                        <p:tav tm="100000">
                                          <p:val>
                                            <p:strVal val="#ppt_x"/>
                                          </p:val>
                                        </p:tav>
                                      </p:tavLst>
                                    </p:anim>
                                    <p:anim calcmode="lin" valueType="num">
                                      <p:cBhvr additive="base">
                                        <p:cTn id="51" dur="5000" fill="hold"/>
                                        <p:tgtEl>
                                          <p:spTgt spid="14"/>
                                        </p:tgtEl>
                                        <p:attrNameLst>
                                          <p:attrName>ppt_y</p:attrName>
                                        </p:attrNameLst>
                                      </p:cBhvr>
                                      <p:tavLst>
                                        <p:tav tm="0">
                                          <p:val>
                                            <p:strVal val="1+#ppt_h/2"/>
                                          </p:val>
                                        </p:tav>
                                        <p:tav tm="100000">
                                          <p:val>
                                            <p:strVal val="#ppt_y"/>
                                          </p:val>
                                        </p:tav>
                                      </p:tavLst>
                                    </p:anim>
                                  </p:childTnLst>
                                </p:cTn>
                              </p:par>
                              <p:par>
                                <p:cTn id="52" presetID="2" presetClass="entr" presetSubtype="4" fill="hold" grpId="0" nodeType="withEffect">
                                  <p:stCondLst>
                                    <p:cond delay="0"/>
                                  </p:stCondLst>
                                  <p:childTnLst>
                                    <p:set>
                                      <p:cBhvr>
                                        <p:cTn id="53" dur="1" fill="hold">
                                          <p:stCondLst>
                                            <p:cond delay="0"/>
                                          </p:stCondLst>
                                        </p:cTn>
                                        <p:tgtEl>
                                          <p:spTgt spid="15"/>
                                        </p:tgtEl>
                                        <p:attrNameLst>
                                          <p:attrName>style.visibility</p:attrName>
                                        </p:attrNameLst>
                                      </p:cBhvr>
                                      <p:to>
                                        <p:strVal val="visible"/>
                                      </p:to>
                                    </p:set>
                                    <p:anim calcmode="lin" valueType="num">
                                      <p:cBhvr additive="base">
                                        <p:cTn id="54" dur="5000" fill="hold"/>
                                        <p:tgtEl>
                                          <p:spTgt spid="15"/>
                                        </p:tgtEl>
                                        <p:attrNameLst>
                                          <p:attrName>ppt_x</p:attrName>
                                        </p:attrNameLst>
                                      </p:cBhvr>
                                      <p:tavLst>
                                        <p:tav tm="0">
                                          <p:val>
                                            <p:strVal val="#ppt_x"/>
                                          </p:val>
                                        </p:tav>
                                        <p:tav tm="100000">
                                          <p:val>
                                            <p:strVal val="#ppt_x"/>
                                          </p:val>
                                        </p:tav>
                                      </p:tavLst>
                                    </p:anim>
                                    <p:anim calcmode="lin" valueType="num">
                                      <p:cBhvr additive="base">
                                        <p:cTn id="55" dur="5000" fill="hold"/>
                                        <p:tgtEl>
                                          <p:spTgt spid="15"/>
                                        </p:tgtEl>
                                        <p:attrNameLst>
                                          <p:attrName>ppt_y</p:attrName>
                                        </p:attrNameLst>
                                      </p:cBhvr>
                                      <p:tavLst>
                                        <p:tav tm="0">
                                          <p:val>
                                            <p:strVal val="1+#ppt_h/2"/>
                                          </p:val>
                                        </p:tav>
                                        <p:tav tm="100000">
                                          <p:val>
                                            <p:strVal val="#ppt_y"/>
                                          </p:val>
                                        </p:tav>
                                      </p:tavLst>
                                    </p:anim>
                                  </p:childTnLst>
                                </p:cTn>
                              </p:par>
                              <p:par>
                                <p:cTn id="56" presetID="2" presetClass="entr" presetSubtype="4" fill="hold" grpId="0" nodeType="withEffect">
                                  <p:stCondLst>
                                    <p:cond delay="0"/>
                                  </p:stCondLst>
                                  <p:childTnLst>
                                    <p:set>
                                      <p:cBhvr>
                                        <p:cTn id="57" dur="1" fill="hold">
                                          <p:stCondLst>
                                            <p:cond delay="0"/>
                                          </p:stCondLst>
                                        </p:cTn>
                                        <p:tgtEl>
                                          <p:spTgt spid="16"/>
                                        </p:tgtEl>
                                        <p:attrNameLst>
                                          <p:attrName>style.visibility</p:attrName>
                                        </p:attrNameLst>
                                      </p:cBhvr>
                                      <p:to>
                                        <p:strVal val="visible"/>
                                      </p:to>
                                    </p:set>
                                    <p:anim calcmode="lin" valueType="num">
                                      <p:cBhvr additive="base">
                                        <p:cTn id="58" dur="5000" fill="hold"/>
                                        <p:tgtEl>
                                          <p:spTgt spid="16"/>
                                        </p:tgtEl>
                                        <p:attrNameLst>
                                          <p:attrName>ppt_x</p:attrName>
                                        </p:attrNameLst>
                                      </p:cBhvr>
                                      <p:tavLst>
                                        <p:tav tm="0">
                                          <p:val>
                                            <p:strVal val="#ppt_x"/>
                                          </p:val>
                                        </p:tav>
                                        <p:tav tm="100000">
                                          <p:val>
                                            <p:strVal val="#ppt_x"/>
                                          </p:val>
                                        </p:tav>
                                      </p:tavLst>
                                    </p:anim>
                                    <p:anim calcmode="lin" valueType="num">
                                      <p:cBhvr additive="base">
                                        <p:cTn id="59" dur="5000" fill="hold"/>
                                        <p:tgtEl>
                                          <p:spTgt spid="16"/>
                                        </p:tgtEl>
                                        <p:attrNameLst>
                                          <p:attrName>ppt_y</p:attrName>
                                        </p:attrNameLst>
                                      </p:cBhvr>
                                      <p:tavLst>
                                        <p:tav tm="0">
                                          <p:val>
                                            <p:strVal val="1+#ppt_h/2"/>
                                          </p:val>
                                        </p:tav>
                                        <p:tav tm="100000">
                                          <p:val>
                                            <p:strVal val="#ppt_y"/>
                                          </p:val>
                                        </p:tav>
                                      </p:tavLst>
                                    </p:anim>
                                  </p:childTnLst>
                                </p:cTn>
                              </p:par>
                              <p:par>
                                <p:cTn id="60" presetID="2" presetClass="entr" presetSubtype="4" fill="hold" grpId="0" nodeType="withEffect">
                                  <p:stCondLst>
                                    <p:cond delay="0"/>
                                  </p:stCondLst>
                                  <p:childTnLst>
                                    <p:set>
                                      <p:cBhvr>
                                        <p:cTn id="61" dur="1" fill="hold">
                                          <p:stCondLst>
                                            <p:cond delay="0"/>
                                          </p:stCondLst>
                                        </p:cTn>
                                        <p:tgtEl>
                                          <p:spTgt spid="17"/>
                                        </p:tgtEl>
                                        <p:attrNameLst>
                                          <p:attrName>style.visibility</p:attrName>
                                        </p:attrNameLst>
                                      </p:cBhvr>
                                      <p:to>
                                        <p:strVal val="visible"/>
                                      </p:to>
                                    </p:set>
                                    <p:anim calcmode="lin" valueType="num">
                                      <p:cBhvr additive="base">
                                        <p:cTn id="62" dur="5000" fill="hold"/>
                                        <p:tgtEl>
                                          <p:spTgt spid="17"/>
                                        </p:tgtEl>
                                        <p:attrNameLst>
                                          <p:attrName>ppt_x</p:attrName>
                                        </p:attrNameLst>
                                      </p:cBhvr>
                                      <p:tavLst>
                                        <p:tav tm="0">
                                          <p:val>
                                            <p:strVal val="#ppt_x"/>
                                          </p:val>
                                        </p:tav>
                                        <p:tav tm="100000">
                                          <p:val>
                                            <p:strVal val="#ppt_x"/>
                                          </p:val>
                                        </p:tav>
                                      </p:tavLst>
                                    </p:anim>
                                    <p:anim calcmode="lin" valueType="num">
                                      <p:cBhvr additive="base">
                                        <p:cTn id="63" dur="5000" fill="hold"/>
                                        <p:tgtEl>
                                          <p:spTgt spid="17"/>
                                        </p:tgtEl>
                                        <p:attrNameLst>
                                          <p:attrName>ppt_y</p:attrName>
                                        </p:attrNameLst>
                                      </p:cBhvr>
                                      <p:tavLst>
                                        <p:tav tm="0">
                                          <p:val>
                                            <p:strVal val="1+#ppt_h/2"/>
                                          </p:val>
                                        </p:tav>
                                        <p:tav tm="100000">
                                          <p:val>
                                            <p:strVal val="#ppt_y"/>
                                          </p:val>
                                        </p:tav>
                                      </p:tavLst>
                                    </p:anim>
                                  </p:childTnLst>
                                </p:cTn>
                              </p:par>
                              <p:par>
                                <p:cTn id="64" presetID="2" presetClass="entr" presetSubtype="4" fill="hold" grpId="0" nodeType="withEffect">
                                  <p:stCondLst>
                                    <p:cond delay="0"/>
                                  </p:stCondLst>
                                  <p:childTnLst>
                                    <p:set>
                                      <p:cBhvr>
                                        <p:cTn id="65" dur="1" fill="hold">
                                          <p:stCondLst>
                                            <p:cond delay="0"/>
                                          </p:stCondLst>
                                        </p:cTn>
                                        <p:tgtEl>
                                          <p:spTgt spid="18"/>
                                        </p:tgtEl>
                                        <p:attrNameLst>
                                          <p:attrName>style.visibility</p:attrName>
                                        </p:attrNameLst>
                                      </p:cBhvr>
                                      <p:to>
                                        <p:strVal val="visible"/>
                                      </p:to>
                                    </p:set>
                                    <p:anim calcmode="lin" valueType="num">
                                      <p:cBhvr additive="base">
                                        <p:cTn id="66" dur="5000" fill="hold"/>
                                        <p:tgtEl>
                                          <p:spTgt spid="18"/>
                                        </p:tgtEl>
                                        <p:attrNameLst>
                                          <p:attrName>ppt_x</p:attrName>
                                        </p:attrNameLst>
                                      </p:cBhvr>
                                      <p:tavLst>
                                        <p:tav tm="0">
                                          <p:val>
                                            <p:strVal val="#ppt_x"/>
                                          </p:val>
                                        </p:tav>
                                        <p:tav tm="100000">
                                          <p:val>
                                            <p:strVal val="#ppt_x"/>
                                          </p:val>
                                        </p:tav>
                                      </p:tavLst>
                                    </p:anim>
                                    <p:anim calcmode="lin" valueType="num">
                                      <p:cBhvr additive="base">
                                        <p:cTn id="67" dur="5000" fill="hold"/>
                                        <p:tgtEl>
                                          <p:spTgt spid="18"/>
                                        </p:tgtEl>
                                        <p:attrNameLst>
                                          <p:attrName>ppt_y</p:attrName>
                                        </p:attrNameLst>
                                      </p:cBhvr>
                                      <p:tavLst>
                                        <p:tav tm="0">
                                          <p:val>
                                            <p:strVal val="1+#ppt_h/2"/>
                                          </p:val>
                                        </p:tav>
                                        <p:tav tm="100000">
                                          <p:val>
                                            <p:strVal val="#ppt_y"/>
                                          </p:val>
                                        </p:tav>
                                      </p:tavLst>
                                    </p:anim>
                                  </p:childTnLst>
                                </p:cTn>
                              </p:par>
                              <p:par>
                                <p:cTn id="68" presetID="2" presetClass="entr" presetSubtype="4" fill="hold" grpId="0" nodeType="withEffect">
                                  <p:stCondLst>
                                    <p:cond delay="0"/>
                                  </p:stCondLst>
                                  <p:childTnLst>
                                    <p:set>
                                      <p:cBhvr>
                                        <p:cTn id="69" dur="1" fill="hold">
                                          <p:stCondLst>
                                            <p:cond delay="0"/>
                                          </p:stCondLst>
                                        </p:cTn>
                                        <p:tgtEl>
                                          <p:spTgt spid="19"/>
                                        </p:tgtEl>
                                        <p:attrNameLst>
                                          <p:attrName>style.visibility</p:attrName>
                                        </p:attrNameLst>
                                      </p:cBhvr>
                                      <p:to>
                                        <p:strVal val="visible"/>
                                      </p:to>
                                    </p:set>
                                    <p:anim calcmode="lin" valueType="num">
                                      <p:cBhvr additive="base">
                                        <p:cTn id="70" dur="5000" fill="hold"/>
                                        <p:tgtEl>
                                          <p:spTgt spid="19"/>
                                        </p:tgtEl>
                                        <p:attrNameLst>
                                          <p:attrName>ppt_x</p:attrName>
                                        </p:attrNameLst>
                                      </p:cBhvr>
                                      <p:tavLst>
                                        <p:tav tm="0">
                                          <p:val>
                                            <p:strVal val="#ppt_x"/>
                                          </p:val>
                                        </p:tav>
                                        <p:tav tm="100000">
                                          <p:val>
                                            <p:strVal val="#ppt_x"/>
                                          </p:val>
                                        </p:tav>
                                      </p:tavLst>
                                    </p:anim>
                                    <p:anim calcmode="lin" valueType="num">
                                      <p:cBhvr additive="base">
                                        <p:cTn id="71" dur="5000" fill="hold"/>
                                        <p:tgtEl>
                                          <p:spTgt spid="19"/>
                                        </p:tgtEl>
                                        <p:attrNameLst>
                                          <p:attrName>ppt_y</p:attrName>
                                        </p:attrNameLst>
                                      </p:cBhvr>
                                      <p:tavLst>
                                        <p:tav tm="0">
                                          <p:val>
                                            <p:strVal val="1+#ppt_h/2"/>
                                          </p:val>
                                        </p:tav>
                                        <p:tav tm="100000">
                                          <p:val>
                                            <p:strVal val="#ppt_y"/>
                                          </p:val>
                                        </p:tav>
                                      </p:tavLst>
                                    </p:anim>
                                  </p:childTnLst>
                                </p:cTn>
                              </p:par>
                              <p:par>
                                <p:cTn id="72" presetID="2" presetClass="entr" presetSubtype="4" fill="hold" grpId="0" nodeType="withEffect">
                                  <p:stCondLst>
                                    <p:cond delay="0"/>
                                  </p:stCondLst>
                                  <p:childTnLst>
                                    <p:set>
                                      <p:cBhvr>
                                        <p:cTn id="73" dur="1" fill="hold">
                                          <p:stCondLst>
                                            <p:cond delay="0"/>
                                          </p:stCondLst>
                                        </p:cTn>
                                        <p:tgtEl>
                                          <p:spTgt spid="20"/>
                                        </p:tgtEl>
                                        <p:attrNameLst>
                                          <p:attrName>style.visibility</p:attrName>
                                        </p:attrNameLst>
                                      </p:cBhvr>
                                      <p:to>
                                        <p:strVal val="visible"/>
                                      </p:to>
                                    </p:set>
                                    <p:anim calcmode="lin" valueType="num">
                                      <p:cBhvr additive="base">
                                        <p:cTn id="74" dur="5000" fill="hold"/>
                                        <p:tgtEl>
                                          <p:spTgt spid="20"/>
                                        </p:tgtEl>
                                        <p:attrNameLst>
                                          <p:attrName>ppt_x</p:attrName>
                                        </p:attrNameLst>
                                      </p:cBhvr>
                                      <p:tavLst>
                                        <p:tav tm="0">
                                          <p:val>
                                            <p:strVal val="#ppt_x"/>
                                          </p:val>
                                        </p:tav>
                                        <p:tav tm="100000">
                                          <p:val>
                                            <p:strVal val="#ppt_x"/>
                                          </p:val>
                                        </p:tav>
                                      </p:tavLst>
                                    </p:anim>
                                    <p:anim calcmode="lin" valueType="num">
                                      <p:cBhvr additive="base">
                                        <p:cTn id="75" dur="5000" fill="hold"/>
                                        <p:tgtEl>
                                          <p:spTgt spid="20"/>
                                        </p:tgtEl>
                                        <p:attrNameLst>
                                          <p:attrName>ppt_y</p:attrName>
                                        </p:attrNameLst>
                                      </p:cBhvr>
                                      <p:tavLst>
                                        <p:tav tm="0">
                                          <p:val>
                                            <p:strVal val="1+#ppt_h/2"/>
                                          </p:val>
                                        </p:tav>
                                        <p:tav tm="100000">
                                          <p:val>
                                            <p:strVal val="#ppt_y"/>
                                          </p:val>
                                        </p:tav>
                                      </p:tavLst>
                                    </p:anim>
                                  </p:childTnLst>
                                </p:cTn>
                              </p:par>
                              <p:par>
                                <p:cTn id="76" presetID="2" presetClass="entr" presetSubtype="4" fill="hold" grpId="0" nodeType="withEffect">
                                  <p:stCondLst>
                                    <p:cond delay="0"/>
                                  </p:stCondLst>
                                  <p:childTnLst>
                                    <p:set>
                                      <p:cBhvr>
                                        <p:cTn id="77" dur="1" fill="hold">
                                          <p:stCondLst>
                                            <p:cond delay="0"/>
                                          </p:stCondLst>
                                        </p:cTn>
                                        <p:tgtEl>
                                          <p:spTgt spid="21"/>
                                        </p:tgtEl>
                                        <p:attrNameLst>
                                          <p:attrName>style.visibility</p:attrName>
                                        </p:attrNameLst>
                                      </p:cBhvr>
                                      <p:to>
                                        <p:strVal val="visible"/>
                                      </p:to>
                                    </p:set>
                                    <p:anim calcmode="lin" valueType="num">
                                      <p:cBhvr additive="base">
                                        <p:cTn id="78" dur="5000" fill="hold"/>
                                        <p:tgtEl>
                                          <p:spTgt spid="21"/>
                                        </p:tgtEl>
                                        <p:attrNameLst>
                                          <p:attrName>ppt_x</p:attrName>
                                        </p:attrNameLst>
                                      </p:cBhvr>
                                      <p:tavLst>
                                        <p:tav tm="0">
                                          <p:val>
                                            <p:strVal val="#ppt_x"/>
                                          </p:val>
                                        </p:tav>
                                        <p:tav tm="100000">
                                          <p:val>
                                            <p:strVal val="#ppt_x"/>
                                          </p:val>
                                        </p:tav>
                                      </p:tavLst>
                                    </p:anim>
                                    <p:anim calcmode="lin" valueType="num">
                                      <p:cBhvr additive="base">
                                        <p:cTn id="79" dur="5000" fill="hold"/>
                                        <p:tgtEl>
                                          <p:spTgt spid="21"/>
                                        </p:tgtEl>
                                        <p:attrNameLst>
                                          <p:attrName>ppt_y</p:attrName>
                                        </p:attrNameLst>
                                      </p:cBhvr>
                                      <p:tavLst>
                                        <p:tav tm="0">
                                          <p:val>
                                            <p:strVal val="1+#ppt_h/2"/>
                                          </p:val>
                                        </p:tav>
                                        <p:tav tm="100000">
                                          <p:val>
                                            <p:strVal val="#ppt_y"/>
                                          </p:val>
                                        </p:tav>
                                      </p:tavLst>
                                    </p:anim>
                                  </p:childTnLst>
                                </p:cTn>
                              </p:par>
                              <p:par>
                                <p:cTn id="80" presetID="2" presetClass="entr" presetSubtype="4" fill="hold" grpId="0" nodeType="withEffect">
                                  <p:stCondLst>
                                    <p:cond delay="0"/>
                                  </p:stCondLst>
                                  <p:childTnLst>
                                    <p:set>
                                      <p:cBhvr>
                                        <p:cTn id="81" dur="1" fill="hold">
                                          <p:stCondLst>
                                            <p:cond delay="0"/>
                                          </p:stCondLst>
                                        </p:cTn>
                                        <p:tgtEl>
                                          <p:spTgt spid="22"/>
                                        </p:tgtEl>
                                        <p:attrNameLst>
                                          <p:attrName>style.visibility</p:attrName>
                                        </p:attrNameLst>
                                      </p:cBhvr>
                                      <p:to>
                                        <p:strVal val="visible"/>
                                      </p:to>
                                    </p:set>
                                    <p:anim calcmode="lin" valueType="num">
                                      <p:cBhvr additive="base">
                                        <p:cTn id="82" dur="5000" fill="hold"/>
                                        <p:tgtEl>
                                          <p:spTgt spid="22"/>
                                        </p:tgtEl>
                                        <p:attrNameLst>
                                          <p:attrName>ppt_x</p:attrName>
                                        </p:attrNameLst>
                                      </p:cBhvr>
                                      <p:tavLst>
                                        <p:tav tm="0">
                                          <p:val>
                                            <p:strVal val="#ppt_x"/>
                                          </p:val>
                                        </p:tav>
                                        <p:tav tm="100000">
                                          <p:val>
                                            <p:strVal val="#ppt_x"/>
                                          </p:val>
                                        </p:tav>
                                      </p:tavLst>
                                    </p:anim>
                                    <p:anim calcmode="lin" valueType="num">
                                      <p:cBhvr additive="base">
                                        <p:cTn id="83" dur="5000" fill="hold"/>
                                        <p:tgtEl>
                                          <p:spTgt spid="22"/>
                                        </p:tgtEl>
                                        <p:attrNameLst>
                                          <p:attrName>ppt_y</p:attrName>
                                        </p:attrNameLst>
                                      </p:cBhvr>
                                      <p:tavLst>
                                        <p:tav tm="0">
                                          <p:val>
                                            <p:strVal val="1+#ppt_h/2"/>
                                          </p:val>
                                        </p:tav>
                                        <p:tav tm="100000">
                                          <p:val>
                                            <p:strVal val="#ppt_y"/>
                                          </p:val>
                                        </p:tav>
                                      </p:tavLst>
                                    </p:anim>
                                  </p:childTnLst>
                                </p:cTn>
                              </p:par>
                              <p:par>
                                <p:cTn id="84" presetID="2" presetClass="entr" presetSubtype="4" fill="hold" grpId="0" nodeType="withEffect">
                                  <p:stCondLst>
                                    <p:cond delay="0"/>
                                  </p:stCondLst>
                                  <p:childTnLst>
                                    <p:set>
                                      <p:cBhvr>
                                        <p:cTn id="85" dur="1" fill="hold">
                                          <p:stCondLst>
                                            <p:cond delay="0"/>
                                          </p:stCondLst>
                                        </p:cTn>
                                        <p:tgtEl>
                                          <p:spTgt spid="23"/>
                                        </p:tgtEl>
                                        <p:attrNameLst>
                                          <p:attrName>style.visibility</p:attrName>
                                        </p:attrNameLst>
                                      </p:cBhvr>
                                      <p:to>
                                        <p:strVal val="visible"/>
                                      </p:to>
                                    </p:set>
                                    <p:anim calcmode="lin" valueType="num">
                                      <p:cBhvr additive="base">
                                        <p:cTn id="86" dur="5000" fill="hold"/>
                                        <p:tgtEl>
                                          <p:spTgt spid="23"/>
                                        </p:tgtEl>
                                        <p:attrNameLst>
                                          <p:attrName>ppt_x</p:attrName>
                                        </p:attrNameLst>
                                      </p:cBhvr>
                                      <p:tavLst>
                                        <p:tav tm="0">
                                          <p:val>
                                            <p:strVal val="#ppt_x"/>
                                          </p:val>
                                        </p:tav>
                                        <p:tav tm="100000">
                                          <p:val>
                                            <p:strVal val="#ppt_x"/>
                                          </p:val>
                                        </p:tav>
                                      </p:tavLst>
                                    </p:anim>
                                    <p:anim calcmode="lin" valueType="num">
                                      <p:cBhvr additive="base">
                                        <p:cTn id="87" dur="5000" fill="hold"/>
                                        <p:tgtEl>
                                          <p:spTgt spid="23"/>
                                        </p:tgtEl>
                                        <p:attrNameLst>
                                          <p:attrName>ppt_y</p:attrName>
                                        </p:attrNameLst>
                                      </p:cBhvr>
                                      <p:tavLst>
                                        <p:tav tm="0">
                                          <p:val>
                                            <p:strVal val="1+#ppt_h/2"/>
                                          </p:val>
                                        </p:tav>
                                        <p:tav tm="100000">
                                          <p:val>
                                            <p:strVal val="#ppt_y"/>
                                          </p:val>
                                        </p:tav>
                                      </p:tavLst>
                                    </p:anim>
                                  </p:childTnLst>
                                </p:cTn>
                              </p:par>
                              <p:par>
                                <p:cTn id="88" presetID="8" presetClass="emph" presetSubtype="0" fill="hold" grpId="1" nodeType="withEffect">
                                  <p:stCondLst>
                                    <p:cond delay="0"/>
                                  </p:stCondLst>
                                  <p:childTnLst>
                                    <p:animRot by="21600000">
                                      <p:cBhvr>
                                        <p:cTn id="89" dur="5000" fill="hold"/>
                                        <p:tgtEl>
                                          <p:spTgt spid="5"/>
                                        </p:tgtEl>
                                        <p:attrNameLst>
                                          <p:attrName>r</p:attrName>
                                        </p:attrNameLst>
                                      </p:cBhvr>
                                    </p:animRot>
                                  </p:childTnLst>
                                </p:cTn>
                              </p:par>
                              <p:par>
                                <p:cTn id="90" presetID="8" presetClass="emph" presetSubtype="0" fill="hold" grpId="1" nodeType="withEffect">
                                  <p:stCondLst>
                                    <p:cond delay="0"/>
                                  </p:stCondLst>
                                  <p:childTnLst>
                                    <p:animRot by="21600000">
                                      <p:cBhvr>
                                        <p:cTn id="91" dur="5000" fill="hold"/>
                                        <p:tgtEl>
                                          <p:spTgt spid="7"/>
                                        </p:tgtEl>
                                        <p:attrNameLst>
                                          <p:attrName>r</p:attrName>
                                        </p:attrNameLst>
                                      </p:cBhvr>
                                    </p:animRot>
                                  </p:childTnLst>
                                </p:cTn>
                              </p:par>
                              <p:par>
                                <p:cTn id="92" presetID="8" presetClass="emph" presetSubtype="0" fill="hold" grpId="1" nodeType="withEffect">
                                  <p:stCondLst>
                                    <p:cond delay="0"/>
                                  </p:stCondLst>
                                  <p:childTnLst>
                                    <p:animRot by="21600000">
                                      <p:cBhvr>
                                        <p:cTn id="93" dur="5000" fill="hold"/>
                                        <p:tgtEl>
                                          <p:spTgt spid="9"/>
                                        </p:tgtEl>
                                        <p:attrNameLst>
                                          <p:attrName>r</p:attrName>
                                        </p:attrNameLst>
                                      </p:cBhvr>
                                    </p:animRot>
                                  </p:childTnLst>
                                </p:cTn>
                              </p:par>
                              <p:par>
                                <p:cTn id="94" presetID="8" presetClass="emph" presetSubtype="0" fill="hold" grpId="1" nodeType="withEffect">
                                  <p:stCondLst>
                                    <p:cond delay="0"/>
                                  </p:stCondLst>
                                  <p:childTnLst>
                                    <p:animRot by="21600000">
                                      <p:cBhvr>
                                        <p:cTn id="95" dur="5000" fill="hold"/>
                                        <p:tgtEl>
                                          <p:spTgt spid="11"/>
                                        </p:tgtEl>
                                        <p:attrNameLst>
                                          <p:attrName>r</p:attrName>
                                        </p:attrNameLst>
                                      </p:cBhvr>
                                    </p:animRot>
                                  </p:childTnLst>
                                </p:cTn>
                              </p:par>
                              <p:par>
                                <p:cTn id="96" presetID="8" presetClass="emph" presetSubtype="0" fill="hold" grpId="1" nodeType="withEffect">
                                  <p:stCondLst>
                                    <p:cond delay="0"/>
                                  </p:stCondLst>
                                  <p:childTnLst>
                                    <p:animRot by="21600000">
                                      <p:cBhvr>
                                        <p:cTn id="97" dur="5000" fill="hold"/>
                                        <p:tgtEl>
                                          <p:spTgt spid="13"/>
                                        </p:tgtEl>
                                        <p:attrNameLst>
                                          <p:attrName>r</p:attrName>
                                        </p:attrNameLst>
                                      </p:cBhvr>
                                    </p:animRot>
                                  </p:childTnLst>
                                </p:cTn>
                              </p:par>
                              <p:par>
                                <p:cTn id="98" presetID="8" presetClass="emph" presetSubtype="0" fill="hold" grpId="1" nodeType="withEffect">
                                  <p:stCondLst>
                                    <p:cond delay="0"/>
                                  </p:stCondLst>
                                  <p:childTnLst>
                                    <p:animRot by="21600000">
                                      <p:cBhvr>
                                        <p:cTn id="99" dur="5000" fill="hold"/>
                                        <p:tgtEl>
                                          <p:spTgt spid="14"/>
                                        </p:tgtEl>
                                        <p:attrNameLst>
                                          <p:attrName>r</p:attrName>
                                        </p:attrNameLst>
                                      </p:cBhvr>
                                    </p:animRot>
                                  </p:childTnLst>
                                </p:cTn>
                              </p:par>
                              <p:par>
                                <p:cTn id="100" presetID="8" presetClass="emph" presetSubtype="0" fill="hold" grpId="1" nodeType="withEffect">
                                  <p:stCondLst>
                                    <p:cond delay="0"/>
                                  </p:stCondLst>
                                  <p:childTnLst>
                                    <p:animRot by="21600000">
                                      <p:cBhvr>
                                        <p:cTn id="101" dur="5000" fill="hold"/>
                                        <p:tgtEl>
                                          <p:spTgt spid="15"/>
                                        </p:tgtEl>
                                        <p:attrNameLst>
                                          <p:attrName>r</p:attrName>
                                        </p:attrNameLst>
                                      </p:cBhvr>
                                    </p:animRot>
                                  </p:childTnLst>
                                </p:cTn>
                              </p:par>
                              <p:par>
                                <p:cTn id="102" presetID="8" presetClass="emph" presetSubtype="0" fill="hold" grpId="1" nodeType="withEffect">
                                  <p:stCondLst>
                                    <p:cond delay="0"/>
                                  </p:stCondLst>
                                  <p:childTnLst>
                                    <p:animRot by="21600000">
                                      <p:cBhvr>
                                        <p:cTn id="103" dur="5000" fill="hold"/>
                                        <p:tgtEl>
                                          <p:spTgt spid="16"/>
                                        </p:tgtEl>
                                        <p:attrNameLst>
                                          <p:attrName>r</p:attrName>
                                        </p:attrNameLst>
                                      </p:cBhvr>
                                    </p:animRot>
                                  </p:childTnLst>
                                </p:cTn>
                              </p:par>
                              <p:par>
                                <p:cTn id="104" presetID="8" presetClass="emph" presetSubtype="0" fill="hold" grpId="1" nodeType="withEffect">
                                  <p:stCondLst>
                                    <p:cond delay="0"/>
                                  </p:stCondLst>
                                  <p:childTnLst>
                                    <p:animRot by="21600000">
                                      <p:cBhvr>
                                        <p:cTn id="105" dur="5000" fill="hold"/>
                                        <p:tgtEl>
                                          <p:spTgt spid="17"/>
                                        </p:tgtEl>
                                        <p:attrNameLst>
                                          <p:attrName>r</p:attrName>
                                        </p:attrNameLst>
                                      </p:cBhvr>
                                    </p:animRot>
                                  </p:childTnLst>
                                </p:cTn>
                              </p:par>
                              <p:par>
                                <p:cTn id="106" presetID="8" presetClass="emph" presetSubtype="0" fill="hold" grpId="1" nodeType="withEffect">
                                  <p:stCondLst>
                                    <p:cond delay="0"/>
                                  </p:stCondLst>
                                  <p:childTnLst>
                                    <p:animRot by="21600000">
                                      <p:cBhvr>
                                        <p:cTn id="107" dur="5000" fill="hold"/>
                                        <p:tgtEl>
                                          <p:spTgt spid="18"/>
                                        </p:tgtEl>
                                        <p:attrNameLst>
                                          <p:attrName>r</p:attrName>
                                        </p:attrNameLst>
                                      </p:cBhvr>
                                    </p:animRot>
                                  </p:childTnLst>
                                </p:cTn>
                              </p:par>
                              <p:par>
                                <p:cTn id="108" presetID="8" presetClass="emph" presetSubtype="0" fill="hold" grpId="1" nodeType="withEffect">
                                  <p:stCondLst>
                                    <p:cond delay="0"/>
                                  </p:stCondLst>
                                  <p:childTnLst>
                                    <p:animRot by="-21600000">
                                      <p:cBhvr>
                                        <p:cTn id="109" dur="5000" fill="hold"/>
                                        <p:tgtEl>
                                          <p:spTgt spid="4"/>
                                        </p:tgtEl>
                                        <p:attrNameLst>
                                          <p:attrName>r</p:attrName>
                                        </p:attrNameLst>
                                      </p:cBhvr>
                                    </p:animRot>
                                  </p:childTnLst>
                                </p:cTn>
                              </p:par>
                              <p:par>
                                <p:cTn id="110" presetID="8" presetClass="emph" presetSubtype="0" fill="hold" grpId="1" nodeType="withEffect">
                                  <p:stCondLst>
                                    <p:cond delay="0"/>
                                  </p:stCondLst>
                                  <p:childTnLst>
                                    <p:animRot by="-21600000">
                                      <p:cBhvr>
                                        <p:cTn id="111" dur="5000" fill="hold"/>
                                        <p:tgtEl>
                                          <p:spTgt spid="6"/>
                                        </p:tgtEl>
                                        <p:attrNameLst>
                                          <p:attrName>r</p:attrName>
                                        </p:attrNameLst>
                                      </p:cBhvr>
                                    </p:animRot>
                                  </p:childTnLst>
                                </p:cTn>
                              </p:par>
                              <p:par>
                                <p:cTn id="112" presetID="8" presetClass="emph" presetSubtype="0" fill="hold" grpId="1" nodeType="withEffect">
                                  <p:stCondLst>
                                    <p:cond delay="0"/>
                                  </p:stCondLst>
                                  <p:childTnLst>
                                    <p:animRot by="-21600000">
                                      <p:cBhvr>
                                        <p:cTn id="113" dur="5000" fill="hold"/>
                                        <p:tgtEl>
                                          <p:spTgt spid="8"/>
                                        </p:tgtEl>
                                        <p:attrNameLst>
                                          <p:attrName>r</p:attrName>
                                        </p:attrNameLst>
                                      </p:cBhvr>
                                    </p:animRot>
                                  </p:childTnLst>
                                </p:cTn>
                              </p:par>
                              <p:par>
                                <p:cTn id="114" presetID="8" presetClass="emph" presetSubtype="0" fill="hold" grpId="1" nodeType="withEffect">
                                  <p:stCondLst>
                                    <p:cond delay="0"/>
                                  </p:stCondLst>
                                  <p:childTnLst>
                                    <p:animRot by="-21600000">
                                      <p:cBhvr>
                                        <p:cTn id="115" dur="5000" fill="hold"/>
                                        <p:tgtEl>
                                          <p:spTgt spid="10"/>
                                        </p:tgtEl>
                                        <p:attrNameLst>
                                          <p:attrName>r</p:attrName>
                                        </p:attrNameLst>
                                      </p:cBhvr>
                                    </p:animRot>
                                  </p:childTnLst>
                                </p:cTn>
                              </p:par>
                              <p:par>
                                <p:cTn id="116" presetID="8" presetClass="emph" presetSubtype="0" fill="hold" grpId="1" nodeType="withEffect">
                                  <p:stCondLst>
                                    <p:cond delay="0"/>
                                  </p:stCondLst>
                                  <p:childTnLst>
                                    <p:animRot by="-21600000">
                                      <p:cBhvr>
                                        <p:cTn id="117" dur="5000" fill="hold"/>
                                        <p:tgtEl>
                                          <p:spTgt spid="12"/>
                                        </p:tgtEl>
                                        <p:attrNameLst>
                                          <p:attrName>r</p:attrName>
                                        </p:attrNameLst>
                                      </p:cBhvr>
                                    </p:animRot>
                                  </p:childTnLst>
                                </p:cTn>
                              </p:par>
                              <p:par>
                                <p:cTn id="118" presetID="8" presetClass="emph" presetSubtype="0" fill="hold" grpId="1" nodeType="withEffect">
                                  <p:stCondLst>
                                    <p:cond delay="0"/>
                                  </p:stCondLst>
                                  <p:childTnLst>
                                    <p:animRot by="-21600000">
                                      <p:cBhvr>
                                        <p:cTn id="119" dur="5000" fill="hold"/>
                                        <p:tgtEl>
                                          <p:spTgt spid="19"/>
                                        </p:tgtEl>
                                        <p:attrNameLst>
                                          <p:attrName>r</p:attrName>
                                        </p:attrNameLst>
                                      </p:cBhvr>
                                    </p:animRot>
                                  </p:childTnLst>
                                </p:cTn>
                              </p:par>
                              <p:par>
                                <p:cTn id="120" presetID="8" presetClass="emph" presetSubtype="0" fill="hold" grpId="1" nodeType="withEffect">
                                  <p:stCondLst>
                                    <p:cond delay="0"/>
                                  </p:stCondLst>
                                  <p:childTnLst>
                                    <p:animRot by="-21600000">
                                      <p:cBhvr>
                                        <p:cTn id="121" dur="5000" fill="hold"/>
                                        <p:tgtEl>
                                          <p:spTgt spid="20"/>
                                        </p:tgtEl>
                                        <p:attrNameLst>
                                          <p:attrName>r</p:attrName>
                                        </p:attrNameLst>
                                      </p:cBhvr>
                                    </p:animRot>
                                  </p:childTnLst>
                                </p:cTn>
                              </p:par>
                              <p:par>
                                <p:cTn id="122" presetID="8" presetClass="emph" presetSubtype="0" fill="hold" grpId="1" nodeType="withEffect">
                                  <p:stCondLst>
                                    <p:cond delay="0"/>
                                  </p:stCondLst>
                                  <p:childTnLst>
                                    <p:animRot by="-21600000">
                                      <p:cBhvr>
                                        <p:cTn id="123" dur="5000" fill="hold"/>
                                        <p:tgtEl>
                                          <p:spTgt spid="21"/>
                                        </p:tgtEl>
                                        <p:attrNameLst>
                                          <p:attrName>r</p:attrName>
                                        </p:attrNameLst>
                                      </p:cBhvr>
                                    </p:animRot>
                                  </p:childTnLst>
                                </p:cTn>
                              </p:par>
                              <p:par>
                                <p:cTn id="124" presetID="8" presetClass="emph" presetSubtype="0" fill="hold" grpId="1" nodeType="withEffect">
                                  <p:stCondLst>
                                    <p:cond delay="0"/>
                                  </p:stCondLst>
                                  <p:childTnLst>
                                    <p:animRot by="-21600000">
                                      <p:cBhvr>
                                        <p:cTn id="125" dur="5000" fill="hold"/>
                                        <p:tgtEl>
                                          <p:spTgt spid="22"/>
                                        </p:tgtEl>
                                        <p:attrNameLst>
                                          <p:attrName>r</p:attrName>
                                        </p:attrNameLst>
                                      </p:cBhvr>
                                    </p:animRot>
                                  </p:childTnLst>
                                </p:cTn>
                              </p:par>
                              <p:par>
                                <p:cTn id="126" presetID="8" presetClass="emph" presetSubtype="0" fill="hold" grpId="1" nodeType="withEffect">
                                  <p:stCondLst>
                                    <p:cond delay="0"/>
                                  </p:stCondLst>
                                  <p:childTnLst>
                                    <p:animRot by="-21600000">
                                      <p:cBhvr>
                                        <p:cTn id="127" dur="5000" fill="hold"/>
                                        <p:tgtEl>
                                          <p:spTgt spid="23"/>
                                        </p:tgtEl>
                                        <p:attrNameLst>
                                          <p:attrName>r</p:attrName>
                                        </p:attrNameLst>
                                      </p:cBhvr>
                                    </p:animRot>
                                  </p:childTnLst>
                                </p:cTn>
                              </p:par>
                              <p:par>
                                <p:cTn id="128" presetID="28" presetClass="path" presetSubtype="0" accel="50000" decel="50000" fill="hold" grpId="2" nodeType="withEffect">
                                  <p:stCondLst>
                                    <p:cond delay="0"/>
                                  </p:stCondLst>
                                  <p:childTnLst>
                                    <p:animMotion origin="layout" path="M 0 0  C 0.017 0  0.031 0.01864  0.031 0.04128  C 0.031 0.06524  0.017 0.08388  0 0.08388  C -0.017 0.08388  -0.031 0.10252  -0.031 0.12516  C -0.031 0.14779  -0.017 0.16644  0 0.16644  C 0.017 0.16644  0.031 0.18508  0.031 0.20771  C 0.031 0.23035  0.017 0.24899  0 0.24899  C -0.017 0.24899  -0.031 0.26763  -0.031 0.2916  C -0.031 0.31423  -0.017 0.33287  0 0.33287  C 0.017 0.33287  0.031 0.31423  0.031 0.2916  C 0.031 0.26763  0.017 0.24899  0 0.24899  C -0.017 0.24899  -0.031 0.23035  -0.031 0.20771  C -0.031 0.18508  -0.017 0.16644  0 0.16644  C 0.017 0.16644  0.031 0.14779  0.031 0.12516  C 0.031 0.10252  0.017 0.08388  0 0.08388  C -0.017 0.08388  -0.031 0.06524  -0.031 0.04128  C -0.031 0.01864  -0.017 0  0 0  Z" pathEditMode="relative" ptsTypes="">
                                      <p:cBhvr>
                                        <p:cTn id="129" dur="5000" fill="hold"/>
                                        <p:tgtEl>
                                          <p:spTgt spid="5"/>
                                        </p:tgtEl>
                                        <p:attrNameLst>
                                          <p:attrName>ppt_x</p:attrName>
                                          <p:attrName>ppt_y</p:attrName>
                                        </p:attrNameLst>
                                      </p:cBhvr>
                                    </p:animMotion>
                                  </p:childTnLst>
                                </p:cTn>
                              </p:par>
                              <p:par>
                                <p:cTn id="130" presetID="28" presetClass="path" presetSubtype="0" accel="50000" decel="50000" fill="hold" grpId="2" nodeType="withEffect">
                                  <p:stCondLst>
                                    <p:cond delay="0"/>
                                  </p:stCondLst>
                                  <p:childTnLst>
                                    <p:animMotion origin="layout" path="M 0 0  C 0.017 0  0.031 0.01864  0.031 0.04128  C 0.031 0.06524  0.017 0.08388  0 0.08388  C -0.017 0.08388  -0.031 0.10252  -0.031 0.12516  C -0.031 0.14779  -0.017 0.16644  0 0.16644  C 0.017 0.16644  0.031 0.18508  0.031 0.20771  C 0.031 0.23035  0.017 0.24899  0 0.24899  C -0.017 0.24899  -0.031 0.26763  -0.031 0.2916  C -0.031 0.31423  -0.017 0.33287  0 0.33287  C 0.017 0.33287  0.031 0.31423  0.031 0.2916  C 0.031 0.26763  0.017 0.24899  0 0.24899  C -0.017 0.24899  -0.031 0.23035  -0.031 0.20771  C -0.031 0.18508  -0.017 0.16644  0 0.16644  C 0.017 0.16644  0.031 0.14779  0.031 0.12516  C 0.031 0.10252  0.017 0.08388  0 0.08388  C -0.017 0.08388  -0.031 0.06524  -0.031 0.04128  C -0.031 0.01864  -0.017 0  0 0  Z" pathEditMode="relative" ptsTypes="">
                                      <p:cBhvr>
                                        <p:cTn id="131" dur="5000" spd="-100000" fill="hold"/>
                                        <p:tgtEl>
                                          <p:spTgt spid="7"/>
                                        </p:tgtEl>
                                        <p:attrNameLst>
                                          <p:attrName>ppt_x</p:attrName>
                                          <p:attrName>ppt_y</p:attrName>
                                        </p:attrNameLst>
                                      </p:cBhvr>
                                    </p:animMotion>
                                  </p:childTnLst>
                                </p:cTn>
                              </p:par>
                              <p:par>
                                <p:cTn id="132" presetID="28" presetClass="path" presetSubtype="0" accel="50000" decel="50000" fill="hold" grpId="2" nodeType="withEffect">
                                  <p:stCondLst>
                                    <p:cond delay="0"/>
                                  </p:stCondLst>
                                  <p:childTnLst>
                                    <p:animMotion origin="layout" path="M 0 0  C 0.017 0  0.031 0.01864  0.031 0.04128  C 0.031 0.06524  0.017 0.08388  0 0.08388  C -0.017 0.08388  -0.031 0.10252  -0.031 0.12516  C -0.031 0.14779  -0.017 0.16644  0 0.16644  C 0.017 0.16644  0.031 0.18508  0.031 0.20771  C 0.031 0.23035  0.017 0.24899  0 0.24899  C -0.017 0.24899  -0.031 0.26763  -0.031 0.2916  C -0.031 0.31423  -0.017 0.33287  0 0.33287  C 0.017 0.33287  0.031 0.31423  0.031 0.2916  C 0.031 0.26763  0.017 0.24899  0 0.24899  C -0.017 0.24899  -0.031 0.23035  -0.031 0.20771  C -0.031 0.18508  -0.017 0.16644  0 0.16644  C 0.017 0.16644  0.031 0.14779  0.031 0.12516  C 0.031 0.10252  0.017 0.08388  0 0.08388  C -0.017 0.08388  -0.031 0.06524  -0.031 0.04128  C -0.031 0.01864  -0.017 0  0 0  Z" pathEditMode="relative" ptsTypes="">
                                      <p:cBhvr>
                                        <p:cTn id="133" dur="5000" fill="hold"/>
                                        <p:tgtEl>
                                          <p:spTgt spid="9"/>
                                        </p:tgtEl>
                                        <p:attrNameLst>
                                          <p:attrName>ppt_x</p:attrName>
                                          <p:attrName>ppt_y</p:attrName>
                                        </p:attrNameLst>
                                      </p:cBhvr>
                                    </p:animMotion>
                                  </p:childTnLst>
                                </p:cTn>
                              </p:par>
                              <p:par>
                                <p:cTn id="134" presetID="28" presetClass="path" presetSubtype="0" accel="50000" decel="50000" fill="hold" grpId="2" nodeType="withEffect">
                                  <p:stCondLst>
                                    <p:cond delay="0"/>
                                  </p:stCondLst>
                                  <p:childTnLst>
                                    <p:animMotion origin="layout" path="M 0 0  C 0.017 0  0.031 0.01864  0.031 0.04128  C 0.031 0.06524  0.017 0.08388  0 0.08388  C -0.017 0.08388  -0.031 0.10252  -0.031 0.12516  C -0.031 0.14779  -0.017 0.16644  0 0.16644  C 0.017 0.16644  0.031 0.18508  0.031 0.20771  C 0.031 0.23035  0.017 0.24899  0 0.24899  C -0.017 0.24899  -0.031 0.26763  -0.031 0.2916  C -0.031 0.31423  -0.017 0.33287  0 0.33287  C 0.017 0.33287  0.031 0.31423  0.031 0.2916  C 0.031 0.26763  0.017 0.24899  0 0.24899  C -0.017 0.24899  -0.031 0.23035  -0.031 0.20771  C -0.031 0.18508  -0.017 0.16644  0 0.16644  C 0.017 0.16644  0.031 0.14779  0.031 0.12516  C 0.031 0.10252  0.017 0.08388  0 0.08388  C -0.017 0.08388  -0.031 0.06524  -0.031 0.04128  C -0.031 0.01864  -0.017 0  0 0  Z" pathEditMode="relative" ptsTypes="">
                                      <p:cBhvr>
                                        <p:cTn id="135" dur="5000" spd="-100000" fill="hold"/>
                                        <p:tgtEl>
                                          <p:spTgt spid="11"/>
                                        </p:tgtEl>
                                        <p:attrNameLst>
                                          <p:attrName>ppt_x</p:attrName>
                                          <p:attrName>ppt_y</p:attrName>
                                        </p:attrNameLst>
                                      </p:cBhvr>
                                    </p:animMotion>
                                  </p:childTnLst>
                                </p:cTn>
                              </p:par>
                              <p:par>
                                <p:cTn id="136" presetID="28" presetClass="path" presetSubtype="0" accel="50000" decel="50000" fill="hold" grpId="2" nodeType="withEffect">
                                  <p:stCondLst>
                                    <p:cond delay="0"/>
                                  </p:stCondLst>
                                  <p:childTnLst>
                                    <p:animMotion origin="layout" path="M 0 0  C 0.017 0  0.031 0.01864  0.031 0.04128  C 0.031 0.06524  0.017 0.08388  0 0.08388  C -0.017 0.08388  -0.031 0.10252  -0.031 0.12516  C -0.031 0.14779  -0.017 0.16644  0 0.16644  C 0.017 0.16644  0.031 0.18508  0.031 0.20771  C 0.031 0.23035  0.017 0.24899  0 0.24899  C -0.017 0.24899  -0.031 0.26763  -0.031 0.2916  C -0.031 0.31423  -0.017 0.33287  0 0.33287  C 0.017 0.33287  0.031 0.31423  0.031 0.2916  C 0.031 0.26763  0.017 0.24899  0 0.24899  C -0.017 0.24899  -0.031 0.23035  -0.031 0.20771  C -0.031 0.18508  -0.017 0.16644  0 0.16644  C 0.017 0.16644  0.031 0.14779  0.031 0.12516  C 0.031 0.10252  0.017 0.08388  0 0.08388  C -0.017 0.08388  -0.031 0.06524  -0.031 0.04128  C -0.031 0.01864  -0.017 0  0 0  Z" pathEditMode="relative" ptsTypes="">
                                      <p:cBhvr>
                                        <p:cTn id="137" dur="5000" fill="hold"/>
                                        <p:tgtEl>
                                          <p:spTgt spid="13"/>
                                        </p:tgtEl>
                                        <p:attrNameLst>
                                          <p:attrName>ppt_x</p:attrName>
                                          <p:attrName>ppt_y</p:attrName>
                                        </p:attrNameLst>
                                      </p:cBhvr>
                                    </p:animMotion>
                                  </p:childTnLst>
                                </p:cTn>
                              </p:par>
                              <p:par>
                                <p:cTn id="138" presetID="28" presetClass="path" presetSubtype="0" accel="50000" decel="50000" fill="hold" grpId="2" nodeType="withEffect">
                                  <p:stCondLst>
                                    <p:cond delay="0"/>
                                  </p:stCondLst>
                                  <p:childTnLst>
                                    <p:animMotion origin="layout" path="M 0 0  C 0.017 0  0.031 0.01864  0.031 0.04128  C 0.031 0.06524  0.017 0.08388  0 0.08388  C -0.017 0.08388  -0.031 0.10252  -0.031 0.12516  C -0.031 0.14779  -0.017 0.16644  0 0.16644  C 0.017 0.16644  0.031 0.18508  0.031 0.20771  C 0.031 0.23035  0.017 0.24899  0 0.24899  C -0.017 0.24899  -0.031 0.26763  -0.031 0.2916  C -0.031 0.31423  -0.017 0.33287  0 0.33287  C 0.017 0.33287  0.031 0.31423  0.031 0.2916  C 0.031 0.26763  0.017 0.24899  0 0.24899  C -0.017 0.24899  -0.031 0.23035  -0.031 0.20771  C -0.031 0.18508  -0.017 0.16644  0 0.16644  C 0.017 0.16644  0.031 0.14779  0.031 0.12516  C 0.031 0.10252  0.017 0.08388  0 0.08388  C -0.017 0.08388  -0.031 0.06524  -0.031 0.04128  C -0.031 0.01864  -0.017 0  0 0  Z" pathEditMode="relative" ptsTypes="">
                                      <p:cBhvr>
                                        <p:cTn id="139" dur="5000" spd="-100000" fill="hold"/>
                                        <p:tgtEl>
                                          <p:spTgt spid="14"/>
                                        </p:tgtEl>
                                        <p:attrNameLst>
                                          <p:attrName>ppt_x</p:attrName>
                                          <p:attrName>ppt_y</p:attrName>
                                        </p:attrNameLst>
                                      </p:cBhvr>
                                    </p:animMotion>
                                  </p:childTnLst>
                                </p:cTn>
                              </p:par>
                              <p:par>
                                <p:cTn id="140" presetID="28" presetClass="path" presetSubtype="0" accel="50000" decel="50000" fill="hold" grpId="2" nodeType="withEffect">
                                  <p:stCondLst>
                                    <p:cond delay="0"/>
                                  </p:stCondLst>
                                  <p:childTnLst>
                                    <p:animMotion origin="layout" path="M 0 0  C 0.017 0  0.031 0.01864  0.031 0.04128  C 0.031 0.06524  0.017 0.08388  0 0.08388  C -0.017 0.08388  -0.031 0.10252  -0.031 0.12516  C -0.031 0.14779  -0.017 0.16644  0 0.16644  C 0.017 0.16644  0.031 0.18508  0.031 0.20771  C 0.031 0.23035  0.017 0.24899  0 0.24899  C -0.017 0.24899  -0.031 0.26763  -0.031 0.2916  C -0.031 0.31423  -0.017 0.33287  0 0.33287  C 0.017 0.33287  0.031 0.31423  0.031 0.2916  C 0.031 0.26763  0.017 0.24899  0 0.24899  C -0.017 0.24899  -0.031 0.23035  -0.031 0.20771  C -0.031 0.18508  -0.017 0.16644  0 0.16644  C 0.017 0.16644  0.031 0.14779  0.031 0.12516  C 0.031 0.10252  0.017 0.08388  0 0.08388  C -0.017 0.08388  -0.031 0.06524  -0.031 0.04128  C -0.031 0.01864  -0.017 0  0 0  Z" pathEditMode="relative" ptsTypes="">
                                      <p:cBhvr>
                                        <p:cTn id="141" dur="5000" fill="hold"/>
                                        <p:tgtEl>
                                          <p:spTgt spid="15"/>
                                        </p:tgtEl>
                                        <p:attrNameLst>
                                          <p:attrName>ppt_x</p:attrName>
                                          <p:attrName>ppt_y</p:attrName>
                                        </p:attrNameLst>
                                      </p:cBhvr>
                                    </p:animMotion>
                                  </p:childTnLst>
                                </p:cTn>
                              </p:par>
                              <p:par>
                                <p:cTn id="142" presetID="28" presetClass="path" presetSubtype="0" accel="50000" decel="50000" fill="hold" grpId="2" nodeType="withEffect">
                                  <p:stCondLst>
                                    <p:cond delay="0"/>
                                  </p:stCondLst>
                                  <p:childTnLst>
                                    <p:animMotion origin="layout" path="M 0 0  C 0.017 0  0.031 0.01864  0.031 0.04128  C 0.031 0.06524  0.017 0.08388  0 0.08388  C -0.017 0.08388  -0.031 0.10252  -0.031 0.12516  C -0.031 0.14779  -0.017 0.16644  0 0.16644  C 0.017 0.16644  0.031 0.18508  0.031 0.20771  C 0.031 0.23035  0.017 0.24899  0 0.24899  C -0.017 0.24899  -0.031 0.26763  -0.031 0.2916  C -0.031 0.31423  -0.017 0.33287  0 0.33287  C 0.017 0.33287  0.031 0.31423  0.031 0.2916  C 0.031 0.26763  0.017 0.24899  0 0.24899  C -0.017 0.24899  -0.031 0.23035  -0.031 0.20771  C -0.031 0.18508  -0.017 0.16644  0 0.16644  C 0.017 0.16644  0.031 0.14779  0.031 0.12516  C 0.031 0.10252  0.017 0.08388  0 0.08388  C -0.017 0.08388  -0.031 0.06524  -0.031 0.04128  C -0.031 0.01864  -0.017 0  0 0  Z" pathEditMode="relative" ptsTypes="">
                                      <p:cBhvr>
                                        <p:cTn id="143" dur="5000" spd="-100000" fill="hold"/>
                                        <p:tgtEl>
                                          <p:spTgt spid="16"/>
                                        </p:tgtEl>
                                        <p:attrNameLst>
                                          <p:attrName>ppt_x</p:attrName>
                                          <p:attrName>ppt_y</p:attrName>
                                        </p:attrNameLst>
                                      </p:cBhvr>
                                    </p:animMotion>
                                  </p:childTnLst>
                                </p:cTn>
                              </p:par>
                              <p:par>
                                <p:cTn id="144" presetID="28" presetClass="path" presetSubtype="0" accel="50000" decel="50000" fill="hold" grpId="2" nodeType="withEffect">
                                  <p:stCondLst>
                                    <p:cond delay="0"/>
                                  </p:stCondLst>
                                  <p:childTnLst>
                                    <p:animMotion origin="layout" path="M 0 0  C 0.017 0  0.031 0.01864  0.031 0.04128  C 0.031 0.06524  0.017 0.08388  0 0.08388  C -0.017 0.08388  -0.031 0.10252  -0.031 0.12516  C -0.031 0.14779  -0.017 0.16644  0 0.16644  C 0.017 0.16644  0.031 0.18508  0.031 0.20771  C 0.031 0.23035  0.017 0.24899  0 0.24899  C -0.017 0.24899  -0.031 0.26763  -0.031 0.2916  C -0.031 0.31423  -0.017 0.33287  0 0.33287  C 0.017 0.33287  0.031 0.31423  0.031 0.2916  C 0.031 0.26763  0.017 0.24899  0 0.24899  C -0.017 0.24899  -0.031 0.23035  -0.031 0.20771  C -0.031 0.18508  -0.017 0.16644  0 0.16644  C 0.017 0.16644  0.031 0.14779  0.031 0.12516  C 0.031 0.10252  0.017 0.08388  0 0.08388  C -0.017 0.08388  -0.031 0.06524  -0.031 0.04128  C -0.031 0.01864  -0.017 0  0 0  Z" pathEditMode="relative" ptsTypes="">
                                      <p:cBhvr>
                                        <p:cTn id="145" dur="5000" fill="hold"/>
                                        <p:tgtEl>
                                          <p:spTgt spid="17"/>
                                        </p:tgtEl>
                                        <p:attrNameLst>
                                          <p:attrName>ppt_x</p:attrName>
                                          <p:attrName>ppt_y</p:attrName>
                                        </p:attrNameLst>
                                      </p:cBhvr>
                                    </p:animMotion>
                                  </p:childTnLst>
                                </p:cTn>
                              </p:par>
                              <p:par>
                                <p:cTn id="146" presetID="28" presetClass="path" presetSubtype="0" accel="50000" decel="50000" fill="hold" grpId="2" nodeType="withEffect">
                                  <p:stCondLst>
                                    <p:cond delay="0"/>
                                  </p:stCondLst>
                                  <p:childTnLst>
                                    <p:animMotion origin="layout" path="M 0 0  C 0.017 0  0.031 0.01864  0.031 0.04128  C 0.031 0.06524  0.017 0.08388  0 0.08388  C -0.017 0.08388  -0.031 0.10252  -0.031 0.12516  C -0.031 0.14779  -0.017 0.16644  0 0.16644  C 0.017 0.16644  0.031 0.18508  0.031 0.20771  C 0.031 0.23035  0.017 0.24899  0 0.24899  C -0.017 0.24899  -0.031 0.26763  -0.031 0.2916  C -0.031 0.31423  -0.017 0.33287  0 0.33287  C 0.017 0.33287  0.031 0.31423  0.031 0.2916  C 0.031 0.26763  0.017 0.24899  0 0.24899  C -0.017 0.24899  -0.031 0.23035  -0.031 0.20771  C -0.031 0.18508  -0.017 0.16644  0 0.16644  C 0.017 0.16644  0.031 0.14779  0.031 0.12516  C 0.031 0.10252  0.017 0.08388  0 0.08388  C -0.017 0.08388  -0.031 0.06524  -0.031 0.04128  C -0.031 0.01864  -0.017 0  0 0  Z" pathEditMode="relative" ptsTypes="">
                                      <p:cBhvr>
                                        <p:cTn id="147" dur="5000" spd="-100000" fill="hold"/>
                                        <p:tgtEl>
                                          <p:spTgt spid="18"/>
                                        </p:tgtEl>
                                        <p:attrNameLst>
                                          <p:attrName>ppt_x</p:attrName>
                                          <p:attrName>ppt_y</p:attrName>
                                        </p:attrNameLst>
                                      </p:cBhvr>
                                    </p:animMotion>
                                  </p:childTnLst>
                                </p:cTn>
                              </p:par>
                              <p:par>
                                <p:cTn id="148" presetID="28" presetClass="path" presetSubtype="0" accel="50000" decel="50000" fill="hold" grpId="2" nodeType="withEffect">
                                  <p:stCondLst>
                                    <p:cond delay="0"/>
                                  </p:stCondLst>
                                  <p:childTnLst>
                                    <p:animMotion origin="layout" path="M 0 0  C 0.017 0  0.031 0.01864  0.031 0.04128  C 0.031 0.06524  0.017 0.08388  0 0.08388  C -0.017 0.08388  -0.031 0.10252  -0.031 0.12516  C -0.031 0.14779  -0.017 0.16644  0 0.16644  C 0.017 0.16644  0.031 0.18508  0.031 0.20771  C 0.031 0.23035  0.017 0.24899  0 0.24899  C -0.017 0.24899  -0.031 0.26763  -0.031 0.2916  C -0.031 0.31423  -0.017 0.33287  0 0.33287  C 0.017 0.33287  0.031 0.31423  0.031 0.2916  C 0.031 0.26763  0.017 0.24899  0 0.24899  C -0.017 0.24899  -0.031 0.23035  -0.031 0.20771  C -0.031 0.18508  -0.017 0.16644  0 0.16644  C 0.017 0.16644  0.031 0.14779  0.031 0.12516  C 0.031 0.10252  0.017 0.08388  0 0.08388  C -0.017 0.08388  -0.031 0.06524  -0.031 0.04128  C -0.031 0.01864  -0.017 0  0 0  Z" pathEditMode="relative" ptsTypes="">
                                      <p:cBhvr>
                                        <p:cTn id="149" dur="5000" fill="hold"/>
                                        <p:tgtEl>
                                          <p:spTgt spid="4"/>
                                        </p:tgtEl>
                                        <p:attrNameLst>
                                          <p:attrName>ppt_x</p:attrName>
                                          <p:attrName>ppt_y</p:attrName>
                                        </p:attrNameLst>
                                      </p:cBhvr>
                                    </p:animMotion>
                                  </p:childTnLst>
                                </p:cTn>
                              </p:par>
                              <p:par>
                                <p:cTn id="150" presetID="28" presetClass="path" presetSubtype="0" accel="50000" decel="50000" fill="hold" grpId="2" nodeType="withEffect">
                                  <p:stCondLst>
                                    <p:cond delay="0"/>
                                  </p:stCondLst>
                                  <p:childTnLst>
                                    <p:animMotion origin="layout" path="M 0 0  C 0.017 0  0.031 0.01864  0.031 0.04128  C 0.031 0.06524  0.017 0.08388  0 0.08388  C -0.017 0.08388  -0.031 0.10252  -0.031 0.12516  C -0.031 0.14779  -0.017 0.16644  0 0.16644  C 0.017 0.16644  0.031 0.18508  0.031 0.20771  C 0.031 0.23035  0.017 0.24899  0 0.24899  C -0.017 0.24899  -0.031 0.26763  -0.031 0.2916  C -0.031 0.31423  -0.017 0.33287  0 0.33287  C 0.017 0.33287  0.031 0.31423  0.031 0.2916  C 0.031 0.26763  0.017 0.24899  0 0.24899  C -0.017 0.24899  -0.031 0.23035  -0.031 0.20771  C -0.031 0.18508  -0.017 0.16644  0 0.16644  C 0.017 0.16644  0.031 0.14779  0.031 0.12516  C 0.031 0.10252  0.017 0.08388  0 0.08388  C -0.017 0.08388  -0.031 0.06524  -0.031 0.04128  C -0.031 0.01864  -0.017 0  0 0  Z" pathEditMode="relative" ptsTypes="">
                                      <p:cBhvr>
                                        <p:cTn id="151" dur="5000" spd="-100000" fill="hold"/>
                                        <p:tgtEl>
                                          <p:spTgt spid="6"/>
                                        </p:tgtEl>
                                        <p:attrNameLst>
                                          <p:attrName>ppt_x</p:attrName>
                                          <p:attrName>ppt_y</p:attrName>
                                        </p:attrNameLst>
                                      </p:cBhvr>
                                    </p:animMotion>
                                  </p:childTnLst>
                                </p:cTn>
                              </p:par>
                              <p:par>
                                <p:cTn id="152" presetID="28" presetClass="path" presetSubtype="0" accel="50000" decel="50000" fill="hold" grpId="2" nodeType="withEffect">
                                  <p:stCondLst>
                                    <p:cond delay="0"/>
                                  </p:stCondLst>
                                  <p:childTnLst>
                                    <p:animMotion origin="layout" path="M 0 0  C 0.017 0  0.031 0.01864  0.031 0.04128  C 0.031 0.06524  0.017 0.08388  0 0.08388  C -0.017 0.08388  -0.031 0.10252  -0.031 0.12516  C -0.031 0.14779  -0.017 0.16644  0 0.16644  C 0.017 0.16644  0.031 0.18508  0.031 0.20771  C 0.031 0.23035  0.017 0.24899  0 0.24899  C -0.017 0.24899  -0.031 0.26763  -0.031 0.2916  C -0.031 0.31423  -0.017 0.33287  0 0.33287  C 0.017 0.33287  0.031 0.31423  0.031 0.2916  C 0.031 0.26763  0.017 0.24899  0 0.24899  C -0.017 0.24899  -0.031 0.23035  -0.031 0.20771  C -0.031 0.18508  -0.017 0.16644  0 0.16644  C 0.017 0.16644  0.031 0.14779  0.031 0.12516  C 0.031 0.10252  0.017 0.08388  0 0.08388  C -0.017 0.08388  -0.031 0.06524  -0.031 0.04128  C -0.031 0.01864  -0.017 0  0 0  Z" pathEditMode="relative" ptsTypes="">
                                      <p:cBhvr>
                                        <p:cTn id="153" dur="5000" fill="hold"/>
                                        <p:tgtEl>
                                          <p:spTgt spid="8"/>
                                        </p:tgtEl>
                                        <p:attrNameLst>
                                          <p:attrName>ppt_x</p:attrName>
                                          <p:attrName>ppt_y</p:attrName>
                                        </p:attrNameLst>
                                      </p:cBhvr>
                                    </p:animMotion>
                                  </p:childTnLst>
                                </p:cTn>
                              </p:par>
                              <p:par>
                                <p:cTn id="154" presetID="28" presetClass="path" presetSubtype="0" accel="50000" decel="50000" fill="hold" grpId="2" nodeType="withEffect">
                                  <p:stCondLst>
                                    <p:cond delay="0"/>
                                  </p:stCondLst>
                                  <p:childTnLst>
                                    <p:animMotion origin="layout" path="M 0 0  C 0.017 0  0.031 0.01864  0.031 0.04128  C 0.031 0.06524  0.017 0.08388  0 0.08388  C -0.017 0.08388  -0.031 0.10252  -0.031 0.12516  C -0.031 0.14779  -0.017 0.16644  0 0.16644  C 0.017 0.16644  0.031 0.18508  0.031 0.20771  C 0.031 0.23035  0.017 0.24899  0 0.24899  C -0.017 0.24899  -0.031 0.26763  -0.031 0.2916  C -0.031 0.31423  -0.017 0.33287  0 0.33287  C 0.017 0.33287  0.031 0.31423  0.031 0.2916  C 0.031 0.26763  0.017 0.24899  0 0.24899  C -0.017 0.24899  -0.031 0.23035  -0.031 0.20771  C -0.031 0.18508  -0.017 0.16644  0 0.16644  C 0.017 0.16644  0.031 0.14779  0.031 0.12516  C 0.031 0.10252  0.017 0.08388  0 0.08388  C -0.017 0.08388  -0.031 0.06524  -0.031 0.04128  C -0.031 0.01864  -0.017 0  0 0  Z" pathEditMode="relative" ptsTypes="">
                                      <p:cBhvr>
                                        <p:cTn id="155" dur="5000" spd="-100000" fill="hold"/>
                                        <p:tgtEl>
                                          <p:spTgt spid="10"/>
                                        </p:tgtEl>
                                        <p:attrNameLst>
                                          <p:attrName>ppt_x</p:attrName>
                                          <p:attrName>ppt_y</p:attrName>
                                        </p:attrNameLst>
                                      </p:cBhvr>
                                    </p:animMotion>
                                  </p:childTnLst>
                                </p:cTn>
                              </p:par>
                              <p:par>
                                <p:cTn id="156" presetID="28" presetClass="path" presetSubtype="0" accel="50000" decel="50000" fill="hold" grpId="2" nodeType="withEffect">
                                  <p:stCondLst>
                                    <p:cond delay="0"/>
                                  </p:stCondLst>
                                  <p:childTnLst>
                                    <p:animMotion origin="layout" path="M 0 0  C 0.017 0  0.031 0.01864  0.031 0.04128  C 0.031 0.06524  0.017 0.08388  0 0.08388  C -0.017 0.08388  -0.031 0.10252  -0.031 0.12516  C -0.031 0.14779  -0.017 0.16644  0 0.16644  C 0.017 0.16644  0.031 0.18508  0.031 0.20771  C 0.031 0.23035  0.017 0.24899  0 0.24899  C -0.017 0.24899  -0.031 0.26763  -0.031 0.2916  C -0.031 0.31423  -0.017 0.33287  0 0.33287  C 0.017 0.33287  0.031 0.31423  0.031 0.2916  C 0.031 0.26763  0.017 0.24899  0 0.24899  C -0.017 0.24899  -0.031 0.23035  -0.031 0.20771  C -0.031 0.18508  -0.017 0.16644  0 0.16644  C 0.017 0.16644  0.031 0.14779  0.031 0.12516  C 0.031 0.10252  0.017 0.08388  0 0.08388  C -0.017 0.08388  -0.031 0.06524  -0.031 0.04128  C -0.031 0.01864  -0.017 0  0 0  Z" pathEditMode="relative" ptsTypes="">
                                      <p:cBhvr>
                                        <p:cTn id="157" dur="5000" fill="hold"/>
                                        <p:tgtEl>
                                          <p:spTgt spid="12"/>
                                        </p:tgtEl>
                                        <p:attrNameLst>
                                          <p:attrName>ppt_x</p:attrName>
                                          <p:attrName>ppt_y</p:attrName>
                                        </p:attrNameLst>
                                      </p:cBhvr>
                                    </p:animMotion>
                                  </p:childTnLst>
                                </p:cTn>
                              </p:par>
                              <p:par>
                                <p:cTn id="158" presetID="28" presetClass="path" presetSubtype="0" accel="50000" decel="50000" fill="hold" grpId="2" nodeType="withEffect">
                                  <p:stCondLst>
                                    <p:cond delay="0"/>
                                  </p:stCondLst>
                                  <p:childTnLst>
                                    <p:animMotion origin="layout" path="M 0 0  C 0.017 0  0.031 0.01864  0.031 0.04128  C 0.031 0.06524  0.017 0.08388  0 0.08388  C -0.017 0.08388  -0.031 0.10252  -0.031 0.12516  C -0.031 0.14779  -0.017 0.16644  0 0.16644  C 0.017 0.16644  0.031 0.18508  0.031 0.20771  C 0.031 0.23035  0.017 0.24899  0 0.24899  C -0.017 0.24899  -0.031 0.26763  -0.031 0.2916  C -0.031 0.31423  -0.017 0.33287  0 0.33287  C 0.017 0.33287  0.031 0.31423  0.031 0.2916  C 0.031 0.26763  0.017 0.24899  0 0.24899  C -0.017 0.24899  -0.031 0.23035  -0.031 0.20771  C -0.031 0.18508  -0.017 0.16644  0 0.16644  C 0.017 0.16644  0.031 0.14779  0.031 0.12516  C 0.031 0.10252  0.017 0.08388  0 0.08388  C -0.017 0.08388  -0.031 0.06524  -0.031 0.04128  C -0.031 0.01864  -0.017 0  0 0  Z" pathEditMode="relative" ptsTypes="">
                                      <p:cBhvr>
                                        <p:cTn id="159" dur="5000" spd="-100000" fill="hold"/>
                                        <p:tgtEl>
                                          <p:spTgt spid="19"/>
                                        </p:tgtEl>
                                        <p:attrNameLst>
                                          <p:attrName>ppt_x</p:attrName>
                                          <p:attrName>ppt_y</p:attrName>
                                        </p:attrNameLst>
                                      </p:cBhvr>
                                    </p:animMotion>
                                  </p:childTnLst>
                                </p:cTn>
                              </p:par>
                              <p:par>
                                <p:cTn id="160" presetID="28" presetClass="path" presetSubtype="0" accel="50000" decel="50000" fill="hold" grpId="2" nodeType="withEffect">
                                  <p:stCondLst>
                                    <p:cond delay="0"/>
                                  </p:stCondLst>
                                  <p:childTnLst>
                                    <p:animMotion origin="layout" path="M 0 0  C 0.017 0  0.031 0.01864  0.031 0.04128  C 0.031 0.06524  0.017 0.08388  0 0.08388  C -0.017 0.08388  -0.031 0.10252  -0.031 0.12516  C -0.031 0.14779  -0.017 0.16644  0 0.16644  C 0.017 0.16644  0.031 0.18508  0.031 0.20771  C 0.031 0.23035  0.017 0.24899  0 0.24899  C -0.017 0.24899  -0.031 0.26763  -0.031 0.2916  C -0.031 0.31423  -0.017 0.33287  0 0.33287  C 0.017 0.33287  0.031 0.31423  0.031 0.2916  C 0.031 0.26763  0.017 0.24899  0 0.24899  C -0.017 0.24899  -0.031 0.23035  -0.031 0.20771  C -0.031 0.18508  -0.017 0.16644  0 0.16644  C 0.017 0.16644  0.031 0.14779  0.031 0.12516  C 0.031 0.10252  0.017 0.08388  0 0.08388  C -0.017 0.08388  -0.031 0.06524  -0.031 0.04128  C -0.031 0.01864  -0.017 0  0 0  Z" pathEditMode="relative" ptsTypes="">
                                      <p:cBhvr>
                                        <p:cTn id="161" dur="5000" fill="hold"/>
                                        <p:tgtEl>
                                          <p:spTgt spid="20"/>
                                        </p:tgtEl>
                                        <p:attrNameLst>
                                          <p:attrName>ppt_x</p:attrName>
                                          <p:attrName>ppt_y</p:attrName>
                                        </p:attrNameLst>
                                      </p:cBhvr>
                                    </p:animMotion>
                                  </p:childTnLst>
                                </p:cTn>
                              </p:par>
                              <p:par>
                                <p:cTn id="162" presetID="28" presetClass="path" presetSubtype="0" accel="50000" decel="50000" fill="hold" grpId="2" nodeType="withEffect">
                                  <p:stCondLst>
                                    <p:cond delay="0"/>
                                  </p:stCondLst>
                                  <p:childTnLst>
                                    <p:animMotion origin="layout" path="M 0 0  C 0.017 0  0.031 0.01864  0.031 0.04128  C 0.031 0.06524  0.017 0.08388  0 0.08388  C -0.017 0.08388  -0.031 0.10252  -0.031 0.12516  C -0.031 0.14779  -0.017 0.16644  0 0.16644  C 0.017 0.16644  0.031 0.18508  0.031 0.20771  C 0.031 0.23035  0.017 0.24899  0 0.24899  C -0.017 0.24899  -0.031 0.26763  -0.031 0.2916  C -0.031 0.31423  -0.017 0.33287  0 0.33287  C 0.017 0.33287  0.031 0.31423  0.031 0.2916  C 0.031 0.26763  0.017 0.24899  0 0.24899  C -0.017 0.24899  -0.031 0.23035  -0.031 0.20771  C -0.031 0.18508  -0.017 0.16644  0 0.16644  C 0.017 0.16644  0.031 0.14779  0.031 0.12516  C 0.031 0.10252  0.017 0.08388  0 0.08388  C -0.017 0.08388  -0.031 0.06524  -0.031 0.04128  C -0.031 0.01864  -0.017 0  0 0  Z" pathEditMode="relative" ptsTypes="">
                                      <p:cBhvr>
                                        <p:cTn id="163" dur="5000" spd="-100000" fill="hold"/>
                                        <p:tgtEl>
                                          <p:spTgt spid="21"/>
                                        </p:tgtEl>
                                        <p:attrNameLst>
                                          <p:attrName>ppt_x</p:attrName>
                                          <p:attrName>ppt_y</p:attrName>
                                        </p:attrNameLst>
                                      </p:cBhvr>
                                    </p:animMotion>
                                  </p:childTnLst>
                                </p:cTn>
                              </p:par>
                              <p:par>
                                <p:cTn id="164" presetID="28" presetClass="path" presetSubtype="0" accel="50000" decel="50000" fill="hold" grpId="2" nodeType="withEffect">
                                  <p:stCondLst>
                                    <p:cond delay="0"/>
                                  </p:stCondLst>
                                  <p:childTnLst>
                                    <p:animMotion origin="layout" path="M 0 0  C 0.017 0  0.031 0.01864  0.031 0.04128  C 0.031 0.06524  0.017 0.08388  0 0.08388  C -0.017 0.08388  -0.031 0.10252  -0.031 0.12516  C -0.031 0.14779  -0.017 0.16644  0 0.16644  C 0.017 0.16644  0.031 0.18508  0.031 0.20771  C 0.031 0.23035  0.017 0.24899  0 0.24899  C -0.017 0.24899  -0.031 0.26763  -0.031 0.2916  C -0.031 0.31423  -0.017 0.33287  0 0.33287  C 0.017 0.33287  0.031 0.31423  0.031 0.2916  C 0.031 0.26763  0.017 0.24899  0 0.24899  C -0.017 0.24899  -0.031 0.23035  -0.031 0.20771  C -0.031 0.18508  -0.017 0.16644  0 0.16644  C 0.017 0.16644  0.031 0.14779  0.031 0.12516  C 0.031 0.10252  0.017 0.08388  0 0.08388  C -0.017 0.08388  -0.031 0.06524  -0.031 0.04128  C -0.031 0.01864  -0.017 0  0 0  Z" pathEditMode="relative" ptsTypes="">
                                      <p:cBhvr>
                                        <p:cTn id="165" dur="5000" fill="hold"/>
                                        <p:tgtEl>
                                          <p:spTgt spid="22"/>
                                        </p:tgtEl>
                                        <p:attrNameLst>
                                          <p:attrName>ppt_x</p:attrName>
                                          <p:attrName>ppt_y</p:attrName>
                                        </p:attrNameLst>
                                      </p:cBhvr>
                                    </p:animMotion>
                                  </p:childTnLst>
                                </p:cTn>
                              </p:par>
                              <p:par>
                                <p:cTn id="166" presetID="28" presetClass="path" presetSubtype="0" accel="50000" decel="50000" fill="hold" grpId="2" nodeType="withEffect">
                                  <p:stCondLst>
                                    <p:cond delay="0"/>
                                  </p:stCondLst>
                                  <p:childTnLst>
                                    <p:animMotion origin="layout" path="M 0 0  C 0.017 0  0.031 0.01864  0.031 0.04128  C 0.031 0.06524  0.017 0.08388  0 0.08388  C -0.017 0.08388  -0.031 0.10252  -0.031 0.12516  C -0.031 0.14779  -0.017 0.16644  0 0.16644  C 0.017 0.16644  0.031 0.18508  0.031 0.20771  C 0.031 0.23035  0.017 0.24899  0 0.24899  C -0.017 0.24899  -0.031 0.26763  -0.031 0.2916  C -0.031 0.31423  -0.017 0.33287  0 0.33287  C 0.017 0.33287  0.031 0.31423  0.031 0.2916  C 0.031 0.26763  0.017 0.24899  0 0.24899  C -0.017 0.24899  -0.031 0.23035  -0.031 0.20771  C -0.031 0.18508  -0.017 0.16644  0 0.16644  C 0.017 0.16644  0.031 0.14779  0.031 0.12516  C 0.031 0.10252  0.017 0.08388  0 0.08388  C -0.017 0.08388  -0.031 0.06524  -0.031 0.04128  C -0.031 0.01864  -0.017 0  0 0  Z" pathEditMode="relative" ptsTypes="">
                                      <p:cBhvr>
                                        <p:cTn id="167" dur="5000" spd="-100000" fill="hold"/>
                                        <p:tgtEl>
                                          <p:spTgt spid="23"/>
                                        </p:tgtEl>
                                        <p:attrNameLst>
                                          <p:attrName>ppt_x</p:attrName>
                                          <p:attrName>ppt_y</p:attrName>
                                        </p:attrNameLst>
                                      </p:cBhvr>
                                    </p:animMotion>
                                  </p:childTnLst>
                                </p:cTn>
                              </p:par>
                            </p:childTnLst>
                          </p:cTn>
                        </p:par>
                        <p:par>
                          <p:cTn id="168" fill="hold">
                            <p:stCondLst>
                              <p:cond delay="5000"/>
                            </p:stCondLst>
                            <p:childTnLst>
                              <p:par>
                                <p:cTn id="169" presetID="2" presetClass="exit" presetSubtype="2" fill="hold" grpId="3" nodeType="afterEffect">
                                  <p:stCondLst>
                                    <p:cond delay="0"/>
                                  </p:stCondLst>
                                  <p:childTnLst>
                                    <p:anim calcmode="lin" valueType="num">
                                      <p:cBhvr additive="base">
                                        <p:cTn id="170" dur="5000"/>
                                        <p:tgtEl>
                                          <p:spTgt spid="5"/>
                                        </p:tgtEl>
                                        <p:attrNameLst>
                                          <p:attrName>ppt_x</p:attrName>
                                        </p:attrNameLst>
                                      </p:cBhvr>
                                      <p:tavLst>
                                        <p:tav tm="0">
                                          <p:val>
                                            <p:strVal val="ppt_x"/>
                                          </p:val>
                                        </p:tav>
                                        <p:tav tm="100000">
                                          <p:val>
                                            <p:strVal val="1+ppt_w/2"/>
                                          </p:val>
                                        </p:tav>
                                      </p:tavLst>
                                    </p:anim>
                                    <p:anim calcmode="lin" valueType="num">
                                      <p:cBhvr additive="base">
                                        <p:cTn id="171" dur="5000"/>
                                        <p:tgtEl>
                                          <p:spTgt spid="5"/>
                                        </p:tgtEl>
                                        <p:attrNameLst>
                                          <p:attrName>ppt_y</p:attrName>
                                        </p:attrNameLst>
                                      </p:cBhvr>
                                      <p:tavLst>
                                        <p:tav tm="0">
                                          <p:val>
                                            <p:strVal val="ppt_y"/>
                                          </p:val>
                                        </p:tav>
                                        <p:tav tm="100000">
                                          <p:val>
                                            <p:strVal val="ppt_y"/>
                                          </p:val>
                                        </p:tav>
                                      </p:tavLst>
                                    </p:anim>
                                    <p:set>
                                      <p:cBhvr>
                                        <p:cTn id="172" dur="1" fill="hold">
                                          <p:stCondLst>
                                            <p:cond delay="4999"/>
                                          </p:stCondLst>
                                        </p:cTn>
                                        <p:tgtEl>
                                          <p:spTgt spid="5"/>
                                        </p:tgtEl>
                                        <p:attrNameLst>
                                          <p:attrName>style.visibility</p:attrName>
                                        </p:attrNameLst>
                                      </p:cBhvr>
                                      <p:to>
                                        <p:strVal val="hidden"/>
                                      </p:to>
                                    </p:set>
                                  </p:childTnLst>
                                </p:cTn>
                              </p:par>
                              <p:par>
                                <p:cTn id="173" presetID="2" presetClass="exit" presetSubtype="2" fill="hold" grpId="3" nodeType="withEffect">
                                  <p:stCondLst>
                                    <p:cond delay="0"/>
                                  </p:stCondLst>
                                  <p:childTnLst>
                                    <p:anim calcmode="lin" valueType="num">
                                      <p:cBhvr additive="base">
                                        <p:cTn id="174" dur="5000"/>
                                        <p:tgtEl>
                                          <p:spTgt spid="7"/>
                                        </p:tgtEl>
                                        <p:attrNameLst>
                                          <p:attrName>ppt_x</p:attrName>
                                        </p:attrNameLst>
                                      </p:cBhvr>
                                      <p:tavLst>
                                        <p:tav tm="0">
                                          <p:val>
                                            <p:strVal val="ppt_x"/>
                                          </p:val>
                                        </p:tav>
                                        <p:tav tm="100000">
                                          <p:val>
                                            <p:strVal val="1+ppt_w/2"/>
                                          </p:val>
                                        </p:tav>
                                      </p:tavLst>
                                    </p:anim>
                                    <p:anim calcmode="lin" valueType="num">
                                      <p:cBhvr additive="base">
                                        <p:cTn id="175" dur="5000"/>
                                        <p:tgtEl>
                                          <p:spTgt spid="7"/>
                                        </p:tgtEl>
                                        <p:attrNameLst>
                                          <p:attrName>ppt_y</p:attrName>
                                        </p:attrNameLst>
                                      </p:cBhvr>
                                      <p:tavLst>
                                        <p:tav tm="0">
                                          <p:val>
                                            <p:strVal val="ppt_y"/>
                                          </p:val>
                                        </p:tav>
                                        <p:tav tm="100000">
                                          <p:val>
                                            <p:strVal val="ppt_y"/>
                                          </p:val>
                                        </p:tav>
                                      </p:tavLst>
                                    </p:anim>
                                    <p:set>
                                      <p:cBhvr>
                                        <p:cTn id="176" dur="1" fill="hold">
                                          <p:stCondLst>
                                            <p:cond delay="4999"/>
                                          </p:stCondLst>
                                        </p:cTn>
                                        <p:tgtEl>
                                          <p:spTgt spid="7"/>
                                        </p:tgtEl>
                                        <p:attrNameLst>
                                          <p:attrName>style.visibility</p:attrName>
                                        </p:attrNameLst>
                                      </p:cBhvr>
                                      <p:to>
                                        <p:strVal val="hidden"/>
                                      </p:to>
                                    </p:set>
                                  </p:childTnLst>
                                </p:cTn>
                              </p:par>
                              <p:par>
                                <p:cTn id="177" presetID="2" presetClass="exit" presetSubtype="2" fill="hold" grpId="3" nodeType="withEffect">
                                  <p:stCondLst>
                                    <p:cond delay="0"/>
                                  </p:stCondLst>
                                  <p:childTnLst>
                                    <p:anim calcmode="lin" valueType="num">
                                      <p:cBhvr additive="base">
                                        <p:cTn id="178" dur="5000"/>
                                        <p:tgtEl>
                                          <p:spTgt spid="9"/>
                                        </p:tgtEl>
                                        <p:attrNameLst>
                                          <p:attrName>ppt_x</p:attrName>
                                        </p:attrNameLst>
                                      </p:cBhvr>
                                      <p:tavLst>
                                        <p:tav tm="0">
                                          <p:val>
                                            <p:strVal val="ppt_x"/>
                                          </p:val>
                                        </p:tav>
                                        <p:tav tm="100000">
                                          <p:val>
                                            <p:strVal val="1+ppt_w/2"/>
                                          </p:val>
                                        </p:tav>
                                      </p:tavLst>
                                    </p:anim>
                                    <p:anim calcmode="lin" valueType="num">
                                      <p:cBhvr additive="base">
                                        <p:cTn id="179" dur="5000"/>
                                        <p:tgtEl>
                                          <p:spTgt spid="9"/>
                                        </p:tgtEl>
                                        <p:attrNameLst>
                                          <p:attrName>ppt_y</p:attrName>
                                        </p:attrNameLst>
                                      </p:cBhvr>
                                      <p:tavLst>
                                        <p:tav tm="0">
                                          <p:val>
                                            <p:strVal val="ppt_y"/>
                                          </p:val>
                                        </p:tav>
                                        <p:tav tm="100000">
                                          <p:val>
                                            <p:strVal val="ppt_y"/>
                                          </p:val>
                                        </p:tav>
                                      </p:tavLst>
                                    </p:anim>
                                    <p:set>
                                      <p:cBhvr>
                                        <p:cTn id="180" dur="1" fill="hold">
                                          <p:stCondLst>
                                            <p:cond delay="4999"/>
                                          </p:stCondLst>
                                        </p:cTn>
                                        <p:tgtEl>
                                          <p:spTgt spid="9"/>
                                        </p:tgtEl>
                                        <p:attrNameLst>
                                          <p:attrName>style.visibility</p:attrName>
                                        </p:attrNameLst>
                                      </p:cBhvr>
                                      <p:to>
                                        <p:strVal val="hidden"/>
                                      </p:to>
                                    </p:set>
                                  </p:childTnLst>
                                </p:cTn>
                              </p:par>
                              <p:par>
                                <p:cTn id="181" presetID="2" presetClass="exit" presetSubtype="2" fill="hold" grpId="3" nodeType="withEffect">
                                  <p:stCondLst>
                                    <p:cond delay="0"/>
                                  </p:stCondLst>
                                  <p:childTnLst>
                                    <p:anim calcmode="lin" valueType="num">
                                      <p:cBhvr additive="base">
                                        <p:cTn id="182" dur="5000"/>
                                        <p:tgtEl>
                                          <p:spTgt spid="11"/>
                                        </p:tgtEl>
                                        <p:attrNameLst>
                                          <p:attrName>ppt_x</p:attrName>
                                        </p:attrNameLst>
                                      </p:cBhvr>
                                      <p:tavLst>
                                        <p:tav tm="0">
                                          <p:val>
                                            <p:strVal val="ppt_x"/>
                                          </p:val>
                                        </p:tav>
                                        <p:tav tm="100000">
                                          <p:val>
                                            <p:strVal val="1+ppt_w/2"/>
                                          </p:val>
                                        </p:tav>
                                      </p:tavLst>
                                    </p:anim>
                                    <p:anim calcmode="lin" valueType="num">
                                      <p:cBhvr additive="base">
                                        <p:cTn id="183" dur="5000"/>
                                        <p:tgtEl>
                                          <p:spTgt spid="11"/>
                                        </p:tgtEl>
                                        <p:attrNameLst>
                                          <p:attrName>ppt_y</p:attrName>
                                        </p:attrNameLst>
                                      </p:cBhvr>
                                      <p:tavLst>
                                        <p:tav tm="0">
                                          <p:val>
                                            <p:strVal val="ppt_y"/>
                                          </p:val>
                                        </p:tav>
                                        <p:tav tm="100000">
                                          <p:val>
                                            <p:strVal val="ppt_y"/>
                                          </p:val>
                                        </p:tav>
                                      </p:tavLst>
                                    </p:anim>
                                    <p:set>
                                      <p:cBhvr>
                                        <p:cTn id="184" dur="1" fill="hold">
                                          <p:stCondLst>
                                            <p:cond delay="4999"/>
                                          </p:stCondLst>
                                        </p:cTn>
                                        <p:tgtEl>
                                          <p:spTgt spid="11"/>
                                        </p:tgtEl>
                                        <p:attrNameLst>
                                          <p:attrName>style.visibility</p:attrName>
                                        </p:attrNameLst>
                                      </p:cBhvr>
                                      <p:to>
                                        <p:strVal val="hidden"/>
                                      </p:to>
                                    </p:set>
                                  </p:childTnLst>
                                </p:cTn>
                              </p:par>
                              <p:par>
                                <p:cTn id="185" presetID="2" presetClass="exit" presetSubtype="2" fill="hold" grpId="3" nodeType="withEffect">
                                  <p:stCondLst>
                                    <p:cond delay="0"/>
                                  </p:stCondLst>
                                  <p:childTnLst>
                                    <p:anim calcmode="lin" valueType="num">
                                      <p:cBhvr additive="base">
                                        <p:cTn id="186" dur="5000"/>
                                        <p:tgtEl>
                                          <p:spTgt spid="13"/>
                                        </p:tgtEl>
                                        <p:attrNameLst>
                                          <p:attrName>ppt_x</p:attrName>
                                        </p:attrNameLst>
                                      </p:cBhvr>
                                      <p:tavLst>
                                        <p:tav tm="0">
                                          <p:val>
                                            <p:strVal val="ppt_x"/>
                                          </p:val>
                                        </p:tav>
                                        <p:tav tm="100000">
                                          <p:val>
                                            <p:strVal val="1+ppt_w/2"/>
                                          </p:val>
                                        </p:tav>
                                      </p:tavLst>
                                    </p:anim>
                                    <p:anim calcmode="lin" valueType="num">
                                      <p:cBhvr additive="base">
                                        <p:cTn id="187" dur="5000"/>
                                        <p:tgtEl>
                                          <p:spTgt spid="13"/>
                                        </p:tgtEl>
                                        <p:attrNameLst>
                                          <p:attrName>ppt_y</p:attrName>
                                        </p:attrNameLst>
                                      </p:cBhvr>
                                      <p:tavLst>
                                        <p:tav tm="0">
                                          <p:val>
                                            <p:strVal val="ppt_y"/>
                                          </p:val>
                                        </p:tav>
                                        <p:tav tm="100000">
                                          <p:val>
                                            <p:strVal val="ppt_y"/>
                                          </p:val>
                                        </p:tav>
                                      </p:tavLst>
                                    </p:anim>
                                    <p:set>
                                      <p:cBhvr>
                                        <p:cTn id="188" dur="1" fill="hold">
                                          <p:stCondLst>
                                            <p:cond delay="4999"/>
                                          </p:stCondLst>
                                        </p:cTn>
                                        <p:tgtEl>
                                          <p:spTgt spid="13"/>
                                        </p:tgtEl>
                                        <p:attrNameLst>
                                          <p:attrName>style.visibility</p:attrName>
                                        </p:attrNameLst>
                                      </p:cBhvr>
                                      <p:to>
                                        <p:strVal val="hidden"/>
                                      </p:to>
                                    </p:set>
                                  </p:childTnLst>
                                </p:cTn>
                              </p:par>
                              <p:par>
                                <p:cTn id="189" presetID="2" presetClass="exit" presetSubtype="2" fill="hold" grpId="3" nodeType="withEffect">
                                  <p:stCondLst>
                                    <p:cond delay="0"/>
                                  </p:stCondLst>
                                  <p:childTnLst>
                                    <p:anim calcmode="lin" valueType="num">
                                      <p:cBhvr additive="base">
                                        <p:cTn id="190" dur="5000"/>
                                        <p:tgtEl>
                                          <p:spTgt spid="14"/>
                                        </p:tgtEl>
                                        <p:attrNameLst>
                                          <p:attrName>ppt_x</p:attrName>
                                        </p:attrNameLst>
                                      </p:cBhvr>
                                      <p:tavLst>
                                        <p:tav tm="0">
                                          <p:val>
                                            <p:strVal val="ppt_x"/>
                                          </p:val>
                                        </p:tav>
                                        <p:tav tm="100000">
                                          <p:val>
                                            <p:strVal val="1+ppt_w/2"/>
                                          </p:val>
                                        </p:tav>
                                      </p:tavLst>
                                    </p:anim>
                                    <p:anim calcmode="lin" valueType="num">
                                      <p:cBhvr additive="base">
                                        <p:cTn id="191" dur="5000"/>
                                        <p:tgtEl>
                                          <p:spTgt spid="14"/>
                                        </p:tgtEl>
                                        <p:attrNameLst>
                                          <p:attrName>ppt_y</p:attrName>
                                        </p:attrNameLst>
                                      </p:cBhvr>
                                      <p:tavLst>
                                        <p:tav tm="0">
                                          <p:val>
                                            <p:strVal val="ppt_y"/>
                                          </p:val>
                                        </p:tav>
                                        <p:tav tm="100000">
                                          <p:val>
                                            <p:strVal val="ppt_y"/>
                                          </p:val>
                                        </p:tav>
                                      </p:tavLst>
                                    </p:anim>
                                    <p:set>
                                      <p:cBhvr>
                                        <p:cTn id="192" dur="1" fill="hold">
                                          <p:stCondLst>
                                            <p:cond delay="4999"/>
                                          </p:stCondLst>
                                        </p:cTn>
                                        <p:tgtEl>
                                          <p:spTgt spid="14"/>
                                        </p:tgtEl>
                                        <p:attrNameLst>
                                          <p:attrName>style.visibility</p:attrName>
                                        </p:attrNameLst>
                                      </p:cBhvr>
                                      <p:to>
                                        <p:strVal val="hidden"/>
                                      </p:to>
                                    </p:set>
                                  </p:childTnLst>
                                </p:cTn>
                              </p:par>
                              <p:par>
                                <p:cTn id="193" presetID="2" presetClass="exit" presetSubtype="2" fill="hold" grpId="3" nodeType="withEffect">
                                  <p:stCondLst>
                                    <p:cond delay="0"/>
                                  </p:stCondLst>
                                  <p:childTnLst>
                                    <p:anim calcmode="lin" valueType="num">
                                      <p:cBhvr additive="base">
                                        <p:cTn id="194" dur="5000"/>
                                        <p:tgtEl>
                                          <p:spTgt spid="15"/>
                                        </p:tgtEl>
                                        <p:attrNameLst>
                                          <p:attrName>ppt_x</p:attrName>
                                        </p:attrNameLst>
                                      </p:cBhvr>
                                      <p:tavLst>
                                        <p:tav tm="0">
                                          <p:val>
                                            <p:strVal val="ppt_x"/>
                                          </p:val>
                                        </p:tav>
                                        <p:tav tm="100000">
                                          <p:val>
                                            <p:strVal val="1+ppt_w/2"/>
                                          </p:val>
                                        </p:tav>
                                      </p:tavLst>
                                    </p:anim>
                                    <p:anim calcmode="lin" valueType="num">
                                      <p:cBhvr additive="base">
                                        <p:cTn id="195" dur="5000"/>
                                        <p:tgtEl>
                                          <p:spTgt spid="15"/>
                                        </p:tgtEl>
                                        <p:attrNameLst>
                                          <p:attrName>ppt_y</p:attrName>
                                        </p:attrNameLst>
                                      </p:cBhvr>
                                      <p:tavLst>
                                        <p:tav tm="0">
                                          <p:val>
                                            <p:strVal val="ppt_y"/>
                                          </p:val>
                                        </p:tav>
                                        <p:tav tm="100000">
                                          <p:val>
                                            <p:strVal val="ppt_y"/>
                                          </p:val>
                                        </p:tav>
                                      </p:tavLst>
                                    </p:anim>
                                    <p:set>
                                      <p:cBhvr>
                                        <p:cTn id="196" dur="1" fill="hold">
                                          <p:stCondLst>
                                            <p:cond delay="4999"/>
                                          </p:stCondLst>
                                        </p:cTn>
                                        <p:tgtEl>
                                          <p:spTgt spid="15"/>
                                        </p:tgtEl>
                                        <p:attrNameLst>
                                          <p:attrName>style.visibility</p:attrName>
                                        </p:attrNameLst>
                                      </p:cBhvr>
                                      <p:to>
                                        <p:strVal val="hidden"/>
                                      </p:to>
                                    </p:set>
                                  </p:childTnLst>
                                </p:cTn>
                              </p:par>
                              <p:par>
                                <p:cTn id="197" presetID="2" presetClass="exit" presetSubtype="2" fill="hold" grpId="3" nodeType="withEffect">
                                  <p:stCondLst>
                                    <p:cond delay="0"/>
                                  </p:stCondLst>
                                  <p:childTnLst>
                                    <p:anim calcmode="lin" valueType="num">
                                      <p:cBhvr additive="base">
                                        <p:cTn id="198" dur="5000"/>
                                        <p:tgtEl>
                                          <p:spTgt spid="16"/>
                                        </p:tgtEl>
                                        <p:attrNameLst>
                                          <p:attrName>ppt_x</p:attrName>
                                        </p:attrNameLst>
                                      </p:cBhvr>
                                      <p:tavLst>
                                        <p:tav tm="0">
                                          <p:val>
                                            <p:strVal val="ppt_x"/>
                                          </p:val>
                                        </p:tav>
                                        <p:tav tm="100000">
                                          <p:val>
                                            <p:strVal val="1+ppt_w/2"/>
                                          </p:val>
                                        </p:tav>
                                      </p:tavLst>
                                    </p:anim>
                                    <p:anim calcmode="lin" valueType="num">
                                      <p:cBhvr additive="base">
                                        <p:cTn id="199" dur="5000"/>
                                        <p:tgtEl>
                                          <p:spTgt spid="16"/>
                                        </p:tgtEl>
                                        <p:attrNameLst>
                                          <p:attrName>ppt_y</p:attrName>
                                        </p:attrNameLst>
                                      </p:cBhvr>
                                      <p:tavLst>
                                        <p:tav tm="0">
                                          <p:val>
                                            <p:strVal val="ppt_y"/>
                                          </p:val>
                                        </p:tav>
                                        <p:tav tm="100000">
                                          <p:val>
                                            <p:strVal val="ppt_y"/>
                                          </p:val>
                                        </p:tav>
                                      </p:tavLst>
                                    </p:anim>
                                    <p:set>
                                      <p:cBhvr>
                                        <p:cTn id="200" dur="1" fill="hold">
                                          <p:stCondLst>
                                            <p:cond delay="4999"/>
                                          </p:stCondLst>
                                        </p:cTn>
                                        <p:tgtEl>
                                          <p:spTgt spid="16"/>
                                        </p:tgtEl>
                                        <p:attrNameLst>
                                          <p:attrName>style.visibility</p:attrName>
                                        </p:attrNameLst>
                                      </p:cBhvr>
                                      <p:to>
                                        <p:strVal val="hidden"/>
                                      </p:to>
                                    </p:set>
                                  </p:childTnLst>
                                </p:cTn>
                              </p:par>
                              <p:par>
                                <p:cTn id="201" presetID="2" presetClass="exit" presetSubtype="2" fill="hold" grpId="3" nodeType="withEffect">
                                  <p:stCondLst>
                                    <p:cond delay="0"/>
                                  </p:stCondLst>
                                  <p:childTnLst>
                                    <p:anim calcmode="lin" valueType="num">
                                      <p:cBhvr additive="base">
                                        <p:cTn id="202" dur="5000"/>
                                        <p:tgtEl>
                                          <p:spTgt spid="17"/>
                                        </p:tgtEl>
                                        <p:attrNameLst>
                                          <p:attrName>ppt_x</p:attrName>
                                        </p:attrNameLst>
                                      </p:cBhvr>
                                      <p:tavLst>
                                        <p:tav tm="0">
                                          <p:val>
                                            <p:strVal val="ppt_x"/>
                                          </p:val>
                                        </p:tav>
                                        <p:tav tm="100000">
                                          <p:val>
                                            <p:strVal val="1+ppt_w/2"/>
                                          </p:val>
                                        </p:tav>
                                      </p:tavLst>
                                    </p:anim>
                                    <p:anim calcmode="lin" valueType="num">
                                      <p:cBhvr additive="base">
                                        <p:cTn id="203" dur="5000"/>
                                        <p:tgtEl>
                                          <p:spTgt spid="17"/>
                                        </p:tgtEl>
                                        <p:attrNameLst>
                                          <p:attrName>ppt_y</p:attrName>
                                        </p:attrNameLst>
                                      </p:cBhvr>
                                      <p:tavLst>
                                        <p:tav tm="0">
                                          <p:val>
                                            <p:strVal val="ppt_y"/>
                                          </p:val>
                                        </p:tav>
                                        <p:tav tm="100000">
                                          <p:val>
                                            <p:strVal val="ppt_y"/>
                                          </p:val>
                                        </p:tav>
                                      </p:tavLst>
                                    </p:anim>
                                    <p:set>
                                      <p:cBhvr>
                                        <p:cTn id="204" dur="1" fill="hold">
                                          <p:stCondLst>
                                            <p:cond delay="4999"/>
                                          </p:stCondLst>
                                        </p:cTn>
                                        <p:tgtEl>
                                          <p:spTgt spid="17"/>
                                        </p:tgtEl>
                                        <p:attrNameLst>
                                          <p:attrName>style.visibility</p:attrName>
                                        </p:attrNameLst>
                                      </p:cBhvr>
                                      <p:to>
                                        <p:strVal val="hidden"/>
                                      </p:to>
                                    </p:set>
                                  </p:childTnLst>
                                </p:cTn>
                              </p:par>
                              <p:par>
                                <p:cTn id="205" presetID="2" presetClass="exit" presetSubtype="2" fill="hold" grpId="3" nodeType="withEffect">
                                  <p:stCondLst>
                                    <p:cond delay="0"/>
                                  </p:stCondLst>
                                  <p:childTnLst>
                                    <p:anim calcmode="lin" valueType="num">
                                      <p:cBhvr additive="base">
                                        <p:cTn id="206" dur="5000"/>
                                        <p:tgtEl>
                                          <p:spTgt spid="18"/>
                                        </p:tgtEl>
                                        <p:attrNameLst>
                                          <p:attrName>ppt_x</p:attrName>
                                        </p:attrNameLst>
                                      </p:cBhvr>
                                      <p:tavLst>
                                        <p:tav tm="0">
                                          <p:val>
                                            <p:strVal val="ppt_x"/>
                                          </p:val>
                                        </p:tav>
                                        <p:tav tm="100000">
                                          <p:val>
                                            <p:strVal val="1+ppt_w/2"/>
                                          </p:val>
                                        </p:tav>
                                      </p:tavLst>
                                    </p:anim>
                                    <p:anim calcmode="lin" valueType="num">
                                      <p:cBhvr additive="base">
                                        <p:cTn id="207" dur="5000"/>
                                        <p:tgtEl>
                                          <p:spTgt spid="18"/>
                                        </p:tgtEl>
                                        <p:attrNameLst>
                                          <p:attrName>ppt_y</p:attrName>
                                        </p:attrNameLst>
                                      </p:cBhvr>
                                      <p:tavLst>
                                        <p:tav tm="0">
                                          <p:val>
                                            <p:strVal val="ppt_y"/>
                                          </p:val>
                                        </p:tav>
                                        <p:tav tm="100000">
                                          <p:val>
                                            <p:strVal val="ppt_y"/>
                                          </p:val>
                                        </p:tav>
                                      </p:tavLst>
                                    </p:anim>
                                    <p:set>
                                      <p:cBhvr>
                                        <p:cTn id="208" dur="1" fill="hold">
                                          <p:stCondLst>
                                            <p:cond delay="4999"/>
                                          </p:stCondLst>
                                        </p:cTn>
                                        <p:tgtEl>
                                          <p:spTgt spid="18"/>
                                        </p:tgtEl>
                                        <p:attrNameLst>
                                          <p:attrName>style.visibility</p:attrName>
                                        </p:attrNameLst>
                                      </p:cBhvr>
                                      <p:to>
                                        <p:strVal val="hidden"/>
                                      </p:to>
                                    </p:set>
                                  </p:childTnLst>
                                </p:cTn>
                              </p:par>
                              <p:par>
                                <p:cTn id="209" presetID="2" presetClass="exit" presetSubtype="8" fill="hold" grpId="3" nodeType="withEffect">
                                  <p:stCondLst>
                                    <p:cond delay="0"/>
                                  </p:stCondLst>
                                  <p:childTnLst>
                                    <p:anim calcmode="lin" valueType="num">
                                      <p:cBhvr additive="base">
                                        <p:cTn id="210" dur="5000"/>
                                        <p:tgtEl>
                                          <p:spTgt spid="4"/>
                                        </p:tgtEl>
                                        <p:attrNameLst>
                                          <p:attrName>ppt_x</p:attrName>
                                        </p:attrNameLst>
                                      </p:cBhvr>
                                      <p:tavLst>
                                        <p:tav tm="0">
                                          <p:val>
                                            <p:strVal val="ppt_x"/>
                                          </p:val>
                                        </p:tav>
                                        <p:tav tm="100000">
                                          <p:val>
                                            <p:strVal val="0-ppt_w/2"/>
                                          </p:val>
                                        </p:tav>
                                      </p:tavLst>
                                    </p:anim>
                                    <p:anim calcmode="lin" valueType="num">
                                      <p:cBhvr additive="base">
                                        <p:cTn id="211" dur="5000"/>
                                        <p:tgtEl>
                                          <p:spTgt spid="4"/>
                                        </p:tgtEl>
                                        <p:attrNameLst>
                                          <p:attrName>ppt_y</p:attrName>
                                        </p:attrNameLst>
                                      </p:cBhvr>
                                      <p:tavLst>
                                        <p:tav tm="0">
                                          <p:val>
                                            <p:strVal val="ppt_y"/>
                                          </p:val>
                                        </p:tav>
                                        <p:tav tm="100000">
                                          <p:val>
                                            <p:strVal val="ppt_y"/>
                                          </p:val>
                                        </p:tav>
                                      </p:tavLst>
                                    </p:anim>
                                    <p:set>
                                      <p:cBhvr>
                                        <p:cTn id="212" dur="1" fill="hold">
                                          <p:stCondLst>
                                            <p:cond delay="4999"/>
                                          </p:stCondLst>
                                        </p:cTn>
                                        <p:tgtEl>
                                          <p:spTgt spid="4"/>
                                        </p:tgtEl>
                                        <p:attrNameLst>
                                          <p:attrName>style.visibility</p:attrName>
                                        </p:attrNameLst>
                                      </p:cBhvr>
                                      <p:to>
                                        <p:strVal val="hidden"/>
                                      </p:to>
                                    </p:set>
                                  </p:childTnLst>
                                </p:cTn>
                              </p:par>
                              <p:par>
                                <p:cTn id="213" presetID="2" presetClass="exit" presetSubtype="8" fill="hold" grpId="3" nodeType="withEffect">
                                  <p:stCondLst>
                                    <p:cond delay="0"/>
                                  </p:stCondLst>
                                  <p:childTnLst>
                                    <p:anim calcmode="lin" valueType="num">
                                      <p:cBhvr additive="base">
                                        <p:cTn id="214" dur="5000"/>
                                        <p:tgtEl>
                                          <p:spTgt spid="6"/>
                                        </p:tgtEl>
                                        <p:attrNameLst>
                                          <p:attrName>ppt_x</p:attrName>
                                        </p:attrNameLst>
                                      </p:cBhvr>
                                      <p:tavLst>
                                        <p:tav tm="0">
                                          <p:val>
                                            <p:strVal val="ppt_x"/>
                                          </p:val>
                                        </p:tav>
                                        <p:tav tm="100000">
                                          <p:val>
                                            <p:strVal val="0-ppt_w/2"/>
                                          </p:val>
                                        </p:tav>
                                      </p:tavLst>
                                    </p:anim>
                                    <p:anim calcmode="lin" valueType="num">
                                      <p:cBhvr additive="base">
                                        <p:cTn id="215" dur="5000"/>
                                        <p:tgtEl>
                                          <p:spTgt spid="6"/>
                                        </p:tgtEl>
                                        <p:attrNameLst>
                                          <p:attrName>ppt_y</p:attrName>
                                        </p:attrNameLst>
                                      </p:cBhvr>
                                      <p:tavLst>
                                        <p:tav tm="0">
                                          <p:val>
                                            <p:strVal val="ppt_y"/>
                                          </p:val>
                                        </p:tav>
                                        <p:tav tm="100000">
                                          <p:val>
                                            <p:strVal val="ppt_y"/>
                                          </p:val>
                                        </p:tav>
                                      </p:tavLst>
                                    </p:anim>
                                    <p:set>
                                      <p:cBhvr>
                                        <p:cTn id="216" dur="1" fill="hold">
                                          <p:stCondLst>
                                            <p:cond delay="4999"/>
                                          </p:stCondLst>
                                        </p:cTn>
                                        <p:tgtEl>
                                          <p:spTgt spid="6"/>
                                        </p:tgtEl>
                                        <p:attrNameLst>
                                          <p:attrName>style.visibility</p:attrName>
                                        </p:attrNameLst>
                                      </p:cBhvr>
                                      <p:to>
                                        <p:strVal val="hidden"/>
                                      </p:to>
                                    </p:set>
                                  </p:childTnLst>
                                </p:cTn>
                              </p:par>
                              <p:par>
                                <p:cTn id="217" presetID="2" presetClass="exit" presetSubtype="8" fill="hold" grpId="3" nodeType="withEffect">
                                  <p:stCondLst>
                                    <p:cond delay="0"/>
                                  </p:stCondLst>
                                  <p:childTnLst>
                                    <p:anim calcmode="lin" valueType="num">
                                      <p:cBhvr additive="base">
                                        <p:cTn id="218" dur="5000"/>
                                        <p:tgtEl>
                                          <p:spTgt spid="8"/>
                                        </p:tgtEl>
                                        <p:attrNameLst>
                                          <p:attrName>ppt_x</p:attrName>
                                        </p:attrNameLst>
                                      </p:cBhvr>
                                      <p:tavLst>
                                        <p:tav tm="0">
                                          <p:val>
                                            <p:strVal val="ppt_x"/>
                                          </p:val>
                                        </p:tav>
                                        <p:tav tm="100000">
                                          <p:val>
                                            <p:strVal val="0-ppt_w/2"/>
                                          </p:val>
                                        </p:tav>
                                      </p:tavLst>
                                    </p:anim>
                                    <p:anim calcmode="lin" valueType="num">
                                      <p:cBhvr additive="base">
                                        <p:cTn id="219" dur="5000"/>
                                        <p:tgtEl>
                                          <p:spTgt spid="8"/>
                                        </p:tgtEl>
                                        <p:attrNameLst>
                                          <p:attrName>ppt_y</p:attrName>
                                        </p:attrNameLst>
                                      </p:cBhvr>
                                      <p:tavLst>
                                        <p:tav tm="0">
                                          <p:val>
                                            <p:strVal val="ppt_y"/>
                                          </p:val>
                                        </p:tav>
                                        <p:tav tm="100000">
                                          <p:val>
                                            <p:strVal val="ppt_y"/>
                                          </p:val>
                                        </p:tav>
                                      </p:tavLst>
                                    </p:anim>
                                    <p:set>
                                      <p:cBhvr>
                                        <p:cTn id="220" dur="1" fill="hold">
                                          <p:stCondLst>
                                            <p:cond delay="4999"/>
                                          </p:stCondLst>
                                        </p:cTn>
                                        <p:tgtEl>
                                          <p:spTgt spid="8"/>
                                        </p:tgtEl>
                                        <p:attrNameLst>
                                          <p:attrName>style.visibility</p:attrName>
                                        </p:attrNameLst>
                                      </p:cBhvr>
                                      <p:to>
                                        <p:strVal val="hidden"/>
                                      </p:to>
                                    </p:set>
                                  </p:childTnLst>
                                </p:cTn>
                              </p:par>
                              <p:par>
                                <p:cTn id="221" presetID="2" presetClass="exit" presetSubtype="8" fill="hold" grpId="3" nodeType="withEffect">
                                  <p:stCondLst>
                                    <p:cond delay="0"/>
                                  </p:stCondLst>
                                  <p:childTnLst>
                                    <p:anim calcmode="lin" valueType="num">
                                      <p:cBhvr additive="base">
                                        <p:cTn id="222" dur="5000"/>
                                        <p:tgtEl>
                                          <p:spTgt spid="10"/>
                                        </p:tgtEl>
                                        <p:attrNameLst>
                                          <p:attrName>ppt_x</p:attrName>
                                        </p:attrNameLst>
                                      </p:cBhvr>
                                      <p:tavLst>
                                        <p:tav tm="0">
                                          <p:val>
                                            <p:strVal val="ppt_x"/>
                                          </p:val>
                                        </p:tav>
                                        <p:tav tm="100000">
                                          <p:val>
                                            <p:strVal val="0-ppt_w/2"/>
                                          </p:val>
                                        </p:tav>
                                      </p:tavLst>
                                    </p:anim>
                                    <p:anim calcmode="lin" valueType="num">
                                      <p:cBhvr additive="base">
                                        <p:cTn id="223" dur="5000"/>
                                        <p:tgtEl>
                                          <p:spTgt spid="10"/>
                                        </p:tgtEl>
                                        <p:attrNameLst>
                                          <p:attrName>ppt_y</p:attrName>
                                        </p:attrNameLst>
                                      </p:cBhvr>
                                      <p:tavLst>
                                        <p:tav tm="0">
                                          <p:val>
                                            <p:strVal val="ppt_y"/>
                                          </p:val>
                                        </p:tav>
                                        <p:tav tm="100000">
                                          <p:val>
                                            <p:strVal val="ppt_y"/>
                                          </p:val>
                                        </p:tav>
                                      </p:tavLst>
                                    </p:anim>
                                    <p:set>
                                      <p:cBhvr>
                                        <p:cTn id="224" dur="1" fill="hold">
                                          <p:stCondLst>
                                            <p:cond delay="4999"/>
                                          </p:stCondLst>
                                        </p:cTn>
                                        <p:tgtEl>
                                          <p:spTgt spid="10"/>
                                        </p:tgtEl>
                                        <p:attrNameLst>
                                          <p:attrName>style.visibility</p:attrName>
                                        </p:attrNameLst>
                                      </p:cBhvr>
                                      <p:to>
                                        <p:strVal val="hidden"/>
                                      </p:to>
                                    </p:set>
                                  </p:childTnLst>
                                </p:cTn>
                              </p:par>
                              <p:par>
                                <p:cTn id="225" presetID="2" presetClass="exit" presetSubtype="8" fill="hold" grpId="3" nodeType="withEffect">
                                  <p:stCondLst>
                                    <p:cond delay="0"/>
                                  </p:stCondLst>
                                  <p:childTnLst>
                                    <p:anim calcmode="lin" valueType="num">
                                      <p:cBhvr additive="base">
                                        <p:cTn id="226" dur="5000"/>
                                        <p:tgtEl>
                                          <p:spTgt spid="12"/>
                                        </p:tgtEl>
                                        <p:attrNameLst>
                                          <p:attrName>ppt_x</p:attrName>
                                        </p:attrNameLst>
                                      </p:cBhvr>
                                      <p:tavLst>
                                        <p:tav tm="0">
                                          <p:val>
                                            <p:strVal val="ppt_x"/>
                                          </p:val>
                                        </p:tav>
                                        <p:tav tm="100000">
                                          <p:val>
                                            <p:strVal val="0-ppt_w/2"/>
                                          </p:val>
                                        </p:tav>
                                      </p:tavLst>
                                    </p:anim>
                                    <p:anim calcmode="lin" valueType="num">
                                      <p:cBhvr additive="base">
                                        <p:cTn id="227" dur="5000"/>
                                        <p:tgtEl>
                                          <p:spTgt spid="12"/>
                                        </p:tgtEl>
                                        <p:attrNameLst>
                                          <p:attrName>ppt_y</p:attrName>
                                        </p:attrNameLst>
                                      </p:cBhvr>
                                      <p:tavLst>
                                        <p:tav tm="0">
                                          <p:val>
                                            <p:strVal val="ppt_y"/>
                                          </p:val>
                                        </p:tav>
                                        <p:tav tm="100000">
                                          <p:val>
                                            <p:strVal val="ppt_y"/>
                                          </p:val>
                                        </p:tav>
                                      </p:tavLst>
                                    </p:anim>
                                    <p:set>
                                      <p:cBhvr>
                                        <p:cTn id="228" dur="1" fill="hold">
                                          <p:stCondLst>
                                            <p:cond delay="4999"/>
                                          </p:stCondLst>
                                        </p:cTn>
                                        <p:tgtEl>
                                          <p:spTgt spid="12"/>
                                        </p:tgtEl>
                                        <p:attrNameLst>
                                          <p:attrName>style.visibility</p:attrName>
                                        </p:attrNameLst>
                                      </p:cBhvr>
                                      <p:to>
                                        <p:strVal val="hidden"/>
                                      </p:to>
                                    </p:set>
                                  </p:childTnLst>
                                </p:cTn>
                              </p:par>
                              <p:par>
                                <p:cTn id="229" presetID="2" presetClass="exit" presetSubtype="8" fill="hold" grpId="3" nodeType="withEffect">
                                  <p:stCondLst>
                                    <p:cond delay="0"/>
                                  </p:stCondLst>
                                  <p:childTnLst>
                                    <p:anim calcmode="lin" valueType="num">
                                      <p:cBhvr additive="base">
                                        <p:cTn id="230" dur="5000"/>
                                        <p:tgtEl>
                                          <p:spTgt spid="19"/>
                                        </p:tgtEl>
                                        <p:attrNameLst>
                                          <p:attrName>ppt_x</p:attrName>
                                        </p:attrNameLst>
                                      </p:cBhvr>
                                      <p:tavLst>
                                        <p:tav tm="0">
                                          <p:val>
                                            <p:strVal val="ppt_x"/>
                                          </p:val>
                                        </p:tav>
                                        <p:tav tm="100000">
                                          <p:val>
                                            <p:strVal val="0-ppt_w/2"/>
                                          </p:val>
                                        </p:tav>
                                      </p:tavLst>
                                    </p:anim>
                                    <p:anim calcmode="lin" valueType="num">
                                      <p:cBhvr additive="base">
                                        <p:cTn id="231" dur="5000"/>
                                        <p:tgtEl>
                                          <p:spTgt spid="19"/>
                                        </p:tgtEl>
                                        <p:attrNameLst>
                                          <p:attrName>ppt_y</p:attrName>
                                        </p:attrNameLst>
                                      </p:cBhvr>
                                      <p:tavLst>
                                        <p:tav tm="0">
                                          <p:val>
                                            <p:strVal val="ppt_y"/>
                                          </p:val>
                                        </p:tav>
                                        <p:tav tm="100000">
                                          <p:val>
                                            <p:strVal val="ppt_y"/>
                                          </p:val>
                                        </p:tav>
                                      </p:tavLst>
                                    </p:anim>
                                    <p:set>
                                      <p:cBhvr>
                                        <p:cTn id="232" dur="1" fill="hold">
                                          <p:stCondLst>
                                            <p:cond delay="4999"/>
                                          </p:stCondLst>
                                        </p:cTn>
                                        <p:tgtEl>
                                          <p:spTgt spid="19"/>
                                        </p:tgtEl>
                                        <p:attrNameLst>
                                          <p:attrName>style.visibility</p:attrName>
                                        </p:attrNameLst>
                                      </p:cBhvr>
                                      <p:to>
                                        <p:strVal val="hidden"/>
                                      </p:to>
                                    </p:set>
                                  </p:childTnLst>
                                </p:cTn>
                              </p:par>
                              <p:par>
                                <p:cTn id="233" presetID="2" presetClass="exit" presetSubtype="8" fill="hold" grpId="3" nodeType="withEffect">
                                  <p:stCondLst>
                                    <p:cond delay="0"/>
                                  </p:stCondLst>
                                  <p:childTnLst>
                                    <p:anim calcmode="lin" valueType="num">
                                      <p:cBhvr additive="base">
                                        <p:cTn id="234" dur="5000"/>
                                        <p:tgtEl>
                                          <p:spTgt spid="20"/>
                                        </p:tgtEl>
                                        <p:attrNameLst>
                                          <p:attrName>ppt_x</p:attrName>
                                        </p:attrNameLst>
                                      </p:cBhvr>
                                      <p:tavLst>
                                        <p:tav tm="0">
                                          <p:val>
                                            <p:strVal val="ppt_x"/>
                                          </p:val>
                                        </p:tav>
                                        <p:tav tm="100000">
                                          <p:val>
                                            <p:strVal val="0-ppt_w/2"/>
                                          </p:val>
                                        </p:tav>
                                      </p:tavLst>
                                    </p:anim>
                                    <p:anim calcmode="lin" valueType="num">
                                      <p:cBhvr additive="base">
                                        <p:cTn id="235" dur="5000"/>
                                        <p:tgtEl>
                                          <p:spTgt spid="20"/>
                                        </p:tgtEl>
                                        <p:attrNameLst>
                                          <p:attrName>ppt_y</p:attrName>
                                        </p:attrNameLst>
                                      </p:cBhvr>
                                      <p:tavLst>
                                        <p:tav tm="0">
                                          <p:val>
                                            <p:strVal val="ppt_y"/>
                                          </p:val>
                                        </p:tav>
                                        <p:tav tm="100000">
                                          <p:val>
                                            <p:strVal val="ppt_y"/>
                                          </p:val>
                                        </p:tav>
                                      </p:tavLst>
                                    </p:anim>
                                    <p:set>
                                      <p:cBhvr>
                                        <p:cTn id="236" dur="1" fill="hold">
                                          <p:stCondLst>
                                            <p:cond delay="4999"/>
                                          </p:stCondLst>
                                        </p:cTn>
                                        <p:tgtEl>
                                          <p:spTgt spid="20"/>
                                        </p:tgtEl>
                                        <p:attrNameLst>
                                          <p:attrName>style.visibility</p:attrName>
                                        </p:attrNameLst>
                                      </p:cBhvr>
                                      <p:to>
                                        <p:strVal val="hidden"/>
                                      </p:to>
                                    </p:set>
                                  </p:childTnLst>
                                </p:cTn>
                              </p:par>
                              <p:par>
                                <p:cTn id="237" presetID="2" presetClass="exit" presetSubtype="8" fill="hold" grpId="3" nodeType="withEffect">
                                  <p:stCondLst>
                                    <p:cond delay="0"/>
                                  </p:stCondLst>
                                  <p:childTnLst>
                                    <p:anim calcmode="lin" valueType="num">
                                      <p:cBhvr additive="base">
                                        <p:cTn id="238" dur="5000"/>
                                        <p:tgtEl>
                                          <p:spTgt spid="21"/>
                                        </p:tgtEl>
                                        <p:attrNameLst>
                                          <p:attrName>ppt_x</p:attrName>
                                        </p:attrNameLst>
                                      </p:cBhvr>
                                      <p:tavLst>
                                        <p:tav tm="0">
                                          <p:val>
                                            <p:strVal val="ppt_x"/>
                                          </p:val>
                                        </p:tav>
                                        <p:tav tm="100000">
                                          <p:val>
                                            <p:strVal val="0-ppt_w/2"/>
                                          </p:val>
                                        </p:tav>
                                      </p:tavLst>
                                    </p:anim>
                                    <p:anim calcmode="lin" valueType="num">
                                      <p:cBhvr additive="base">
                                        <p:cTn id="239" dur="5000"/>
                                        <p:tgtEl>
                                          <p:spTgt spid="21"/>
                                        </p:tgtEl>
                                        <p:attrNameLst>
                                          <p:attrName>ppt_y</p:attrName>
                                        </p:attrNameLst>
                                      </p:cBhvr>
                                      <p:tavLst>
                                        <p:tav tm="0">
                                          <p:val>
                                            <p:strVal val="ppt_y"/>
                                          </p:val>
                                        </p:tav>
                                        <p:tav tm="100000">
                                          <p:val>
                                            <p:strVal val="ppt_y"/>
                                          </p:val>
                                        </p:tav>
                                      </p:tavLst>
                                    </p:anim>
                                    <p:set>
                                      <p:cBhvr>
                                        <p:cTn id="240" dur="1" fill="hold">
                                          <p:stCondLst>
                                            <p:cond delay="4999"/>
                                          </p:stCondLst>
                                        </p:cTn>
                                        <p:tgtEl>
                                          <p:spTgt spid="21"/>
                                        </p:tgtEl>
                                        <p:attrNameLst>
                                          <p:attrName>style.visibility</p:attrName>
                                        </p:attrNameLst>
                                      </p:cBhvr>
                                      <p:to>
                                        <p:strVal val="hidden"/>
                                      </p:to>
                                    </p:set>
                                  </p:childTnLst>
                                </p:cTn>
                              </p:par>
                              <p:par>
                                <p:cTn id="241" presetID="2" presetClass="exit" presetSubtype="8" fill="hold" grpId="3" nodeType="withEffect">
                                  <p:stCondLst>
                                    <p:cond delay="0"/>
                                  </p:stCondLst>
                                  <p:childTnLst>
                                    <p:anim calcmode="lin" valueType="num">
                                      <p:cBhvr additive="base">
                                        <p:cTn id="242" dur="5000"/>
                                        <p:tgtEl>
                                          <p:spTgt spid="22"/>
                                        </p:tgtEl>
                                        <p:attrNameLst>
                                          <p:attrName>ppt_x</p:attrName>
                                        </p:attrNameLst>
                                      </p:cBhvr>
                                      <p:tavLst>
                                        <p:tav tm="0">
                                          <p:val>
                                            <p:strVal val="ppt_x"/>
                                          </p:val>
                                        </p:tav>
                                        <p:tav tm="100000">
                                          <p:val>
                                            <p:strVal val="0-ppt_w/2"/>
                                          </p:val>
                                        </p:tav>
                                      </p:tavLst>
                                    </p:anim>
                                    <p:anim calcmode="lin" valueType="num">
                                      <p:cBhvr additive="base">
                                        <p:cTn id="243" dur="5000"/>
                                        <p:tgtEl>
                                          <p:spTgt spid="22"/>
                                        </p:tgtEl>
                                        <p:attrNameLst>
                                          <p:attrName>ppt_y</p:attrName>
                                        </p:attrNameLst>
                                      </p:cBhvr>
                                      <p:tavLst>
                                        <p:tav tm="0">
                                          <p:val>
                                            <p:strVal val="ppt_y"/>
                                          </p:val>
                                        </p:tav>
                                        <p:tav tm="100000">
                                          <p:val>
                                            <p:strVal val="ppt_y"/>
                                          </p:val>
                                        </p:tav>
                                      </p:tavLst>
                                    </p:anim>
                                    <p:set>
                                      <p:cBhvr>
                                        <p:cTn id="244" dur="1" fill="hold">
                                          <p:stCondLst>
                                            <p:cond delay="4999"/>
                                          </p:stCondLst>
                                        </p:cTn>
                                        <p:tgtEl>
                                          <p:spTgt spid="22"/>
                                        </p:tgtEl>
                                        <p:attrNameLst>
                                          <p:attrName>style.visibility</p:attrName>
                                        </p:attrNameLst>
                                      </p:cBhvr>
                                      <p:to>
                                        <p:strVal val="hidden"/>
                                      </p:to>
                                    </p:set>
                                  </p:childTnLst>
                                </p:cTn>
                              </p:par>
                              <p:par>
                                <p:cTn id="245" presetID="2" presetClass="exit" presetSubtype="8" fill="hold" grpId="3" nodeType="withEffect">
                                  <p:stCondLst>
                                    <p:cond delay="0"/>
                                  </p:stCondLst>
                                  <p:childTnLst>
                                    <p:anim calcmode="lin" valueType="num">
                                      <p:cBhvr additive="base">
                                        <p:cTn id="246" dur="5000"/>
                                        <p:tgtEl>
                                          <p:spTgt spid="23"/>
                                        </p:tgtEl>
                                        <p:attrNameLst>
                                          <p:attrName>ppt_x</p:attrName>
                                        </p:attrNameLst>
                                      </p:cBhvr>
                                      <p:tavLst>
                                        <p:tav tm="0">
                                          <p:val>
                                            <p:strVal val="ppt_x"/>
                                          </p:val>
                                        </p:tav>
                                        <p:tav tm="100000">
                                          <p:val>
                                            <p:strVal val="0-ppt_w/2"/>
                                          </p:val>
                                        </p:tav>
                                      </p:tavLst>
                                    </p:anim>
                                    <p:anim calcmode="lin" valueType="num">
                                      <p:cBhvr additive="base">
                                        <p:cTn id="247" dur="5000"/>
                                        <p:tgtEl>
                                          <p:spTgt spid="23"/>
                                        </p:tgtEl>
                                        <p:attrNameLst>
                                          <p:attrName>ppt_y</p:attrName>
                                        </p:attrNameLst>
                                      </p:cBhvr>
                                      <p:tavLst>
                                        <p:tav tm="0">
                                          <p:val>
                                            <p:strVal val="ppt_y"/>
                                          </p:val>
                                        </p:tav>
                                        <p:tav tm="100000">
                                          <p:val>
                                            <p:strVal val="ppt_y"/>
                                          </p:val>
                                        </p:tav>
                                      </p:tavLst>
                                    </p:anim>
                                    <p:set>
                                      <p:cBhvr>
                                        <p:cTn id="248" dur="1" fill="hold">
                                          <p:stCondLst>
                                            <p:cond delay="4999"/>
                                          </p:stCondLst>
                                        </p:cTn>
                                        <p:tgtEl>
                                          <p:spTgt spid="23"/>
                                        </p:tgtEl>
                                        <p:attrNameLst>
                                          <p:attrName>style.visibility</p:attrName>
                                        </p:attrNameLst>
                                      </p:cBhvr>
                                      <p:to>
                                        <p:strVal val="hidden"/>
                                      </p:to>
                                    </p:set>
                                  </p:childTnLst>
                                </p:cTn>
                              </p:par>
                              <p:par>
                                <p:cTn id="249" presetID="8" presetClass="emph" presetSubtype="0" fill="hold" grpId="4" nodeType="withEffect">
                                  <p:stCondLst>
                                    <p:cond delay="0"/>
                                  </p:stCondLst>
                                  <p:childTnLst>
                                    <p:animRot by="-21600000">
                                      <p:cBhvr>
                                        <p:cTn id="250" dur="5000" fill="hold"/>
                                        <p:tgtEl>
                                          <p:spTgt spid="4"/>
                                        </p:tgtEl>
                                        <p:attrNameLst>
                                          <p:attrName>r</p:attrName>
                                        </p:attrNameLst>
                                      </p:cBhvr>
                                    </p:animRot>
                                  </p:childTnLst>
                                </p:cTn>
                              </p:par>
                              <p:par>
                                <p:cTn id="251" presetID="8" presetClass="emph" presetSubtype="0" fill="hold" grpId="4" nodeType="withEffect">
                                  <p:stCondLst>
                                    <p:cond delay="0"/>
                                  </p:stCondLst>
                                  <p:childTnLst>
                                    <p:animRot by="-21600000">
                                      <p:cBhvr>
                                        <p:cTn id="252" dur="5000" fill="hold"/>
                                        <p:tgtEl>
                                          <p:spTgt spid="6"/>
                                        </p:tgtEl>
                                        <p:attrNameLst>
                                          <p:attrName>r</p:attrName>
                                        </p:attrNameLst>
                                      </p:cBhvr>
                                    </p:animRot>
                                  </p:childTnLst>
                                </p:cTn>
                              </p:par>
                              <p:par>
                                <p:cTn id="253" presetID="8" presetClass="emph" presetSubtype="0" fill="hold" grpId="4" nodeType="withEffect">
                                  <p:stCondLst>
                                    <p:cond delay="0"/>
                                  </p:stCondLst>
                                  <p:childTnLst>
                                    <p:animRot by="-21600000">
                                      <p:cBhvr>
                                        <p:cTn id="254" dur="5000" fill="hold"/>
                                        <p:tgtEl>
                                          <p:spTgt spid="8"/>
                                        </p:tgtEl>
                                        <p:attrNameLst>
                                          <p:attrName>r</p:attrName>
                                        </p:attrNameLst>
                                      </p:cBhvr>
                                    </p:animRot>
                                  </p:childTnLst>
                                </p:cTn>
                              </p:par>
                              <p:par>
                                <p:cTn id="255" presetID="8" presetClass="emph" presetSubtype="0" fill="hold" grpId="4" nodeType="withEffect">
                                  <p:stCondLst>
                                    <p:cond delay="0"/>
                                  </p:stCondLst>
                                  <p:childTnLst>
                                    <p:animRot by="-21600000">
                                      <p:cBhvr>
                                        <p:cTn id="256" dur="5000" fill="hold"/>
                                        <p:tgtEl>
                                          <p:spTgt spid="10"/>
                                        </p:tgtEl>
                                        <p:attrNameLst>
                                          <p:attrName>r</p:attrName>
                                        </p:attrNameLst>
                                      </p:cBhvr>
                                    </p:animRot>
                                  </p:childTnLst>
                                </p:cTn>
                              </p:par>
                              <p:par>
                                <p:cTn id="257" presetID="8" presetClass="emph" presetSubtype="0" fill="hold" grpId="4" nodeType="withEffect">
                                  <p:stCondLst>
                                    <p:cond delay="0"/>
                                  </p:stCondLst>
                                  <p:childTnLst>
                                    <p:animRot by="-21600000">
                                      <p:cBhvr>
                                        <p:cTn id="258" dur="5000" fill="hold"/>
                                        <p:tgtEl>
                                          <p:spTgt spid="12"/>
                                        </p:tgtEl>
                                        <p:attrNameLst>
                                          <p:attrName>r</p:attrName>
                                        </p:attrNameLst>
                                      </p:cBhvr>
                                    </p:animRot>
                                  </p:childTnLst>
                                </p:cTn>
                              </p:par>
                              <p:par>
                                <p:cTn id="259" presetID="8" presetClass="emph" presetSubtype="0" fill="hold" grpId="4" nodeType="withEffect">
                                  <p:stCondLst>
                                    <p:cond delay="0"/>
                                  </p:stCondLst>
                                  <p:childTnLst>
                                    <p:animRot by="-21600000">
                                      <p:cBhvr>
                                        <p:cTn id="260" dur="5000" fill="hold"/>
                                        <p:tgtEl>
                                          <p:spTgt spid="19"/>
                                        </p:tgtEl>
                                        <p:attrNameLst>
                                          <p:attrName>r</p:attrName>
                                        </p:attrNameLst>
                                      </p:cBhvr>
                                    </p:animRot>
                                  </p:childTnLst>
                                </p:cTn>
                              </p:par>
                              <p:par>
                                <p:cTn id="261" presetID="8" presetClass="emph" presetSubtype="0" fill="hold" grpId="4" nodeType="withEffect">
                                  <p:stCondLst>
                                    <p:cond delay="0"/>
                                  </p:stCondLst>
                                  <p:childTnLst>
                                    <p:animRot by="-21600000">
                                      <p:cBhvr>
                                        <p:cTn id="262" dur="5000" fill="hold"/>
                                        <p:tgtEl>
                                          <p:spTgt spid="20"/>
                                        </p:tgtEl>
                                        <p:attrNameLst>
                                          <p:attrName>r</p:attrName>
                                        </p:attrNameLst>
                                      </p:cBhvr>
                                    </p:animRot>
                                  </p:childTnLst>
                                </p:cTn>
                              </p:par>
                              <p:par>
                                <p:cTn id="263" presetID="8" presetClass="emph" presetSubtype="0" fill="hold" grpId="4" nodeType="withEffect">
                                  <p:stCondLst>
                                    <p:cond delay="0"/>
                                  </p:stCondLst>
                                  <p:childTnLst>
                                    <p:animRot by="-21600000">
                                      <p:cBhvr>
                                        <p:cTn id="264" dur="5000" fill="hold"/>
                                        <p:tgtEl>
                                          <p:spTgt spid="21"/>
                                        </p:tgtEl>
                                        <p:attrNameLst>
                                          <p:attrName>r</p:attrName>
                                        </p:attrNameLst>
                                      </p:cBhvr>
                                    </p:animRot>
                                  </p:childTnLst>
                                </p:cTn>
                              </p:par>
                              <p:par>
                                <p:cTn id="265" presetID="8" presetClass="emph" presetSubtype="0" fill="hold" grpId="4" nodeType="withEffect">
                                  <p:stCondLst>
                                    <p:cond delay="0"/>
                                  </p:stCondLst>
                                  <p:childTnLst>
                                    <p:animRot by="-21600000">
                                      <p:cBhvr>
                                        <p:cTn id="266" dur="5000" fill="hold"/>
                                        <p:tgtEl>
                                          <p:spTgt spid="22"/>
                                        </p:tgtEl>
                                        <p:attrNameLst>
                                          <p:attrName>r</p:attrName>
                                        </p:attrNameLst>
                                      </p:cBhvr>
                                    </p:animRot>
                                  </p:childTnLst>
                                </p:cTn>
                              </p:par>
                              <p:par>
                                <p:cTn id="267" presetID="8" presetClass="emph" presetSubtype="0" fill="hold" grpId="4" nodeType="withEffect">
                                  <p:stCondLst>
                                    <p:cond delay="0"/>
                                  </p:stCondLst>
                                  <p:childTnLst>
                                    <p:animRot by="-21600000">
                                      <p:cBhvr>
                                        <p:cTn id="268" dur="5000" fill="hold"/>
                                        <p:tgtEl>
                                          <p:spTgt spid="23"/>
                                        </p:tgtEl>
                                        <p:attrNameLst>
                                          <p:attrName>r</p:attrName>
                                        </p:attrNameLst>
                                      </p:cBhvr>
                                    </p:animRot>
                                  </p:childTnLst>
                                </p:cTn>
                              </p:par>
                              <p:par>
                                <p:cTn id="269" presetID="8" presetClass="emph" presetSubtype="0" fill="hold" grpId="4" nodeType="withEffect">
                                  <p:stCondLst>
                                    <p:cond delay="0"/>
                                  </p:stCondLst>
                                  <p:childTnLst>
                                    <p:animRot by="21600000">
                                      <p:cBhvr>
                                        <p:cTn id="270" dur="5000" fill="hold"/>
                                        <p:tgtEl>
                                          <p:spTgt spid="5"/>
                                        </p:tgtEl>
                                        <p:attrNameLst>
                                          <p:attrName>r</p:attrName>
                                        </p:attrNameLst>
                                      </p:cBhvr>
                                    </p:animRot>
                                  </p:childTnLst>
                                </p:cTn>
                              </p:par>
                              <p:par>
                                <p:cTn id="271" presetID="8" presetClass="emph" presetSubtype="0" fill="hold" grpId="4" nodeType="withEffect">
                                  <p:stCondLst>
                                    <p:cond delay="0"/>
                                  </p:stCondLst>
                                  <p:childTnLst>
                                    <p:animRot by="21600000">
                                      <p:cBhvr>
                                        <p:cTn id="272" dur="5000" fill="hold"/>
                                        <p:tgtEl>
                                          <p:spTgt spid="7"/>
                                        </p:tgtEl>
                                        <p:attrNameLst>
                                          <p:attrName>r</p:attrName>
                                        </p:attrNameLst>
                                      </p:cBhvr>
                                    </p:animRot>
                                  </p:childTnLst>
                                </p:cTn>
                              </p:par>
                              <p:par>
                                <p:cTn id="273" presetID="8" presetClass="emph" presetSubtype="0" fill="hold" grpId="4" nodeType="withEffect">
                                  <p:stCondLst>
                                    <p:cond delay="0"/>
                                  </p:stCondLst>
                                  <p:childTnLst>
                                    <p:animRot by="21600000">
                                      <p:cBhvr>
                                        <p:cTn id="274" dur="5000" fill="hold"/>
                                        <p:tgtEl>
                                          <p:spTgt spid="9"/>
                                        </p:tgtEl>
                                        <p:attrNameLst>
                                          <p:attrName>r</p:attrName>
                                        </p:attrNameLst>
                                      </p:cBhvr>
                                    </p:animRot>
                                  </p:childTnLst>
                                </p:cTn>
                              </p:par>
                              <p:par>
                                <p:cTn id="275" presetID="8" presetClass="emph" presetSubtype="0" fill="hold" grpId="4" nodeType="withEffect">
                                  <p:stCondLst>
                                    <p:cond delay="0"/>
                                  </p:stCondLst>
                                  <p:childTnLst>
                                    <p:animRot by="21600000">
                                      <p:cBhvr>
                                        <p:cTn id="276" dur="5000" fill="hold"/>
                                        <p:tgtEl>
                                          <p:spTgt spid="11"/>
                                        </p:tgtEl>
                                        <p:attrNameLst>
                                          <p:attrName>r</p:attrName>
                                        </p:attrNameLst>
                                      </p:cBhvr>
                                    </p:animRot>
                                  </p:childTnLst>
                                </p:cTn>
                              </p:par>
                              <p:par>
                                <p:cTn id="277" presetID="8" presetClass="emph" presetSubtype="0" fill="hold" grpId="4" nodeType="withEffect">
                                  <p:stCondLst>
                                    <p:cond delay="0"/>
                                  </p:stCondLst>
                                  <p:childTnLst>
                                    <p:animRot by="21600000">
                                      <p:cBhvr>
                                        <p:cTn id="278" dur="5000" fill="hold"/>
                                        <p:tgtEl>
                                          <p:spTgt spid="13"/>
                                        </p:tgtEl>
                                        <p:attrNameLst>
                                          <p:attrName>r</p:attrName>
                                        </p:attrNameLst>
                                      </p:cBhvr>
                                    </p:animRot>
                                  </p:childTnLst>
                                </p:cTn>
                              </p:par>
                              <p:par>
                                <p:cTn id="279" presetID="8" presetClass="emph" presetSubtype="0" fill="hold" grpId="4" nodeType="withEffect">
                                  <p:stCondLst>
                                    <p:cond delay="0"/>
                                  </p:stCondLst>
                                  <p:childTnLst>
                                    <p:animRot by="21600000">
                                      <p:cBhvr>
                                        <p:cTn id="280" dur="5000" fill="hold"/>
                                        <p:tgtEl>
                                          <p:spTgt spid="14"/>
                                        </p:tgtEl>
                                        <p:attrNameLst>
                                          <p:attrName>r</p:attrName>
                                        </p:attrNameLst>
                                      </p:cBhvr>
                                    </p:animRot>
                                  </p:childTnLst>
                                </p:cTn>
                              </p:par>
                              <p:par>
                                <p:cTn id="281" presetID="8" presetClass="emph" presetSubtype="0" fill="hold" grpId="4" nodeType="withEffect">
                                  <p:stCondLst>
                                    <p:cond delay="0"/>
                                  </p:stCondLst>
                                  <p:childTnLst>
                                    <p:animRot by="21600000">
                                      <p:cBhvr>
                                        <p:cTn id="282" dur="5000" fill="hold"/>
                                        <p:tgtEl>
                                          <p:spTgt spid="15"/>
                                        </p:tgtEl>
                                        <p:attrNameLst>
                                          <p:attrName>r</p:attrName>
                                        </p:attrNameLst>
                                      </p:cBhvr>
                                    </p:animRot>
                                  </p:childTnLst>
                                </p:cTn>
                              </p:par>
                              <p:par>
                                <p:cTn id="283" presetID="8" presetClass="emph" presetSubtype="0" fill="hold" grpId="4" nodeType="withEffect">
                                  <p:stCondLst>
                                    <p:cond delay="0"/>
                                  </p:stCondLst>
                                  <p:childTnLst>
                                    <p:animRot by="21600000">
                                      <p:cBhvr>
                                        <p:cTn id="284" dur="5000" fill="hold"/>
                                        <p:tgtEl>
                                          <p:spTgt spid="16"/>
                                        </p:tgtEl>
                                        <p:attrNameLst>
                                          <p:attrName>r</p:attrName>
                                        </p:attrNameLst>
                                      </p:cBhvr>
                                    </p:animRot>
                                  </p:childTnLst>
                                </p:cTn>
                              </p:par>
                              <p:par>
                                <p:cTn id="285" presetID="8" presetClass="emph" presetSubtype="0" fill="hold" grpId="4" nodeType="withEffect">
                                  <p:stCondLst>
                                    <p:cond delay="0"/>
                                  </p:stCondLst>
                                  <p:childTnLst>
                                    <p:animRot by="21600000">
                                      <p:cBhvr>
                                        <p:cTn id="286" dur="5000" fill="hold"/>
                                        <p:tgtEl>
                                          <p:spTgt spid="17"/>
                                        </p:tgtEl>
                                        <p:attrNameLst>
                                          <p:attrName>r</p:attrName>
                                        </p:attrNameLst>
                                      </p:cBhvr>
                                    </p:animRot>
                                  </p:childTnLst>
                                </p:cTn>
                              </p:par>
                              <p:par>
                                <p:cTn id="287" presetID="8" presetClass="emph" presetSubtype="0" fill="hold" grpId="4" nodeType="withEffect">
                                  <p:stCondLst>
                                    <p:cond delay="0"/>
                                  </p:stCondLst>
                                  <p:childTnLst>
                                    <p:animRot by="21600000">
                                      <p:cBhvr>
                                        <p:cTn id="288" dur="5000" fill="hold"/>
                                        <p:tgtEl>
                                          <p:spTgt spid="18"/>
                                        </p:tgtEl>
                                        <p:attrNameLst>
                                          <p:attrName>r</p:attrName>
                                        </p:attrNameLst>
                                      </p:cBhvr>
                                    </p:animRot>
                                  </p:childTnLst>
                                </p:cTn>
                              </p:par>
                              <p:par>
                                <p:cTn id="289" presetID="23" presetClass="entr" presetSubtype="288" fill="hold" nodeType="withEffect">
                                  <p:stCondLst>
                                    <p:cond delay="0"/>
                                  </p:stCondLst>
                                  <p:childTnLst>
                                    <p:set>
                                      <p:cBhvr>
                                        <p:cTn id="290" dur="1" fill="hold">
                                          <p:stCondLst>
                                            <p:cond delay="0"/>
                                          </p:stCondLst>
                                        </p:cTn>
                                        <p:tgtEl>
                                          <p:spTgt spid="3"/>
                                        </p:tgtEl>
                                        <p:attrNameLst>
                                          <p:attrName>style.visibility</p:attrName>
                                        </p:attrNameLst>
                                      </p:cBhvr>
                                      <p:to>
                                        <p:strVal val="visible"/>
                                      </p:to>
                                    </p:set>
                                    <p:anim calcmode="lin" valueType="num">
                                      <p:cBhvr>
                                        <p:cTn id="291" dur="5000" fill="hold"/>
                                        <p:tgtEl>
                                          <p:spTgt spid="3"/>
                                        </p:tgtEl>
                                        <p:attrNameLst>
                                          <p:attrName>ppt_w</p:attrName>
                                        </p:attrNameLst>
                                      </p:cBhvr>
                                      <p:tavLst>
                                        <p:tav tm="0">
                                          <p:val>
                                            <p:strVal val="4/3*#ppt_w"/>
                                          </p:val>
                                        </p:tav>
                                        <p:tav tm="100000">
                                          <p:val>
                                            <p:strVal val="#ppt_w"/>
                                          </p:val>
                                        </p:tav>
                                      </p:tavLst>
                                    </p:anim>
                                    <p:anim calcmode="lin" valueType="num">
                                      <p:cBhvr>
                                        <p:cTn id="292" dur="5000" fill="hold"/>
                                        <p:tgtEl>
                                          <p:spTgt spid="3"/>
                                        </p:tgtEl>
                                        <p:attrNameLst>
                                          <p:attrName>ppt_h</p:attrName>
                                        </p:attrNameLst>
                                      </p:cBhvr>
                                      <p:tavLst>
                                        <p:tav tm="0">
                                          <p:val>
                                            <p:strVal val="4/3*#ppt_h"/>
                                          </p:val>
                                        </p:tav>
                                        <p:tav tm="100000">
                                          <p:val>
                                            <p:strVal val="#ppt_h"/>
                                          </p:val>
                                        </p:tav>
                                      </p:tavLst>
                                    </p:anim>
                                  </p:childTnLst>
                                </p:cTn>
                              </p:par>
                              <p:par>
                                <p:cTn id="293" presetID="16" presetClass="entr" presetSubtype="37" fill="hold" nodeType="withEffect">
                                  <p:stCondLst>
                                    <p:cond delay="0"/>
                                  </p:stCondLst>
                                  <p:childTnLst>
                                    <p:set>
                                      <p:cBhvr>
                                        <p:cTn id="294" dur="1" fill="hold">
                                          <p:stCondLst>
                                            <p:cond delay="0"/>
                                          </p:stCondLst>
                                        </p:cTn>
                                        <p:tgtEl>
                                          <p:spTgt spid="3"/>
                                        </p:tgtEl>
                                        <p:attrNameLst>
                                          <p:attrName>style.visibility</p:attrName>
                                        </p:attrNameLst>
                                      </p:cBhvr>
                                      <p:to>
                                        <p:strVal val="visible"/>
                                      </p:to>
                                    </p:set>
                                    <p:animEffect transition="in" filter="barn(outVertical)">
                                      <p:cBhvr>
                                        <p:cTn id="295" dur="5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4" grpId="3" animBg="1"/>
      <p:bldP spid="4" grpId="4" animBg="1"/>
      <p:bldP spid="5" grpId="0" animBg="1"/>
      <p:bldP spid="5" grpId="1" animBg="1"/>
      <p:bldP spid="5" grpId="2" animBg="1"/>
      <p:bldP spid="5" grpId="3" animBg="1"/>
      <p:bldP spid="5" grpId="4" animBg="1"/>
      <p:bldP spid="6" grpId="0" animBg="1"/>
      <p:bldP spid="6" grpId="1" animBg="1"/>
      <p:bldP spid="6" grpId="2" animBg="1"/>
      <p:bldP spid="6" grpId="3" animBg="1"/>
      <p:bldP spid="6" grpId="4" animBg="1"/>
      <p:bldP spid="7" grpId="0" animBg="1"/>
      <p:bldP spid="7" grpId="1" animBg="1"/>
      <p:bldP spid="7" grpId="2" animBg="1"/>
      <p:bldP spid="7" grpId="3" animBg="1"/>
      <p:bldP spid="7" grpId="4" animBg="1"/>
      <p:bldP spid="8" grpId="0" animBg="1"/>
      <p:bldP spid="8" grpId="1" animBg="1"/>
      <p:bldP spid="8" grpId="2" animBg="1"/>
      <p:bldP spid="8" grpId="3" animBg="1"/>
      <p:bldP spid="8" grpId="4" animBg="1"/>
      <p:bldP spid="9" grpId="0" animBg="1"/>
      <p:bldP spid="9" grpId="1" animBg="1"/>
      <p:bldP spid="9" grpId="2" animBg="1"/>
      <p:bldP spid="9" grpId="3" animBg="1"/>
      <p:bldP spid="9" grpId="4" animBg="1"/>
      <p:bldP spid="10" grpId="0" animBg="1"/>
      <p:bldP spid="10" grpId="1" animBg="1"/>
      <p:bldP spid="10" grpId="2" animBg="1"/>
      <p:bldP spid="10" grpId="3" animBg="1"/>
      <p:bldP spid="10" grpId="4" animBg="1"/>
      <p:bldP spid="11" grpId="0" animBg="1"/>
      <p:bldP spid="11" grpId="1" animBg="1"/>
      <p:bldP spid="11" grpId="2" animBg="1"/>
      <p:bldP spid="11" grpId="3" animBg="1"/>
      <p:bldP spid="11" grpId="4" animBg="1"/>
      <p:bldP spid="12" grpId="0" animBg="1"/>
      <p:bldP spid="12" grpId="1" animBg="1"/>
      <p:bldP spid="12" grpId="2" animBg="1"/>
      <p:bldP spid="12" grpId="3" animBg="1"/>
      <p:bldP spid="12" grpId="4" animBg="1"/>
      <p:bldP spid="13" grpId="0" animBg="1"/>
      <p:bldP spid="13" grpId="1" animBg="1"/>
      <p:bldP spid="13" grpId="2" animBg="1"/>
      <p:bldP spid="13" grpId="3" animBg="1"/>
      <p:bldP spid="13" grpId="4" animBg="1"/>
      <p:bldP spid="14" grpId="0" animBg="1"/>
      <p:bldP spid="14" grpId="1" animBg="1"/>
      <p:bldP spid="14" grpId="2" animBg="1"/>
      <p:bldP spid="14" grpId="3" animBg="1"/>
      <p:bldP spid="14" grpId="4" animBg="1"/>
      <p:bldP spid="15" grpId="0" animBg="1"/>
      <p:bldP spid="15" grpId="1" animBg="1"/>
      <p:bldP spid="15" grpId="2" animBg="1"/>
      <p:bldP spid="15" grpId="3" animBg="1"/>
      <p:bldP spid="15" grpId="4" animBg="1"/>
      <p:bldP spid="16" grpId="0" animBg="1"/>
      <p:bldP spid="16" grpId="1" animBg="1"/>
      <p:bldP spid="16" grpId="2" animBg="1"/>
      <p:bldP spid="16" grpId="3" animBg="1"/>
      <p:bldP spid="16" grpId="4" animBg="1"/>
      <p:bldP spid="17" grpId="0" animBg="1"/>
      <p:bldP spid="17" grpId="1" animBg="1"/>
      <p:bldP spid="17" grpId="2" animBg="1"/>
      <p:bldP spid="17" grpId="3" animBg="1"/>
      <p:bldP spid="17" grpId="4" animBg="1"/>
      <p:bldP spid="18" grpId="0" animBg="1"/>
      <p:bldP spid="18" grpId="1" animBg="1"/>
      <p:bldP spid="18" grpId="2" animBg="1"/>
      <p:bldP spid="18" grpId="3" animBg="1"/>
      <p:bldP spid="18" grpId="4" animBg="1"/>
      <p:bldP spid="19" grpId="0" animBg="1"/>
      <p:bldP spid="19" grpId="1" animBg="1"/>
      <p:bldP spid="19" grpId="2" animBg="1"/>
      <p:bldP spid="19" grpId="3" animBg="1"/>
      <p:bldP spid="19" grpId="4" animBg="1"/>
      <p:bldP spid="20" grpId="0" animBg="1"/>
      <p:bldP spid="20" grpId="1" animBg="1"/>
      <p:bldP spid="20" grpId="2" animBg="1"/>
      <p:bldP spid="20" grpId="3" animBg="1"/>
      <p:bldP spid="20" grpId="4" animBg="1"/>
      <p:bldP spid="21" grpId="0" animBg="1"/>
      <p:bldP spid="21" grpId="1" animBg="1"/>
      <p:bldP spid="21" grpId="2" animBg="1"/>
      <p:bldP spid="21" grpId="3" animBg="1"/>
      <p:bldP spid="21" grpId="4" animBg="1"/>
      <p:bldP spid="22" grpId="0" animBg="1"/>
      <p:bldP spid="22" grpId="1" animBg="1"/>
      <p:bldP spid="22" grpId="2" animBg="1"/>
      <p:bldP spid="22" grpId="3" animBg="1"/>
      <p:bldP spid="22" grpId="4" animBg="1"/>
      <p:bldP spid="23" grpId="0" animBg="1"/>
      <p:bldP spid="23" grpId="1" animBg="1"/>
      <p:bldP spid="23" grpId="2" animBg="1"/>
      <p:bldP spid="23" grpId="3" animBg="1"/>
      <p:bldP spid="23" grpId="4" animBg="1"/>
      <p:bldP spid="24"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7396cadbba21f4334ee1f085051fcbe3.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Anillo"/>
          <p:cNvSpPr/>
          <p:nvPr/>
        </p:nvSpPr>
        <p:spPr>
          <a:xfrm>
            <a:off x="3714744" y="4071930"/>
            <a:ext cx="1857388" cy="1142990"/>
          </a:xfrm>
          <a:prstGeom prst="donut">
            <a:avLst>
              <a:gd name="adj" fmla="val 14659"/>
            </a:avLst>
          </a:prstGeom>
          <a:blipFill>
            <a:blip r:embed="rId3">
              <a:duotone>
                <a:prstClr val="black"/>
                <a:schemeClr val="accent4">
                  <a:tint val="45000"/>
                  <a:satMod val="400000"/>
                </a:schemeClr>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 name="3 Anillo"/>
          <p:cNvSpPr/>
          <p:nvPr/>
        </p:nvSpPr>
        <p:spPr>
          <a:xfrm>
            <a:off x="3714744" y="3714740"/>
            <a:ext cx="1857388" cy="1142990"/>
          </a:xfrm>
          <a:prstGeom prst="donut">
            <a:avLst>
              <a:gd name="adj" fmla="val 14659"/>
            </a:avLst>
          </a:prstGeom>
          <a:blipFill>
            <a:blip r:embed="rId3">
              <a:duotone>
                <a:prstClr val="black"/>
                <a:schemeClr val="accent4">
                  <a:tint val="45000"/>
                  <a:satMod val="400000"/>
                </a:schemeClr>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 name="4 Anillo"/>
          <p:cNvSpPr/>
          <p:nvPr/>
        </p:nvSpPr>
        <p:spPr>
          <a:xfrm>
            <a:off x="3714744" y="3357568"/>
            <a:ext cx="1857388" cy="1142990"/>
          </a:xfrm>
          <a:prstGeom prst="donut">
            <a:avLst>
              <a:gd name="adj" fmla="val 14659"/>
            </a:avLst>
          </a:prstGeom>
          <a:blipFill>
            <a:blip r:embed="rId3">
              <a:duotone>
                <a:prstClr val="black"/>
                <a:schemeClr val="accent4">
                  <a:tint val="45000"/>
                  <a:satMod val="400000"/>
                </a:schemeClr>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Anillo"/>
          <p:cNvSpPr/>
          <p:nvPr/>
        </p:nvSpPr>
        <p:spPr>
          <a:xfrm>
            <a:off x="3714744" y="3000378"/>
            <a:ext cx="1857388" cy="1142990"/>
          </a:xfrm>
          <a:prstGeom prst="donut">
            <a:avLst>
              <a:gd name="adj" fmla="val 14659"/>
            </a:avLst>
          </a:prstGeom>
          <a:blipFill>
            <a:blip r:embed="rId3">
              <a:duotone>
                <a:prstClr val="black"/>
                <a:schemeClr val="accent4">
                  <a:tint val="45000"/>
                  <a:satMod val="400000"/>
                </a:schemeClr>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Anillo"/>
          <p:cNvSpPr/>
          <p:nvPr/>
        </p:nvSpPr>
        <p:spPr>
          <a:xfrm>
            <a:off x="3714744" y="2714644"/>
            <a:ext cx="1857388" cy="1142990"/>
          </a:xfrm>
          <a:prstGeom prst="donut">
            <a:avLst>
              <a:gd name="adj" fmla="val 14659"/>
            </a:avLst>
          </a:prstGeom>
          <a:blipFill>
            <a:blip r:embed="rId3">
              <a:duotone>
                <a:prstClr val="black"/>
                <a:schemeClr val="accent4">
                  <a:tint val="45000"/>
                  <a:satMod val="400000"/>
                </a:schemeClr>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Anillo"/>
          <p:cNvSpPr/>
          <p:nvPr/>
        </p:nvSpPr>
        <p:spPr>
          <a:xfrm>
            <a:off x="3714744" y="2357454"/>
            <a:ext cx="1857388" cy="1142990"/>
          </a:xfrm>
          <a:prstGeom prst="donut">
            <a:avLst>
              <a:gd name="adj" fmla="val 14659"/>
            </a:avLst>
          </a:prstGeom>
          <a:blipFill>
            <a:blip r:embed="rId3">
              <a:duotone>
                <a:prstClr val="black"/>
                <a:schemeClr val="accent4">
                  <a:tint val="45000"/>
                  <a:satMod val="400000"/>
                </a:schemeClr>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Anillo"/>
          <p:cNvSpPr/>
          <p:nvPr/>
        </p:nvSpPr>
        <p:spPr>
          <a:xfrm>
            <a:off x="3714744" y="1928826"/>
            <a:ext cx="1857388" cy="1142990"/>
          </a:xfrm>
          <a:prstGeom prst="donut">
            <a:avLst>
              <a:gd name="adj" fmla="val 14659"/>
            </a:avLst>
          </a:prstGeom>
          <a:blipFill>
            <a:blip r:embed="rId3">
              <a:duotone>
                <a:prstClr val="black"/>
                <a:schemeClr val="accent4">
                  <a:tint val="45000"/>
                  <a:satMod val="400000"/>
                </a:schemeClr>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Anillo"/>
          <p:cNvSpPr/>
          <p:nvPr/>
        </p:nvSpPr>
        <p:spPr>
          <a:xfrm>
            <a:off x="3714744" y="1571636"/>
            <a:ext cx="1857388" cy="1142990"/>
          </a:xfrm>
          <a:prstGeom prst="donut">
            <a:avLst>
              <a:gd name="adj" fmla="val 14659"/>
            </a:avLst>
          </a:prstGeom>
          <a:blipFill>
            <a:blip r:embed="rId3">
              <a:duotone>
                <a:prstClr val="black"/>
                <a:schemeClr val="accent4">
                  <a:tint val="45000"/>
                  <a:satMod val="400000"/>
                </a:schemeClr>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Anillo"/>
          <p:cNvSpPr/>
          <p:nvPr/>
        </p:nvSpPr>
        <p:spPr>
          <a:xfrm>
            <a:off x="3714744" y="1143008"/>
            <a:ext cx="1857388" cy="1142990"/>
          </a:xfrm>
          <a:prstGeom prst="donut">
            <a:avLst>
              <a:gd name="adj" fmla="val 14659"/>
            </a:avLst>
          </a:prstGeom>
          <a:blipFill>
            <a:blip r:embed="rId3">
              <a:duotone>
                <a:prstClr val="black"/>
                <a:schemeClr val="accent4">
                  <a:tint val="45000"/>
                  <a:satMod val="400000"/>
                </a:schemeClr>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Anillo"/>
          <p:cNvSpPr/>
          <p:nvPr/>
        </p:nvSpPr>
        <p:spPr>
          <a:xfrm>
            <a:off x="3714744" y="785818"/>
            <a:ext cx="1857388" cy="1142990"/>
          </a:xfrm>
          <a:prstGeom prst="donut">
            <a:avLst>
              <a:gd name="adj" fmla="val 14659"/>
            </a:avLst>
          </a:prstGeom>
          <a:blipFill>
            <a:blip r:embed="rId3">
              <a:duotone>
                <a:prstClr val="black"/>
                <a:schemeClr val="accent4">
                  <a:tint val="45000"/>
                  <a:satMod val="400000"/>
                </a:schemeClr>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Anillo"/>
          <p:cNvSpPr/>
          <p:nvPr/>
        </p:nvSpPr>
        <p:spPr>
          <a:xfrm>
            <a:off x="3714744" y="357190"/>
            <a:ext cx="1857388" cy="1142990"/>
          </a:xfrm>
          <a:prstGeom prst="donut">
            <a:avLst>
              <a:gd name="adj" fmla="val 14659"/>
            </a:avLst>
          </a:prstGeom>
          <a:blipFill>
            <a:blip r:embed="rId3">
              <a:duotone>
                <a:prstClr val="black"/>
                <a:schemeClr val="accent4">
                  <a:tint val="45000"/>
                  <a:satMod val="400000"/>
                </a:schemeClr>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Anillo"/>
          <p:cNvSpPr/>
          <p:nvPr/>
        </p:nvSpPr>
        <p:spPr>
          <a:xfrm>
            <a:off x="3714744" y="0"/>
            <a:ext cx="1857388" cy="1142990"/>
          </a:xfrm>
          <a:prstGeom prst="donut">
            <a:avLst>
              <a:gd name="adj" fmla="val 14659"/>
            </a:avLst>
          </a:prstGeom>
          <a:blipFill>
            <a:blip r:embed="rId3">
              <a:duotone>
                <a:prstClr val="black"/>
                <a:schemeClr val="accent4">
                  <a:tint val="45000"/>
                  <a:satMod val="400000"/>
                </a:schemeClr>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Anillo"/>
          <p:cNvSpPr/>
          <p:nvPr/>
        </p:nvSpPr>
        <p:spPr>
          <a:xfrm>
            <a:off x="642910" y="4000528"/>
            <a:ext cx="1857388" cy="1142972"/>
          </a:xfrm>
          <a:prstGeom prst="donut">
            <a:avLst>
              <a:gd name="adj" fmla="val 14659"/>
            </a:avLst>
          </a:prstGeom>
          <a:blipFill>
            <a:blip r:embed="rId3">
              <a:duotone>
                <a:prstClr val="black"/>
                <a:schemeClr val="accent4">
                  <a:tint val="45000"/>
                  <a:satMod val="400000"/>
                </a:schemeClr>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Anillo"/>
          <p:cNvSpPr/>
          <p:nvPr/>
        </p:nvSpPr>
        <p:spPr>
          <a:xfrm>
            <a:off x="642910" y="3643338"/>
            <a:ext cx="1857388" cy="1142972"/>
          </a:xfrm>
          <a:prstGeom prst="donut">
            <a:avLst>
              <a:gd name="adj" fmla="val 14659"/>
            </a:avLst>
          </a:prstGeom>
          <a:blipFill>
            <a:blip r:embed="rId3">
              <a:duotone>
                <a:prstClr val="black"/>
                <a:schemeClr val="accent4">
                  <a:tint val="45000"/>
                  <a:satMod val="400000"/>
                </a:schemeClr>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Anillo"/>
          <p:cNvSpPr/>
          <p:nvPr/>
        </p:nvSpPr>
        <p:spPr>
          <a:xfrm>
            <a:off x="642910" y="3286166"/>
            <a:ext cx="1857388" cy="1142972"/>
          </a:xfrm>
          <a:prstGeom prst="donut">
            <a:avLst>
              <a:gd name="adj" fmla="val 14659"/>
            </a:avLst>
          </a:prstGeom>
          <a:blipFill>
            <a:blip r:embed="rId3">
              <a:duotone>
                <a:prstClr val="black"/>
                <a:schemeClr val="accent4">
                  <a:tint val="45000"/>
                  <a:satMod val="400000"/>
                </a:schemeClr>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8" name="17 Anillo"/>
          <p:cNvSpPr/>
          <p:nvPr/>
        </p:nvSpPr>
        <p:spPr>
          <a:xfrm>
            <a:off x="642910" y="2928976"/>
            <a:ext cx="1857388" cy="1142972"/>
          </a:xfrm>
          <a:prstGeom prst="donut">
            <a:avLst>
              <a:gd name="adj" fmla="val 14659"/>
            </a:avLst>
          </a:prstGeom>
          <a:blipFill>
            <a:blip r:embed="rId3">
              <a:duotone>
                <a:prstClr val="black"/>
                <a:schemeClr val="accent4">
                  <a:tint val="45000"/>
                  <a:satMod val="400000"/>
                </a:schemeClr>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9" name="18 Anillo"/>
          <p:cNvSpPr/>
          <p:nvPr/>
        </p:nvSpPr>
        <p:spPr>
          <a:xfrm>
            <a:off x="642910" y="2643242"/>
            <a:ext cx="1857388" cy="1142972"/>
          </a:xfrm>
          <a:prstGeom prst="donut">
            <a:avLst>
              <a:gd name="adj" fmla="val 14659"/>
            </a:avLst>
          </a:prstGeom>
          <a:blipFill>
            <a:blip r:embed="rId3">
              <a:duotone>
                <a:prstClr val="black"/>
                <a:schemeClr val="accent4">
                  <a:tint val="45000"/>
                  <a:satMod val="400000"/>
                </a:schemeClr>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0" name="19 Anillo"/>
          <p:cNvSpPr/>
          <p:nvPr/>
        </p:nvSpPr>
        <p:spPr>
          <a:xfrm>
            <a:off x="642910" y="2286052"/>
            <a:ext cx="1857388" cy="1142972"/>
          </a:xfrm>
          <a:prstGeom prst="donut">
            <a:avLst>
              <a:gd name="adj" fmla="val 14659"/>
            </a:avLst>
          </a:prstGeom>
          <a:blipFill>
            <a:blip r:embed="rId3">
              <a:duotone>
                <a:prstClr val="black"/>
                <a:schemeClr val="accent4">
                  <a:tint val="45000"/>
                  <a:satMod val="400000"/>
                </a:schemeClr>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1" name="20 Anillo"/>
          <p:cNvSpPr/>
          <p:nvPr/>
        </p:nvSpPr>
        <p:spPr>
          <a:xfrm>
            <a:off x="642910" y="1857424"/>
            <a:ext cx="1857388" cy="1142972"/>
          </a:xfrm>
          <a:prstGeom prst="donut">
            <a:avLst>
              <a:gd name="adj" fmla="val 14659"/>
            </a:avLst>
          </a:prstGeom>
          <a:blipFill>
            <a:blip r:embed="rId3">
              <a:duotone>
                <a:prstClr val="black"/>
                <a:schemeClr val="accent4">
                  <a:tint val="45000"/>
                  <a:satMod val="400000"/>
                </a:schemeClr>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2" name="21 Anillo"/>
          <p:cNvSpPr/>
          <p:nvPr/>
        </p:nvSpPr>
        <p:spPr>
          <a:xfrm>
            <a:off x="642910" y="1500234"/>
            <a:ext cx="1857388" cy="1142972"/>
          </a:xfrm>
          <a:prstGeom prst="donut">
            <a:avLst>
              <a:gd name="adj" fmla="val 14659"/>
            </a:avLst>
          </a:prstGeom>
          <a:blipFill>
            <a:blip r:embed="rId3">
              <a:duotone>
                <a:prstClr val="black"/>
                <a:schemeClr val="accent4">
                  <a:tint val="45000"/>
                  <a:satMod val="400000"/>
                </a:schemeClr>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3" name="22 Anillo"/>
          <p:cNvSpPr/>
          <p:nvPr/>
        </p:nvSpPr>
        <p:spPr>
          <a:xfrm>
            <a:off x="642910" y="1071606"/>
            <a:ext cx="1857388" cy="1142972"/>
          </a:xfrm>
          <a:prstGeom prst="donut">
            <a:avLst>
              <a:gd name="adj" fmla="val 14659"/>
            </a:avLst>
          </a:prstGeom>
          <a:blipFill>
            <a:blip r:embed="rId3">
              <a:duotone>
                <a:prstClr val="black"/>
                <a:schemeClr val="accent4">
                  <a:tint val="45000"/>
                  <a:satMod val="400000"/>
                </a:schemeClr>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4" name="23 Anillo"/>
          <p:cNvSpPr/>
          <p:nvPr/>
        </p:nvSpPr>
        <p:spPr>
          <a:xfrm>
            <a:off x="642910" y="714416"/>
            <a:ext cx="1857388" cy="1142972"/>
          </a:xfrm>
          <a:prstGeom prst="donut">
            <a:avLst>
              <a:gd name="adj" fmla="val 14659"/>
            </a:avLst>
          </a:prstGeom>
          <a:blipFill>
            <a:blip r:embed="rId3">
              <a:duotone>
                <a:prstClr val="black"/>
                <a:schemeClr val="accent4">
                  <a:tint val="45000"/>
                  <a:satMod val="400000"/>
                </a:schemeClr>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5" name="24 Anillo"/>
          <p:cNvSpPr/>
          <p:nvPr/>
        </p:nvSpPr>
        <p:spPr>
          <a:xfrm>
            <a:off x="642910" y="285788"/>
            <a:ext cx="1857388" cy="1142972"/>
          </a:xfrm>
          <a:prstGeom prst="donut">
            <a:avLst>
              <a:gd name="adj" fmla="val 14659"/>
            </a:avLst>
          </a:prstGeom>
          <a:blipFill>
            <a:blip r:embed="rId3">
              <a:duotone>
                <a:prstClr val="black"/>
                <a:schemeClr val="accent4">
                  <a:tint val="45000"/>
                  <a:satMod val="400000"/>
                </a:schemeClr>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6" name="25 Anillo"/>
          <p:cNvSpPr/>
          <p:nvPr/>
        </p:nvSpPr>
        <p:spPr>
          <a:xfrm>
            <a:off x="642910" y="-71402"/>
            <a:ext cx="1857388" cy="1142972"/>
          </a:xfrm>
          <a:prstGeom prst="donut">
            <a:avLst>
              <a:gd name="adj" fmla="val 14659"/>
            </a:avLst>
          </a:prstGeom>
          <a:blipFill>
            <a:blip r:embed="rId3">
              <a:duotone>
                <a:prstClr val="black"/>
                <a:schemeClr val="accent4">
                  <a:tint val="45000"/>
                  <a:satMod val="400000"/>
                </a:schemeClr>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7" name="26 Anillo"/>
          <p:cNvSpPr/>
          <p:nvPr/>
        </p:nvSpPr>
        <p:spPr>
          <a:xfrm>
            <a:off x="6858016" y="4000528"/>
            <a:ext cx="1857388" cy="1142972"/>
          </a:xfrm>
          <a:prstGeom prst="donut">
            <a:avLst>
              <a:gd name="adj" fmla="val 14659"/>
            </a:avLst>
          </a:prstGeom>
          <a:blipFill>
            <a:blip r:embed="rId3">
              <a:duotone>
                <a:prstClr val="black"/>
                <a:schemeClr val="accent4">
                  <a:tint val="45000"/>
                  <a:satMod val="400000"/>
                </a:schemeClr>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8" name="27 Anillo"/>
          <p:cNvSpPr/>
          <p:nvPr/>
        </p:nvSpPr>
        <p:spPr>
          <a:xfrm>
            <a:off x="6858016" y="3643338"/>
            <a:ext cx="1857388" cy="1142972"/>
          </a:xfrm>
          <a:prstGeom prst="donut">
            <a:avLst>
              <a:gd name="adj" fmla="val 14659"/>
            </a:avLst>
          </a:prstGeom>
          <a:blipFill>
            <a:blip r:embed="rId3">
              <a:duotone>
                <a:prstClr val="black"/>
                <a:schemeClr val="accent4">
                  <a:tint val="45000"/>
                  <a:satMod val="400000"/>
                </a:schemeClr>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9" name="28 Anillo"/>
          <p:cNvSpPr/>
          <p:nvPr/>
        </p:nvSpPr>
        <p:spPr>
          <a:xfrm>
            <a:off x="6858016" y="3286166"/>
            <a:ext cx="1857388" cy="1142972"/>
          </a:xfrm>
          <a:prstGeom prst="donut">
            <a:avLst>
              <a:gd name="adj" fmla="val 14659"/>
            </a:avLst>
          </a:prstGeom>
          <a:blipFill>
            <a:blip r:embed="rId3">
              <a:duotone>
                <a:prstClr val="black"/>
                <a:schemeClr val="accent4">
                  <a:tint val="45000"/>
                  <a:satMod val="400000"/>
                </a:schemeClr>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0" name="29 Anillo"/>
          <p:cNvSpPr/>
          <p:nvPr/>
        </p:nvSpPr>
        <p:spPr>
          <a:xfrm>
            <a:off x="6858016" y="2928976"/>
            <a:ext cx="1857388" cy="1142972"/>
          </a:xfrm>
          <a:prstGeom prst="donut">
            <a:avLst>
              <a:gd name="adj" fmla="val 14659"/>
            </a:avLst>
          </a:prstGeom>
          <a:blipFill>
            <a:blip r:embed="rId3">
              <a:duotone>
                <a:prstClr val="black"/>
                <a:schemeClr val="accent4">
                  <a:tint val="45000"/>
                  <a:satMod val="400000"/>
                </a:schemeClr>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1" name="30 Anillo"/>
          <p:cNvSpPr/>
          <p:nvPr/>
        </p:nvSpPr>
        <p:spPr>
          <a:xfrm>
            <a:off x="6858016" y="2643242"/>
            <a:ext cx="1857388" cy="1142972"/>
          </a:xfrm>
          <a:prstGeom prst="donut">
            <a:avLst>
              <a:gd name="adj" fmla="val 14659"/>
            </a:avLst>
          </a:prstGeom>
          <a:blipFill>
            <a:blip r:embed="rId3">
              <a:duotone>
                <a:prstClr val="black"/>
                <a:schemeClr val="accent4">
                  <a:tint val="45000"/>
                  <a:satMod val="400000"/>
                </a:schemeClr>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2" name="31 Anillo"/>
          <p:cNvSpPr/>
          <p:nvPr/>
        </p:nvSpPr>
        <p:spPr>
          <a:xfrm>
            <a:off x="6858016" y="2286052"/>
            <a:ext cx="1857388" cy="1142972"/>
          </a:xfrm>
          <a:prstGeom prst="donut">
            <a:avLst>
              <a:gd name="adj" fmla="val 14659"/>
            </a:avLst>
          </a:prstGeom>
          <a:blipFill>
            <a:blip r:embed="rId3">
              <a:duotone>
                <a:prstClr val="black"/>
                <a:schemeClr val="accent4">
                  <a:tint val="45000"/>
                  <a:satMod val="400000"/>
                </a:schemeClr>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3" name="32 Anillo"/>
          <p:cNvSpPr/>
          <p:nvPr/>
        </p:nvSpPr>
        <p:spPr>
          <a:xfrm>
            <a:off x="6858016" y="1857424"/>
            <a:ext cx="1857388" cy="1142972"/>
          </a:xfrm>
          <a:prstGeom prst="donut">
            <a:avLst>
              <a:gd name="adj" fmla="val 14659"/>
            </a:avLst>
          </a:prstGeom>
          <a:blipFill>
            <a:blip r:embed="rId3">
              <a:duotone>
                <a:prstClr val="black"/>
                <a:schemeClr val="accent4">
                  <a:tint val="45000"/>
                  <a:satMod val="400000"/>
                </a:schemeClr>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4" name="33 Anillo"/>
          <p:cNvSpPr/>
          <p:nvPr/>
        </p:nvSpPr>
        <p:spPr>
          <a:xfrm>
            <a:off x="6858016" y="1500234"/>
            <a:ext cx="1857388" cy="1142972"/>
          </a:xfrm>
          <a:prstGeom prst="donut">
            <a:avLst>
              <a:gd name="adj" fmla="val 14659"/>
            </a:avLst>
          </a:prstGeom>
          <a:blipFill>
            <a:blip r:embed="rId3">
              <a:duotone>
                <a:prstClr val="black"/>
                <a:schemeClr val="accent4">
                  <a:tint val="45000"/>
                  <a:satMod val="400000"/>
                </a:schemeClr>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5" name="34 Anillo"/>
          <p:cNvSpPr/>
          <p:nvPr/>
        </p:nvSpPr>
        <p:spPr>
          <a:xfrm>
            <a:off x="6858016" y="1071606"/>
            <a:ext cx="1857388" cy="1142972"/>
          </a:xfrm>
          <a:prstGeom prst="donut">
            <a:avLst>
              <a:gd name="adj" fmla="val 14659"/>
            </a:avLst>
          </a:prstGeom>
          <a:blipFill>
            <a:blip r:embed="rId3">
              <a:duotone>
                <a:prstClr val="black"/>
                <a:schemeClr val="accent4">
                  <a:tint val="45000"/>
                  <a:satMod val="400000"/>
                </a:schemeClr>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6" name="35 Anillo"/>
          <p:cNvSpPr/>
          <p:nvPr/>
        </p:nvSpPr>
        <p:spPr>
          <a:xfrm>
            <a:off x="6858016" y="714416"/>
            <a:ext cx="1857388" cy="1142972"/>
          </a:xfrm>
          <a:prstGeom prst="donut">
            <a:avLst>
              <a:gd name="adj" fmla="val 14659"/>
            </a:avLst>
          </a:prstGeom>
          <a:blipFill>
            <a:blip r:embed="rId3">
              <a:duotone>
                <a:prstClr val="black"/>
                <a:schemeClr val="accent4">
                  <a:tint val="45000"/>
                  <a:satMod val="400000"/>
                </a:schemeClr>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7" name="36 Anillo"/>
          <p:cNvSpPr/>
          <p:nvPr/>
        </p:nvSpPr>
        <p:spPr>
          <a:xfrm>
            <a:off x="6858016" y="285788"/>
            <a:ext cx="1857388" cy="1142972"/>
          </a:xfrm>
          <a:prstGeom prst="donut">
            <a:avLst>
              <a:gd name="adj" fmla="val 14659"/>
            </a:avLst>
          </a:prstGeom>
          <a:blipFill>
            <a:blip r:embed="rId3">
              <a:duotone>
                <a:prstClr val="black"/>
                <a:schemeClr val="accent4">
                  <a:tint val="45000"/>
                  <a:satMod val="400000"/>
                </a:schemeClr>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8" name="37 Anillo"/>
          <p:cNvSpPr/>
          <p:nvPr/>
        </p:nvSpPr>
        <p:spPr>
          <a:xfrm>
            <a:off x="6858016" y="-71402"/>
            <a:ext cx="1857388" cy="1142972"/>
          </a:xfrm>
          <a:prstGeom prst="donut">
            <a:avLst>
              <a:gd name="adj" fmla="val 14659"/>
            </a:avLst>
          </a:prstGeom>
          <a:blipFill>
            <a:blip r:embed="rId3">
              <a:duotone>
                <a:prstClr val="black"/>
                <a:schemeClr val="accent4">
                  <a:tint val="45000"/>
                  <a:satMod val="400000"/>
                </a:schemeClr>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9" name="38 Rectángulo"/>
          <p:cNvSpPr/>
          <p:nvPr/>
        </p:nvSpPr>
        <p:spPr>
          <a:xfrm>
            <a:off x="-357222" y="-428646"/>
            <a:ext cx="9929882" cy="6072230"/>
          </a:xfrm>
          <a:prstGeom prst="rect">
            <a:avLst/>
          </a:prstGeom>
          <a:gradFill flip="none" rotWithShape="1">
            <a:gsLst>
              <a:gs pos="0">
                <a:srgbClr val="982EDA"/>
              </a:gs>
              <a:gs pos="50000">
                <a:srgbClr val="744ED2">
                  <a:shade val="67500"/>
                  <a:satMod val="115000"/>
                </a:srgbClr>
              </a:gs>
              <a:gs pos="100000">
                <a:srgbClr val="744ED2">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39"/>
                                        </p:tgtEl>
                                        <p:attrNameLst>
                                          <p:attrName>style.opacity</p:attrName>
                                        </p:attrNameLst>
                                      </p:cBhvr>
                                      <p:to>
                                        <p:strVal val="0"/>
                                      </p:to>
                                    </p:set>
                                    <p:animEffect filter="image" prLst="opacity: 0">
                                      <p:cBhvr rctx="IE">
                                        <p:cTn id="7" dur="indefinite"/>
                                        <p:tgtEl>
                                          <p:spTgt spid="39"/>
                                        </p:tgtEl>
                                      </p:cBhvr>
                                    </p:animEffect>
                                  </p:childTnLst>
                                </p:cTn>
                              </p:par>
                              <p:par>
                                <p:cTn id="8" presetID="2" presetClass="entr" presetSubtype="1"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 calcmode="lin" valueType="num">
                                      <p:cBhvr additive="base">
                                        <p:cTn id="10" dur="3000" fill="hold"/>
                                        <p:tgtEl>
                                          <p:spTgt spid="3"/>
                                        </p:tgtEl>
                                        <p:attrNameLst>
                                          <p:attrName>ppt_x</p:attrName>
                                        </p:attrNameLst>
                                      </p:cBhvr>
                                      <p:tavLst>
                                        <p:tav tm="0">
                                          <p:val>
                                            <p:strVal val="#ppt_x"/>
                                          </p:val>
                                        </p:tav>
                                        <p:tav tm="100000">
                                          <p:val>
                                            <p:strVal val="#ppt_x"/>
                                          </p:val>
                                        </p:tav>
                                      </p:tavLst>
                                    </p:anim>
                                    <p:anim calcmode="lin" valueType="num">
                                      <p:cBhvr additive="base">
                                        <p:cTn id="11" dur="3000" fill="hold"/>
                                        <p:tgtEl>
                                          <p:spTgt spid="3"/>
                                        </p:tgtEl>
                                        <p:attrNameLst>
                                          <p:attrName>ppt_y</p:attrName>
                                        </p:attrNameLst>
                                      </p:cBhvr>
                                      <p:tavLst>
                                        <p:tav tm="0">
                                          <p:val>
                                            <p:strVal val="0-#ppt_h/2"/>
                                          </p:val>
                                        </p:tav>
                                        <p:tav tm="100000">
                                          <p:val>
                                            <p:strVal val="#ppt_y"/>
                                          </p:val>
                                        </p:tav>
                                      </p:tavLst>
                                    </p:anim>
                                  </p:childTnLst>
                                </p:cTn>
                              </p:par>
                              <p:par>
                                <p:cTn id="12" presetID="2" presetClass="entr" presetSubtype="1" fill="hold" grpId="0"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additive="base">
                                        <p:cTn id="14" dur="3000" fill="hold"/>
                                        <p:tgtEl>
                                          <p:spTgt spid="4"/>
                                        </p:tgtEl>
                                        <p:attrNameLst>
                                          <p:attrName>ppt_x</p:attrName>
                                        </p:attrNameLst>
                                      </p:cBhvr>
                                      <p:tavLst>
                                        <p:tav tm="0">
                                          <p:val>
                                            <p:strVal val="#ppt_x"/>
                                          </p:val>
                                        </p:tav>
                                        <p:tav tm="100000">
                                          <p:val>
                                            <p:strVal val="#ppt_x"/>
                                          </p:val>
                                        </p:tav>
                                      </p:tavLst>
                                    </p:anim>
                                    <p:anim calcmode="lin" valueType="num">
                                      <p:cBhvr additive="base">
                                        <p:cTn id="15" dur="3000" fill="hold"/>
                                        <p:tgtEl>
                                          <p:spTgt spid="4"/>
                                        </p:tgtEl>
                                        <p:attrNameLst>
                                          <p:attrName>ppt_y</p:attrName>
                                        </p:attrNameLst>
                                      </p:cBhvr>
                                      <p:tavLst>
                                        <p:tav tm="0">
                                          <p:val>
                                            <p:strVal val="0-#ppt_h/2"/>
                                          </p:val>
                                        </p:tav>
                                        <p:tav tm="100000">
                                          <p:val>
                                            <p:strVal val="#ppt_y"/>
                                          </p:val>
                                        </p:tav>
                                      </p:tavLst>
                                    </p:anim>
                                  </p:childTnLst>
                                </p:cTn>
                              </p:par>
                              <p:par>
                                <p:cTn id="16" presetID="2" presetClass="entr" presetSubtype="1" fill="hold" grpId="0" nodeType="with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additive="base">
                                        <p:cTn id="18" dur="3000" fill="hold"/>
                                        <p:tgtEl>
                                          <p:spTgt spid="5"/>
                                        </p:tgtEl>
                                        <p:attrNameLst>
                                          <p:attrName>ppt_x</p:attrName>
                                        </p:attrNameLst>
                                      </p:cBhvr>
                                      <p:tavLst>
                                        <p:tav tm="0">
                                          <p:val>
                                            <p:strVal val="#ppt_x"/>
                                          </p:val>
                                        </p:tav>
                                        <p:tav tm="100000">
                                          <p:val>
                                            <p:strVal val="#ppt_x"/>
                                          </p:val>
                                        </p:tav>
                                      </p:tavLst>
                                    </p:anim>
                                    <p:anim calcmode="lin" valueType="num">
                                      <p:cBhvr additive="base">
                                        <p:cTn id="19" dur="3000" fill="hold"/>
                                        <p:tgtEl>
                                          <p:spTgt spid="5"/>
                                        </p:tgtEl>
                                        <p:attrNameLst>
                                          <p:attrName>ppt_y</p:attrName>
                                        </p:attrNameLst>
                                      </p:cBhvr>
                                      <p:tavLst>
                                        <p:tav tm="0">
                                          <p:val>
                                            <p:strVal val="0-#ppt_h/2"/>
                                          </p:val>
                                        </p:tav>
                                        <p:tav tm="100000">
                                          <p:val>
                                            <p:strVal val="#ppt_y"/>
                                          </p:val>
                                        </p:tav>
                                      </p:tavLst>
                                    </p:anim>
                                  </p:childTnLst>
                                </p:cTn>
                              </p:par>
                              <p:par>
                                <p:cTn id="20" presetID="2" presetClass="entr" presetSubtype="1" fill="hold" grpId="0" nodeType="with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additive="base">
                                        <p:cTn id="22" dur="3000" fill="hold"/>
                                        <p:tgtEl>
                                          <p:spTgt spid="6"/>
                                        </p:tgtEl>
                                        <p:attrNameLst>
                                          <p:attrName>ppt_x</p:attrName>
                                        </p:attrNameLst>
                                      </p:cBhvr>
                                      <p:tavLst>
                                        <p:tav tm="0">
                                          <p:val>
                                            <p:strVal val="#ppt_x"/>
                                          </p:val>
                                        </p:tav>
                                        <p:tav tm="100000">
                                          <p:val>
                                            <p:strVal val="#ppt_x"/>
                                          </p:val>
                                        </p:tav>
                                      </p:tavLst>
                                    </p:anim>
                                    <p:anim calcmode="lin" valueType="num">
                                      <p:cBhvr additive="base">
                                        <p:cTn id="23" dur="3000" fill="hold"/>
                                        <p:tgtEl>
                                          <p:spTgt spid="6"/>
                                        </p:tgtEl>
                                        <p:attrNameLst>
                                          <p:attrName>ppt_y</p:attrName>
                                        </p:attrNameLst>
                                      </p:cBhvr>
                                      <p:tavLst>
                                        <p:tav tm="0">
                                          <p:val>
                                            <p:strVal val="0-#ppt_h/2"/>
                                          </p:val>
                                        </p:tav>
                                        <p:tav tm="100000">
                                          <p:val>
                                            <p:strVal val="#ppt_y"/>
                                          </p:val>
                                        </p:tav>
                                      </p:tavLst>
                                    </p:anim>
                                  </p:childTnLst>
                                </p:cTn>
                              </p:par>
                              <p:par>
                                <p:cTn id="24" presetID="2" presetClass="entr" presetSubtype="1" fill="hold" grpId="0" nodeType="withEffect">
                                  <p:stCondLst>
                                    <p:cond delay="0"/>
                                  </p:stCondLst>
                                  <p:childTnLst>
                                    <p:set>
                                      <p:cBhvr>
                                        <p:cTn id="25" dur="1" fill="hold">
                                          <p:stCondLst>
                                            <p:cond delay="0"/>
                                          </p:stCondLst>
                                        </p:cTn>
                                        <p:tgtEl>
                                          <p:spTgt spid="7"/>
                                        </p:tgtEl>
                                        <p:attrNameLst>
                                          <p:attrName>style.visibility</p:attrName>
                                        </p:attrNameLst>
                                      </p:cBhvr>
                                      <p:to>
                                        <p:strVal val="visible"/>
                                      </p:to>
                                    </p:set>
                                    <p:anim calcmode="lin" valueType="num">
                                      <p:cBhvr additive="base">
                                        <p:cTn id="26" dur="3000" fill="hold"/>
                                        <p:tgtEl>
                                          <p:spTgt spid="7"/>
                                        </p:tgtEl>
                                        <p:attrNameLst>
                                          <p:attrName>ppt_x</p:attrName>
                                        </p:attrNameLst>
                                      </p:cBhvr>
                                      <p:tavLst>
                                        <p:tav tm="0">
                                          <p:val>
                                            <p:strVal val="#ppt_x"/>
                                          </p:val>
                                        </p:tav>
                                        <p:tav tm="100000">
                                          <p:val>
                                            <p:strVal val="#ppt_x"/>
                                          </p:val>
                                        </p:tav>
                                      </p:tavLst>
                                    </p:anim>
                                    <p:anim calcmode="lin" valueType="num">
                                      <p:cBhvr additive="base">
                                        <p:cTn id="27" dur="3000" fill="hold"/>
                                        <p:tgtEl>
                                          <p:spTgt spid="7"/>
                                        </p:tgtEl>
                                        <p:attrNameLst>
                                          <p:attrName>ppt_y</p:attrName>
                                        </p:attrNameLst>
                                      </p:cBhvr>
                                      <p:tavLst>
                                        <p:tav tm="0">
                                          <p:val>
                                            <p:strVal val="0-#ppt_h/2"/>
                                          </p:val>
                                        </p:tav>
                                        <p:tav tm="100000">
                                          <p:val>
                                            <p:strVal val="#ppt_y"/>
                                          </p:val>
                                        </p:tav>
                                      </p:tavLst>
                                    </p:anim>
                                  </p:childTnLst>
                                </p:cTn>
                              </p:par>
                              <p:par>
                                <p:cTn id="28" presetID="2" presetClass="entr" presetSubtype="1" fill="hold" grpId="0" nodeType="withEffect">
                                  <p:stCondLst>
                                    <p:cond delay="0"/>
                                  </p:stCondLst>
                                  <p:childTnLst>
                                    <p:set>
                                      <p:cBhvr>
                                        <p:cTn id="29" dur="1" fill="hold">
                                          <p:stCondLst>
                                            <p:cond delay="0"/>
                                          </p:stCondLst>
                                        </p:cTn>
                                        <p:tgtEl>
                                          <p:spTgt spid="8"/>
                                        </p:tgtEl>
                                        <p:attrNameLst>
                                          <p:attrName>style.visibility</p:attrName>
                                        </p:attrNameLst>
                                      </p:cBhvr>
                                      <p:to>
                                        <p:strVal val="visible"/>
                                      </p:to>
                                    </p:set>
                                    <p:anim calcmode="lin" valueType="num">
                                      <p:cBhvr additive="base">
                                        <p:cTn id="30" dur="3000" fill="hold"/>
                                        <p:tgtEl>
                                          <p:spTgt spid="8"/>
                                        </p:tgtEl>
                                        <p:attrNameLst>
                                          <p:attrName>ppt_x</p:attrName>
                                        </p:attrNameLst>
                                      </p:cBhvr>
                                      <p:tavLst>
                                        <p:tav tm="0">
                                          <p:val>
                                            <p:strVal val="#ppt_x"/>
                                          </p:val>
                                        </p:tav>
                                        <p:tav tm="100000">
                                          <p:val>
                                            <p:strVal val="#ppt_x"/>
                                          </p:val>
                                        </p:tav>
                                      </p:tavLst>
                                    </p:anim>
                                    <p:anim calcmode="lin" valueType="num">
                                      <p:cBhvr additive="base">
                                        <p:cTn id="31" dur="3000" fill="hold"/>
                                        <p:tgtEl>
                                          <p:spTgt spid="8"/>
                                        </p:tgtEl>
                                        <p:attrNameLst>
                                          <p:attrName>ppt_y</p:attrName>
                                        </p:attrNameLst>
                                      </p:cBhvr>
                                      <p:tavLst>
                                        <p:tav tm="0">
                                          <p:val>
                                            <p:strVal val="0-#ppt_h/2"/>
                                          </p:val>
                                        </p:tav>
                                        <p:tav tm="100000">
                                          <p:val>
                                            <p:strVal val="#ppt_y"/>
                                          </p:val>
                                        </p:tav>
                                      </p:tavLst>
                                    </p:anim>
                                  </p:childTnLst>
                                </p:cTn>
                              </p:par>
                              <p:par>
                                <p:cTn id="32" presetID="2" presetClass="entr" presetSubtype="1" fill="hold" grpId="0" nodeType="withEffect">
                                  <p:stCondLst>
                                    <p:cond delay="0"/>
                                  </p:stCondLst>
                                  <p:childTnLst>
                                    <p:set>
                                      <p:cBhvr>
                                        <p:cTn id="33" dur="1" fill="hold">
                                          <p:stCondLst>
                                            <p:cond delay="0"/>
                                          </p:stCondLst>
                                        </p:cTn>
                                        <p:tgtEl>
                                          <p:spTgt spid="9"/>
                                        </p:tgtEl>
                                        <p:attrNameLst>
                                          <p:attrName>style.visibility</p:attrName>
                                        </p:attrNameLst>
                                      </p:cBhvr>
                                      <p:to>
                                        <p:strVal val="visible"/>
                                      </p:to>
                                    </p:set>
                                    <p:anim calcmode="lin" valueType="num">
                                      <p:cBhvr additive="base">
                                        <p:cTn id="34" dur="3000" fill="hold"/>
                                        <p:tgtEl>
                                          <p:spTgt spid="9"/>
                                        </p:tgtEl>
                                        <p:attrNameLst>
                                          <p:attrName>ppt_x</p:attrName>
                                        </p:attrNameLst>
                                      </p:cBhvr>
                                      <p:tavLst>
                                        <p:tav tm="0">
                                          <p:val>
                                            <p:strVal val="#ppt_x"/>
                                          </p:val>
                                        </p:tav>
                                        <p:tav tm="100000">
                                          <p:val>
                                            <p:strVal val="#ppt_x"/>
                                          </p:val>
                                        </p:tav>
                                      </p:tavLst>
                                    </p:anim>
                                    <p:anim calcmode="lin" valueType="num">
                                      <p:cBhvr additive="base">
                                        <p:cTn id="35" dur="3000" fill="hold"/>
                                        <p:tgtEl>
                                          <p:spTgt spid="9"/>
                                        </p:tgtEl>
                                        <p:attrNameLst>
                                          <p:attrName>ppt_y</p:attrName>
                                        </p:attrNameLst>
                                      </p:cBhvr>
                                      <p:tavLst>
                                        <p:tav tm="0">
                                          <p:val>
                                            <p:strVal val="0-#ppt_h/2"/>
                                          </p:val>
                                        </p:tav>
                                        <p:tav tm="100000">
                                          <p:val>
                                            <p:strVal val="#ppt_y"/>
                                          </p:val>
                                        </p:tav>
                                      </p:tavLst>
                                    </p:anim>
                                  </p:childTnLst>
                                </p:cTn>
                              </p:par>
                              <p:par>
                                <p:cTn id="36" presetID="2" presetClass="entr" presetSubtype="1" fill="hold" grpId="0" nodeType="withEffect">
                                  <p:stCondLst>
                                    <p:cond delay="0"/>
                                  </p:stCondLst>
                                  <p:childTnLst>
                                    <p:set>
                                      <p:cBhvr>
                                        <p:cTn id="37" dur="1" fill="hold">
                                          <p:stCondLst>
                                            <p:cond delay="0"/>
                                          </p:stCondLst>
                                        </p:cTn>
                                        <p:tgtEl>
                                          <p:spTgt spid="10"/>
                                        </p:tgtEl>
                                        <p:attrNameLst>
                                          <p:attrName>style.visibility</p:attrName>
                                        </p:attrNameLst>
                                      </p:cBhvr>
                                      <p:to>
                                        <p:strVal val="visible"/>
                                      </p:to>
                                    </p:set>
                                    <p:anim calcmode="lin" valueType="num">
                                      <p:cBhvr additive="base">
                                        <p:cTn id="38" dur="3000" fill="hold"/>
                                        <p:tgtEl>
                                          <p:spTgt spid="10"/>
                                        </p:tgtEl>
                                        <p:attrNameLst>
                                          <p:attrName>ppt_x</p:attrName>
                                        </p:attrNameLst>
                                      </p:cBhvr>
                                      <p:tavLst>
                                        <p:tav tm="0">
                                          <p:val>
                                            <p:strVal val="#ppt_x"/>
                                          </p:val>
                                        </p:tav>
                                        <p:tav tm="100000">
                                          <p:val>
                                            <p:strVal val="#ppt_x"/>
                                          </p:val>
                                        </p:tav>
                                      </p:tavLst>
                                    </p:anim>
                                    <p:anim calcmode="lin" valueType="num">
                                      <p:cBhvr additive="base">
                                        <p:cTn id="39" dur="3000" fill="hold"/>
                                        <p:tgtEl>
                                          <p:spTgt spid="10"/>
                                        </p:tgtEl>
                                        <p:attrNameLst>
                                          <p:attrName>ppt_y</p:attrName>
                                        </p:attrNameLst>
                                      </p:cBhvr>
                                      <p:tavLst>
                                        <p:tav tm="0">
                                          <p:val>
                                            <p:strVal val="0-#ppt_h/2"/>
                                          </p:val>
                                        </p:tav>
                                        <p:tav tm="100000">
                                          <p:val>
                                            <p:strVal val="#ppt_y"/>
                                          </p:val>
                                        </p:tav>
                                      </p:tavLst>
                                    </p:anim>
                                  </p:childTnLst>
                                </p:cTn>
                              </p:par>
                              <p:par>
                                <p:cTn id="40" presetID="2" presetClass="entr" presetSubtype="1" fill="hold" grpId="0" nodeType="withEffect">
                                  <p:stCondLst>
                                    <p:cond delay="0"/>
                                  </p:stCondLst>
                                  <p:childTnLst>
                                    <p:set>
                                      <p:cBhvr>
                                        <p:cTn id="41" dur="1" fill="hold">
                                          <p:stCondLst>
                                            <p:cond delay="0"/>
                                          </p:stCondLst>
                                        </p:cTn>
                                        <p:tgtEl>
                                          <p:spTgt spid="11"/>
                                        </p:tgtEl>
                                        <p:attrNameLst>
                                          <p:attrName>style.visibility</p:attrName>
                                        </p:attrNameLst>
                                      </p:cBhvr>
                                      <p:to>
                                        <p:strVal val="visible"/>
                                      </p:to>
                                    </p:set>
                                    <p:anim calcmode="lin" valueType="num">
                                      <p:cBhvr additive="base">
                                        <p:cTn id="42" dur="3000" fill="hold"/>
                                        <p:tgtEl>
                                          <p:spTgt spid="11"/>
                                        </p:tgtEl>
                                        <p:attrNameLst>
                                          <p:attrName>ppt_x</p:attrName>
                                        </p:attrNameLst>
                                      </p:cBhvr>
                                      <p:tavLst>
                                        <p:tav tm="0">
                                          <p:val>
                                            <p:strVal val="#ppt_x"/>
                                          </p:val>
                                        </p:tav>
                                        <p:tav tm="100000">
                                          <p:val>
                                            <p:strVal val="#ppt_x"/>
                                          </p:val>
                                        </p:tav>
                                      </p:tavLst>
                                    </p:anim>
                                    <p:anim calcmode="lin" valueType="num">
                                      <p:cBhvr additive="base">
                                        <p:cTn id="43" dur="3000" fill="hold"/>
                                        <p:tgtEl>
                                          <p:spTgt spid="11"/>
                                        </p:tgtEl>
                                        <p:attrNameLst>
                                          <p:attrName>ppt_y</p:attrName>
                                        </p:attrNameLst>
                                      </p:cBhvr>
                                      <p:tavLst>
                                        <p:tav tm="0">
                                          <p:val>
                                            <p:strVal val="0-#ppt_h/2"/>
                                          </p:val>
                                        </p:tav>
                                        <p:tav tm="100000">
                                          <p:val>
                                            <p:strVal val="#ppt_y"/>
                                          </p:val>
                                        </p:tav>
                                      </p:tavLst>
                                    </p:anim>
                                  </p:childTnLst>
                                </p:cTn>
                              </p:par>
                              <p:par>
                                <p:cTn id="44" presetID="2" presetClass="entr" presetSubtype="1" fill="hold" grpId="0" nodeType="withEffect">
                                  <p:stCondLst>
                                    <p:cond delay="0"/>
                                  </p:stCondLst>
                                  <p:childTnLst>
                                    <p:set>
                                      <p:cBhvr>
                                        <p:cTn id="45" dur="1" fill="hold">
                                          <p:stCondLst>
                                            <p:cond delay="0"/>
                                          </p:stCondLst>
                                        </p:cTn>
                                        <p:tgtEl>
                                          <p:spTgt spid="12"/>
                                        </p:tgtEl>
                                        <p:attrNameLst>
                                          <p:attrName>style.visibility</p:attrName>
                                        </p:attrNameLst>
                                      </p:cBhvr>
                                      <p:to>
                                        <p:strVal val="visible"/>
                                      </p:to>
                                    </p:set>
                                    <p:anim calcmode="lin" valueType="num">
                                      <p:cBhvr additive="base">
                                        <p:cTn id="46" dur="3000" fill="hold"/>
                                        <p:tgtEl>
                                          <p:spTgt spid="12"/>
                                        </p:tgtEl>
                                        <p:attrNameLst>
                                          <p:attrName>ppt_x</p:attrName>
                                        </p:attrNameLst>
                                      </p:cBhvr>
                                      <p:tavLst>
                                        <p:tav tm="0">
                                          <p:val>
                                            <p:strVal val="#ppt_x"/>
                                          </p:val>
                                        </p:tav>
                                        <p:tav tm="100000">
                                          <p:val>
                                            <p:strVal val="#ppt_x"/>
                                          </p:val>
                                        </p:tav>
                                      </p:tavLst>
                                    </p:anim>
                                    <p:anim calcmode="lin" valueType="num">
                                      <p:cBhvr additive="base">
                                        <p:cTn id="47" dur="3000" fill="hold"/>
                                        <p:tgtEl>
                                          <p:spTgt spid="12"/>
                                        </p:tgtEl>
                                        <p:attrNameLst>
                                          <p:attrName>ppt_y</p:attrName>
                                        </p:attrNameLst>
                                      </p:cBhvr>
                                      <p:tavLst>
                                        <p:tav tm="0">
                                          <p:val>
                                            <p:strVal val="0-#ppt_h/2"/>
                                          </p:val>
                                        </p:tav>
                                        <p:tav tm="100000">
                                          <p:val>
                                            <p:strVal val="#ppt_y"/>
                                          </p:val>
                                        </p:tav>
                                      </p:tavLst>
                                    </p:anim>
                                  </p:childTnLst>
                                </p:cTn>
                              </p:par>
                              <p:par>
                                <p:cTn id="48" presetID="2" presetClass="entr" presetSubtype="1" fill="hold" grpId="0" nodeType="withEffect">
                                  <p:stCondLst>
                                    <p:cond delay="0"/>
                                  </p:stCondLst>
                                  <p:childTnLst>
                                    <p:set>
                                      <p:cBhvr>
                                        <p:cTn id="49" dur="1" fill="hold">
                                          <p:stCondLst>
                                            <p:cond delay="0"/>
                                          </p:stCondLst>
                                        </p:cTn>
                                        <p:tgtEl>
                                          <p:spTgt spid="13"/>
                                        </p:tgtEl>
                                        <p:attrNameLst>
                                          <p:attrName>style.visibility</p:attrName>
                                        </p:attrNameLst>
                                      </p:cBhvr>
                                      <p:to>
                                        <p:strVal val="visible"/>
                                      </p:to>
                                    </p:set>
                                    <p:anim calcmode="lin" valueType="num">
                                      <p:cBhvr additive="base">
                                        <p:cTn id="50" dur="3000" fill="hold"/>
                                        <p:tgtEl>
                                          <p:spTgt spid="13"/>
                                        </p:tgtEl>
                                        <p:attrNameLst>
                                          <p:attrName>ppt_x</p:attrName>
                                        </p:attrNameLst>
                                      </p:cBhvr>
                                      <p:tavLst>
                                        <p:tav tm="0">
                                          <p:val>
                                            <p:strVal val="#ppt_x"/>
                                          </p:val>
                                        </p:tav>
                                        <p:tav tm="100000">
                                          <p:val>
                                            <p:strVal val="#ppt_x"/>
                                          </p:val>
                                        </p:tav>
                                      </p:tavLst>
                                    </p:anim>
                                    <p:anim calcmode="lin" valueType="num">
                                      <p:cBhvr additive="base">
                                        <p:cTn id="51" dur="3000" fill="hold"/>
                                        <p:tgtEl>
                                          <p:spTgt spid="13"/>
                                        </p:tgtEl>
                                        <p:attrNameLst>
                                          <p:attrName>ppt_y</p:attrName>
                                        </p:attrNameLst>
                                      </p:cBhvr>
                                      <p:tavLst>
                                        <p:tav tm="0">
                                          <p:val>
                                            <p:strVal val="0-#ppt_h/2"/>
                                          </p:val>
                                        </p:tav>
                                        <p:tav tm="100000">
                                          <p:val>
                                            <p:strVal val="#ppt_y"/>
                                          </p:val>
                                        </p:tav>
                                      </p:tavLst>
                                    </p:anim>
                                  </p:childTnLst>
                                </p:cTn>
                              </p:par>
                              <p:par>
                                <p:cTn id="52" presetID="2" presetClass="entr" presetSubtype="1" fill="hold" grpId="0" nodeType="withEffect">
                                  <p:stCondLst>
                                    <p:cond delay="0"/>
                                  </p:stCondLst>
                                  <p:childTnLst>
                                    <p:set>
                                      <p:cBhvr>
                                        <p:cTn id="53" dur="1" fill="hold">
                                          <p:stCondLst>
                                            <p:cond delay="0"/>
                                          </p:stCondLst>
                                        </p:cTn>
                                        <p:tgtEl>
                                          <p:spTgt spid="14"/>
                                        </p:tgtEl>
                                        <p:attrNameLst>
                                          <p:attrName>style.visibility</p:attrName>
                                        </p:attrNameLst>
                                      </p:cBhvr>
                                      <p:to>
                                        <p:strVal val="visible"/>
                                      </p:to>
                                    </p:set>
                                    <p:anim calcmode="lin" valueType="num">
                                      <p:cBhvr additive="base">
                                        <p:cTn id="54" dur="3000" fill="hold"/>
                                        <p:tgtEl>
                                          <p:spTgt spid="14"/>
                                        </p:tgtEl>
                                        <p:attrNameLst>
                                          <p:attrName>ppt_x</p:attrName>
                                        </p:attrNameLst>
                                      </p:cBhvr>
                                      <p:tavLst>
                                        <p:tav tm="0">
                                          <p:val>
                                            <p:strVal val="#ppt_x"/>
                                          </p:val>
                                        </p:tav>
                                        <p:tav tm="100000">
                                          <p:val>
                                            <p:strVal val="#ppt_x"/>
                                          </p:val>
                                        </p:tav>
                                      </p:tavLst>
                                    </p:anim>
                                    <p:anim calcmode="lin" valueType="num">
                                      <p:cBhvr additive="base">
                                        <p:cTn id="55" dur="3000" fill="hold"/>
                                        <p:tgtEl>
                                          <p:spTgt spid="14"/>
                                        </p:tgtEl>
                                        <p:attrNameLst>
                                          <p:attrName>ppt_y</p:attrName>
                                        </p:attrNameLst>
                                      </p:cBhvr>
                                      <p:tavLst>
                                        <p:tav tm="0">
                                          <p:val>
                                            <p:strVal val="0-#ppt_h/2"/>
                                          </p:val>
                                        </p:tav>
                                        <p:tav tm="100000">
                                          <p:val>
                                            <p:strVal val="#ppt_y"/>
                                          </p:val>
                                        </p:tav>
                                      </p:tavLst>
                                    </p:anim>
                                  </p:childTnLst>
                                </p:cTn>
                              </p:par>
                              <p:par>
                                <p:cTn id="56" presetID="2" presetClass="entr" presetSubtype="1" fill="hold" grpId="0" nodeType="withEffect">
                                  <p:stCondLst>
                                    <p:cond delay="0"/>
                                  </p:stCondLst>
                                  <p:childTnLst>
                                    <p:set>
                                      <p:cBhvr>
                                        <p:cTn id="57" dur="1" fill="hold">
                                          <p:stCondLst>
                                            <p:cond delay="0"/>
                                          </p:stCondLst>
                                        </p:cTn>
                                        <p:tgtEl>
                                          <p:spTgt spid="15"/>
                                        </p:tgtEl>
                                        <p:attrNameLst>
                                          <p:attrName>style.visibility</p:attrName>
                                        </p:attrNameLst>
                                      </p:cBhvr>
                                      <p:to>
                                        <p:strVal val="visible"/>
                                      </p:to>
                                    </p:set>
                                    <p:anim calcmode="lin" valueType="num">
                                      <p:cBhvr additive="base">
                                        <p:cTn id="58" dur="3000" fill="hold"/>
                                        <p:tgtEl>
                                          <p:spTgt spid="15"/>
                                        </p:tgtEl>
                                        <p:attrNameLst>
                                          <p:attrName>ppt_x</p:attrName>
                                        </p:attrNameLst>
                                      </p:cBhvr>
                                      <p:tavLst>
                                        <p:tav tm="0">
                                          <p:val>
                                            <p:strVal val="#ppt_x"/>
                                          </p:val>
                                        </p:tav>
                                        <p:tav tm="100000">
                                          <p:val>
                                            <p:strVal val="#ppt_x"/>
                                          </p:val>
                                        </p:tav>
                                      </p:tavLst>
                                    </p:anim>
                                    <p:anim calcmode="lin" valueType="num">
                                      <p:cBhvr additive="base">
                                        <p:cTn id="59" dur="3000" fill="hold"/>
                                        <p:tgtEl>
                                          <p:spTgt spid="15"/>
                                        </p:tgtEl>
                                        <p:attrNameLst>
                                          <p:attrName>ppt_y</p:attrName>
                                        </p:attrNameLst>
                                      </p:cBhvr>
                                      <p:tavLst>
                                        <p:tav tm="0">
                                          <p:val>
                                            <p:strVal val="0-#ppt_h/2"/>
                                          </p:val>
                                        </p:tav>
                                        <p:tav tm="100000">
                                          <p:val>
                                            <p:strVal val="#ppt_y"/>
                                          </p:val>
                                        </p:tav>
                                      </p:tavLst>
                                    </p:anim>
                                  </p:childTnLst>
                                </p:cTn>
                              </p:par>
                              <p:par>
                                <p:cTn id="60" presetID="2" presetClass="entr" presetSubtype="1" fill="hold" grpId="0" nodeType="withEffect">
                                  <p:stCondLst>
                                    <p:cond delay="0"/>
                                  </p:stCondLst>
                                  <p:childTnLst>
                                    <p:set>
                                      <p:cBhvr>
                                        <p:cTn id="61" dur="1" fill="hold">
                                          <p:stCondLst>
                                            <p:cond delay="0"/>
                                          </p:stCondLst>
                                        </p:cTn>
                                        <p:tgtEl>
                                          <p:spTgt spid="16"/>
                                        </p:tgtEl>
                                        <p:attrNameLst>
                                          <p:attrName>style.visibility</p:attrName>
                                        </p:attrNameLst>
                                      </p:cBhvr>
                                      <p:to>
                                        <p:strVal val="visible"/>
                                      </p:to>
                                    </p:set>
                                    <p:anim calcmode="lin" valueType="num">
                                      <p:cBhvr additive="base">
                                        <p:cTn id="62" dur="3000" fill="hold"/>
                                        <p:tgtEl>
                                          <p:spTgt spid="16"/>
                                        </p:tgtEl>
                                        <p:attrNameLst>
                                          <p:attrName>ppt_x</p:attrName>
                                        </p:attrNameLst>
                                      </p:cBhvr>
                                      <p:tavLst>
                                        <p:tav tm="0">
                                          <p:val>
                                            <p:strVal val="#ppt_x"/>
                                          </p:val>
                                        </p:tav>
                                        <p:tav tm="100000">
                                          <p:val>
                                            <p:strVal val="#ppt_x"/>
                                          </p:val>
                                        </p:tav>
                                      </p:tavLst>
                                    </p:anim>
                                    <p:anim calcmode="lin" valueType="num">
                                      <p:cBhvr additive="base">
                                        <p:cTn id="63" dur="3000" fill="hold"/>
                                        <p:tgtEl>
                                          <p:spTgt spid="16"/>
                                        </p:tgtEl>
                                        <p:attrNameLst>
                                          <p:attrName>ppt_y</p:attrName>
                                        </p:attrNameLst>
                                      </p:cBhvr>
                                      <p:tavLst>
                                        <p:tav tm="0">
                                          <p:val>
                                            <p:strVal val="0-#ppt_h/2"/>
                                          </p:val>
                                        </p:tav>
                                        <p:tav tm="100000">
                                          <p:val>
                                            <p:strVal val="#ppt_y"/>
                                          </p:val>
                                        </p:tav>
                                      </p:tavLst>
                                    </p:anim>
                                  </p:childTnLst>
                                </p:cTn>
                              </p:par>
                              <p:par>
                                <p:cTn id="64" presetID="2" presetClass="entr" presetSubtype="1" fill="hold" grpId="0" nodeType="withEffect">
                                  <p:stCondLst>
                                    <p:cond delay="0"/>
                                  </p:stCondLst>
                                  <p:childTnLst>
                                    <p:set>
                                      <p:cBhvr>
                                        <p:cTn id="65" dur="1" fill="hold">
                                          <p:stCondLst>
                                            <p:cond delay="0"/>
                                          </p:stCondLst>
                                        </p:cTn>
                                        <p:tgtEl>
                                          <p:spTgt spid="17"/>
                                        </p:tgtEl>
                                        <p:attrNameLst>
                                          <p:attrName>style.visibility</p:attrName>
                                        </p:attrNameLst>
                                      </p:cBhvr>
                                      <p:to>
                                        <p:strVal val="visible"/>
                                      </p:to>
                                    </p:set>
                                    <p:anim calcmode="lin" valueType="num">
                                      <p:cBhvr additive="base">
                                        <p:cTn id="66" dur="3000" fill="hold"/>
                                        <p:tgtEl>
                                          <p:spTgt spid="17"/>
                                        </p:tgtEl>
                                        <p:attrNameLst>
                                          <p:attrName>ppt_x</p:attrName>
                                        </p:attrNameLst>
                                      </p:cBhvr>
                                      <p:tavLst>
                                        <p:tav tm="0">
                                          <p:val>
                                            <p:strVal val="#ppt_x"/>
                                          </p:val>
                                        </p:tav>
                                        <p:tav tm="100000">
                                          <p:val>
                                            <p:strVal val="#ppt_x"/>
                                          </p:val>
                                        </p:tav>
                                      </p:tavLst>
                                    </p:anim>
                                    <p:anim calcmode="lin" valueType="num">
                                      <p:cBhvr additive="base">
                                        <p:cTn id="67" dur="3000" fill="hold"/>
                                        <p:tgtEl>
                                          <p:spTgt spid="17"/>
                                        </p:tgtEl>
                                        <p:attrNameLst>
                                          <p:attrName>ppt_y</p:attrName>
                                        </p:attrNameLst>
                                      </p:cBhvr>
                                      <p:tavLst>
                                        <p:tav tm="0">
                                          <p:val>
                                            <p:strVal val="0-#ppt_h/2"/>
                                          </p:val>
                                        </p:tav>
                                        <p:tav tm="100000">
                                          <p:val>
                                            <p:strVal val="#ppt_y"/>
                                          </p:val>
                                        </p:tav>
                                      </p:tavLst>
                                    </p:anim>
                                  </p:childTnLst>
                                </p:cTn>
                              </p:par>
                              <p:par>
                                <p:cTn id="68" presetID="2" presetClass="entr" presetSubtype="1" fill="hold" grpId="0" nodeType="withEffect">
                                  <p:stCondLst>
                                    <p:cond delay="0"/>
                                  </p:stCondLst>
                                  <p:childTnLst>
                                    <p:set>
                                      <p:cBhvr>
                                        <p:cTn id="69" dur="1" fill="hold">
                                          <p:stCondLst>
                                            <p:cond delay="0"/>
                                          </p:stCondLst>
                                        </p:cTn>
                                        <p:tgtEl>
                                          <p:spTgt spid="18"/>
                                        </p:tgtEl>
                                        <p:attrNameLst>
                                          <p:attrName>style.visibility</p:attrName>
                                        </p:attrNameLst>
                                      </p:cBhvr>
                                      <p:to>
                                        <p:strVal val="visible"/>
                                      </p:to>
                                    </p:set>
                                    <p:anim calcmode="lin" valueType="num">
                                      <p:cBhvr additive="base">
                                        <p:cTn id="70" dur="3000" fill="hold"/>
                                        <p:tgtEl>
                                          <p:spTgt spid="18"/>
                                        </p:tgtEl>
                                        <p:attrNameLst>
                                          <p:attrName>ppt_x</p:attrName>
                                        </p:attrNameLst>
                                      </p:cBhvr>
                                      <p:tavLst>
                                        <p:tav tm="0">
                                          <p:val>
                                            <p:strVal val="#ppt_x"/>
                                          </p:val>
                                        </p:tav>
                                        <p:tav tm="100000">
                                          <p:val>
                                            <p:strVal val="#ppt_x"/>
                                          </p:val>
                                        </p:tav>
                                      </p:tavLst>
                                    </p:anim>
                                    <p:anim calcmode="lin" valueType="num">
                                      <p:cBhvr additive="base">
                                        <p:cTn id="71" dur="3000" fill="hold"/>
                                        <p:tgtEl>
                                          <p:spTgt spid="18"/>
                                        </p:tgtEl>
                                        <p:attrNameLst>
                                          <p:attrName>ppt_y</p:attrName>
                                        </p:attrNameLst>
                                      </p:cBhvr>
                                      <p:tavLst>
                                        <p:tav tm="0">
                                          <p:val>
                                            <p:strVal val="0-#ppt_h/2"/>
                                          </p:val>
                                        </p:tav>
                                        <p:tav tm="100000">
                                          <p:val>
                                            <p:strVal val="#ppt_y"/>
                                          </p:val>
                                        </p:tav>
                                      </p:tavLst>
                                    </p:anim>
                                  </p:childTnLst>
                                </p:cTn>
                              </p:par>
                              <p:par>
                                <p:cTn id="72" presetID="2" presetClass="entr" presetSubtype="1" fill="hold" grpId="0" nodeType="withEffect">
                                  <p:stCondLst>
                                    <p:cond delay="0"/>
                                  </p:stCondLst>
                                  <p:childTnLst>
                                    <p:set>
                                      <p:cBhvr>
                                        <p:cTn id="73" dur="1" fill="hold">
                                          <p:stCondLst>
                                            <p:cond delay="0"/>
                                          </p:stCondLst>
                                        </p:cTn>
                                        <p:tgtEl>
                                          <p:spTgt spid="19"/>
                                        </p:tgtEl>
                                        <p:attrNameLst>
                                          <p:attrName>style.visibility</p:attrName>
                                        </p:attrNameLst>
                                      </p:cBhvr>
                                      <p:to>
                                        <p:strVal val="visible"/>
                                      </p:to>
                                    </p:set>
                                    <p:anim calcmode="lin" valueType="num">
                                      <p:cBhvr additive="base">
                                        <p:cTn id="74" dur="3000" fill="hold"/>
                                        <p:tgtEl>
                                          <p:spTgt spid="19"/>
                                        </p:tgtEl>
                                        <p:attrNameLst>
                                          <p:attrName>ppt_x</p:attrName>
                                        </p:attrNameLst>
                                      </p:cBhvr>
                                      <p:tavLst>
                                        <p:tav tm="0">
                                          <p:val>
                                            <p:strVal val="#ppt_x"/>
                                          </p:val>
                                        </p:tav>
                                        <p:tav tm="100000">
                                          <p:val>
                                            <p:strVal val="#ppt_x"/>
                                          </p:val>
                                        </p:tav>
                                      </p:tavLst>
                                    </p:anim>
                                    <p:anim calcmode="lin" valueType="num">
                                      <p:cBhvr additive="base">
                                        <p:cTn id="75" dur="3000" fill="hold"/>
                                        <p:tgtEl>
                                          <p:spTgt spid="19"/>
                                        </p:tgtEl>
                                        <p:attrNameLst>
                                          <p:attrName>ppt_y</p:attrName>
                                        </p:attrNameLst>
                                      </p:cBhvr>
                                      <p:tavLst>
                                        <p:tav tm="0">
                                          <p:val>
                                            <p:strVal val="0-#ppt_h/2"/>
                                          </p:val>
                                        </p:tav>
                                        <p:tav tm="100000">
                                          <p:val>
                                            <p:strVal val="#ppt_y"/>
                                          </p:val>
                                        </p:tav>
                                      </p:tavLst>
                                    </p:anim>
                                  </p:childTnLst>
                                </p:cTn>
                              </p:par>
                              <p:par>
                                <p:cTn id="76" presetID="2" presetClass="entr" presetSubtype="1" fill="hold" grpId="0" nodeType="withEffect">
                                  <p:stCondLst>
                                    <p:cond delay="0"/>
                                  </p:stCondLst>
                                  <p:childTnLst>
                                    <p:set>
                                      <p:cBhvr>
                                        <p:cTn id="77" dur="1" fill="hold">
                                          <p:stCondLst>
                                            <p:cond delay="0"/>
                                          </p:stCondLst>
                                        </p:cTn>
                                        <p:tgtEl>
                                          <p:spTgt spid="20"/>
                                        </p:tgtEl>
                                        <p:attrNameLst>
                                          <p:attrName>style.visibility</p:attrName>
                                        </p:attrNameLst>
                                      </p:cBhvr>
                                      <p:to>
                                        <p:strVal val="visible"/>
                                      </p:to>
                                    </p:set>
                                    <p:anim calcmode="lin" valueType="num">
                                      <p:cBhvr additive="base">
                                        <p:cTn id="78" dur="3000" fill="hold"/>
                                        <p:tgtEl>
                                          <p:spTgt spid="20"/>
                                        </p:tgtEl>
                                        <p:attrNameLst>
                                          <p:attrName>ppt_x</p:attrName>
                                        </p:attrNameLst>
                                      </p:cBhvr>
                                      <p:tavLst>
                                        <p:tav tm="0">
                                          <p:val>
                                            <p:strVal val="#ppt_x"/>
                                          </p:val>
                                        </p:tav>
                                        <p:tav tm="100000">
                                          <p:val>
                                            <p:strVal val="#ppt_x"/>
                                          </p:val>
                                        </p:tav>
                                      </p:tavLst>
                                    </p:anim>
                                    <p:anim calcmode="lin" valueType="num">
                                      <p:cBhvr additive="base">
                                        <p:cTn id="79" dur="3000" fill="hold"/>
                                        <p:tgtEl>
                                          <p:spTgt spid="20"/>
                                        </p:tgtEl>
                                        <p:attrNameLst>
                                          <p:attrName>ppt_y</p:attrName>
                                        </p:attrNameLst>
                                      </p:cBhvr>
                                      <p:tavLst>
                                        <p:tav tm="0">
                                          <p:val>
                                            <p:strVal val="0-#ppt_h/2"/>
                                          </p:val>
                                        </p:tav>
                                        <p:tav tm="100000">
                                          <p:val>
                                            <p:strVal val="#ppt_y"/>
                                          </p:val>
                                        </p:tav>
                                      </p:tavLst>
                                    </p:anim>
                                  </p:childTnLst>
                                </p:cTn>
                              </p:par>
                              <p:par>
                                <p:cTn id="80" presetID="2" presetClass="entr" presetSubtype="1" fill="hold" grpId="0" nodeType="withEffect">
                                  <p:stCondLst>
                                    <p:cond delay="0"/>
                                  </p:stCondLst>
                                  <p:childTnLst>
                                    <p:set>
                                      <p:cBhvr>
                                        <p:cTn id="81" dur="1" fill="hold">
                                          <p:stCondLst>
                                            <p:cond delay="0"/>
                                          </p:stCondLst>
                                        </p:cTn>
                                        <p:tgtEl>
                                          <p:spTgt spid="21"/>
                                        </p:tgtEl>
                                        <p:attrNameLst>
                                          <p:attrName>style.visibility</p:attrName>
                                        </p:attrNameLst>
                                      </p:cBhvr>
                                      <p:to>
                                        <p:strVal val="visible"/>
                                      </p:to>
                                    </p:set>
                                    <p:anim calcmode="lin" valueType="num">
                                      <p:cBhvr additive="base">
                                        <p:cTn id="82" dur="3000" fill="hold"/>
                                        <p:tgtEl>
                                          <p:spTgt spid="21"/>
                                        </p:tgtEl>
                                        <p:attrNameLst>
                                          <p:attrName>ppt_x</p:attrName>
                                        </p:attrNameLst>
                                      </p:cBhvr>
                                      <p:tavLst>
                                        <p:tav tm="0">
                                          <p:val>
                                            <p:strVal val="#ppt_x"/>
                                          </p:val>
                                        </p:tav>
                                        <p:tav tm="100000">
                                          <p:val>
                                            <p:strVal val="#ppt_x"/>
                                          </p:val>
                                        </p:tav>
                                      </p:tavLst>
                                    </p:anim>
                                    <p:anim calcmode="lin" valueType="num">
                                      <p:cBhvr additive="base">
                                        <p:cTn id="83" dur="3000" fill="hold"/>
                                        <p:tgtEl>
                                          <p:spTgt spid="21"/>
                                        </p:tgtEl>
                                        <p:attrNameLst>
                                          <p:attrName>ppt_y</p:attrName>
                                        </p:attrNameLst>
                                      </p:cBhvr>
                                      <p:tavLst>
                                        <p:tav tm="0">
                                          <p:val>
                                            <p:strVal val="0-#ppt_h/2"/>
                                          </p:val>
                                        </p:tav>
                                        <p:tav tm="100000">
                                          <p:val>
                                            <p:strVal val="#ppt_y"/>
                                          </p:val>
                                        </p:tav>
                                      </p:tavLst>
                                    </p:anim>
                                  </p:childTnLst>
                                </p:cTn>
                              </p:par>
                              <p:par>
                                <p:cTn id="84" presetID="2" presetClass="entr" presetSubtype="1" fill="hold" grpId="0" nodeType="withEffect">
                                  <p:stCondLst>
                                    <p:cond delay="0"/>
                                  </p:stCondLst>
                                  <p:childTnLst>
                                    <p:set>
                                      <p:cBhvr>
                                        <p:cTn id="85" dur="1" fill="hold">
                                          <p:stCondLst>
                                            <p:cond delay="0"/>
                                          </p:stCondLst>
                                        </p:cTn>
                                        <p:tgtEl>
                                          <p:spTgt spid="22"/>
                                        </p:tgtEl>
                                        <p:attrNameLst>
                                          <p:attrName>style.visibility</p:attrName>
                                        </p:attrNameLst>
                                      </p:cBhvr>
                                      <p:to>
                                        <p:strVal val="visible"/>
                                      </p:to>
                                    </p:set>
                                    <p:anim calcmode="lin" valueType="num">
                                      <p:cBhvr additive="base">
                                        <p:cTn id="86" dur="3000" fill="hold"/>
                                        <p:tgtEl>
                                          <p:spTgt spid="22"/>
                                        </p:tgtEl>
                                        <p:attrNameLst>
                                          <p:attrName>ppt_x</p:attrName>
                                        </p:attrNameLst>
                                      </p:cBhvr>
                                      <p:tavLst>
                                        <p:tav tm="0">
                                          <p:val>
                                            <p:strVal val="#ppt_x"/>
                                          </p:val>
                                        </p:tav>
                                        <p:tav tm="100000">
                                          <p:val>
                                            <p:strVal val="#ppt_x"/>
                                          </p:val>
                                        </p:tav>
                                      </p:tavLst>
                                    </p:anim>
                                    <p:anim calcmode="lin" valueType="num">
                                      <p:cBhvr additive="base">
                                        <p:cTn id="87" dur="3000" fill="hold"/>
                                        <p:tgtEl>
                                          <p:spTgt spid="22"/>
                                        </p:tgtEl>
                                        <p:attrNameLst>
                                          <p:attrName>ppt_y</p:attrName>
                                        </p:attrNameLst>
                                      </p:cBhvr>
                                      <p:tavLst>
                                        <p:tav tm="0">
                                          <p:val>
                                            <p:strVal val="0-#ppt_h/2"/>
                                          </p:val>
                                        </p:tav>
                                        <p:tav tm="100000">
                                          <p:val>
                                            <p:strVal val="#ppt_y"/>
                                          </p:val>
                                        </p:tav>
                                      </p:tavLst>
                                    </p:anim>
                                  </p:childTnLst>
                                </p:cTn>
                              </p:par>
                              <p:par>
                                <p:cTn id="88" presetID="2" presetClass="entr" presetSubtype="1" fill="hold" grpId="0" nodeType="withEffect">
                                  <p:stCondLst>
                                    <p:cond delay="0"/>
                                  </p:stCondLst>
                                  <p:childTnLst>
                                    <p:set>
                                      <p:cBhvr>
                                        <p:cTn id="89" dur="1" fill="hold">
                                          <p:stCondLst>
                                            <p:cond delay="0"/>
                                          </p:stCondLst>
                                        </p:cTn>
                                        <p:tgtEl>
                                          <p:spTgt spid="23"/>
                                        </p:tgtEl>
                                        <p:attrNameLst>
                                          <p:attrName>style.visibility</p:attrName>
                                        </p:attrNameLst>
                                      </p:cBhvr>
                                      <p:to>
                                        <p:strVal val="visible"/>
                                      </p:to>
                                    </p:set>
                                    <p:anim calcmode="lin" valueType="num">
                                      <p:cBhvr additive="base">
                                        <p:cTn id="90" dur="3000" fill="hold"/>
                                        <p:tgtEl>
                                          <p:spTgt spid="23"/>
                                        </p:tgtEl>
                                        <p:attrNameLst>
                                          <p:attrName>ppt_x</p:attrName>
                                        </p:attrNameLst>
                                      </p:cBhvr>
                                      <p:tavLst>
                                        <p:tav tm="0">
                                          <p:val>
                                            <p:strVal val="#ppt_x"/>
                                          </p:val>
                                        </p:tav>
                                        <p:tav tm="100000">
                                          <p:val>
                                            <p:strVal val="#ppt_x"/>
                                          </p:val>
                                        </p:tav>
                                      </p:tavLst>
                                    </p:anim>
                                    <p:anim calcmode="lin" valueType="num">
                                      <p:cBhvr additive="base">
                                        <p:cTn id="91" dur="3000" fill="hold"/>
                                        <p:tgtEl>
                                          <p:spTgt spid="23"/>
                                        </p:tgtEl>
                                        <p:attrNameLst>
                                          <p:attrName>ppt_y</p:attrName>
                                        </p:attrNameLst>
                                      </p:cBhvr>
                                      <p:tavLst>
                                        <p:tav tm="0">
                                          <p:val>
                                            <p:strVal val="0-#ppt_h/2"/>
                                          </p:val>
                                        </p:tav>
                                        <p:tav tm="100000">
                                          <p:val>
                                            <p:strVal val="#ppt_y"/>
                                          </p:val>
                                        </p:tav>
                                      </p:tavLst>
                                    </p:anim>
                                  </p:childTnLst>
                                </p:cTn>
                              </p:par>
                              <p:par>
                                <p:cTn id="92" presetID="2" presetClass="entr" presetSubtype="1" fill="hold" grpId="0" nodeType="withEffect">
                                  <p:stCondLst>
                                    <p:cond delay="0"/>
                                  </p:stCondLst>
                                  <p:childTnLst>
                                    <p:set>
                                      <p:cBhvr>
                                        <p:cTn id="93" dur="1" fill="hold">
                                          <p:stCondLst>
                                            <p:cond delay="0"/>
                                          </p:stCondLst>
                                        </p:cTn>
                                        <p:tgtEl>
                                          <p:spTgt spid="24"/>
                                        </p:tgtEl>
                                        <p:attrNameLst>
                                          <p:attrName>style.visibility</p:attrName>
                                        </p:attrNameLst>
                                      </p:cBhvr>
                                      <p:to>
                                        <p:strVal val="visible"/>
                                      </p:to>
                                    </p:set>
                                    <p:anim calcmode="lin" valueType="num">
                                      <p:cBhvr additive="base">
                                        <p:cTn id="94" dur="3000" fill="hold"/>
                                        <p:tgtEl>
                                          <p:spTgt spid="24"/>
                                        </p:tgtEl>
                                        <p:attrNameLst>
                                          <p:attrName>ppt_x</p:attrName>
                                        </p:attrNameLst>
                                      </p:cBhvr>
                                      <p:tavLst>
                                        <p:tav tm="0">
                                          <p:val>
                                            <p:strVal val="#ppt_x"/>
                                          </p:val>
                                        </p:tav>
                                        <p:tav tm="100000">
                                          <p:val>
                                            <p:strVal val="#ppt_x"/>
                                          </p:val>
                                        </p:tav>
                                      </p:tavLst>
                                    </p:anim>
                                    <p:anim calcmode="lin" valueType="num">
                                      <p:cBhvr additive="base">
                                        <p:cTn id="95" dur="3000" fill="hold"/>
                                        <p:tgtEl>
                                          <p:spTgt spid="24"/>
                                        </p:tgtEl>
                                        <p:attrNameLst>
                                          <p:attrName>ppt_y</p:attrName>
                                        </p:attrNameLst>
                                      </p:cBhvr>
                                      <p:tavLst>
                                        <p:tav tm="0">
                                          <p:val>
                                            <p:strVal val="0-#ppt_h/2"/>
                                          </p:val>
                                        </p:tav>
                                        <p:tav tm="100000">
                                          <p:val>
                                            <p:strVal val="#ppt_y"/>
                                          </p:val>
                                        </p:tav>
                                      </p:tavLst>
                                    </p:anim>
                                  </p:childTnLst>
                                </p:cTn>
                              </p:par>
                              <p:par>
                                <p:cTn id="96" presetID="2" presetClass="entr" presetSubtype="1" fill="hold" grpId="0" nodeType="withEffect">
                                  <p:stCondLst>
                                    <p:cond delay="0"/>
                                  </p:stCondLst>
                                  <p:childTnLst>
                                    <p:set>
                                      <p:cBhvr>
                                        <p:cTn id="97" dur="1" fill="hold">
                                          <p:stCondLst>
                                            <p:cond delay="0"/>
                                          </p:stCondLst>
                                        </p:cTn>
                                        <p:tgtEl>
                                          <p:spTgt spid="25"/>
                                        </p:tgtEl>
                                        <p:attrNameLst>
                                          <p:attrName>style.visibility</p:attrName>
                                        </p:attrNameLst>
                                      </p:cBhvr>
                                      <p:to>
                                        <p:strVal val="visible"/>
                                      </p:to>
                                    </p:set>
                                    <p:anim calcmode="lin" valueType="num">
                                      <p:cBhvr additive="base">
                                        <p:cTn id="98" dur="3000" fill="hold"/>
                                        <p:tgtEl>
                                          <p:spTgt spid="25"/>
                                        </p:tgtEl>
                                        <p:attrNameLst>
                                          <p:attrName>ppt_x</p:attrName>
                                        </p:attrNameLst>
                                      </p:cBhvr>
                                      <p:tavLst>
                                        <p:tav tm="0">
                                          <p:val>
                                            <p:strVal val="#ppt_x"/>
                                          </p:val>
                                        </p:tav>
                                        <p:tav tm="100000">
                                          <p:val>
                                            <p:strVal val="#ppt_x"/>
                                          </p:val>
                                        </p:tav>
                                      </p:tavLst>
                                    </p:anim>
                                    <p:anim calcmode="lin" valueType="num">
                                      <p:cBhvr additive="base">
                                        <p:cTn id="99" dur="3000" fill="hold"/>
                                        <p:tgtEl>
                                          <p:spTgt spid="25"/>
                                        </p:tgtEl>
                                        <p:attrNameLst>
                                          <p:attrName>ppt_y</p:attrName>
                                        </p:attrNameLst>
                                      </p:cBhvr>
                                      <p:tavLst>
                                        <p:tav tm="0">
                                          <p:val>
                                            <p:strVal val="0-#ppt_h/2"/>
                                          </p:val>
                                        </p:tav>
                                        <p:tav tm="100000">
                                          <p:val>
                                            <p:strVal val="#ppt_y"/>
                                          </p:val>
                                        </p:tav>
                                      </p:tavLst>
                                    </p:anim>
                                  </p:childTnLst>
                                </p:cTn>
                              </p:par>
                              <p:par>
                                <p:cTn id="100" presetID="2" presetClass="entr" presetSubtype="1" fill="hold" grpId="0" nodeType="withEffect">
                                  <p:stCondLst>
                                    <p:cond delay="0"/>
                                  </p:stCondLst>
                                  <p:childTnLst>
                                    <p:set>
                                      <p:cBhvr>
                                        <p:cTn id="101" dur="1" fill="hold">
                                          <p:stCondLst>
                                            <p:cond delay="0"/>
                                          </p:stCondLst>
                                        </p:cTn>
                                        <p:tgtEl>
                                          <p:spTgt spid="26"/>
                                        </p:tgtEl>
                                        <p:attrNameLst>
                                          <p:attrName>style.visibility</p:attrName>
                                        </p:attrNameLst>
                                      </p:cBhvr>
                                      <p:to>
                                        <p:strVal val="visible"/>
                                      </p:to>
                                    </p:set>
                                    <p:anim calcmode="lin" valueType="num">
                                      <p:cBhvr additive="base">
                                        <p:cTn id="102" dur="3000" fill="hold"/>
                                        <p:tgtEl>
                                          <p:spTgt spid="26"/>
                                        </p:tgtEl>
                                        <p:attrNameLst>
                                          <p:attrName>ppt_x</p:attrName>
                                        </p:attrNameLst>
                                      </p:cBhvr>
                                      <p:tavLst>
                                        <p:tav tm="0">
                                          <p:val>
                                            <p:strVal val="#ppt_x"/>
                                          </p:val>
                                        </p:tav>
                                        <p:tav tm="100000">
                                          <p:val>
                                            <p:strVal val="#ppt_x"/>
                                          </p:val>
                                        </p:tav>
                                      </p:tavLst>
                                    </p:anim>
                                    <p:anim calcmode="lin" valueType="num">
                                      <p:cBhvr additive="base">
                                        <p:cTn id="103" dur="3000" fill="hold"/>
                                        <p:tgtEl>
                                          <p:spTgt spid="26"/>
                                        </p:tgtEl>
                                        <p:attrNameLst>
                                          <p:attrName>ppt_y</p:attrName>
                                        </p:attrNameLst>
                                      </p:cBhvr>
                                      <p:tavLst>
                                        <p:tav tm="0">
                                          <p:val>
                                            <p:strVal val="0-#ppt_h/2"/>
                                          </p:val>
                                        </p:tav>
                                        <p:tav tm="100000">
                                          <p:val>
                                            <p:strVal val="#ppt_y"/>
                                          </p:val>
                                        </p:tav>
                                      </p:tavLst>
                                    </p:anim>
                                  </p:childTnLst>
                                </p:cTn>
                              </p:par>
                              <p:par>
                                <p:cTn id="104" presetID="2" presetClass="entr" presetSubtype="1" fill="hold" grpId="0" nodeType="withEffect">
                                  <p:stCondLst>
                                    <p:cond delay="0"/>
                                  </p:stCondLst>
                                  <p:childTnLst>
                                    <p:set>
                                      <p:cBhvr>
                                        <p:cTn id="105" dur="1" fill="hold">
                                          <p:stCondLst>
                                            <p:cond delay="0"/>
                                          </p:stCondLst>
                                        </p:cTn>
                                        <p:tgtEl>
                                          <p:spTgt spid="27"/>
                                        </p:tgtEl>
                                        <p:attrNameLst>
                                          <p:attrName>style.visibility</p:attrName>
                                        </p:attrNameLst>
                                      </p:cBhvr>
                                      <p:to>
                                        <p:strVal val="visible"/>
                                      </p:to>
                                    </p:set>
                                    <p:anim calcmode="lin" valueType="num">
                                      <p:cBhvr additive="base">
                                        <p:cTn id="106" dur="3000" fill="hold"/>
                                        <p:tgtEl>
                                          <p:spTgt spid="27"/>
                                        </p:tgtEl>
                                        <p:attrNameLst>
                                          <p:attrName>ppt_x</p:attrName>
                                        </p:attrNameLst>
                                      </p:cBhvr>
                                      <p:tavLst>
                                        <p:tav tm="0">
                                          <p:val>
                                            <p:strVal val="#ppt_x"/>
                                          </p:val>
                                        </p:tav>
                                        <p:tav tm="100000">
                                          <p:val>
                                            <p:strVal val="#ppt_x"/>
                                          </p:val>
                                        </p:tav>
                                      </p:tavLst>
                                    </p:anim>
                                    <p:anim calcmode="lin" valueType="num">
                                      <p:cBhvr additive="base">
                                        <p:cTn id="107" dur="3000" fill="hold"/>
                                        <p:tgtEl>
                                          <p:spTgt spid="27"/>
                                        </p:tgtEl>
                                        <p:attrNameLst>
                                          <p:attrName>ppt_y</p:attrName>
                                        </p:attrNameLst>
                                      </p:cBhvr>
                                      <p:tavLst>
                                        <p:tav tm="0">
                                          <p:val>
                                            <p:strVal val="0-#ppt_h/2"/>
                                          </p:val>
                                        </p:tav>
                                        <p:tav tm="100000">
                                          <p:val>
                                            <p:strVal val="#ppt_y"/>
                                          </p:val>
                                        </p:tav>
                                      </p:tavLst>
                                    </p:anim>
                                  </p:childTnLst>
                                </p:cTn>
                              </p:par>
                              <p:par>
                                <p:cTn id="108" presetID="2" presetClass="entr" presetSubtype="1" fill="hold" grpId="0" nodeType="withEffect">
                                  <p:stCondLst>
                                    <p:cond delay="0"/>
                                  </p:stCondLst>
                                  <p:childTnLst>
                                    <p:set>
                                      <p:cBhvr>
                                        <p:cTn id="109" dur="1" fill="hold">
                                          <p:stCondLst>
                                            <p:cond delay="0"/>
                                          </p:stCondLst>
                                        </p:cTn>
                                        <p:tgtEl>
                                          <p:spTgt spid="28"/>
                                        </p:tgtEl>
                                        <p:attrNameLst>
                                          <p:attrName>style.visibility</p:attrName>
                                        </p:attrNameLst>
                                      </p:cBhvr>
                                      <p:to>
                                        <p:strVal val="visible"/>
                                      </p:to>
                                    </p:set>
                                    <p:anim calcmode="lin" valueType="num">
                                      <p:cBhvr additive="base">
                                        <p:cTn id="110" dur="3000" fill="hold"/>
                                        <p:tgtEl>
                                          <p:spTgt spid="28"/>
                                        </p:tgtEl>
                                        <p:attrNameLst>
                                          <p:attrName>ppt_x</p:attrName>
                                        </p:attrNameLst>
                                      </p:cBhvr>
                                      <p:tavLst>
                                        <p:tav tm="0">
                                          <p:val>
                                            <p:strVal val="#ppt_x"/>
                                          </p:val>
                                        </p:tav>
                                        <p:tav tm="100000">
                                          <p:val>
                                            <p:strVal val="#ppt_x"/>
                                          </p:val>
                                        </p:tav>
                                      </p:tavLst>
                                    </p:anim>
                                    <p:anim calcmode="lin" valueType="num">
                                      <p:cBhvr additive="base">
                                        <p:cTn id="111" dur="3000" fill="hold"/>
                                        <p:tgtEl>
                                          <p:spTgt spid="28"/>
                                        </p:tgtEl>
                                        <p:attrNameLst>
                                          <p:attrName>ppt_y</p:attrName>
                                        </p:attrNameLst>
                                      </p:cBhvr>
                                      <p:tavLst>
                                        <p:tav tm="0">
                                          <p:val>
                                            <p:strVal val="0-#ppt_h/2"/>
                                          </p:val>
                                        </p:tav>
                                        <p:tav tm="100000">
                                          <p:val>
                                            <p:strVal val="#ppt_y"/>
                                          </p:val>
                                        </p:tav>
                                      </p:tavLst>
                                    </p:anim>
                                  </p:childTnLst>
                                </p:cTn>
                              </p:par>
                              <p:par>
                                <p:cTn id="112" presetID="2" presetClass="entr" presetSubtype="1" fill="hold" grpId="0" nodeType="withEffect">
                                  <p:stCondLst>
                                    <p:cond delay="0"/>
                                  </p:stCondLst>
                                  <p:childTnLst>
                                    <p:set>
                                      <p:cBhvr>
                                        <p:cTn id="113" dur="1" fill="hold">
                                          <p:stCondLst>
                                            <p:cond delay="0"/>
                                          </p:stCondLst>
                                        </p:cTn>
                                        <p:tgtEl>
                                          <p:spTgt spid="29"/>
                                        </p:tgtEl>
                                        <p:attrNameLst>
                                          <p:attrName>style.visibility</p:attrName>
                                        </p:attrNameLst>
                                      </p:cBhvr>
                                      <p:to>
                                        <p:strVal val="visible"/>
                                      </p:to>
                                    </p:set>
                                    <p:anim calcmode="lin" valueType="num">
                                      <p:cBhvr additive="base">
                                        <p:cTn id="114" dur="3000" fill="hold"/>
                                        <p:tgtEl>
                                          <p:spTgt spid="29"/>
                                        </p:tgtEl>
                                        <p:attrNameLst>
                                          <p:attrName>ppt_x</p:attrName>
                                        </p:attrNameLst>
                                      </p:cBhvr>
                                      <p:tavLst>
                                        <p:tav tm="0">
                                          <p:val>
                                            <p:strVal val="#ppt_x"/>
                                          </p:val>
                                        </p:tav>
                                        <p:tav tm="100000">
                                          <p:val>
                                            <p:strVal val="#ppt_x"/>
                                          </p:val>
                                        </p:tav>
                                      </p:tavLst>
                                    </p:anim>
                                    <p:anim calcmode="lin" valueType="num">
                                      <p:cBhvr additive="base">
                                        <p:cTn id="115" dur="3000" fill="hold"/>
                                        <p:tgtEl>
                                          <p:spTgt spid="29"/>
                                        </p:tgtEl>
                                        <p:attrNameLst>
                                          <p:attrName>ppt_y</p:attrName>
                                        </p:attrNameLst>
                                      </p:cBhvr>
                                      <p:tavLst>
                                        <p:tav tm="0">
                                          <p:val>
                                            <p:strVal val="0-#ppt_h/2"/>
                                          </p:val>
                                        </p:tav>
                                        <p:tav tm="100000">
                                          <p:val>
                                            <p:strVal val="#ppt_y"/>
                                          </p:val>
                                        </p:tav>
                                      </p:tavLst>
                                    </p:anim>
                                  </p:childTnLst>
                                </p:cTn>
                              </p:par>
                              <p:par>
                                <p:cTn id="116" presetID="2" presetClass="entr" presetSubtype="1" fill="hold" grpId="0" nodeType="withEffect">
                                  <p:stCondLst>
                                    <p:cond delay="0"/>
                                  </p:stCondLst>
                                  <p:childTnLst>
                                    <p:set>
                                      <p:cBhvr>
                                        <p:cTn id="117" dur="1" fill="hold">
                                          <p:stCondLst>
                                            <p:cond delay="0"/>
                                          </p:stCondLst>
                                        </p:cTn>
                                        <p:tgtEl>
                                          <p:spTgt spid="30"/>
                                        </p:tgtEl>
                                        <p:attrNameLst>
                                          <p:attrName>style.visibility</p:attrName>
                                        </p:attrNameLst>
                                      </p:cBhvr>
                                      <p:to>
                                        <p:strVal val="visible"/>
                                      </p:to>
                                    </p:set>
                                    <p:anim calcmode="lin" valueType="num">
                                      <p:cBhvr additive="base">
                                        <p:cTn id="118" dur="3000" fill="hold"/>
                                        <p:tgtEl>
                                          <p:spTgt spid="30"/>
                                        </p:tgtEl>
                                        <p:attrNameLst>
                                          <p:attrName>ppt_x</p:attrName>
                                        </p:attrNameLst>
                                      </p:cBhvr>
                                      <p:tavLst>
                                        <p:tav tm="0">
                                          <p:val>
                                            <p:strVal val="#ppt_x"/>
                                          </p:val>
                                        </p:tav>
                                        <p:tav tm="100000">
                                          <p:val>
                                            <p:strVal val="#ppt_x"/>
                                          </p:val>
                                        </p:tav>
                                      </p:tavLst>
                                    </p:anim>
                                    <p:anim calcmode="lin" valueType="num">
                                      <p:cBhvr additive="base">
                                        <p:cTn id="119" dur="3000" fill="hold"/>
                                        <p:tgtEl>
                                          <p:spTgt spid="30"/>
                                        </p:tgtEl>
                                        <p:attrNameLst>
                                          <p:attrName>ppt_y</p:attrName>
                                        </p:attrNameLst>
                                      </p:cBhvr>
                                      <p:tavLst>
                                        <p:tav tm="0">
                                          <p:val>
                                            <p:strVal val="0-#ppt_h/2"/>
                                          </p:val>
                                        </p:tav>
                                        <p:tav tm="100000">
                                          <p:val>
                                            <p:strVal val="#ppt_y"/>
                                          </p:val>
                                        </p:tav>
                                      </p:tavLst>
                                    </p:anim>
                                  </p:childTnLst>
                                </p:cTn>
                              </p:par>
                              <p:par>
                                <p:cTn id="120" presetID="2" presetClass="entr" presetSubtype="1" fill="hold" grpId="0" nodeType="withEffect">
                                  <p:stCondLst>
                                    <p:cond delay="0"/>
                                  </p:stCondLst>
                                  <p:childTnLst>
                                    <p:set>
                                      <p:cBhvr>
                                        <p:cTn id="121" dur="1" fill="hold">
                                          <p:stCondLst>
                                            <p:cond delay="0"/>
                                          </p:stCondLst>
                                        </p:cTn>
                                        <p:tgtEl>
                                          <p:spTgt spid="31"/>
                                        </p:tgtEl>
                                        <p:attrNameLst>
                                          <p:attrName>style.visibility</p:attrName>
                                        </p:attrNameLst>
                                      </p:cBhvr>
                                      <p:to>
                                        <p:strVal val="visible"/>
                                      </p:to>
                                    </p:set>
                                    <p:anim calcmode="lin" valueType="num">
                                      <p:cBhvr additive="base">
                                        <p:cTn id="122" dur="3000" fill="hold"/>
                                        <p:tgtEl>
                                          <p:spTgt spid="31"/>
                                        </p:tgtEl>
                                        <p:attrNameLst>
                                          <p:attrName>ppt_x</p:attrName>
                                        </p:attrNameLst>
                                      </p:cBhvr>
                                      <p:tavLst>
                                        <p:tav tm="0">
                                          <p:val>
                                            <p:strVal val="#ppt_x"/>
                                          </p:val>
                                        </p:tav>
                                        <p:tav tm="100000">
                                          <p:val>
                                            <p:strVal val="#ppt_x"/>
                                          </p:val>
                                        </p:tav>
                                      </p:tavLst>
                                    </p:anim>
                                    <p:anim calcmode="lin" valueType="num">
                                      <p:cBhvr additive="base">
                                        <p:cTn id="123" dur="3000" fill="hold"/>
                                        <p:tgtEl>
                                          <p:spTgt spid="31"/>
                                        </p:tgtEl>
                                        <p:attrNameLst>
                                          <p:attrName>ppt_y</p:attrName>
                                        </p:attrNameLst>
                                      </p:cBhvr>
                                      <p:tavLst>
                                        <p:tav tm="0">
                                          <p:val>
                                            <p:strVal val="0-#ppt_h/2"/>
                                          </p:val>
                                        </p:tav>
                                        <p:tav tm="100000">
                                          <p:val>
                                            <p:strVal val="#ppt_y"/>
                                          </p:val>
                                        </p:tav>
                                      </p:tavLst>
                                    </p:anim>
                                  </p:childTnLst>
                                </p:cTn>
                              </p:par>
                              <p:par>
                                <p:cTn id="124" presetID="2" presetClass="entr" presetSubtype="1" fill="hold" grpId="0" nodeType="withEffect">
                                  <p:stCondLst>
                                    <p:cond delay="0"/>
                                  </p:stCondLst>
                                  <p:childTnLst>
                                    <p:set>
                                      <p:cBhvr>
                                        <p:cTn id="125" dur="1" fill="hold">
                                          <p:stCondLst>
                                            <p:cond delay="0"/>
                                          </p:stCondLst>
                                        </p:cTn>
                                        <p:tgtEl>
                                          <p:spTgt spid="32"/>
                                        </p:tgtEl>
                                        <p:attrNameLst>
                                          <p:attrName>style.visibility</p:attrName>
                                        </p:attrNameLst>
                                      </p:cBhvr>
                                      <p:to>
                                        <p:strVal val="visible"/>
                                      </p:to>
                                    </p:set>
                                    <p:anim calcmode="lin" valueType="num">
                                      <p:cBhvr additive="base">
                                        <p:cTn id="126" dur="3000" fill="hold"/>
                                        <p:tgtEl>
                                          <p:spTgt spid="32"/>
                                        </p:tgtEl>
                                        <p:attrNameLst>
                                          <p:attrName>ppt_x</p:attrName>
                                        </p:attrNameLst>
                                      </p:cBhvr>
                                      <p:tavLst>
                                        <p:tav tm="0">
                                          <p:val>
                                            <p:strVal val="#ppt_x"/>
                                          </p:val>
                                        </p:tav>
                                        <p:tav tm="100000">
                                          <p:val>
                                            <p:strVal val="#ppt_x"/>
                                          </p:val>
                                        </p:tav>
                                      </p:tavLst>
                                    </p:anim>
                                    <p:anim calcmode="lin" valueType="num">
                                      <p:cBhvr additive="base">
                                        <p:cTn id="127" dur="3000" fill="hold"/>
                                        <p:tgtEl>
                                          <p:spTgt spid="32"/>
                                        </p:tgtEl>
                                        <p:attrNameLst>
                                          <p:attrName>ppt_y</p:attrName>
                                        </p:attrNameLst>
                                      </p:cBhvr>
                                      <p:tavLst>
                                        <p:tav tm="0">
                                          <p:val>
                                            <p:strVal val="0-#ppt_h/2"/>
                                          </p:val>
                                        </p:tav>
                                        <p:tav tm="100000">
                                          <p:val>
                                            <p:strVal val="#ppt_y"/>
                                          </p:val>
                                        </p:tav>
                                      </p:tavLst>
                                    </p:anim>
                                  </p:childTnLst>
                                </p:cTn>
                              </p:par>
                              <p:par>
                                <p:cTn id="128" presetID="2" presetClass="entr" presetSubtype="1" fill="hold" grpId="0" nodeType="withEffect">
                                  <p:stCondLst>
                                    <p:cond delay="0"/>
                                  </p:stCondLst>
                                  <p:childTnLst>
                                    <p:set>
                                      <p:cBhvr>
                                        <p:cTn id="129" dur="1" fill="hold">
                                          <p:stCondLst>
                                            <p:cond delay="0"/>
                                          </p:stCondLst>
                                        </p:cTn>
                                        <p:tgtEl>
                                          <p:spTgt spid="33"/>
                                        </p:tgtEl>
                                        <p:attrNameLst>
                                          <p:attrName>style.visibility</p:attrName>
                                        </p:attrNameLst>
                                      </p:cBhvr>
                                      <p:to>
                                        <p:strVal val="visible"/>
                                      </p:to>
                                    </p:set>
                                    <p:anim calcmode="lin" valueType="num">
                                      <p:cBhvr additive="base">
                                        <p:cTn id="130" dur="3000" fill="hold"/>
                                        <p:tgtEl>
                                          <p:spTgt spid="33"/>
                                        </p:tgtEl>
                                        <p:attrNameLst>
                                          <p:attrName>ppt_x</p:attrName>
                                        </p:attrNameLst>
                                      </p:cBhvr>
                                      <p:tavLst>
                                        <p:tav tm="0">
                                          <p:val>
                                            <p:strVal val="#ppt_x"/>
                                          </p:val>
                                        </p:tav>
                                        <p:tav tm="100000">
                                          <p:val>
                                            <p:strVal val="#ppt_x"/>
                                          </p:val>
                                        </p:tav>
                                      </p:tavLst>
                                    </p:anim>
                                    <p:anim calcmode="lin" valueType="num">
                                      <p:cBhvr additive="base">
                                        <p:cTn id="131" dur="3000" fill="hold"/>
                                        <p:tgtEl>
                                          <p:spTgt spid="33"/>
                                        </p:tgtEl>
                                        <p:attrNameLst>
                                          <p:attrName>ppt_y</p:attrName>
                                        </p:attrNameLst>
                                      </p:cBhvr>
                                      <p:tavLst>
                                        <p:tav tm="0">
                                          <p:val>
                                            <p:strVal val="0-#ppt_h/2"/>
                                          </p:val>
                                        </p:tav>
                                        <p:tav tm="100000">
                                          <p:val>
                                            <p:strVal val="#ppt_y"/>
                                          </p:val>
                                        </p:tav>
                                      </p:tavLst>
                                    </p:anim>
                                  </p:childTnLst>
                                </p:cTn>
                              </p:par>
                              <p:par>
                                <p:cTn id="132" presetID="2" presetClass="entr" presetSubtype="1" fill="hold" grpId="0" nodeType="withEffect">
                                  <p:stCondLst>
                                    <p:cond delay="0"/>
                                  </p:stCondLst>
                                  <p:childTnLst>
                                    <p:set>
                                      <p:cBhvr>
                                        <p:cTn id="133" dur="1" fill="hold">
                                          <p:stCondLst>
                                            <p:cond delay="0"/>
                                          </p:stCondLst>
                                        </p:cTn>
                                        <p:tgtEl>
                                          <p:spTgt spid="34"/>
                                        </p:tgtEl>
                                        <p:attrNameLst>
                                          <p:attrName>style.visibility</p:attrName>
                                        </p:attrNameLst>
                                      </p:cBhvr>
                                      <p:to>
                                        <p:strVal val="visible"/>
                                      </p:to>
                                    </p:set>
                                    <p:anim calcmode="lin" valueType="num">
                                      <p:cBhvr additive="base">
                                        <p:cTn id="134" dur="3000" fill="hold"/>
                                        <p:tgtEl>
                                          <p:spTgt spid="34"/>
                                        </p:tgtEl>
                                        <p:attrNameLst>
                                          <p:attrName>ppt_x</p:attrName>
                                        </p:attrNameLst>
                                      </p:cBhvr>
                                      <p:tavLst>
                                        <p:tav tm="0">
                                          <p:val>
                                            <p:strVal val="#ppt_x"/>
                                          </p:val>
                                        </p:tav>
                                        <p:tav tm="100000">
                                          <p:val>
                                            <p:strVal val="#ppt_x"/>
                                          </p:val>
                                        </p:tav>
                                      </p:tavLst>
                                    </p:anim>
                                    <p:anim calcmode="lin" valueType="num">
                                      <p:cBhvr additive="base">
                                        <p:cTn id="135" dur="3000" fill="hold"/>
                                        <p:tgtEl>
                                          <p:spTgt spid="34"/>
                                        </p:tgtEl>
                                        <p:attrNameLst>
                                          <p:attrName>ppt_y</p:attrName>
                                        </p:attrNameLst>
                                      </p:cBhvr>
                                      <p:tavLst>
                                        <p:tav tm="0">
                                          <p:val>
                                            <p:strVal val="0-#ppt_h/2"/>
                                          </p:val>
                                        </p:tav>
                                        <p:tav tm="100000">
                                          <p:val>
                                            <p:strVal val="#ppt_y"/>
                                          </p:val>
                                        </p:tav>
                                      </p:tavLst>
                                    </p:anim>
                                  </p:childTnLst>
                                </p:cTn>
                              </p:par>
                              <p:par>
                                <p:cTn id="136" presetID="2" presetClass="entr" presetSubtype="1" fill="hold" grpId="0" nodeType="withEffect">
                                  <p:stCondLst>
                                    <p:cond delay="0"/>
                                  </p:stCondLst>
                                  <p:childTnLst>
                                    <p:set>
                                      <p:cBhvr>
                                        <p:cTn id="137" dur="1" fill="hold">
                                          <p:stCondLst>
                                            <p:cond delay="0"/>
                                          </p:stCondLst>
                                        </p:cTn>
                                        <p:tgtEl>
                                          <p:spTgt spid="35"/>
                                        </p:tgtEl>
                                        <p:attrNameLst>
                                          <p:attrName>style.visibility</p:attrName>
                                        </p:attrNameLst>
                                      </p:cBhvr>
                                      <p:to>
                                        <p:strVal val="visible"/>
                                      </p:to>
                                    </p:set>
                                    <p:anim calcmode="lin" valueType="num">
                                      <p:cBhvr additive="base">
                                        <p:cTn id="138" dur="3000" fill="hold"/>
                                        <p:tgtEl>
                                          <p:spTgt spid="35"/>
                                        </p:tgtEl>
                                        <p:attrNameLst>
                                          <p:attrName>ppt_x</p:attrName>
                                        </p:attrNameLst>
                                      </p:cBhvr>
                                      <p:tavLst>
                                        <p:tav tm="0">
                                          <p:val>
                                            <p:strVal val="#ppt_x"/>
                                          </p:val>
                                        </p:tav>
                                        <p:tav tm="100000">
                                          <p:val>
                                            <p:strVal val="#ppt_x"/>
                                          </p:val>
                                        </p:tav>
                                      </p:tavLst>
                                    </p:anim>
                                    <p:anim calcmode="lin" valueType="num">
                                      <p:cBhvr additive="base">
                                        <p:cTn id="139" dur="3000" fill="hold"/>
                                        <p:tgtEl>
                                          <p:spTgt spid="35"/>
                                        </p:tgtEl>
                                        <p:attrNameLst>
                                          <p:attrName>ppt_y</p:attrName>
                                        </p:attrNameLst>
                                      </p:cBhvr>
                                      <p:tavLst>
                                        <p:tav tm="0">
                                          <p:val>
                                            <p:strVal val="0-#ppt_h/2"/>
                                          </p:val>
                                        </p:tav>
                                        <p:tav tm="100000">
                                          <p:val>
                                            <p:strVal val="#ppt_y"/>
                                          </p:val>
                                        </p:tav>
                                      </p:tavLst>
                                    </p:anim>
                                  </p:childTnLst>
                                </p:cTn>
                              </p:par>
                              <p:par>
                                <p:cTn id="140" presetID="2" presetClass="entr" presetSubtype="1" fill="hold" grpId="0" nodeType="withEffect">
                                  <p:stCondLst>
                                    <p:cond delay="0"/>
                                  </p:stCondLst>
                                  <p:childTnLst>
                                    <p:set>
                                      <p:cBhvr>
                                        <p:cTn id="141" dur="1" fill="hold">
                                          <p:stCondLst>
                                            <p:cond delay="0"/>
                                          </p:stCondLst>
                                        </p:cTn>
                                        <p:tgtEl>
                                          <p:spTgt spid="36"/>
                                        </p:tgtEl>
                                        <p:attrNameLst>
                                          <p:attrName>style.visibility</p:attrName>
                                        </p:attrNameLst>
                                      </p:cBhvr>
                                      <p:to>
                                        <p:strVal val="visible"/>
                                      </p:to>
                                    </p:set>
                                    <p:anim calcmode="lin" valueType="num">
                                      <p:cBhvr additive="base">
                                        <p:cTn id="142" dur="3000" fill="hold"/>
                                        <p:tgtEl>
                                          <p:spTgt spid="36"/>
                                        </p:tgtEl>
                                        <p:attrNameLst>
                                          <p:attrName>ppt_x</p:attrName>
                                        </p:attrNameLst>
                                      </p:cBhvr>
                                      <p:tavLst>
                                        <p:tav tm="0">
                                          <p:val>
                                            <p:strVal val="#ppt_x"/>
                                          </p:val>
                                        </p:tav>
                                        <p:tav tm="100000">
                                          <p:val>
                                            <p:strVal val="#ppt_x"/>
                                          </p:val>
                                        </p:tav>
                                      </p:tavLst>
                                    </p:anim>
                                    <p:anim calcmode="lin" valueType="num">
                                      <p:cBhvr additive="base">
                                        <p:cTn id="143" dur="3000" fill="hold"/>
                                        <p:tgtEl>
                                          <p:spTgt spid="36"/>
                                        </p:tgtEl>
                                        <p:attrNameLst>
                                          <p:attrName>ppt_y</p:attrName>
                                        </p:attrNameLst>
                                      </p:cBhvr>
                                      <p:tavLst>
                                        <p:tav tm="0">
                                          <p:val>
                                            <p:strVal val="0-#ppt_h/2"/>
                                          </p:val>
                                        </p:tav>
                                        <p:tav tm="100000">
                                          <p:val>
                                            <p:strVal val="#ppt_y"/>
                                          </p:val>
                                        </p:tav>
                                      </p:tavLst>
                                    </p:anim>
                                  </p:childTnLst>
                                </p:cTn>
                              </p:par>
                              <p:par>
                                <p:cTn id="144" presetID="2" presetClass="entr" presetSubtype="1" fill="hold" grpId="0" nodeType="withEffect">
                                  <p:stCondLst>
                                    <p:cond delay="0"/>
                                  </p:stCondLst>
                                  <p:childTnLst>
                                    <p:set>
                                      <p:cBhvr>
                                        <p:cTn id="145" dur="1" fill="hold">
                                          <p:stCondLst>
                                            <p:cond delay="0"/>
                                          </p:stCondLst>
                                        </p:cTn>
                                        <p:tgtEl>
                                          <p:spTgt spid="37"/>
                                        </p:tgtEl>
                                        <p:attrNameLst>
                                          <p:attrName>style.visibility</p:attrName>
                                        </p:attrNameLst>
                                      </p:cBhvr>
                                      <p:to>
                                        <p:strVal val="visible"/>
                                      </p:to>
                                    </p:set>
                                    <p:anim calcmode="lin" valueType="num">
                                      <p:cBhvr additive="base">
                                        <p:cTn id="146" dur="3000" fill="hold"/>
                                        <p:tgtEl>
                                          <p:spTgt spid="37"/>
                                        </p:tgtEl>
                                        <p:attrNameLst>
                                          <p:attrName>ppt_x</p:attrName>
                                        </p:attrNameLst>
                                      </p:cBhvr>
                                      <p:tavLst>
                                        <p:tav tm="0">
                                          <p:val>
                                            <p:strVal val="#ppt_x"/>
                                          </p:val>
                                        </p:tav>
                                        <p:tav tm="100000">
                                          <p:val>
                                            <p:strVal val="#ppt_x"/>
                                          </p:val>
                                        </p:tav>
                                      </p:tavLst>
                                    </p:anim>
                                    <p:anim calcmode="lin" valueType="num">
                                      <p:cBhvr additive="base">
                                        <p:cTn id="147" dur="3000" fill="hold"/>
                                        <p:tgtEl>
                                          <p:spTgt spid="37"/>
                                        </p:tgtEl>
                                        <p:attrNameLst>
                                          <p:attrName>ppt_y</p:attrName>
                                        </p:attrNameLst>
                                      </p:cBhvr>
                                      <p:tavLst>
                                        <p:tav tm="0">
                                          <p:val>
                                            <p:strVal val="0-#ppt_h/2"/>
                                          </p:val>
                                        </p:tav>
                                        <p:tav tm="100000">
                                          <p:val>
                                            <p:strVal val="#ppt_y"/>
                                          </p:val>
                                        </p:tav>
                                      </p:tavLst>
                                    </p:anim>
                                  </p:childTnLst>
                                </p:cTn>
                              </p:par>
                              <p:par>
                                <p:cTn id="148" presetID="2" presetClass="entr" presetSubtype="1" fill="hold" grpId="0" nodeType="withEffect">
                                  <p:stCondLst>
                                    <p:cond delay="0"/>
                                  </p:stCondLst>
                                  <p:childTnLst>
                                    <p:set>
                                      <p:cBhvr>
                                        <p:cTn id="149" dur="1" fill="hold">
                                          <p:stCondLst>
                                            <p:cond delay="0"/>
                                          </p:stCondLst>
                                        </p:cTn>
                                        <p:tgtEl>
                                          <p:spTgt spid="38"/>
                                        </p:tgtEl>
                                        <p:attrNameLst>
                                          <p:attrName>style.visibility</p:attrName>
                                        </p:attrNameLst>
                                      </p:cBhvr>
                                      <p:to>
                                        <p:strVal val="visible"/>
                                      </p:to>
                                    </p:set>
                                    <p:anim calcmode="lin" valueType="num">
                                      <p:cBhvr additive="base">
                                        <p:cTn id="150" dur="3000" fill="hold"/>
                                        <p:tgtEl>
                                          <p:spTgt spid="38"/>
                                        </p:tgtEl>
                                        <p:attrNameLst>
                                          <p:attrName>ppt_x</p:attrName>
                                        </p:attrNameLst>
                                      </p:cBhvr>
                                      <p:tavLst>
                                        <p:tav tm="0">
                                          <p:val>
                                            <p:strVal val="#ppt_x"/>
                                          </p:val>
                                        </p:tav>
                                        <p:tav tm="100000">
                                          <p:val>
                                            <p:strVal val="#ppt_x"/>
                                          </p:val>
                                        </p:tav>
                                      </p:tavLst>
                                    </p:anim>
                                    <p:anim calcmode="lin" valueType="num">
                                      <p:cBhvr additive="base">
                                        <p:cTn id="151" dur="3000" fill="hold"/>
                                        <p:tgtEl>
                                          <p:spTgt spid="38"/>
                                        </p:tgtEl>
                                        <p:attrNameLst>
                                          <p:attrName>ppt_y</p:attrName>
                                        </p:attrNameLst>
                                      </p:cBhvr>
                                      <p:tavLst>
                                        <p:tav tm="0">
                                          <p:val>
                                            <p:strVal val="0-#ppt_h/2"/>
                                          </p:val>
                                        </p:tav>
                                        <p:tav tm="100000">
                                          <p:val>
                                            <p:strVal val="#ppt_y"/>
                                          </p:val>
                                        </p:tav>
                                      </p:tavLst>
                                    </p:anim>
                                  </p:childTnLst>
                                </p:cTn>
                              </p:par>
                              <p:par>
                                <p:cTn id="152" presetID="8" presetClass="emph" presetSubtype="0" fill="hold" grpId="1" nodeType="withEffect">
                                  <p:stCondLst>
                                    <p:cond delay="0"/>
                                  </p:stCondLst>
                                  <p:childTnLst>
                                    <p:animRot by="21600000">
                                      <p:cBhvr>
                                        <p:cTn id="153" dur="3000" fill="hold"/>
                                        <p:tgtEl>
                                          <p:spTgt spid="15"/>
                                        </p:tgtEl>
                                        <p:attrNameLst>
                                          <p:attrName>r</p:attrName>
                                        </p:attrNameLst>
                                      </p:cBhvr>
                                    </p:animRot>
                                  </p:childTnLst>
                                </p:cTn>
                              </p:par>
                              <p:par>
                                <p:cTn id="154" presetID="8" presetClass="emph" presetSubtype="0" fill="hold" grpId="1" nodeType="withEffect">
                                  <p:stCondLst>
                                    <p:cond delay="0"/>
                                  </p:stCondLst>
                                  <p:childTnLst>
                                    <p:animRot by="-21600000">
                                      <p:cBhvr>
                                        <p:cTn id="155" dur="3000" fill="hold"/>
                                        <p:tgtEl>
                                          <p:spTgt spid="16"/>
                                        </p:tgtEl>
                                        <p:attrNameLst>
                                          <p:attrName>r</p:attrName>
                                        </p:attrNameLst>
                                      </p:cBhvr>
                                    </p:animRot>
                                  </p:childTnLst>
                                </p:cTn>
                              </p:par>
                              <p:par>
                                <p:cTn id="156" presetID="8" presetClass="emph" presetSubtype="0" fill="hold" grpId="1" nodeType="withEffect">
                                  <p:stCondLst>
                                    <p:cond delay="0"/>
                                  </p:stCondLst>
                                  <p:childTnLst>
                                    <p:animRot by="21600000">
                                      <p:cBhvr>
                                        <p:cTn id="157" dur="3000" fill="hold"/>
                                        <p:tgtEl>
                                          <p:spTgt spid="17"/>
                                        </p:tgtEl>
                                        <p:attrNameLst>
                                          <p:attrName>r</p:attrName>
                                        </p:attrNameLst>
                                      </p:cBhvr>
                                    </p:animRot>
                                  </p:childTnLst>
                                </p:cTn>
                              </p:par>
                              <p:par>
                                <p:cTn id="158" presetID="8" presetClass="emph" presetSubtype="0" fill="hold" grpId="1" nodeType="withEffect">
                                  <p:stCondLst>
                                    <p:cond delay="0"/>
                                  </p:stCondLst>
                                  <p:childTnLst>
                                    <p:animRot by="-21600000">
                                      <p:cBhvr>
                                        <p:cTn id="159" dur="3000" fill="hold"/>
                                        <p:tgtEl>
                                          <p:spTgt spid="18"/>
                                        </p:tgtEl>
                                        <p:attrNameLst>
                                          <p:attrName>r</p:attrName>
                                        </p:attrNameLst>
                                      </p:cBhvr>
                                    </p:animRot>
                                  </p:childTnLst>
                                </p:cTn>
                              </p:par>
                              <p:par>
                                <p:cTn id="160" presetID="8" presetClass="emph" presetSubtype="0" fill="hold" grpId="1" nodeType="withEffect">
                                  <p:stCondLst>
                                    <p:cond delay="0"/>
                                  </p:stCondLst>
                                  <p:childTnLst>
                                    <p:animRot by="21600000">
                                      <p:cBhvr>
                                        <p:cTn id="161" dur="3000" fill="hold"/>
                                        <p:tgtEl>
                                          <p:spTgt spid="19"/>
                                        </p:tgtEl>
                                        <p:attrNameLst>
                                          <p:attrName>r</p:attrName>
                                        </p:attrNameLst>
                                      </p:cBhvr>
                                    </p:animRot>
                                  </p:childTnLst>
                                </p:cTn>
                              </p:par>
                              <p:par>
                                <p:cTn id="162" presetID="8" presetClass="emph" presetSubtype="0" fill="hold" grpId="1" nodeType="withEffect">
                                  <p:stCondLst>
                                    <p:cond delay="0"/>
                                  </p:stCondLst>
                                  <p:childTnLst>
                                    <p:animRot by="-21600000">
                                      <p:cBhvr>
                                        <p:cTn id="163" dur="3000" fill="hold"/>
                                        <p:tgtEl>
                                          <p:spTgt spid="20"/>
                                        </p:tgtEl>
                                        <p:attrNameLst>
                                          <p:attrName>r</p:attrName>
                                        </p:attrNameLst>
                                      </p:cBhvr>
                                    </p:animRot>
                                  </p:childTnLst>
                                </p:cTn>
                              </p:par>
                              <p:par>
                                <p:cTn id="164" presetID="8" presetClass="emph" presetSubtype="0" fill="hold" grpId="1" nodeType="withEffect">
                                  <p:stCondLst>
                                    <p:cond delay="0"/>
                                  </p:stCondLst>
                                  <p:childTnLst>
                                    <p:animRot by="21600000">
                                      <p:cBhvr>
                                        <p:cTn id="165" dur="3000" fill="hold"/>
                                        <p:tgtEl>
                                          <p:spTgt spid="21"/>
                                        </p:tgtEl>
                                        <p:attrNameLst>
                                          <p:attrName>r</p:attrName>
                                        </p:attrNameLst>
                                      </p:cBhvr>
                                    </p:animRot>
                                  </p:childTnLst>
                                </p:cTn>
                              </p:par>
                              <p:par>
                                <p:cTn id="166" presetID="8" presetClass="emph" presetSubtype="0" fill="hold" grpId="1" nodeType="withEffect">
                                  <p:stCondLst>
                                    <p:cond delay="0"/>
                                  </p:stCondLst>
                                  <p:childTnLst>
                                    <p:animRot by="-21600000">
                                      <p:cBhvr>
                                        <p:cTn id="167" dur="3000" fill="hold"/>
                                        <p:tgtEl>
                                          <p:spTgt spid="22"/>
                                        </p:tgtEl>
                                        <p:attrNameLst>
                                          <p:attrName>r</p:attrName>
                                        </p:attrNameLst>
                                      </p:cBhvr>
                                    </p:animRot>
                                  </p:childTnLst>
                                </p:cTn>
                              </p:par>
                              <p:par>
                                <p:cTn id="168" presetID="8" presetClass="emph" presetSubtype="0" fill="hold" grpId="1" nodeType="withEffect">
                                  <p:stCondLst>
                                    <p:cond delay="0"/>
                                  </p:stCondLst>
                                  <p:childTnLst>
                                    <p:animRot by="21600000">
                                      <p:cBhvr>
                                        <p:cTn id="169" dur="3000" fill="hold"/>
                                        <p:tgtEl>
                                          <p:spTgt spid="23"/>
                                        </p:tgtEl>
                                        <p:attrNameLst>
                                          <p:attrName>r</p:attrName>
                                        </p:attrNameLst>
                                      </p:cBhvr>
                                    </p:animRot>
                                  </p:childTnLst>
                                </p:cTn>
                              </p:par>
                              <p:par>
                                <p:cTn id="170" presetID="8" presetClass="emph" presetSubtype="0" fill="hold" grpId="1" nodeType="withEffect">
                                  <p:stCondLst>
                                    <p:cond delay="0"/>
                                  </p:stCondLst>
                                  <p:childTnLst>
                                    <p:animRot by="-21600000">
                                      <p:cBhvr>
                                        <p:cTn id="171" dur="3000" fill="hold"/>
                                        <p:tgtEl>
                                          <p:spTgt spid="24"/>
                                        </p:tgtEl>
                                        <p:attrNameLst>
                                          <p:attrName>r</p:attrName>
                                        </p:attrNameLst>
                                      </p:cBhvr>
                                    </p:animRot>
                                  </p:childTnLst>
                                </p:cTn>
                              </p:par>
                              <p:par>
                                <p:cTn id="172" presetID="8" presetClass="emph" presetSubtype="0" fill="hold" grpId="1" nodeType="withEffect">
                                  <p:stCondLst>
                                    <p:cond delay="0"/>
                                  </p:stCondLst>
                                  <p:childTnLst>
                                    <p:animRot by="21600000">
                                      <p:cBhvr>
                                        <p:cTn id="173" dur="3000" fill="hold"/>
                                        <p:tgtEl>
                                          <p:spTgt spid="25"/>
                                        </p:tgtEl>
                                        <p:attrNameLst>
                                          <p:attrName>r</p:attrName>
                                        </p:attrNameLst>
                                      </p:cBhvr>
                                    </p:animRot>
                                  </p:childTnLst>
                                </p:cTn>
                              </p:par>
                              <p:par>
                                <p:cTn id="174" presetID="8" presetClass="emph" presetSubtype="0" fill="hold" grpId="1" nodeType="withEffect">
                                  <p:stCondLst>
                                    <p:cond delay="0"/>
                                  </p:stCondLst>
                                  <p:childTnLst>
                                    <p:animRot by="-21600000">
                                      <p:cBhvr>
                                        <p:cTn id="175" dur="3000" fill="hold"/>
                                        <p:tgtEl>
                                          <p:spTgt spid="26"/>
                                        </p:tgtEl>
                                        <p:attrNameLst>
                                          <p:attrName>r</p:attrName>
                                        </p:attrNameLst>
                                      </p:cBhvr>
                                    </p:animRot>
                                  </p:childTnLst>
                                </p:cTn>
                              </p:par>
                              <p:par>
                                <p:cTn id="176" presetID="8" presetClass="emph" presetSubtype="0" fill="hold" grpId="1" nodeType="withEffect">
                                  <p:stCondLst>
                                    <p:cond delay="0"/>
                                  </p:stCondLst>
                                  <p:childTnLst>
                                    <p:animRot by="21600000">
                                      <p:cBhvr>
                                        <p:cTn id="177" dur="3000" fill="hold"/>
                                        <p:tgtEl>
                                          <p:spTgt spid="3"/>
                                        </p:tgtEl>
                                        <p:attrNameLst>
                                          <p:attrName>r</p:attrName>
                                        </p:attrNameLst>
                                      </p:cBhvr>
                                    </p:animRot>
                                  </p:childTnLst>
                                </p:cTn>
                              </p:par>
                              <p:par>
                                <p:cTn id="178" presetID="8" presetClass="emph" presetSubtype="0" fill="hold" grpId="1" nodeType="withEffect">
                                  <p:stCondLst>
                                    <p:cond delay="0"/>
                                  </p:stCondLst>
                                  <p:childTnLst>
                                    <p:animRot by="-21600000">
                                      <p:cBhvr>
                                        <p:cTn id="179" dur="3000" fill="hold"/>
                                        <p:tgtEl>
                                          <p:spTgt spid="4"/>
                                        </p:tgtEl>
                                        <p:attrNameLst>
                                          <p:attrName>r</p:attrName>
                                        </p:attrNameLst>
                                      </p:cBhvr>
                                    </p:animRot>
                                  </p:childTnLst>
                                </p:cTn>
                              </p:par>
                              <p:par>
                                <p:cTn id="180" presetID="8" presetClass="emph" presetSubtype="0" fill="hold" grpId="1" nodeType="withEffect">
                                  <p:stCondLst>
                                    <p:cond delay="0"/>
                                  </p:stCondLst>
                                  <p:childTnLst>
                                    <p:animRot by="21600000">
                                      <p:cBhvr>
                                        <p:cTn id="181" dur="3000" fill="hold"/>
                                        <p:tgtEl>
                                          <p:spTgt spid="5"/>
                                        </p:tgtEl>
                                        <p:attrNameLst>
                                          <p:attrName>r</p:attrName>
                                        </p:attrNameLst>
                                      </p:cBhvr>
                                    </p:animRot>
                                  </p:childTnLst>
                                </p:cTn>
                              </p:par>
                              <p:par>
                                <p:cTn id="182" presetID="8" presetClass="emph" presetSubtype="0" fill="hold" grpId="1" nodeType="withEffect">
                                  <p:stCondLst>
                                    <p:cond delay="0"/>
                                  </p:stCondLst>
                                  <p:childTnLst>
                                    <p:animRot by="-21600000">
                                      <p:cBhvr>
                                        <p:cTn id="183" dur="3000" fill="hold"/>
                                        <p:tgtEl>
                                          <p:spTgt spid="6"/>
                                        </p:tgtEl>
                                        <p:attrNameLst>
                                          <p:attrName>r</p:attrName>
                                        </p:attrNameLst>
                                      </p:cBhvr>
                                    </p:animRot>
                                  </p:childTnLst>
                                </p:cTn>
                              </p:par>
                              <p:par>
                                <p:cTn id="184" presetID="8" presetClass="emph" presetSubtype="0" fill="hold" grpId="1" nodeType="withEffect">
                                  <p:stCondLst>
                                    <p:cond delay="0"/>
                                  </p:stCondLst>
                                  <p:childTnLst>
                                    <p:animRot by="21600000">
                                      <p:cBhvr>
                                        <p:cTn id="185" dur="3000" fill="hold"/>
                                        <p:tgtEl>
                                          <p:spTgt spid="7"/>
                                        </p:tgtEl>
                                        <p:attrNameLst>
                                          <p:attrName>r</p:attrName>
                                        </p:attrNameLst>
                                      </p:cBhvr>
                                    </p:animRot>
                                  </p:childTnLst>
                                </p:cTn>
                              </p:par>
                              <p:par>
                                <p:cTn id="186" presetID="8" presetClass="emph" presetSubtype="0" fill="hold" grpId="1" nodeType="withEffect">
                                  <p:stCondLst>
                                    <p:cond delay="0"/>
                                  </p:stCondLst>
                                  <p:childTnLst>
                                    <p:animRot by="-21600000">
                                      <p:cBhvr>
                                        <p:cTn id="187" dur="3000" fill="hold"/>
                                        <p:tgtEl>
                                          <p:spTgt spid="8"/>
                                        </p:tgtEl>
                                        <p:attrNameLst>
                                          <p:attrName>r</p:attrName>
                                        </p:attrNameLst>
                                      </p:cBhvr>
                                    </p:animRot>
                                  </p:childTnLst>
                                </p:cTn>
                              </p:par>
                              <p:par>
                                <p:cTn id="188" presetID="8" presetClass="emph" presetSubtype="0" fill="hold" grpId="1" nodeType="withEffect">
                                  <p:stCondLst>
                                    <p:cond delay="0"/>
                                  </p:stCondLst>
                                  <p:childTnLst>
                                    <p:animRot by="21600000">
                                      <p:cBhvr>
                                        <p:cTn id="189" dur="3000" fill="hold"/>
                                        <p:tgtEl>
                                          <p:spTgt spid="9"/>
                                        </p:tgtEl>
                                        <p:attrNameLst>
                                          <p:attrName>r</p:attrName>
                                        </p:attrNameLst>
                                      </p:cBhvr>
                                    </p:animRot>
                                  </p:childTnLst>
                                </p:cTn>
                              </p:par>
                              <p:par>
                                <p:cTn id="190" presetID="8" presetClass="emph" presetSubtype="0" fill="hold" grpId="1" nodeType="withEffect">
                                  <p:stCondLst>
                                    <p:cond delay="0"/>
                                  </p:stCondLst>
                                  <p:childTnLst>
                                    <p:animRot by="-21600000">
                                      <p:cBhvr>
                                        <p:cTn id="191" dur="3000" fill="hold"/>
                                        <p:tgtEl>
                                          <p:spTgt spid="10"/>
                                        </p:tgtEl>
                                        <p:attrNameLst>
                                          <p:attrName>r</p:attrName>
                                        </p:attrNameLst>
                                      </p:cBhvr>
                                    </p:animRot>
                                  </p:childTnLst>
                                </p:cTn>
                              </p:par>
                              <p:par>
                                <p:cTn id="192" presetID="8" presetClass="emph" presetSubtype="0" fill="hold" grpId="1" nodeType="withEffect">
                                  <p:stCondLst>
                                    <p:cond delay="0"/>
                                  </p:stCondLst>
                                  <p:childTnLst>
                                    <p:animRot by="21600000">
                                      <p:cBhvr>
                                        <p:cTn id="193" dur="3000" fill="hold"/>
                                        <p:tgtEl>
                                          <p:spTgt spid="11"/>
                                        </p:tgtEl>
                                        <p:attrNameLst>
                                          <p:attrName>r</p:attrName>
                                        </p:attrNameLst>
                                      </p:cBhvr>
                                    </p:animRot>
                                  </p:childTnLst>
                                </p:cTn>
                              </p:par>
                              <p:par>
                                <p:cTn id="194" presetID="8" presetClass="emph" presetSubtype="0" fill="hold" grpId="1" nodeType="withEffect">
                                  <p:stCondLst>
                                    <p:cond delay="0"/>
                                  </p:stCondLst>
                                  <p:childTnLst>
                                    <p:animRot by="-21600000">
                                      <p:cBhvr>
                                        <p:cTn id="195" dur="3000" fill="hold"/>
                                        <p:tgtEl>
                                          <p:spTgt spid="12"/>
                                        </p:tgtEl>
                                        <p:attrNameLst>
                                          <p:attrName>r</p:attrName>
                                        </p:attrNameLst>
                                      </p:cBhvr>
                                    </p:animRot>
                                  </p:childTnLst>
                                </p:cTn>
                              </p:par>
                              <p:par>
                                <p:cTn id="196" presetID="8" presetClass="emph" presetSubtype="0" fill="hold" grpId="1" nodeType="withEffect">
                                  <p:stCondLst>
                                    <p:cond delay="0"/>
                                  </p:stCondLst>
                                  <p:childTnLst>
                                    <p:animRot by="21600000">
                                      <p:cBhvr>
                                        <p:cTn id="197" dur="3000" fill="hold"/>
                                        <p:tgtEl>
                                          <p:spTgt spid="13"/>
                                        </p:tgtEl>
                                        <p:attrNameLst>
                                          <p:attrName>r</p:attrName>
                                        </p:attrNameLst>
                                      </p:cBhvr>
                                    </p:animRot>
                                  </p:childTnLst>
                                </p:cTn>
                              </p:par>
                              <p:par>
                                <p:cTn id="198" presetID="8" presetClass="emph" presetSubtype="0" fill="hold" grpId="1" nodeType="withEffect">
                                  <p:stCondLst>
                                    <p:cond delay="0"/>
                                  </p:stCondLst>
                                  <p:childTnLst>
                                    <p:animRot by="-21600000">
                                      <p:cBhvr>
                                        <p:cTn id="199" dur="3000" fill="hold"/>
                                        <p:tgtEl>
                                          <p:spTgt spid="14"/>
                                        </p:tgtEl>
                                        <p:attrNameLst>
                                          <p:attrName>r</p:attrName>
                                        </p:attrNameLst>
                                      </p:cBhvr>
                                    </p:animRot>
                                  </p:childTnLst>
                                </p:cTn>
                              </p:par>
                              <p:par>
                                <p:cTn id="200" presetID="8" presetClass="emph" presetSubtype="0" fill="hold" grpId="1" nodeType="withEffect">
                                  <p:stCondLst>
                                    <p:cond delay="0"/>
                                  </p:stCondLst>
                                  <p:childTnLst>
                                    <p:animRot by="21600000">
                                      <p:cBhvr>
                                        <p:cTn id="201" dur="3000" fill="hold"/>
                                        <p:tgtEl>
                                          <p:spTgt spid="27"/>
                                        </p:tgtEl>
                                        <p:attrNameLst>
                                          <p:attrName>r</p:attrName>
                                        </p:attrNameLst>
                                      </p:cBhvr>
                                    </p:animRot>
                                  </p:childTnLst>
                                </p:cTn>
                              </p:par>
                              <p:par>
                                <p:cTn id="202" presetID="8" presetClass="emph" presetSubtype="0" fill="hold" grpId="1" nodeType="withEffect">
                                  <p:stCondLst>
                                    <p:cond delay="0"/>
                                  </p:stCondLst>
                                  <p:childTnLst>
                                    <p:animRot by="-21600000">
                                      <p:cBhvr>
                                        <p:cTn id="203" dur="3000" fill="hold"/>
                                        <p:tgtEl>
                                          <p:spTgt spid="28"/>
                                        </p:tgtEl>
                                        <p:attrNameLst>
                                          <p:attrName>r</p:attrName>
                                        </p:attrNameLst>
                                      </p:cBhvr>
                                    </p:animRot>
                                  </p:childTnLst>
                                </p:cTn>
                              </p:par>
                              <p:par>
                                <p:cTn id="204" presetID="8" presetClass="emph" presetSubtype="0" fill="hold" grpId="1" nodeType="withEffect">
                                  <p:stCondLst>
                                    <p:cond delay="0"/>
                                  </p:stCondLst>
                                  <p:childTnLst>
                                    <p:animRot by="21600000">
                                      <p:cBhvr>
                                        <p:cTn id="205" dur="3000" fill="hold"/>
                                        <p:tgtEl>
                                          <p:spTgt spid="29"/>
                                        </p:tgtEl>
                                        <p:attrNameLst>
                                          <p:attrName>r</p:attrName>
                                        </p:attrNameLst>
                                      </p:cBhvr>
                                    </p:animRot>
                                  </p:childTnLst>
                                </p:cTn>
                              </p:par>
                              <p:par>
                                <p:cTn id="206" presetID="8" presetClass="emph" presetSubtype="0" fill="hold" grpId="1" nodeType="withEffect">
                                  <p:stCondLst>
                                    <p:cond delay="0"/>
                                  </p:stCondLst>
                                  <p:childTnLst>
                                    <p:animRot by="-21600000">
                                      <p:cBhvr>
                                        <p:cTn id="207" dur="3000" fill="hold"/>
                                        <p:tgtEl>
                                          <p:spTgt spid="30"/>
                                        </p:tgtEl>
                                        <p:attrNameLst>
                                          <p:attrName>r</p:attrName>
                                        </p:attrNameLst>
                                      </p:cBhvr>
                                    </p:animRot>
                                  </p:childTnLst>
                                </p:cTn>
                              </p:par>
                              <p:par>
                                <p:cTn id="208" presetID="8" presetClass="emph" presetSubtype="0" fill="hold" grpId="1" nodeType="withEffect">
                                  <p:stCondLst>
                                    <p:cond delay="0"/>
                                  </p:stCondLst>
                                  <p:childTnLst>
                                    <p:animRot by="21600000">
                                      <p:cBhvr>
                                        <p:cTn id="209" dur="3000" fill="hold"/>
                                        <p:tgtEl>
                                          <p:spTgt spid="31"/>
                                        </p:tgtEl>
                                        <p:attrNameLst>
                                          <p:attrName>r</p:attrName>
                                        </p:attrNameLst>
                                      </p:cBhvr>
                                    </p:animRot>
                                  </p:childTnLst>
                                </p:cTn>
                              </p:par>
                              <p:par>
                                <p:cTn id="210" presetID="8" presetClass="emph" presetSubtype="0" fill="hold" grpId="1" nodeType="withEffect">
                                  <p:stCondLst>
                                    <p:cond delay="0"/>
                                  </p:stCondLst>
                                  <p:childTnLst>
                                    <p:animRot by="-21600000">
                                      <p:cBhvr>
                                        <p:cTn id="211" dur="3000" fill="hold"/>
                                        <p:tgtEl>
                                          <p:spTgt spid="32"/>
                                        </p:tgtEl>
                                        <p:attrNameLst>
                                          <p:attrName>r</p:attrName>
                                        </p:attrNameLst>
                                      </p:cBhvr>
                                    </p:animRot>
                                  </p:childTnLst>
                                </p:cTn>
                              </p:par>
                              <p:par>
                                <p:cTn id="212" presetID="8" presetClass="emph" presetSubtype="0" fill="hold" grpId="1" nodeType="withEffect">
                                  <p:stCondLst>
                                    <p:cond delay="0"/>
                                  </p:stCondLst>
                                  <p:childTnLst>
                                    <p:animRot by="21600000">
                                      <p:cBhvr>
                                        <p:cTn id="213" dur="3000" fill="hold"/>
                                        <p:tgtEl>
                                          <p:spTgt spid="33"/>
                                        </p:tgtEl>
                                        <p:attrNameLst>
                                          <p:attrName>r</p:attrName>
                                        </p:attrNameLst>
                                      </p:cBhvr>
                                    </p:animRot>
                                  </p:childTnLst>
                                </p:cTn>
                              </p:par>
                              <p:par>
                                <p:cTn id="214" presetID="8" presetClass="emph" presetSubtype="0" fill="hold" grpId="1" nodeType="withEffect">
                                  <p:stCondLst>
                                    <p:cond delay="0"/>
                                  </p:stCondLst>
                                  <p:childTnLst>
                                    <p:animRot by="-21600000">
                                      <p:cBhvr>
                                        <p:cTn id="215" dur="3000" fill="hold"/>
                                        <p:tgtEl>
                                          <p:spTgt spid="34"/>
                                        </p:tgtEl>
                                        <p:attrNameLst>
                                          <p:attrName>r</p:attrName>
                                        </p:attrNameLst>
                                      </p:cBhvr>
                                    </p:animRot>
                                  </p:childTnLst>
                                </p:cTn>
                              </p:par>
                              <p:par>
                                <p:cTn id="216" presetID="8" presetClass="emph" presetSubtype="0" fill="hold" grpId="1" nodeType="withEffect">
                                  <p:stCondLst>
                                    <p:cond delay="0"/>
                                  </p:stCondLst>
                                  <p:childTnLst>
                                    <p:animRot by="21600000">
                                      <p:cBhvr>
                                        <p:cTn id="217" dur="3000" fill="hold"/>
                                        <p:tgtEl>
                                          <p:spTgt spid="35"/>
                                        </p:tgtEl>
                                        <p:attrNameLst>
                                          <p:attrName>r</p:attrName>
                                        </p:attrNameLst>
                                      </p:cBhvr>
                                    </p:animRot>
                                  </p:childTnLst>
                                </p:cTn>
                              </p:par>
                              <p:par>
                                <p:cTn id="218" presetID="8" presetClass="emph" presetSubtype="0" fill="hold" grpId="1" nodeType="withEffect">
                                  <p:stCondLst>
                                    <p:cond delay="0"/>
                                  </p:stCondLst>
                                  <p:childTnLst>
                                    <p:animRot by="-21600000">
                                      <p:cBhvr>
                                        <p:cTn id="219" dur="3000" fill="hold"/>
                                        <p:tgtEl>
                                          <p:spTgt spid="36"/>
                                        </p:tgtEl>
                                        <p:attrNameLst>
                                          <p:attrName>r</p:attrName>
                                        </p:attrNameLst>
                                      </p:cBhvr>
                                    </p:animRot>
                                  </p:childTnLst>
                                </p:cTn>
                              </p:par>
                              <p:par>
                                <p:cTn id="220" presetID="8" presetClass="emph" presetSubtype="0" fill="hold" grpId="1" nodeType="withEffect">
                                  <p:stCondLst>
                                    <p:cond delay="0"/>
                                  </p:stCondLst>
                                  <p:childTnLst>
                                    <p:animRot by="21600000">
                                      <p:cBhvr>
                                        <p:cTn id="221" dur="3000" fill="hold"/>
                                        <p:tgtEl>
                                          <p:spTgt spid="37"/>
                                        </p:tgtEl>
                                        <p:attrNameLst>
                                          <p:attrName>r</p:attrName>
                                        </p:attrNameLst>
                                      </p:cBhvr>
                                    </p:animRot>
                                  </p:childTnLst>
                                </p:cTn>
                              </p:par>
                              <p:par>
                                <p:cTn id="222" presetID="8" presetClass="emph" presetSubtype="0" fill="hold" grpId="1" nodeType="withEffect">
                                  <p:stCondLst>
                                    <p:cond delay="0"/>
                                  </p:stCondLst>
                                  <p:childTnLst>
                                    <p:animRot by="-21600000">
                                      <p:cBhvr>
                                        <p:cTn id="223" dur="3000" fill="hold"/>
                                        <p:tgtEl>
                                          <p:spTgt spid="38"/>
                                        </p:tgtEl>
                                        <p:attrNameLst>
                                          <p:attrName>r</p:attrName>
                                        </p:attrNameLst>
                                      </p:cBhvr>
                                    </p:animRot>
                                  </p:childTnLst>
                                </p:cTn>
                              </p:par>
                            </p:childTnLst>
                          </p:cTn>
                        </p:par>
                        <p:par>
                          <p:cTn id="224" fill="hold">
                            <p:stCondLst>
                              <p:cond delay="3000"/>
                            </p:stCondLst>
                            <p:childTnLst>
                              <p:par>
                                <p:cTn id="225" presetID="2" presetClass="exit" presetSubtype="4" fill="hold" grpId="2" nodeType="afterEffect">
                                  <p:stCondLst>
                                    <p:cond delay="0"/>
                                  </p:stCondLst>
                                  <p:childTnLst>
                                    <p:anim calcmode="lin" valueType="num">
                                      <p:cBhvr additive="base">
                                        <p:cTn id="226" dur="3000"/>
                                        <p:tgtEl>
                                          <p:spTgt spid="3"/>
                                        </p:tgtEl>
                                        <p:attrNameLst>
                                          <p:attrName>ppt_x</p:attrName>
                                        </p:attrNameLst>
                                      </p:cBhvr>
                                      <p:tavLst>
                                        <p:tav tm="0">
                                          <p:val>
                                            <p:strVal val="ppt_x"/>
                                          </p:val>
                                        </p:tav>
                                        <p:tav tm="100000">
                                          <p:val>
                                            <p:strVal val="ppt_x"/>
                                          </p:val>
                                        </p:tav>
                                      </p:tavLst>
                                    </p:anim>
                                    <p:anim calcmode="lin" valueType="num">
                                      <p:cBhvr additive="base">
                                        <p:cTn id="227" dur="3000"/>
                                        <p:tgtEl>
                                          <p:spTgt spid="3"/>
                                        </p:tgtEl>
                                        <p:attrNameLst>
                                          <p:attrName>ppt_y</p:attrName>
                                        </p:attrNameLst>
                                      </p:cBhvr>
                                      <p:tavLst>
                                        <p:tav tm="0">
                                          <p:val>
                                            <p:strVal val="ppt_y"/>
                                          </p:val>
                                        </p:tav>
                                        <p:tav tm="100000">
                                          <p:val>
                                            <p:strVal val="1+ppt_h/2"/>
                                          </p:val>
                                        </p:tav>
                                      </p:tavLst>
                                    </p:anim>
                                    <p:set>
                                      <p:cBhvr>
                                        <p:cTn id="228" dur="1" fill="hold">
                                          <p:stCondLst>
                                            <p:cond delay="2999"/>
                                          </p:stCondLst>
                                        </p:cTn>
                                        <p:tgtEl>
                                          <p:spTgt spid="3"/>
                                        </p:tgtEl>
                                        <p:attrNameLst>
                                          <p:attrName>style.visibility</p:attrName>
                                        </p:attrNameLst>
                                      </p:cBhvr>
                                      <p:to>
                                        <p:strVal val="hidden"/>
                                      </p:to>
                                    </p:set>
                                  </p:childTnLst>
                                </p:cTn>
                              </p:par>
                              <p:par>
                                <p:cTn id="229" presetID="2" presetClass="exit" presetSubtype="4" fill="hold" grpId="2" nodeType="withEffect">
                                  <p:stCondLst>
                                    <p:cond delay="0"/>
                                  </p:stCondLst>
                                  <p:childTnLst>
                                    <p:anim calcmode="lin" valueType="num">
                                      <p:cBhvr additive="base">
                                        <p:cTn id="230" dur="3000"/>
                                        <p:tgtEl>
                                          <p:spTgt spid="4"/>
                                        </p:tgtEl>
                                        <p:attrNameLst>
                                          <p:attrName>ppt_x</p:attrName>
                                        </p:attrNameLst>
                                      </p:cBhvr>
                                      <p:tavLst>
                                        <p:tav tm="0">
                                          <p:val>
                                            <p:strVal val="ppt_x"/>
                                          </p:val>
                                        </p:tav>
                                        <p:tav tm="100000">
                                          <p:val>
                                            <p:strVal val="ppt_x"/>
                                          </p:val>
                                        </p:tav>
                                      </p:tavLst>
                                    </p:anim>
                                    <p:anim calcmode="lin" valueType="num">
                                      <p:cBhvr additive="base">
                                        <p:cTn id="231" dur="3000"/>
                                        <p:tgtEl>
                                          <p:spTgt spid="4"/>
                                        </p:tgtEl>
                                        <p:attrNameLst>
                                          <p:attrName>ppt_y</p:attrName>
                                        </p:attrNameLst>
                                      </p:cBhvr>
                                      <p:tavLst>
                                        <p:tav tm="0">
                                          <p:val>
                                            <p:strVal val="ppt_y"/>
                                          </p:val>
                                        </p:tav>
                                        <p:tav tm="100000">
                                          <p:val>
                                            <p:strVal val="1+ppt_h/2"/>
                                          </p:val>
                                        </p:tav>
                                      </p:tavLst>
                                    </p:anim>
                                    <p:set>
                                      <p:cBhvr>
                                        <p:cTn id="232" dur="1" fill="hold">
                                          <p:stCondLst>
                                            <p:cond delay="2999"/>
                                          </p:stCondLst>
                                        </p:cTn>
                                        <p:tgtEl>
                                          <p:spTgt spid="4"/>
                                        </p:tgtEl>
                                        <p:attrNameLst>
                                          <p:attrName>style.visibility</p:attrName>
                                        </p:attrNameLst>
                                      </p:cBhvr>
                                      <p:to>
                                        <p:strVal val="hidden"/>
                                      </p:to>
                                    </p:set>
                                  </p:childTnLst>
                                </p:cTn>
                              </p:par>
                              <p:par>
                                <p:cTn id="233" presetID="2" presetClass="exit" presetSubtype="4" fill="hold" grpId="2" nodeType="withEffect">
                                  <p:stCondLst>
                                    <p:cond delay="0"/>
                                  </p:stCondLst>
                                  <p:childTnLst>
                                    <p:anim calcmode="lin" valueType="num">
                                      <p:cBhvr additive="base">
                                        <p:cTn id="234" dur="3000"/>
                                        <p:tgtEl>
                                          <p:spTgt spid="5"/>
                                        </p:tgtEl>
                                        <p:attrNameLst>
                                          <p:attrName>ppt_x</p:attrName>
                                        </p:attrNameLst>
                                      </p:cBhvr>
                                      <p:tavLst>
                                        <p:tav tm="0">
                                          <p:val>
                                            <p:strVal val="ppt_x"/>
                                          </p:val>
                                        </p:tav>
                                        <p:tav tm="100000">
                                          <p:val>
                                            <p:strVal val="ppt_x"/>
                                          </p:val>
                                        </p:tav>
                                      </p:tavLst>
                                    </p:anim>
                                    <p:anim calcmode="lin" valueType="num">
                                      <p:cBhvr additive="base">
                                        <p:cTn id="235" dur="3000"/>
                                        <p:tgtEl>
                                          <p:spTgt spid="5"/>
                                        </p:tgtEl>
                                        <p:attrNameLst>
                                          <p:attrName>ppt_y</p:attrName>
                                        </p:attrNameLst>
                                      </p:cBhvr>
                                      <p:tavLst>
                                        <p:tav tm="0">
                                          <p:val>
                                            <p:strVal val="ppt_y"/>
                                          </p:val>
                                        </p:tav>
                                        <p:tav tm="100000">
                                          <p:val>
                                            <p:strVal val="1+ppt_h/2"/>
                                          </p:val>
                                        </p:tav>
                                      </p:tavLst>
                                    </p:anim>
                                    <p:set>
                                      <p:cBhvr>
                                        <p:cTn id="236" dur="1" fill="hold">
                                          <p:stCondLst>
                                            <p:cond delay="2999"/>
                                          </p:stCondLst>
                                        </p:cTn>
                                        <p:tgtEl>
                                          <p:spTgt spid="5"/>
                                        </p:tgtEl>
                                        <p:attrNameLst>
                                          <p:attrName>style.visibility</p:attrName>
                                        </p:attrNameLst>
                                      </p:cBhvr>
                                      <p:to>
                                        <p:strVal val="hidden"/>
                                      </p:to>
                                    </p:set>
                                  </p:childTnLst>
                                </p:cTn>
                              </p:par>
                              <p:par>
                                <p:cTn id="237" presetID="2" presetClass="exit" presetSubtype="4" fill="hold" grpId="2" nodeType="withEffect">
                                  <p:stCondLst>
                                    <p:cond delay="0"/>
                                  </p:stCondLst>
                                  <p:childTnLst>
                                    <p:anim calcmode="lin" valueType="num">
                                      <p:cBhvr additive="base">
                                        <p:cTn id="238" dur="3000"/>
                                        <p:tgtEl>
                                          <p:spTgt spid="6"/>
                                        </p:tgtEl>
                                        <p:attrNameLst>
                                          <p:attrName>ppt_x</p:attrName>
                                        </p:attrNameLst>
                                      </p:cBhvr>
                                      <p:tavLst>
                                        <p:tav tm="0">
                                          <p:val>
                                            <p:strVal val="ppt_x"/>
                                          </p:val>
                                        </p:tav>
                                        <p:tav tm="100000">
                                          <p:val>
                                            <p:strVal val="ppt_x"/>
                                          </p:val>
                                        </p:tav>
                                      </p:tavLst>
                                    </p:anim>
                                    <p:anim calcmode="lin" valueType="num">
                                      <p:cBhvr additive="base">
                                        <p:cTn id="239" dur="3000"/>
                                        <p:tgtEl>
                                          <p:spTgt spid="6"/>
                                        </p:tgtEl>
                                        <p:attrNameLst>
                                          <p:attrName>ppt_y</p:attrName>
                                        </p:attrNameLst>
                                      </p:cBhvr>
                                      <p:tavLst>
                                        <p:tav tm="0">
                                          <p:val>
                                            <p:strVal val="ppt_y"/>
                                          </p:val>
                                        </p:tav>
                                        <p:tav tm="100000">
                                          <p:val>
                                            <p:strVal val="1+ppt_h/2"/>
                                          </p:val>
                                        </p:tav>
                                      </p:tavLst>
                                    </p:anim>
                                    <p:set>
                                      <p:cBhvr>
                                        <p:cTn id="240" dur="1" fill="hold">
                                          <p:stCondLst>
                                            <p:cond delay="2999"/>
                                          </p:stCondLst>
                                        </p:cTn>
                                        <p:tgtEl>
                                          <p:spTgt spid="6"/>
                                        </p:tgtEl>
                                        <p:attrNameLst>
                                          <p:attrName>style.visibility</p:attrName>
                                        </p:attrNameLst>
                                      </p:cBhvr>
                                      <p:to>
                                        <p:strVal val="hidden"/>
                                      </p:to>
                                    </p:set>
                                  </p:childTnLst>
                                </p:cTn>
                              </p:par>
                              <p:par>
                                <p:cTn id="241" presetID="2" presetClass="exit" presetSubtype="4" fill="hold" grpId="2" nodeType="withEffect">
                                  <p:stCondLst>
                                    <p:cond delay="0"/>
                                  </p:stCondLst>
                                  <p:childTnLst>
                                    <p:anim calcmode="lin" valueType="num">
                                      <p:cBhvr additive="base">
                                        <p:cTn id="242" dur="3000"/>
                                        <p:tgtEl>
                                          <p:spTgt spid="7"/>
                                        </p:tgtEl>
                                        <p:attrNameLst>
                                          <p:attrName>ppt_x</p:attrName>
                                        </p:attrNameLst>
                                      </p:cBhvr>
                                      <p:tavLst>
                                        <p:tav tm="0">
                                          <p:val>
                                            <p:strVal val="ppt_x"/>
                                          </p:val>
                                        </p:tav>
                                        <p:tav tm="100000">
                                          <p:val>
                                            <p:strVal val="ppt_x"/>
                                          </p:val>
                                        </p:tav>
                                      </p:tavLst>
                                    </p:anim>
                                    <p:anim calcmode="lin" valueType="num">
                                      <p:cBhvr additive="base">
                                        <p:cTn id="243" dur="3000"/>
                                        <p:tgtEl>
                                          <p:spTgt spid="7"/>
                                        </p:tgtEl>
                                        <p:attrNameLst>
                                          <p:attrName>ppt_y</p:attrName>
                                        </p:attrNameLst>
                                      </p:cBhvr>
                                      <p:tavLst>
                                        <p:tav tm="0">
                                          <p:val>
                                            <p:strVal val="ppt_y"/>
                                          </p:val>
                                        </p:tav>
                                        <p:tav tm="100000">
                                          <p:val>
                                            <p:strVal val="1+ppt_h/2"/>
                                          </p:val>
                                        </p:tav>
                                      </p:tavLst>
                                    </p:anim>
                                    <p:set>
                                      <p:cBhvr>
                                        <p:cTn id="244" dur="1" fill="hold">
                                          <p:stCondLst>
                                            <p:cond delay="2999"/>
                                          </p:stCondLst>
                                        </p:cTn>
                                        <p:tgtEl>
                                          <p:spTgt spid="7"/>
                                        </p:tgtEl>
                                        <p:attrNameLst>
                                          <p:attrName>style.visibility</p:attrName>
                                        </p:attrNameLst>
                                      </p:cBhvr>
                                      <p:to>
                                        <p:strVal val="hidden"/>
                                      </p:to>
                                    </p:set>
                                  </p:childTnLst>
                                </p:cTn>
                              </p:par>
                              <p:par>
                                <p:cTn id="245" presetID="2" presetClass="exit" presetSubtype="4" fill="hold" grpId="2" nodeType="withEffect">
                                  <p:stCondLst>
                                    <p:cond delay="0"/>
                                  </p:stCondLst>
                                  <p:childTnLst>
                                    <p:anim calcmode="lin" valueType="num">
                                      <p:cBhvr additive="base">
                                        <p:cTn id="246" dur="3000"/>
                                        <p:tgtEl>
                                          <p:spTgt spid="8"/>
                                        </p:tgtEl>
                                        <p:attrNameLst>
                                          <p:attrName>ppt_x</p:attrName>
                                        </p:attrNameLst>
                                      </p:cBhvr>
                                      <p:tavLst>
                                        <p:tav tm="0">
                                          <p:val>
                                            <p:strVal val="ppt_x"/>
                                          </p:val>
                                        </p:tav>
                                        <p:tav tm="100000">
                                          <p:val>
                                            <p:strVal val="ppt_x"/>
                                          </p:val>
                                        </p:tav>
                                      </p:tavLst>
                                    </p:anim>
                                    <p:anim calcmode="lin" valueType="num">
                                      <p:cBhvr additive="base">
                                        <p:cTn id="247" dur="3000"/>
                                        <p:tgtEl>
                                          <p:spTgt spid="8"/>
                                        </p:tgtEl>
                                        <p:attrNameLst>
                                          <p:attrName>ppt_y</p:attrName>
                                        </p:attrNameLst>
                                      </p:cBhvr>
                                      <p:tavLst>
                                        <p:tav tm="0">
                                          <p:val>
                                            <p:strVal val="ppt_y"/>
                                          </p:val>
                                        </p:tav>
                                        <p:tav tm="100000">
                                          <p:val>
                                            <p:strVal val="1+ppt_h/2"/>
                                          </p:val>
                                        </p:tav>
                                      </p:tavLst>
                                    </p:anim>
                                    <p:set>
                                      <p:cBhvr>
                                        <p:cTn id="248" dur="1" fill="hold">
                                          <p:stCondLst>
                                            <p:cond delay="2999"/>
                                          </p:stCondLst>
                                        </p:cTn>
                                        <p:tgtEl>
                                          <p:spTgt spid="8"/>
                                        </p:tgtEl>
                                        <p:attrNameLst>
                                          <p:attrName>style.visibility</p:attrName>
                                        </p:attrNameLst>
                                      </p:cBhvr>
                                      <p:to>
                                        <p:strVal val="hidden"/>
                                      </p:to>
                                    </p:set>
                                  </p:childTnLst>
                                </p:cTn>
                              </p:par>
                              <p:par>
                                <p:cTn id="249" presetID="2" presetClass="exit" presetSubtype="4" fill="hold" grpId="2" nodeType="withEffect">
                                  <p:stCondLst>
                                    <p:cond delay="0"/>
                                  </p:stCondLst>
                                  <p:childTnLst>
                                    <p:anim calcmode="lin" valueType="num">
                                      <p:cBhvr additive="base">
                                        <p:cTn id="250" dur="3000"/>
                                        <p:tgtEl>
                                          <p:spTgt spid="9"/>
                                        </p:tgtEl>
                                        <p:attrNameLst>
                                          <p:attrName>ppt_x</p:attrName>
                                        </p:attrNameLst>
                                      </p:cBhvr>
                                      <p:tavLst>
                                        <p:tav tm="0">
                                          <p:val>
                                            <p:strVal val="ppt_x"/>
                                          </p:val>
                                        </p:tav>
                                        <p:tav tm="100000">
                                          <p:val>
                                            <p:strVal val="ppt_x"/>
                                          </p:val>
                                        </p:tav>
                                      </p:tavLst>
                                    </p:anim>
                                    <p:anim calcmode="lin" valueType="num">
                                      <p:cBhvr additive="base">
                                        <p:cTn id="251" dur="3000"/>
                                        <p:tgtEl>
                                          <p:spTgt spid="9"/>
                                        </p:tgtEl>
                                        <p:attrNameLst>
                                          <p:attrName>ppt_y</p:attrName>
                                        </p:attrNameLst>
                                      </p:cBhvr>
                                      <p:tavLst>
                                        <p:tav tm="0">
                                          <p:val>
                                            <p:strVal val="ppt_y"/>
                                          </p:val>
                                        </p:tav>
                                        <p:tav tm="100000">
                                          <p:val>
                                            <p:strVal val="1+ppt_h/2"/>
                                          </p:val>
                                        </p:tav>
                                      </p:tavLst>
                                    </p:anim>
                                    <p:set>
                                      <p:cBhvr>
                                        <p:cTn id="252" dur="1" fill="hold">
                                          <p:stCondLst>
                                            <p:cond delay="2999"/>
                                          </p:stCondLst>
                                        </p:cTn>
                                        <p:tgtEl>
                                          <p:spTgt spid="9"/>
                                        </p:tgtEl>
                                        <p:attrNameLst>
                                          <p:attrName>style.visibility</p:attrName>
                                        </p:attrNameLst>
                                      </p:cBhvr>
                                      <p:to>
                                        <p:strVal val="hidden"/>
                                      </p:to>
                                    </p:set>
                                  </p:childTnLst>
                                </p:cTn>
                              </p:par>
                              <p:par>
                                <p:cTn id="253" presetID="2" presetClass="exit" presetSubtype="4" fill="hold" grpId="2" nodeType="withEffect">
                                  <p:stCondLst>
                                    <p:cond delay="0"/>
                                  </p:stCondLst>
                                  <p:childTnLst>
                                    <p:anim calcmode="lin" valueType="num">
                                      <p:cBhvr additive="base">
                                        <p:cTn id="254" dur="3000"/>
                                        <p:tgtEl>
                                          <p:spTgt spid="10"/>
                                        </p:tgtEl>
                                        <p:attrNameLst>
                                          <p:attrName>ppt_x</p:attrName>
                                        </p:attrNameLst>
                                      </p:cBhvr>
                                      <p:tavLst>
                                        <p:tav tm="0">
                                          <p:val>
                                            <p:strVal val="ppt_x"/>
                                          </p:val>
                                        </p:tav>
                                        <p:tav tm="100000">
                                          <p:val>
                                            <p:strVal val="ppt_x"/>
                                          </p:val>
                                        </p:tav>
                                      </p:tavLst>
                                    </p:anim>
                                    <p:anim calcmode="lin" valueType="num">
                                      <p:cBhvr additive="base">
                                        <p:cTn id="255" dur="3000"/>
                                        <p:tgtEl>
                                          <p:spTgt spid="10"/>
                                        </p:tgtEl>
                                        <p:attrNameLst>
                                          <p:attrName>ppt_y</p:attrName>
                                        </p:attrNameLst>
                                      </p:cBhvr>
                                      <p:tavLst>
                                        <p:tav tm="0">
                                          <p:val>
                                            <p:strVal val="ppt_y"/>
                                          </p:val>
                                        </p:tav>
                                        <p:tav tm="100000">
                                          <p:val>
                                            <p:strVal val="1+ppt_h/2"/>
                                          </p:val>
                                        </p:tav>
                                      </p:tavLst>
                                    </p:anim>
                                    <p:set>
                                      <p:cBhvr>
                                        <p:cTn id="256" dur="1" fill="hold">
                                          <p:stCondLst>
                                            <p:cond delay="2999"/>
                                          </p:stCondLst>
                                        </p:cTn>
                                        <p:tgtEl>
                                          <p:spTgt spid="10"/>
                                        </p:tgtEl>
                                        <p:attrNameLst>
                                          <p:attrName>style.visibility</p:attrName>
                                        </p:attrNameLst>
                                      </p:cBhvr>
                                      <p:to>
                                        <p:strVal val="hidden"/>
                                      </p:to>
                                    </p:set>
                                  </p:childTnLst>
                                </p:cTn>
                              </p:par>
                              <p:par>
                                <p:cTn id="257" presetID="2" presetClass="exit" presetSubtype="4" fill="hold" grpId="2" nodeType="withEffect">
                                  <p:stCondLst>
                                    <p:cond delay="0"/>
                                  </p:stCondLst>
                                  <p:childTnLst>
                                    <p:anim calcmode="lin" valueType="num">
                                      <p:cBhvr additive="base">
                                        <p:cTn id="258" dur="3000"/>
                                        <p:tgtEl>
                                          <p:spTgt spid="11"/>
                                        </p:tgtEl>
                                        <p:attrNameLst>
                                          <p:attrName>ppt_x</p:attrName>
                                        </p:attrNameLst>
                                      </p:cBhvr>
                                      <p:tavLst>
                                        <p:tav tm="0">
                                          <p:val>
                                            <p:strVal val="ppt_x"/>
                                          </p:val>
                                        </p:tav>
                                        <p:tav tm="100000">
                                          <p:val>
                                            <p:strVal val="ppt_x"/>
                                          </p:val>
                                        </p:tav>
                                      </p:tavLst>
                                    </p:anim>
                                    <p:anim calcmode="lin" valueType="num">
                                      <p:cBhvr additive="base">
                                        <p:cTn id="259" dur="3000"/>
                                        <p:tgtEl>
                                          <p:spTgt spid="11"/>
                                        </p:tgtEl>
                                        <p:attrNameLst>
                                          <p:attrName>ppt_y</p:attrName>
                                        </p:attrNameLst>
                                      </p:cBhvr>
                                      <p:tavLst>
                                        <p:tav tm="0">
                                          <p:val>
                                            <p:strVal val="ppt_y"/>
                                          </p:val>
                                        </p:tav>
                                        <p:tav tm="100000">
                                          <p:val>
                                            <p:strVal val="1+ppt_h/2"/>
                                          </p:val>
                                        </p:tav>
                                      </p:tavLst>
                                    </p:anim>
                                    <p:set>
                                      <p:cBhvr>
                                        <p:cTn id="260" dur="1" fill="hold">
                                          <p:stCondLst>
                                            <p:cond delay="2999"/>
                                          </p:stCondLst>
                                        </p:cTn>
                                        <p:tgtEl>
                                          <p:spTgt spid="11"/>
                                        </p:tgtEl>
                                        <p:attrNameLst>
                                          <p:attrName>style.visibility</p:attrName>
                                        </p:attrNameLst>
                                      </p:cBhvr>
                                      <p:to>
                                        <p:strVal val="hidden"/>
                                      </p:to>
                                    </p:set>
                                  </p:childTnLst>
                                </p:cTn>
                              </p:par>
                              <p:par>
                                <p:cTn id="261" presetID="2" presetClass="exit" presetSubtype="4" fill="hold" grpId="2" nodeType="withEffect">
                                  <p:stCondLst>
                                    <p:cond delay="0"/>
                                  </p:stCondLst>
                                  <p:childTnLst>
                                    <p:anim calcmode="lin" valueType="num">
                                      <p:cBhvr additive="base">
                                        <p:cTn id="262" dur="3000"/>
                                        <p:tgtEl>
                                          <p:spTgt spid="12"/>
                                        </p:tgtEl>
                                        <p:attrNameLst>
                                          <p:attrName>ppt_x</p:attrName>
                                        </p:attrNameLst>
                                      </p:cBhvr>
                                      <p:tavLst>
                                        <p:tav tm="0">
                                          <p:val>
                                            <p:strVal val="ppt_x"/>
                                          </p:val>
                                        </p:tav>
                                        <p:tav tm="100000">
                                          <p:val>
                                            <p:strVal val="ppt_x"/>
                                          </p:val>
                                        </p:tav>
                                      </p:tavLst>
                                    </p:anim>
                                    <p:anim calcmode="lin" valueType="num">
                                      <p:cBhvr additive="base">
                                        <p:cTn id="263" dur="3000"/>
                                        <p:tgtEl>
                                          <p:spTgt spid="12"/>
                                        </p:tgtEl>
                                        <p:attrNameLst>
                                          <p:attrName>ppt_y</p:attrName>
                                        </p:attrNameLst>
                                      </p:cBhvr>
                                      <p:tavLst>
                                        <p:tav tm="0">
                                          <p:val>
                                            <p:strVal val="ppt_y"/>
                                          </p:val>
                                        </p:tav>
                                        <p:tav tm="100000">
                                          <p:val>
                                            <p:strVal val="1+ppt_h/2"/>
                                          </p:val>
                                        </p:tav>
                                      </p:tavLst>
                                    </p:anim>
                                    <p:set>
                                      <p:cBhvr>
                                        <p:cTn id="264" dur="1" fill="hold">
                                          <p:stCondLst>
                                            <p:cond delay="2999"/>
                                          </p:stCondLst>
                                        </p:cTn>
                                        <p:tgtEl>
                                          <p:spTgt spid="12"/>
                                        </p:tgtEl>
                                        <p:attrNameLst>
                                          <p:attrName>style.visibility</p:attrName>
                                        </p:attrNameLst>
                                      </p:cBhvr>
                                      <p:to>
                                        <p:strVal val="hidden"/>
                                      </p:to>
                                    </p:set>
                                  </p:childTnLst>
                                </p:cTn>
                              </p:par>
                              <p:par>
                                <p:cTn id="265" presetID="2" presetClass="exit" presetSubtype="4" fill="hold" grpId="2" nodeType="withEffect">
                                  <p:stCondLst>
                                    <p:cond delay="0"/>
                                  </p:stCondLst>
                                  <p:childTnLst>
                                    <p:anim calcmode="lin" valueType="num">
                                      <p:cBhvr additive="base">
                                        <p:cTn id="266" dur="3000"/>
                                        <p:tgtEl>
                                          <p:spTgt spid="13"/>
                                        </p:tgtEl>
                                        <p:attrNameLst>
                                          <p:attrName>ppt_x</p:attrName>
                                        </p:attrNameLst>
                                      </p:cBhvr>
                                      <p:tavLst>
                                        <p:tav tm="0">
                                          <p:val>
                                            <p:strVal val="ppt_x"/>
                                          </p:val>
                                        </p:tav>
                                        <p:tav tm="100000">
                                          <p:val>
                                            <p:strVal val="ppt_x"/>
                                          </p:val>
                                        </p:tav>
                                      </p:tavLst>
                                    </p:anim>
                                    <p:anim calcmode="lin" valueType="num">
                                      <p:cBhvr additive="base">
                                        <p:cTn id="267" dur="3000"/>
                                        <p:tgtEl>
                                          <p:spTgt spid="13"/>
                                        </p:tgtEl>
                                        <p:attrNameLst>
                                          <p:attrName>ppt_y</p:attrName>
                                        </p:attrNameLst>
                                      </p:cBhvr>
                                      <p:tavLst>
                                        <p:tav tm="0">
                                          <p:val>
                                            <p:strVal val="ppt_y"/>
                                          </p:val>
                                        </p:tav>
                                        <p:tav tm="100000">
                                          <p:val>
                                            <p:strVal val="1+ppt_h/2"/>
                                          </p:val>
                                        </p:tav>
                                      </p:tavLst>
                                    </p:anim>
                                    <p:set>
                                      <p:cBhvr>
                                        <p:cTn id="268" dur="1" fill="hold">
                                          <p:stCondLst>
                                            <p:cond delay="2999"/>
                                          </p:stCondLst>
                                        </p:cTn>
                                        <p:tgtEl>
                                          <p:spTgt spid="13"/>
                                        </p:tgtEl>
                                        <p:attrNameLst>
                                          <p:attrName>style.visibility</p:attrName>
                                        </p:attrNameLst>
                                      </p:cBhvr>
                                      <p:to>
                                        <p:strVal val="hidden"/>
                                      </p:to>
                                    </p:set>
                                  </p:childTnLst>
                                </p:cTn>
                              </p:par>
                              <p:par>
                                <p:cTn id="269" presetID="2" presetClass="exit" presetSubtype="4" fill="hold" grpId="2" nodeType="withEffect">
                                  <p:stCondLst>
                                    <p:cond delay="0"/>
                                  </p:stCondLst>
                                  <p:childTnLst>
                                    <p:anim calcmode="lin" valueType="num">
                                      <p:cBhvr additive="base">
                                        <p:cTn id="270" dur="3000"/>
                                        <p:tgtEl>
                                          <p:spTgt spid="14"/>
                                        </p:tgtEl>
                                        <p:attrNameLst>
                                          <p:attrName>ppt_x</p:attrName>
                                        </p:attrNameLst>
                                      </p:cBhvr>
                                      <p:tavLst>
                                        <p:tav tm="0">
                                          <p:val>
                                            <p:strVal val="ppt_x"/>
                                          </p:val>
                                        </p:tav>
                                        <p:tav tm="100000">
                                          <p:val>
                                            <p:strVal val="ppt_x"/>
                                          </p:val>
                                        </p:tav>
                                      </p:tavLst>
                                    </p:anim>
                                    <p:anim calcmode="lin" valueType="num">
                                      <p:cBhvr additive="base">
                                        <p:cTn id="271" dur="3000"/>
                                        <p:tgtEl>
                                          <p:spTgt spid="14"/>
                                        </p:tgtEl>
                                        <p:attrNameLst>
                                          <p:attrName>ppt_y</p:attrName>
                                        </p:attrNameLst>
                                      </p:cBhvr>
                                      <p:tavLst>
                                        <p:tav tm="0">
                                          <p:val>
                                            <p:strVal val="ppt_y"/>
                                          </p:val>
                                        </p:tav>
                                        <p:tav tm="100000">
                                          <p:val>
                                            <p:strVal val="1+ppt_h/2"/>
                                          </p:val>
                                        </p:tav>
                                      </p:tavLst>
                                    </p:anim>
                                    <p:set>
                                      <p:cBhvr>
                                        <p:cTn id="272" dur="1" fill="hold">
                                          <p:stCondLst>
                                            <p:cond delay="2999"/>
                                          </p:stCondLst>
                                        </p:cTn>
                                        <p:tgtEl>
                                          <p:spTgt spid="14"/>
                                        </p:tgtEl>
                                        <p:attrNameLst>
                                          <p:attrName>style.visibility</p:attrName>
                                        </p:attrNameLst>
                                      </p:cBhvr>
                                      <p:to>
                                        <p:strVal val="hidden"/>
                                      </p:to>
                                    </p:set>
                                  </p:childTnLst>
                                </p:cTn>
                              </p:par>
                              <p:par>
                                <p:cTn id="273" presetID="2" presetClass="exit" presetSubtype="4" fill="hold" grpId="2" nodeType="withEffect">
                                  <p:stCondLst>
                                    <p:cond delay="0"/>
                                  </p:stCondLst>
                                  <p:childTnLst>
                                    <p:anim calcmode="lin" valueType="num">
                                      <p:cBhvr additive="base">
                                        <p:cTn id="274" dur="3000"/>
                                        <p:tgtEl>
                                          <p:spTgt spid="15"/>
                                        </p:tgtEl>
                                        <p:attrNameLst>
                                          <p:attrName>ppt_x</p:attrName>
                                        </p:attrNameLst>
                                      </p:cBhvr>
                                      <p:tavLst>
                                        <p:tav tm="0">
                                          <p:val>
                                            <p:strVal val="ppt_x"/>
                                          </p:val>
                                        </p:tav>
                                        <p:tav tm="100000">
                                          <p:val>
                                            <p:strVal val="ppt_x"/>
                                          </p:val>
                                        </p:tav>
                                      </p:tavLst>
                                    </p:anim>
                                    <p:anim calcmode="lin" valueType="num">
                                      <p:cBhvr additive="base">
                                        <p:cTn id="275" dur="3000"/>
                                        <p:tgtEl>
                                          <p:spTgt spid="15"/>
                                        </p:tgtEl>
                                        <p:attrNameLst>
                                          <p:attrName>ppt_y</p:attrName>
                                        </p:attrNameLst>
                                      </p:cBhvr>
                                      <p:tavLst>
                                        <p:tav tm="0">
                                          <p:val>
                                            <p:strVal val="ppt_y"/>
                                          </p:val>
                                        </p:tav>
                                        <p:tav tm="100000">
                                          <p:val>
                                            <p:strVal val="1+ppt_h/2"/>
                                          </p:val>
                                        </p:tav>
                                      </p:tavLst>
                                    </p:anim>
                                    <p:set>
                                      <p:cBhvr>
                                        <p:cTn id="276" dur="1" fill="hold">
                                          <p:stCondLst>
                                            <p:cond delay="2999"/>
                                          </p:stCondLst>
                                        </p:cTn>
                                        <p:tgtEl>
                                          <p:spTgt spid="15"/>
                                        </p:tgtEl>
                                        <p:attrNameLst>
                                          <p:attrName>style.visibility</p:attrName>
                                        </p:attrNameLst>
                                      </p:cBhvr>
                                      <p:to>
                                        <p:strVal val="hidden"/>
                                      </p:to>
                                    </p:set>
                                  </p:childTnLst>
                                </p:cTn>
                              </p:par>
                              <p:par>
                                <p:cTn id="277" presetID="2" presetClass="exit" presetSubtype="4" fill="hold" grpId="2" nodeType="withEffect">
                                  <p:stCondLst>
                                    <p:cond delay="0"/>
                                  </p:stCondLst>
                                  <p:childTnLst>
                                    <p:anim calcmode="lin" valueType="num">
                                      <p:cBhvr additive="base">
                                        <p:cTn id="278" dur="3000"/>
                                        <p:tgtEl>
                                          <p:spTgt spid="16"/>
                                        </p:tgtEl>
                                        <p:attrNameLst>
                                          <p:attrName>ppt_x</p:attrName>
                                        </p:attrNameLst>
                                      </p:cBhvr>
                                      <p:tavLst>
                                        <p:tav tm="0">
                                          <p:val>
                                            <p:strVal val="ppt_x"/>
                                          </p:val>
                                        </p:tav>
                                        <p:tav tm="100000">
                                          <p:val>
                                            <p:strVal val="ppt_x"/>
                                          </p:val>
                                        </p:tav>
                                      </p:tavLst>
                                    </p:anim>
                                    <p:anim calcmode="lin" valueType="num">
                                      <p:cBhvr additive="base">
                                        <p:cTn id="279" dur="3000"/>
                                        <p:tgtEl>
                                          <p:spTgt spid="16"/>
                                        </p:tgtEl>
                                        <p:attrNameLst>
                                          <p:attrName>ppt_y</p:attrName>
                                        </p:attrNameLst>
                                      </p:cBhvr>
                                      <p:tavLst>
                                        <p:tav tm="0">
                                          <p:val>
                                            <p:strVal val="ppt_y"/>
                                          </p:val>
                                        </p:tav>
                                        <p:tav tm="100000">
                                          <p:val>
                                            <p:strVal val="1+ppt_h/2"/>
                                          </p:val>
                                        </p:tav>
                                      </p:tavLst>
                                    </p:anim>
                                    <p:set>
                                      <p:cBhvr>
                                        <p:cTn id="280" dur="1" fill="hold">
                                          <p:stCondLst>
                                            <p:cond delay="2999"/>
                                          </p:stCondLst>
                                        </p:cTn>
                                        <p:tgtEl>
                                          <p:spTgt spid="16"/>
                                        </p:tgtEl>
                                        <p:attrNameLst>
                                          <p:attrName>style.visibility</p:attrName>
                                        </p:attrNameLst>
                                      </p:cBhvr>
                                      <p:to>
                                        <p:strVal val="hidden"/>
                                      </p:to>
                                    </p:set>
                                  </p:childTnLst>
                                </p:cTn>
                              </p:par>
                              <p:par>
                                <p:cTn id="281" presetID="2" presetClass="exit" presetSubtype="4" fill="hold" grpId="2" nodeType="withEffect">
                                  <p:stCondLst>
                                    <p:cond delay="0"/>
                                  </p:stCondLst>
                                  <p:childTnLst>
                                    <p:anim calcmode="lin" valueType="num">
                                      <p:cBhvr additive="base">
                                        <p:cTn id="282" dur="3000"/>
                                        <p:tgtEl>
                                          <p:spTgt spid="17"/>
                                        </p:tgtEl>
                                        <p:attrNameLst>
                                          <p:attrName>ppt_x</p:attrName>
                                        </p:attrNameLst>
                                      </p:cBhvr>
                                      <p:tavLst>
                                        <p:tav tm="0">
                                          <p:val>
                                            <p:strVal val="ppt_x"/>
                                          </p:val>
                                        </p:tav>
                                        <p:tav tm="100000">
                                          <p:val>
                                            <p:strVal val="ppt_x"/>
                                          </p:val>
                                        </p:tav>
                                      </p:tavLst>
                                    </p:anim>
                                    <p:anim calcmode="lin" valueType="num">
                                      <p:cBhvr additive="base">
                                        <p:cTn id="283" dur="3000"/>
                                        <p:tgtEl>
                                          <p:spTgt spid="17"/>
                                        </p:tgtEl>
                                        <p:attrNameLst>
                                          <p:attrName>ppt_y</p:attrName>
                                        </p:attrNameLst>
                                      </p:cBhvr>
                                      <p:tavLst>
                                        <p:tav tm="0">
                                          <p:val>
                                            <p:strVal val="ppt_y"/>
                                          </p:val>
                                        </p:tav>
                                        <p:tav tm="100000">
                                          <p:val>
                                            <p:strVal val="1+ppt_h/2"/>
                                          </p:val>
                                        </p:tav>
                                      </p:tavLst>
                                    </p:anim>
                                    <p:set>
                                      <p:cBhvr>
                                        <p:cTn id="284" dur="1" fill="hold">
                                          <p:stCondLst>
                                            <p:cond delay="2999"/>
                                          </p:stCondLst>
                                        </p:cTn>
                                        <p:tgtEl>
                                          <p:spTgt spid="17"/>
                                        </p:tgtEl>
                                        <p:attrNameLst>
                                          <p:attrName>style.visibility</p:attrName>
                                        </p:attrNameLst>
                                      </p:cBhvr>
                                      <p:to>
                                        <p:strVal val="hidden"/>
                                      </p:to>
                                    </p:set>
                                  </p:childTnLst>
                                </p:cTn>
                              </p:par>
                              <p:par>
                                <p:cTn id="285" presetID="2" presetClass="exit" presetSubtype="4" fill="hold" grpId="2" nodeType="withEffect">
                                  <p:stCondLst>
                                    <p:cond delay="0"/>
                                  </p:stCondLst>
                                  <p:childTnLst>
                                    <p:anim calcmode="lin" valueType="num">
                                      <p:cBhvr additive="base">
                                        <p:cTn id="286" dur="3000"/>
                                        <p:tgtEl>
                                          <p:spTgt spid="18"/>
                                        </p:tgtEl>
                                        <p:attrNameLst>
                                          <p:attrName>ppt_x</p:attrName>
                                        </p:attrNameLst>
                                      </p:cBhvr>
                                      <p:tavLst>
                                        <p:tav tm="0">
                                          <p:val>
                                            <p:strVal val="ppt_x"/>
                                          </p:val>
                                        </p:tav>
                                        <p:tav tm="100000">
                                          <p:val>
                                            <p:strVal val="ppt_x"/>
                                          </p:val>
                                        </p:tav>
                                      </p:tavLst>
                                    </p:anim>
                                    <p:anim calcmode="lin" valueType="num">
                                      <p:cBhvr additive="base">
                                        <p:cTn id="287" dur="3000"/>
                                        <p:tgtEl>
                                          <p:spTgt spid="18"/>
                                        </p:tgtEl>
                                        <p:attrNameLst>
                                          <p:attrName>ppt_y</p:attrName>
                                        </p:attrNameLst>
                                      </p:cBhvr>
                                      <p:tavLst>
                                        <p:tav tm="0">
                                          <p:val>
                                            <p:strVal val="ppt_y"/>
                                          </p:val>
                                        </p:tav>
                                        <p:tav tm="100000">
                                          <p:val>
                                            <p:strVal val="1+ppt_h/2"/>
                                          </p:val>
                                        </p:tav>
                                      </p:tavLst>
                                    </p:anim>
                                    <p:set>
                                      <p:cBhvr>
                                        <p:cTn id="288" dur="1" fill="hold">
                                          <p:stCondLst>
                                            <p:cond delay="2999"/>
                                          </p:stCondLst>
                                        </p:cTn>
                                        <p:tgtEl>
                                          <p:spTgt spid="18"/>
                                        </p:tgtEl>
                                        <p:attrNameLst>
                                          <p:attrName>style.visibility</p:attrName>
                                        </p:attrNameLst>
                                      </p:cBhvr>
                                      <p:to>
                                        <p:strVal val="hidden"/>
                                      </p:to>
                                    </p:set>
                                  </p:childTnLst>
                                </p:cTn>
                              </p:par>
                              <p:par>
                                <p:cTn id="289" presetID="2" presetClass="exit" presetSubtype="4" fill="hold" grpId="2" nodeType="withEffect">
                                  <p:stCondLst>
                                    <p:cond delay="0"/>
                                  </p:stCondLst>
                                  <p:childTnLst>
                                    <p:anim calcmode="lin" valueType="num">
                                      <p:cBhvr additive="base">
                                        <p:cTn id="290" dur="3000"/>
                                        <p:tgtEl>
                                          <p:spTgt spid="19"/>
                                        </p:tgtEl>
                                        <p:attrNameLst>
                                          <p:attrName>ppt_x</p:attrName>
                                        </p:attrNameLst>
                                      </p:cBhvr>
                                      <p:tavLst>
                                        <p:tav tm="0">
                                          <p:val>
                                            <p:strVal val="ppt_x"/>
                                          </p:val>
                                        </p:tav>
                                        <p:tav tm="100000">
                                          <p:val>
                                            <p:strVal val="ppt_x"/>
                                          </p:val>
                                        </p:tav>
                                      </p:tavLst>
                                    </p:anim>
                                    <p:anim calcmode="lin" valueType="num">
                                      <p:cBhvr additive="base">
                                        <p:cTn id="291" dur="3000"/>
                                        <p:tgtEl>
                                          <p:spTgt spid="19"/>
                                        </p:tgtEl>
                                        <p:attrNameLst>
                                          <p:attrName>ppt_y</p:attrName>
                                        </p:attrNameLst>
                                      </p:cBhvr>
                                      <p:tavLst>
                                        <p:tav tm="0">
                                          <p:val>
                                            <p:strVal val="ppt_y"/>
                                          </p:val>
                                        </p:tav>
                                        <p:tav tm="100000">
                                          <p:val>
                                            <p:strVal val="1+ppt_h/2"/>
                                          </p:val>
                                        </p:tav>
                                      </p:tavLst>
                                    </p:anim>
                                    <p:set>
                                      <p:cBhvr>
                                        <p:cTn id="292" dur="1" fill="hold">
                                          <p:stCondLst>
                                            <p:cond delay="2999"/>
                                          </p:stCondLst>
                                        </p:cTn>
                                        <p:tgtEl>
                                          <p:spTgt spid="19"/>
                                        </p:tgtEl>
                                        <p:attrNameLst>
                                          <p:attrName>style.visibility</p:attrName>
                                        </p:attrNameLst>
                                      </p:cBhvr>
                                      <p:to>
                                        <p:strVal val="hidden"/>
                                      </p:to>
                                    </p:set>
                                  </p:childTnLst>
                                </p:cTn>
                              </p:par>
                              <p:par>
                                <p:cTn id="293" presetID="2" presetClass="exit" presetSubtype="4" fill="hold" grpId="2" nodeType="withEffect">
                                  <p:stCondLst>
                                    <p:cond delay="0"/>
                                  </p:stCondLst>
                                  <p:childTnLst>
                                    <p:anim calcmode="lin" valueType="num">
                                      <p:cBhvr additive="base">
                                        <p:cTn id="294" dur="3000"/>
                                        <p:tgtEl>
                                          <p:spTgt spid="20"/>
                                        </p:tgtEl>
                                        <p:attrNameLst>
                                          <p:attrName>ppt_x</p:attrName>
                                        </p:attrNameLst>
                                      </p:cBhvr>
                                      <p:tavLst>
                                        <p:tav tm="0">
                                          <p:val>
                                            <p:strVal val="ppt_x"/>
                                          </p:val>
                                        </p:tav>
                                        <p:tav tm="100000">
                                          <p:val>
                                            <p:strVal val="ppt_x"/>
                                          </p:val>
                                        </p:tav>
                                      </p:tavLst>
                                    </p:anim>
                                    <p:anim calcmode="lin" valueType="num">
                                      <p:cBhvr additive="base">
                                        <p:cTn id="295" dur="3000"/>
                                        <p:tgtEl>
                                          <p:spTgt spid="20"/>
                                        </p:tgtEl>
                                        <p:attrNameLst>
                                          <p:attrName>ppt_y</p:attrName>
                                        </p:attrNameLst>
                                      </p:cBhvr>
                                      <p:tavLst>
                                        <p:tav tm="0">
                                          <p:val>
                                            <p:strVal val="ppt_y"/>
                                          </p:val>
                                        </p:tav>
                                        <p:tav tm="100000">
                                          <p:val>
                                            <p:strVal val="1+ppt_h/2"/>
                                          </p:val>
                                        </p:tav>
                                      </p:tavLst>
                                    </p:anim>
                                    <p:set>
                                      <p:cBhvr>
                                        <p:cTn id="296" dur="1" fill="hold">
                                          <p:stCondLst>
                                            <p:cond delay="2999"/>
                                          </p:stCondLst>
                                        </p:cTn>
                                        <p:tgtEl>
                                          <p:spTgt spid="20"/>
                                        </p:tgtEl>
                                        <p:attrNameLst>
                                          <p:attrName>style.visibility</p:attrName>
                                        </p:attrNameLst>
                                      </p:cBhvr>
                                      <p:to>
                                        <p:strVal val="hidden"/>
                                      </p:to>
                                    </p:set>
                                  </p:childTnLst>
                                </p:cTn>
                              </p:par>
                              <p:par>
                                <p:cTn id="297" presetID="2" presetClass="exit" presetSubtype="4" fill="hold" grpId="2" nodeType="withEffect">
                                  <p:stCondLst>
                                    <p:cond delay="0"/>
                                  </p:stCondLst>
                                  <p:childTnLst>
                                    <p:anim calcmode="lin" valueType="num">
                                      <p:cBhvr additive="base">
                                        <p:cTn id="298" dur="3000"/>
                                        <p:tgtEl>
                                          <p:spTgt spid="21"/>
                                        </p:tgtEl>
                                        <p:attrNameLst>
                                          <p:attrName>ppt_x</p:attrName>
                                        </p:attrNameLst>
                                      </p:cBhvr>
                                      <p:tavLst>
                                        <p:tav tm="0">
                                          <p:val>
                                            <p:strVal val="ppt_x"/>
                                          </p:val>
                                        </p:tav>
                                        <p:tav tm="100000">
                                          <p:val>
                                            <p:strVal val="ppt_x"/>
                                          </p:val>
                                        </p:tav>
                                      </p:tavLst>
                                    </p:anim>
                                    <p:anim calcmode="lin" valueType="num">
                                      <p:cBhvr additive="base">
                                        <p:cTn id="299" dur="3000"/>
                                        <p:tgtEl>
                                          <p:spTgt spid="21"/>
                                        </p:tgtEl>
                                        <p:attrNameLst>
                                          <p:attrName>ppt_y</p:attrName>
                                        </p:attrNameLst>
                                      </p:cBhvr>
                                      <p:tavLst>
                                        <p:tav tm="0">
                                          <p:val>
                                            <p:strVal val="ppt_y"/>
                                          </p:val>
                                        </p:tav>
                                        <p:tav tm="100000">
                                          <p:val>
                                            <p:strVal val="1+ppt_h/2"/>
                                          </p:val>
                                        </p:tav>
                                      </p:tavLst>
                                    </p:anim>
                                    <p:set>
                                      <p:cBhvr>
                                        <p:cTn id="300" dur="1" fill="hold">
                                          <p:stCondLst>
                                            <p:cond delay="2999"/>
                                          </p:stCondLst>
                                        </p:cTn>
                                        <p:tgtEl>
                                          <p:spTgt spid="21"/>
                                        </p:tgtEl>
                                        <p:attrNameLst>
                                          <p:attrName>style.visibility</p:attrName>
                                        </p:attrNameLst>
                                      </p:cBhvr>
                                      <p:to>
                                        <p:strVal val="hidden"/>
                                      </p:to>
                                    </p:set>
                                  </p:childTnLst>
                                </p:cTn>
                              </p:par>
                              <p:par>
                                <p:cTn id="301" presetID="2" presetClass="exit" presetSubtype="4" fill="hold" grpId="2" nodeType="withEffect">
                                  <p:stCondLst>
                                    <p:cond delay="0"/>
                                  </p:stCondLst>
                                  <p:childTnLst>
                                    <p:anim calcmode="lin" valueType="num">
                                      <p:cBhvr additive="base">
                                        <p:cTn id="302" dur="3000"/>
                                        <p:tgtEl>
                                          <p:spTgt spid="22"/>
                                        </p:tgtEl>
                                        <p:attrNameLst>
                                          <p:attrName>ppt_x</p:attrName>
                                        </p:attrNameLst>
                                      </p:cBhvr>
                                      <p:tavLst>
                                        <p:tav tm="0">
                                          <p:val>
                                            <p:strVal val="ppt_x"/>
                                          </p:val>
                                        </p:tav>
                                        <p:tav tm="100000">
                                          <p:val>
                                            <p:strVal val="ppt_x"/>
                                          </p:val>
                                        </p:tav>
                                      </p:tavLst>
                                    </p:anim>
                                    <p:anim calcmode="lin" valueType="num">
                                      <p:cBhvr additive="base">
                                        <p:cTn id="303" dur="3000"/>
                                        <p:tgtEl>
                                          <p:spTgt spid="22"/>
                                        </p:tgtEl>
                                        <p:attrNameLst>
                                          <p:attrName>ppt_y</p:attrName>
                                        </p:attrNameLst>
                                      </p:cBhvr>
                                      <p:tavLst>
                                        <p:tav tm="0">
                                          <p:val>
                                            <p:strVal val="ppt_y"/>
                                          </p:val>
                                        </p:tav>
                                        <p:tav tm="100000">
                                          <p:val>
                                            <p:strVal val="1+ppt_h/2"/>
                                          </p:val>
                                        </p:tav>
                                      </p:tavLst>
                                    </p:anim>
                                    <p:set>
                                      <p:cBhvr>
                                        <p:cTn id="304" dur="1" fill="hold">
                                          <p:stCondLst>
                                            <p:cond delay="2999"/>
                                          </p:stCondLst>
                                        </p:cTn>
                                        <p:tgtEl>
                                          <p:spTgt spid="22"/>
                                        </p:tgtEl>
                                        <p:attrNameLst>
                                          <p:attrName>style.visibility</p:attrName>
                                        </p:attrNameLst>
                                      </p:cBhvr>
                                      <p:to>
                                        <p:strVal val="hidden"/>
                                      </p:to>
                                    </p:set>
                                  </p:childTnLst>
                                </p:cTn>
                              </p:par>
                              <p:par>
                                <p:cTn id="305" presetID="2" presetClass="exit" presetSubtype="4" fill="hold" grpId="2" nodeType="withEffect">
                                  <p:stCondLst>
                                    <p:cond delay="0"/>
                                  </p:stCondLst>
                                  <p:childTnLst>
                                    <p:anim calcmode="lin" valueType="num">
                                      <p:cBhvr additive="base">
                                        <p:cTn id="306" dur="3000"/>
                                        <p:tgtEl>
                                          <p:spTgt spid="23"/>
                                        </p:tgtEl>
                                        <p:attrNameLst>
                                          <p:attrName>ppt_x</p:attrName>
                                        </p:attrNameLst>
                                      </p:cBhvr>
                                      <p:tavLst>
                                        <p:tav tm="0">
                                          <p:val>
                                            <p:strVal val="ppt_x"/>
                                          </p:val>
                                        </p:tav>
                                        <p:tav tm="100000">
                                          <p:val>
                                            <p:strVal val="ppt_x"/>
                                          </p:val>
                                        </p:tav>
                                      </p:tavLst>
                                    </p:anim>
                                    <p:anim calcmode="lin" valueType="num">
                                      <p:cBhvr additive="base">
                                        <p:cTn id="307" dur="3000"/>
                                        <p:tgtEl>
                                          <p:spTgt spid="23"/>
                                        </p:tgtEl>
                                        <p:attrNameLst>
                                          <p:attrName>ppt_y</p:attrName>
                                        </p:attrNameLst>
                                      </p:cBhvr>
                                      <p:tavLst>
                                        <p:tav tm="0">
                                          <p:val>
                                            <p:strVal val="ppt_y"/>
                                          </p:val>
                                        </p:tav>
                                        <p:tav tm="100000">
                                          <p:val>
                                            <p:strVal val="1+ppt_h/2"/>
                                          </p:val>
                                        </p:tav>
                                      </p:tavLst>
                                    </p:anim>
                                    <p:set>
                                      <p:cBhvr>
                                        <p:cTn id="308" dur="1" fill="hold">
                                          <p:stCondLst>
                                            <p:cond delay="2999"/>
                                          </p:stCondLst>
                                        </p:cTn>
                                        <p:tgtEl>
                                          <p:spTgt spid="23"/>
                                        </p:tgtEl>
                                        <p:attrNameLst>
                                          <p:attrName>style.visibility</p:attrName>
                                        </p:attrNameLst>
                                      </p:cBhvr>
                                      <p:to>
                                        <p:strVal val="hidden"/>
                                      </p:to>
                                    </p:set>
                                  </p:childTnLst>
                                </p:cTn>
                              </p:par>
                              <p:par>
                                <p:cTn id="309" presetID="2" presetClass="exit" presetSubtype="4" fill="hold" grpId="2" nodeType="withEffect">
                                  <p:stCondLst>
                                    <p:cond delay="0"/>
                                  </p:stCondLst>
                                  <p:childTnLst>
                                    <p:anim calcmode="lin" valueType="num">
                                      <p:cBhvr additive="base">
                                        <p:cTn id="310" dur="3000"/>
                                        <p:tgtEl>
                                          <p:spTgt spid="24"/>
                                        </p:tgtEl>
                                        <p:attrNameLst>
                                          <p:attrName>ppt_x</p:attrName>
                                        </p:attrNameLst>
                                      </p:cBhvr>
                                      <p:tavLst>
                                        <p:tav tm="0">
                                          <p:val>
                                            <p:strVal val="ppt_x"/>
                                          </p:val>
                                        </p:tav>
                                        <p:tav tm="100000">
                                          <p:val>
                                            <p:strVal val="ppt_x"/>
                                          </p:val>
                                        </p:tav>
                                      </p:tavLst>
                                    </p:anim>
                                    <p:anim calcmode="lin" valueType="num">
                                      <p:cBhvr additive="base">
                                        <p:cTn id="311" dur="3000"/>
                                        <p:tgtEl>
                                          <p:spTgt spid="24"/>
                                        </p:tgtEl>
                                        <p:attrNameLst>
                                          <p:attrName>ppt_y</p:attrName>
                                        </p:attrNameLst>
                                      </p:cBhvr>
                                      <p:tavLst>
                                        <p:tav tm="0">
                                          <p:val>
                                            <p:strVal val="ppt_y"/>
                                          </p:val>
                                        </p:tav>
                                        <p:tav tm="100000">
                                          <p:val>
                                            <p:strVal val="1+ppt_h/2"/>
                                          </p:val>
                                        </p:tav>
                                      </p:tavLst>
                                    </p:anim>
                                    <p:set>
                                      <p:cBhvr>
                                        <p:cTn id="312" dur="1" fill="hold">
                                          <p:stCondLst>
                                            <p:cond delay="2999"/>
                                          </p:stCondLst>
                                        </p:cTn>
                                        <p:tgtEl>
                                          <p:spTgt spid="24"/>
                                        </p:tgtEl>
                                        <p:attrNameLst>
                                          <p:attrName>style.visibility</p:attrName>
                                        </p:attrNameLst>
                                      </p:cBhvr>
                                      <p:to>
                                        <p:strVal val="hidden"/>
                                      </p:to>
                                    </p:set>
                                  </p:childTnLst>
                                </p:cTn>
                              </p:par>
                              <p:par>
                                <p:cTn id="313" presetID="2" presetClass="exit" presetSubtype="4" fill="hold" grpId="2" nodeType="withEffect">
                                  <p:stCondLst>
                                    <p:cond delay="0"/>
                                  </p:stCondLst>
                                  <p:childTnLst>
                                    <p:anim calcmode="lin" valueType="num">
                                      <p:cBhvr additive="base">
                                        <p:cTn id="314" dur="3000"/>
                                        <p:tgtEl>
                                          <p:spTgt spid="25"/>
                                        </p:tgtEl>
                                        <p:attrNameLst>
                                          <p:attrName>ppt_x</p:attrName>
                                        </p:attrNameLst>
                                      </p:cBhvr>
                                      <p:tavLst>
                                        <p:tav tm="0">
                                          <p:val>
                                            <p:strVal val="ppt_x"/>
                                          </p:val>
                                        </p:tav>
                                        <p:tav tm="100000">
                                          <p:val>
                                            <p:strVal val="ppt_x"/>
                                          </p:val>
                                        </p:tav>
                                      </p:tavLst>
                                    </p:anim>
                                    <p:anim calcmode="lin" valueType="num">
                                      <p:cBhvr additive="base">
                                        <p:cTn id="315" dur="3000"/>
                                        <p:tgtEl>
                                          <p:spTgt spid="25"/>
                                        </p:tgtEl>
                                        <p:attrNameLst>
                                          <p:attrName>ppt_y</p:attrName>
                                        </p:attrNameLst>
                                      </p:cBhvr>
                                      <p:tavLst>
                                        <p:tav tm="0">
                                          <p:val>
                                            <p:strVal val="ppt_y"/>
                                          </p:val>
                                        </p:tav>
                                        <p:tav tm="100000">
                                          <p:val>
                                            <p:strVal val="1+ppt_h/2"/>
                                          </p:val>
                                        </p:tav>
                                      </p:tavLst>
                                    </p:anim>
                                    <p:set>
                                      <p:cBhvr>
                                        <p:cTn id="316" dur="1" fill="hold">
                                          <p:stCondLst>
                                            <p:cond delay="2999"/>
                                          </p:stCondLst>
                                        </p:cTn>
                                        <p:tgtEl>
                                          <p:spTgt spid="25"/>
                                        </p:tgtEl>
                                        <p:attrNameLst>
                                          <p:attrName>style.visibility</p:attrName>
                                        </p:attrNameLst>
                                      </p:cBhvr>
                                      <p:to>
                                        <p:strVal val="hidden"/>
                                      </p:to>
                                    </p:set>
                                  </p:childTnLst>
                                </p:cTn>
                              </p:par>
                              <p:par>
                                <p:cTn id="317" presetID="2" presetClass="exit" presetSubtype="4" fill="hold" grpId="2" nodeType="withEffect">
                                  <p:stCondLst>
                                    <p:cond delay="0"/>
                                  </p:stCondLst>
                                  <p:childTnLst>
                                    <p:anim calcmode="lin" valueType="num">
                                      <p:cBhvr additive="base">
                                        <p:cTn id="318" dur="3000"/>
                                        <p:tgtEl>
                                          <p:spTgt spid="26"/>
                                        </p:tgtEl>
                                        <p:attrNameLst>
                                          <p:attrName>ppt_x</p:attrName>
                                        </p:attrNameLst>
                                      </p:cBhvr>
                                      <p:tavLst>
                                        <p:tav tm="0">
                                          <p:val>
                                            <p:strVal val="ppt_x"/>
                                          </p:val>
                                        </p:tav>
                                        <p:tav tm="100000">
                                          <p:val>
                                            <p:strVal val="ppt_x"/>
                                          </p:val>
                                        </p:tav>
                                      </p:tavLst>
                                    </p:anim>
                                    <p:anim calcmode="lin" valueType="num">
                                      <p:cBhvr additive="base">
                                        <p:cTn id="319" dur="3000"/>
                                        <p:tgtEl>
                                          <p:spTgt spid="26"/>
                                        </p:tgtEl>
                                        <p:attrNameLst>
                                          <p:attrName>ppt_y</p:attrName>
                                        </p:attrNameLst>
                                      </p:cBhvr>
                                      <p:tavLst>
                                        <p:tav tm="0">
                                          <p:val>
                                            <p:strVal val="ppt_y"/>
                                          </p:val>
                                        </p:tav>
                                        <p:tav tm="100000">
                                          <p:val>
                                            <p:strVal val="1+ppt_h/2"/>
                                          </p:val>
                                        </p:tav>
                                      </p:tavLst>
                                    </p:anim>
                                    <p:set>
                                      <p:cBhvr>
                                        <p:cTn id="320" dur="1" fill="hold">
                                          <p:stCondLst>
                                            <p:cond delay="2999"/>
                                          </p:stCondLst>
                                        </p:cTn>
                                        <p:tgtEl>
                                          <p:spTgt spid="26"/>
                                        </p:tgtEl>
                                        <p:attrNameLst>
                                          <p:attrName>style.visibility</p:attrName>
                                        </p:attrNameLst>
                                      </p:cBhvr>
                                      <p:to>
                                        <p:strVal val="hidden"/>
                                      </p:to>
                                    </p:set>
                                  </p:childTnLst>
                                </p:cTn>
                              </p:par>
                              <p:par>
                                <p:cTn id="321" presetID="2" presetClass="exit" presetSubtype="4" fill="hold" grpId="2" nodeType="withEffect">
                                  <p:stCondLst>
                                    <p:cond delay="0"/>
                                  </p:stCondLst>
                                  <p:childTnLst>
                                    <p:anim calcmode="lin" valueType="num">
                                      <p:cBhvr additive="base">
                                        <p:cTn id="322" dur="3000"/>
                                        <p:tgtEl>
                                          <p:spTgt spid="27"/>
                                        </p:tgtEl>
                                        <p:attrNameLst>
                                          <p:attrName>ppt_x</p:attrName>
                                        </p:attrNameLst>
                                      </p:cBhvr>
                                      <p:tavLst>
                                        <p:tav tm="0">
                                          <p:val>
                                            <p:strVal val="ppt_x"/>
                                          </p:val>
                                        </p:tav>
                                        <p:tav tm="100000">
                                          <p:val>
                                            <p:strVal val="ppt_x"/>
                                          </p:val>
                                        </p:tav>
                                      </p:tavLst>
                                    </p:anim>
                                    <p:anim calcmode="lin" valueType="num">
                                      <p:cBhvr additive="base">
                                        <p:cTn id="323" dur="3000"/>
                                        <p:tgtEl>
                                          <p:spTgt spid="27"/>
                                        </p:tgtEl>
                                        <p:attrNameLst>
                                          <p:attrName>ppt_y</p:attrName>
                                        </p:attrNameLst>
                                      </p:cBhvr>
                                      <p:tavLst>
                                        <p:tav tm="0">
                                          <p:val>
                                            <p:strVal val="ppt_y"/>
                                          </p:val>
                                        </p:tav>
                                        <p:tav tm="100000">
                                          <p:val>
                                            <p:strVal val="1+ppt_h/2"/>
                                          </p:val>
                                        </p:tav>
                                      </p:tavLst>
                                    </p:anim>
                                    <p:set>
                                      <p:cBhvr>
                                        <p:cTn id="324" dur="1" fill="hold">
                                          <p:stCondLst>
                                            <p:cond delay="2999"/>
                                          </p:stCondLst>
                                        </p:cTn>
                                        <p:tgtEl>
                                          <p:spTgt spid="27"/>
                                        </p:tgtEl>
                                        <p:attrNameLst>
                                          <p:attrName>style.visibility</p:attrName>
                                        </p:attrNameLst>
                                      </p:cBhvr>
                                      <p:to>
                                        <p:strVal val="hidden"/>
                                      </p:to>
                                    </p:set>
                                  </p:childTnLst>
                                </p:cTn>
                              </p:par>
                              <p:par>
                                <p:cTn id="325" presetID="2" presetClass="exit" presetSubtype="4" fill="hold" grpId="2" nodeType="withEffect">
                                  <p:stCondLst>
                                    <p:cond delay="0"/>
                                  </p:stCondLst>
                                  <p:childTnLst>
                                    <p:anim calcmode="lin" valueType="num">
                                      <p:cBhvr additive="base">
                                        <p:cTn id="326" dur="3000"/>
                                        <p:tgtEl>
                                          <p:spTgt spid="28"/>
                                        </p:tgtEl>
                                        <p:attrNameLst>
                                          <p:attrName>ppt_x</p:attrName>
                                        </p:attrNameLst>
                                      </p:cBhvr>
                                      <p:tavLst>
                                        <p:tav tm="0">
                                          <p:val>
                                            <p:strVal val="ppt_x"/>
                                          </p:val>
                                        </p:tav>
                                        <p:tav tm="100000">
                                          <p:val>
                                            <p:strVal val="ppt_x"/>
                                          </p:val>
                                        </p:tav>
                                      </p:tavLst>
                                    </p:anim>
                                    <p:anim calcmode="lin" valueType="num">
                                      <p:cBhvr additive="base">
                                        <p:cTn id="327" dur="3000"/>
                                        <p:tgtEl>
                                          <p:spTgt spid="28"/>
                                        </p:tgtEl>
                                        <p:attrNameLst>
                                          <p:attrName>ppt_y</p:attrName>
                                        </p:attrNameLst>
                                      </p:cBhvr>
                                      <p:tavLst>
                                        <p:tav tm="0">
                                          <p:val>
                                            <p:strVal val="ppt_y"/>
                                          </p:val>
                                        </p:tav>
                                        <p:tav tm="100000">
                                          <p:val>
                                            <p:strVal val="1+ppt_h/2"/>
                                          </p:val>
                                        </p:tav>
                                      </p:tavLst>
                                    </p:anim>
                                    <p:set>
                                      <p:cBhvr>
                                        <p:cTn id="328" dur="1" fill="hold">
                                          <p:stCondLst>
                                            <p:cond delay="2999"/>
                                          </p:stCondLst>
                                        </p:cTn>
                                        <p:tgtEl>
                                          <p:spTgt spid="28"/>
                                        </p:tgtEl>
                                        <p:attrNameLst>
                                          <p:attrName>style.visibility</p:attrName>
                                        </p:attrNameLst>
                                      </p:cBhvr>
                                      <p:to>
                                        <p:strVal val="hidden"/>
                                      </p:to>
                                    </p:set>
                                  </p:childTnLst>
                                </p:cTn>
                              </p:par>
                              <p:par>
                                <p:cTn id="329" presetID="2" presetClass="exit" presetSubtype="4" fill="hold" grpId="2" nodeType="withEffect">
                                  <p:stCondLst>
                                    <p:cond delay="0"/>
                                  </p:stCondLst>
                                  <p:childTnLst>
                                    <p:anim calcmode="lin" valueType="num">
                                      <p:cBhvr additive="base">
                                        <p:cTn id="330" dur="3000"/>
                                        <p:tgtEl>
                                          <p:spTgt spid="29"/>
                                        </p:tgtEl>
                                        <p:attrNameLst>
                                          <p:attrName>ppt_x</p:attrName>
                                        </p:attrNameLst>
                                      </p:cBhvr>
                                      <p:tavLst>
                                        <p:tav tm="0">
                                          <p:val>
                                            <p:strVal val="ppt_x"/>
                                          </p:val>
                                        </p:tav>
                                        <p:tav tm="100000">
                                          <p:val>
                                            <p:strVal val="ppt_x"/>
                                          </p:val>
                                        </p:tav>
                                      </p:tavLst>
                                    </p:anim>
                                    <p:anim calcmode="lin" valueType="num">
                                      <p:cBhvr additive="base">
                                        <p:cTn id="331" dur="3000"/>
                                        <p:tgtEl>
                                          <p:spTgt spid="29"/>
                                        </p:tgtEl>
                                        <p:attrNameLst>
                                          <p:attrName>ppt_y</p:attrName>
                                        </p:attrNameLst>
                                      </p:cBhvr>
                                      <p:tavLst>
                                        <p:tav tm="0">
                                          <p:val>
                                            <p:strVal val="ppt_y"/>
                                          </p:val>
                                        </p:tav>
                                        <p:tav tm="100000">
                                          <p:val>
                                            <p:strVal val="1+ppt_h/2"/>
                                          </p:val>
                                        </p:tav>
                                      </p:tavLst>
                                    </p:anim>
                                    <p:set>
                                      <p:cBhvr>
                                        <p:cTn id="332" dur="1" fill="hold">
                                          <p:stCondLst>
                                            <p:cond delay="2999"/>
                                          </p:stCondLst>
                                        </p:cTn>
                                        <p:tgtEl>
                                          <p:spTgt spid="29"/>
                                        </p:tgtEl>
                                        <p:attrNameLst>
                                          <p:attrName>style.visibility</p:attrName>
                                        </p:attrNameLst>
                                      </p:cBhvr>
                                      <p:to>
                                        <p:strVal val="hidden"/>
                                      </p:to>
                                    </p:set>
                                  </p:childTnLst>
                                </p:cTn>
                              </p:par>
                              <p:par>
                                <p:cTn id="333" presetID="2" presetClass="exit" presetSubtype="4" fill="hold" grpId="2" nodeType="withEffect">
                                  <p:stCondLst>
                                    <p:cond delay="0"/>
                                  </p:stCondLst>
                                  <p:childTnLst>
                                    <p:anim calcmode="lin" valueType="num">
                                      <p:cBhvr additive="base">
                                        <p:cTn id="334" dur="3000"/>
                                        <p:tgtEl>
                                          <p:spTgt spid="30"/>
                                        </p:tgtEl>
                                        <p:attrNameLst>
                                          <p:attrName>ppt_x</p:attrName>
                                        </p:attrNameLst>
                                      </p:cBhvr>
                                      <p:tavLst>
                                        <p:tav tm="0">
                                          <p:val>
                                            <p:strVal val="ppt_x"/>
                                          </p:val>
                                        </p:tav>
                                        <p:tav tm="100000">
                                          <p:val>
                                            <p:strVal val="ppt_x"/>
                                          </p:val>
                                        </p:tav>
                                      </p:tavLst>
                                    </p:anim>
                                    <p:anim calcmode="lin" valueType="num">
                                      <p:cBhvr additive="base">
                                        <p:cTn id="335" dur="3000"/>
                                        <p:tgtEl>
                                          <p:spTgt spid="30"/>
                                        </p:tgtEl>
                                        <p:attrNameLst>
                                          <p:attrName>ppt_y</p:attrName>
                                        </p:attrNameLst>
                                      </p:cBhvr>
                                      <p:tavLst>
                                        <p:tav tm="0">
                                          <p:val>
                                            <p:strVal val="ppt_y"/>
                                          </p:val>
                                        </p:tav>
                                        <p:tav tm="100000">
                                          <p:val>
                                            <p:strVal val="1+ppt_h/2"/>
                                          </p:val>
                                        </p:tav>
                                      </p:tavLst>
                                    </p:anim>
                                    <p:set>
                                      <p:cBhvr>
                                        <p:cTn id="336" dur="1" fill="hold">
                                          <p:stCondLst>
                                            <p:cond delay="2999"/>
                                          </p:stCondLst>
                                        </p:cTn>
                                        <p:tgtEl>
                                          <p:spTgt spid="30"/>
                                        </p:tgtEl>
                                        <p:attrNameLst>
                                          <p:attrName>style.visibility</p:attrName>
                                        </p:attrNameLst>
                                      </p:cBhvr>
                                      <p:to>
                                        <p:strVal val="hidden"/>
                                      </p:to>
                                    </p:set>
                                  </p:childTnLst>
                                </p:cTn>
                              </p:par>
                              <p:par>
                                <p:cTn id="337" presetID="2" presetClass="exit" presetSubtype="4" fill="hold" grpId="2" nodeType="withEffect">
                                  <p:stCondLst>
                                    <p:cond delay="0"/>
                                  </p:stCondLst>
                                  <p:childTnLst>
                                    <p:anim calcmode="lin" valueType="num">
                                      <p:cBhvr additive="base">
                                        <p:cTn id="338" dur="3000"/>
                                        <p:tgtEl>
                                          <p:spTgt spid="31"/>
                                        </p:tgtEl>
                                        <p:attrNameLst>
                                          <p:attrName>ppt_x</p:attrName>
                                        </p:attrNameLst>
                                      </p:cBhvr>
                                      <p:tavLst>
                                        <p:tav tm="0">
                                          <p:val>
                                            <p:strVal val="ppt_x"/>
                                          </p:val>
                                        </p:tav>
                                        <p:tav tm="100000">
                                          <p:val>
                                            <p:strVal val="ppt_x"/>
                                          </p:val>
                                        </p:tav>
                                      </p:tavLst>
                                    </p:anim>
                                    <p:anim calcmode="lin" valueType="num">
                                      <p:cBhvr additive="base">
                                        <p:cTn id="339" dur="3000"/>
                                        <p:tgtEl>
                                          <p:spTgt spid="31"/>
                                        </p:tgtEl>
                                        <p:attrNameLst>
                                          <p:attrName>ppt_y</p:attrName>
                                        </p:attrNameLst>
                                      </p:cBhvr>
                                      <p:tavLst>
                                        <p:tav tm="0">
                                          <p:val>
                                            <p:strVal val="ppt_y"/>
                                          </p:val>
                                        </p:tav>
                                        <p:tav tm="100000">
                                          <p:val>
                                            <p:strVal val="1+ppt_h/2"/>
                                          </p:val>
                                        </p:tav>
                                      </p:tavLst>
                                    </p:anim>
                                    <p:set>
                                      <p:cBhvr>
                                        <p:cTn id="340" dur="1" fill="hold">
                                          <p:stCondLst>
                                            <p:cond delay="2999"/>
                                          </p:stCondLst>
                                        </p:cTn>
                                        <p:tgtEl>
                                          <p:spTgt spid="31"/>
                                        </p:tgtEl>
                                        <p:attrNameLst>
                                          <p:attrName>style.visibility</p:attrName>
                                        </p:attrNameLst>
                                      </p:cBhvr>
                                      <p:to>
                                        <p:strVal val="hidden"/>
                                      </p:to>
                                    </p:set>
                                  </p:childTnLst>
                                </p:cTn>
                              </p:par>
                              <p:par>
                                <p:cTn id="341" presetID="2" presetClass="exit" presetSubtype="4" fill="hold" grpId="2" nodeType="withEffect">
                                  <p:stCondLst>
                                    <p:cond delay="0"/>
                                  </p:stCondLst>
                                  <p:childTnLst>
                                    <p:anim calcmode="lin" valueType="num">
                                      <p:cBhvr additive="base">
                                        <p:cTn id="342" dur="3000"/>
                                        <p:tgtEl>
                                          <p:spTgt spid="32"/>
                                        </p:tgtEl>
                                        <p:attrNameLst>
                                          <p:attrName>ppt_x</p:attrName>
                                        </p:attrNameLst>
                                      </p:cBhvr>
                                      <p:tavLst>
                                        <p:tav tm="0">
                                          <p:val>
                                            <p:strVal val="ppt_x"/>
                                          </p:val>
                                        </p:tav>
                                        <p:tav tm="100000">
                                          <p:val>
                                            <p:strVal val="ppt_x"/>
                                          </p:val>
                                        </p:tav>
                                      </p:tavLst>
                                    </p:anim>
                                    <p:anim calcmode="lin" valueType="num">
                                      <p:cBhvr additive="base">
                                        <p:cTn id="343" dur="3000"/>
                                        <p:tgtEl>
                                          <p:spTgt spid="32"/>
                                        </p:tgtEl>
                                        <p:attrNameLst>
                                          <p:attrName>ppt_y</p:attrName>
                                        </p:attrNameLst>
                                      </p:cBhvr>
                                      <p:tavLst>
                                        <p:tav tm="0">
                                          <p:val>
                                            <p:strVal val="ppt_y"/>
                                          </p:val>
                                        </p:tav>
                                        <p:tav tm="100000">
                                          <p:val>
                                            <p:strVal val="1+ppt_h/2"/>
                                          </p:val>
                                        </p:tav>
                                      </p:tavLst>
                                    </p:anim>
                                    <p:set>
                                      <p:cBhvr>
                                        <p:cTn id="344" dur="1" fill="hold">
                                          <p:stCondLst>
                                            <p:cond delay="2999"/>
                                          </p:stCondLst>
                                        </p:cTn>
                                        <p:tgtEl>
                                          <p:spTgt spid="32"/>
                                        </p:tgtEl>
                                        <p:attrNameLst>
                                          <p:attrName>style.visibility</p:attrName>
                                        </p:attrNameLst>
                                      </p:cBhvr>
                                      <p:to>
                                        <p:strVal val="hidden"/>
                                      </p:to>
                                    </p:set>
                                  </p:childTnLst>
                                </p:cTn>
                              </p:par>
                              <p:par>
                                <p:cTn id="345" presetID="2" presetClass="exit" presetSubtype="4" fill="hold" grpId="2" nodeType="withEffect">
                                  <p:stCondLst>
                                    <p:cond delay="0"/>
                                  </p:stCondLst>
                                  <p:childTnLst>
                                    <p:anim calcmode="lin" valueType="num">
                                      <p:cBhvr additive="base">
                                        <p:cTn id="346" dur="3000"/>
                                        <p:tgtEl>
                                          <p:spTgt spid="33"/>
                                        </p:tgtEl>
                                        <p:attrNameLst>
                                          <p:attrName>ppt_x</p:attrName>
                                        </p:attrNameLst>
                                      </p:cBhvr>
                                      <p:tavLst>
                                        <p:tav tm="0">
                                          <p:val>
                                            <p:strVal val="ppt_x"/>
                                          </p:val>
                                        </p:tav>
                                        <p:tav tm="100000">
                                          <p:val>
                                            <p:strVal val="ppt_x"/>
                                          </p:val>
                                        </p:tav>
                                      </p:tavLst>
                                    </p:anim>
                                    <p:anim calcmode="lin" valueType="num">
                                      <p:cBhvr additive="base">
                                        <p:cTn id="347" dur="3000"/>
                                        <p:tgtEl>
                                          <p:spTgt spid="33"/>
                                        </p:tgtEl>
                                        <p:attrNameLst>
                                          <p:attrName>ppt_y</p:attrName>
                                        </p:attrNameLst>
                                      </p:cBhvr>
                                      <p:tavLst>
                                        <p:tav tm="0">
                                          <p:val>
                                            <p:strVal val="ppt_y"/>
                                          </p:val>
                                        </p:tav>
                                        <p:tav tm="100000">
                                          <p:val>
                                            <p:strVal val="1+ppt_h/2"/>
                                          </p:val>
                                        </p:tav>
                                      </p:tavLst>
                                    </p:anim>
                                    <p:set>
                                      <p:cBhvr>
                                        <p:cTn id="348" dur="1" fill="hold">
                                          <p:stCondLst>
                                            <p:cond delay="2999"/>
                                          </p:stCondLst>
                                        </p:cTn>
                                        <p:tgtEl>
                                          <p:spTgt spid="33"/>
                                        </p:tgtEl>
                                        <p:attrNameLst>
                                          <p:attrName>style.visibility</p:attrName>
                                        </p:attrNameLst>
                                      </p:cBhvr>
                                      <p:to>
                                        <p:strVal val="hidden"/>
                                      </p:to>
                                    </p:set>
                                  </p:childTnLst>
                                </p:cTn>
                              </p:par>
                              <p:par>
                                <p:cTn id="349" presetID="2" presetClass="exit" presetSubtype="4" fill="hold" grpId="2" nodeType="withEffect">
                                  <p:stCondLst>
                                    <p:cond delay="0"/>
                                  </p:stCondLst>
                                  <p:childTnLst>
                                    <p:anim calcmode="lin" valueType="num">
                                      <p:cBhvr additive="base">
                                        <p:cTn id="350" dur="3000"/>
                                        <p:tgtEl>
                                          <p:spTgt spid="34"/>
                                        </p:tgtEl>
                                        <p:attrNameLst>
                                          <p:attrName>ppt_x</p:attrName>
                                        </p:attrNameLst>
                                      </p:cBhvr>
                                      <p:tavLst>
                                        <p:tav tm="0">
                                          <p:val>
                                            <p:strVal val="ppt_x"/>
                                          </p:val>
                                        </p:tav>
                                        <p:tav tm="100000">
                                          <p:val>
                                            <p:strVal val="ppt_x"/>
                                          </p:val>
                                        </p:tav>
                                      </p:tavLst>
                                    </p:anim>
                                    <p:anim calcmode="lin" valueType="num">
                                      <p:cBhvr additive="base">
                                        <p:cTn id="351" dur="3000"/>
                                        <p:tgtEl>
                                          <p:spTgt spid="34"/>
                                        </p:tgtEl>
                                        <p:attrNameLst>
                                          <p:attrName>ppt_y</p:attrName>
                                        </p:attrNameLst>
                                      </p:cBhvr>
                                      <p:tavLst>
                                        <p:tav tm="0">
                                          <p:val>
                                            <p:strVal val="ppt_y"/>
                                          </p:val>
                                        </p:tav>
                                        <p:tav tm="100000">
                                          <p:val>
                                            <p:strVal val="1+ppt_h/2"/>
                                          </p:val>
                                        </p:tav>
                                      </p:tavLst>
                                    </p:anim>
                                    <p:set>
                                      <p:cBhvr>
                                        <p:cTn id="352" dur="1" fill="hold">
                                          <p:stCondLst>
                                            <p:cond delay="2999"/>
                                          </p:stCondLst>
                                        </p:cTn>
                                        <p:tgtEl>
                                          <p:spTgt spid="34"/>
                                        </p:tgtEl>
                                        <p:attrNameLst>
                                          <p:attrName>style.visibility</p:attrName>
                                        </p:attrNameLst>
                                      </p:cBhvr>
                                      <p:to>
                                        <p:strVal val="hidden"/>
                                      </p:to>
                                    </p:set>
                                  </p:childTnLst>
                                </p:cTn>
                              </p:par>
                              <p:par>
                                <p:cTn id="353" presetID="2" presetClass="exit" presetSubtype="4" fill="hold" grpId="2" nodeType="withEffect">
                                  <p:stCondLst>
                                    <p:cond delay="0"/>
                                  </p:stCondLst>
                                  <p:childTnLst>
                                    <p:anim calcmode="lin" valueType="num">
                                      <p:cBhvr additive="base">
                                        <p:cTn id="354" dur="3000"/>
                                        <p:tgtEl>
                                          <p:spTgt spid="35"/>
                                        </p:tgtEl>
                                        <p:attrNameLst>
                                          <p:attrName>ppt_x</p:attrName>
                                        </p:attrNameLst>
                                      </p:cBhvr>
                                      <p:tavLst>
                                        <p:tav tm="0">
                                          <p:val>
                                            <p:strVal val="ppt_x"/>
                                          </p:val>
                                        </p:tav>
                                        <p:tav tm="100000">
                                          <p:val>
                                            <p:strVal val="ppt_x"/>
                                          </p:val>
                                        </p:tav>
                                      </p:tavLst>
                                    </p:anim>
                                    <p:anim calcmode="lin" valueType="num">
                                      <p:cBhvr additive="base">
                                        <p:cTn id="355" dur="3000"/>
                                        <p:tgtEl>
                                          <p:spTgt spid="35"/>
                                        </p:tgtEl>
                                        <p:attrNameLst>
                                          <p:attrName>ppt_y</p:attrName>
                                        </p:attrNameLst>
                                      </p:cBhvr>
                                      <p:tavLst>
                                        <p:tav tm="0">
                                          <p:val>
                                            <p:strVal val="ppt_y"/>
                                          </p:val>
                                        </p:tav>
                                        <p:tav tm="100000">
                                          <p:val>
                                            <p:strVal val="1+ppt_h/2"/>
                                          </p:val>
                                        </p:tav>
                                      </p:tavLst>
                                    </p:anim>
                                    <p:set>
                                      <p:cBhvr>
                                        <p:cTn id="356" dur="1" fill="hold">
                                          <p:stCondLst>
                                            <p:cond delay="2999"/>
                                          </p:stCondLst>
                                        </p:cTn>
                                        <p:tgtEl>
                                          <p:spTgt spid="35"/>
                                        </p:tgtEl>
                                        <p:attrNameLst>
                                          <p:attrName>style.visibility</p:attrName>
                                        </p:attrNameLst>
                                      </p:cBhvr>
                                      <p:to>
                                        <p:strVal val="hidden"/>
                                      </p:to>
                                    </p:set>
                                  </p:childTnLst>
                                </p:cTn>
                              </p:par>
                              <p:par>
                                <p:cTn id="357" presetID="2" presetClass="exit" presetSubtype="4" fill="hold" grpId="2" nodeType="withEffect">
                                  <p:stCondLst>
                                    <p:cond delay="0"/>
                                  </p:stCondLst>
                                  <p:childTnLst>
                                    <p:anim calcmode="lin" valueType="num">
                                      <p:cBhvr additive="base">
                                        <p:cTn id="358" dur="3000"/>
                                        <p:tgtEl>
                                          <p:spTgt spid="36"/>
                                        </p:tgtEl>
                                        <p:attrNameLst>
                                          <p:attrName>ppt_x</p:attrName>
                                        </p:attrNameLst>
                                      </p:cBhvr>
                                      <p:tavLst>
                                        <p:tav tm="0">
                                          <p:val>
                                            <p:strVal val="ppt_x"/>
                                          </p:val>
                                        </p:tav>
                                        <p:tav tm="100000">
                                          <p:val>
                                            <p:strVal val="ppt_x"/>
                                          </p:val>
                                        </p:tav>
                                      </p:tavLst>
                                    </p:anim>
                                    <p:anim calcmode="lin" valueType="num">
                                      <p:cBhvr additive="base">
                                        <p:cTn id="359" dur="3000"/>
                                        <p:tgtEl>
                                          <p:spTgt spid="36"/>
                                        </p:tgtEl>
                                        <p:attrNameLst>
                                          <p:attrName>ppt_y</p:attrName>
                                        </p:attrNameLst>
                                      </p:cBhvr>
                                      <p:tavLst>
                                        <p:tav tm="0">
                                          <p:val>
                                            <p:strVal val="ppt_y"/>
                                          </p:val>
                                        </p:tav>
                                        <p:tav tm="100000">
                                          <p:val>
                                            <p:strVal val="1+ppt_h/2"/>
                                          </p:val>
                                        </p:tav>
                                      </p:tavLst>
                                    </p:anim>
                                    <p:set>
                                      <p:cBhvr>
                                        <p:cTn id="360" dur="1" fill="hold">
                                          <p:stCondLst>
                                            <p:cond delay="2999"/>
                                          </p:stCondLst>
                                        </p:cTn>
                                        <p:tgtEl>
                                          <p:spTgt spid="36"/>
                                        </p:tgtEl>
                                        <p:attrNameLst>
                                          <p:attrName>style.visibility</p:attrName>
                                        </p:attrNameLst>
                                      </p:cBhvr>
                                      <p:to>
                                        <p:strVal val="hidden"/>
                                      </p:to>
                                    </p:set>
                                  </p:childTnLst>
                                </p:cTn>
                              </p:par>
                              <p:par>
                                <p:cTn id="361" presetID="2" presetClass="exit" presetSubtype="4" fill="hold" grpId="2" nodeType="withEffect">
                                  <p:stCondLst>
                                    <p:cond delay="0"/>
                                  </p:stCondLst>
                                  <p:childTnLst>
                                    <p:anim calcmode="lin" valueType="num">
                                      <p:cBhvr additive="base">
                                        <p:cTn id="362" dur="3000"/>
                                        <p:tgtEl>
                                          <p:spTgt spid="37"/>
                                        </p:tgtEl>
                                        <p:attrNameLst>
                                          <p:attrName>ppt_x</p:attrName>
                                        </p:attrNameLst>
                                      </p:cBhvr>
                                      <p:tavLst>
                                        <p:tav tm="0">
                                          <p:val>
                                            <p:strVal val="ppt_x"/>
                                          </p:val>
                                        </p:tav>
                                        <p:tav tm="100000">
                                          <p:val>
                                            <p:strVal val="ppt_x"/>
                                          </p:val>
                                        </p:tav>
                                      </p:tavLst>
                                    </p:anim>
                                    <p:anim calcmode="lin" valueType="num">
                                      <p:cBhvr additive="base">
                                        <p:cTn id="363" dur="3000"/>
                                        <p:tgtEl>
                                          <p:spTgt spid="37"/>
                                        </p:tgtEl>
                                        <p:attrNameLst>
                                          <p:attrName>ppt_y</p:attrName>
                                        </p:attrNameLst>
                                      </p:cBhvr>
                                      <p:tavLst>
                                        <p:tav tm="0">
                                          <p:val>
                                            <p:strVal val="ppt_y"/>
                                          </p:val>
                                        </p:tav>
                                        <p:tav tm="100000">
                                          <p:val>
                                            <p:strVal val="1+ppt_h/2"/>
                                          </p:val>
                                        </p:tav>
                                      </p:tavLst>
                                    </p:anim>
                                    <p:set>
                                      <p:cBhvr>
                                        <p:cTn id="364" dur="1" fill="hold">
                                          <p:stCondLst>
                                            <p:cond delay="2999"/>
                                          </p:stCondLst>
                                        </p:cTn>
                                        <p:tgtEl>
                                          <p:spTgt spid="37"/>
                                        </p:tgtEl>
                                        <p:attrNameLst>
                                          <p:attrName>style.visibility</p:attrName>
                                        </p:attrNameLst>
                                      </p:cBhvr>
                                      <p:to>
                                        <p:strVal val="hidden"/>
                                      </p:to>
                                    </p:set>
                                  </p:childTnLst>
                                </p:cTn>
                              </p:par>
                              <p:par>
                                <p:cTn id="365" presetID="2" presetClass="exit" presetSubtype="4" fill="hold" grpId="2" nodeType="withEffect">
                                  <p:stCondLst>
                                    <p:cond delay="0"/>
                                  </p:stCondLst>
                                  <p:childTnLst>
                                    <p:anim calcmode="lin" valueType="num">
                                      <p:cBhvr additive="base">
                                        <p:cTn id="366" dur="3000"/>
                                        <p:tgtEl>
                                          <p:spTgt spid="38"/>
                                        </p:tgtEl>
                                        <p:attrNameLst>
                                          <p:attrName>ppt_x</p:attrName>
                                        </p:attrNameLst>
                                      </p:cBhvr>
                                      <p:tavLst>
                                        <p:tav tm="0">
                                          <p:val>
                                            <p:strVal val="ppt_x"/>
                                          </p:val>
                                        </p:tav>
                                        <p:tav tm="100000">
                                          <p:val>
                                            <p:strVal val="ppt_x"/>
                                          </p:val>
                                        </p:tav>
                                      </p:tavLst>
                                    </p:anim>
                                    <p:anim calcmode="lin" valueType="num">
                                      <p:cBhvr additive="base">
                                        <p:cTn id="367" dur="3000"/>
                                        <p:tgtEl>
                                          <p:spTgt spid="38"/>
                                        </p:tgtEl>
                                        <p:attrNameLst>
                                          <p:attrName>ppt_y</p:attrName>
                                        </p:attrNameLst>
                                      </p:cBhvr>
                                      <p:tavLst>
                                        <p:tav tm="0">
                                          <p:val>
                                            <p:strVal val="ppt_y"/>
                                          </p:val>
                                        </p:tav>
                                        <p:tav tm="100000">
                                          <p:val>
                                            <p:strVal val="1+ppt_h/2"/>
                                          </p:val>
                                        </p:tav>
                                      </p:tavLst>
                                    </p:anim>
                                    <p:set>
                                      <p:cBhvr>
                                        <p:cTn id="368" dur="1" fill="hold">
                                          <p:stCondLst>
                                            <p:cond delay="2999"/>
                                          </p:stCondLst>
                                        </p:cTn>
                                        <p:tgtEl>
                                          <p:spTgt spid="38"/>
                                        </p:tgtEl>
                                        <p:attrNameLst>
                                          <p:attrName>style.visibility</p:attrName>
                                        </p:attrNameLst>
                                      </p:cBhvr>
                                      <p:to>
                                        <p:strVal val="hidden"/>
                                      </p:to>
                                    </p:set>
                                  </p:childTnLst>
                                </p:cTn>
                              </p:par>
                              <p:par>
                                <p:cTn id="369" presetID="8" presetClass="emph" presetSubtype="0" fill="hold" grpId="3" nodeType="withEffect">
                                  <p:stCondLst>
                                    <p:cond delay="0"/>
                                  </p:stCondLst>
                                  <p:childTnLst>
                                    <p:animRot by="21600000">
                                      <p:cBhvr>
                                        <p:cTn id="370" dur="3000" fill="hold"/>
                                        <p:tgtEl>
                                          <p:spTgt spid="15"/>
                                        </p:tgtEl>
                                        <p:attrNameLst>
                                          <p:attrName>r</p:attrName>
                                        </p:attrNameLst>
                                      </p:cBhvr>
                                    </p:animRot>
                                  </p:childTnLst>
                                </p:cTn>
                              </p:par>
                              <p:par>
                                <p:cTn id="371" presetID="8" presetClass="emph" presetSubtype="0" fill="hold" grpId="3" nodeType="withEffect">
                                  <p:stCondLst>
                                    <p:cond delay="0"/>
                                  </p:stCondLst>
                                  <p:childTnLst>
                                    <p:animRot by="-21600000">
                                      <p:cBhvr>
                                        <p:cTn id="372" dur="3000" fill="hold"/>
                                        <p:tgtEl>
                                          <p:spTgt spid="16"/>
                                        </p:tgtEl>
                                        <p:attrNameLst>
                                          <p:attrName>r</p:attrName>
                                        </p:attrNameLst>
                                      </p:cBhvr>
                                    </p:animRot>
                                  </p:childTnLst>
                                </p:cTn>
                              </p:par>
                              <p:par>
                                <p:cTn id="373" presetID="8" presetClass="emph" presetSubtype="0" fill="hold" grpId="3" nodeType="withEffect">
                                  <p:stCondLst>
                                    <p:cond delay="0"/>
                                  </p:stCondLst>
                                  <p:childTnLst>
                                    <p:animRot by="21600000">
                                      <p:cBhvr>
                                        <p:cTn id="374" dur="3000" fill="hold"/>
                                        <p:tgtEl>
                                          <p:spTgt spid="17"/>
                                        </p:tgtEl>
                                        <p:attrNameLst>
                                          <p:attrName>r</p:attrName>
                                        </p:attrNameLst>
                                      </p:cBhvr>
                                    </p:animRot>
                                  </p:childTnLst>
                                </p:cTn>
                              </p:par>
                              <p:par>
                                <p:cTn id="375" presetID="8" presetClass="emph" presetSubtype="0" fill="hold" grpId="3" nodeType="withEffect">
                                  <p:stCondLst>
                                    <p:cond delay="0"/>
                                  </p:stCondLst>
                                  <p:childTnLst>
                                    <p:animRot by="-21600000">
                                      <p:cBhvr>
                                        <p:cTn id="376" dur="3000" fill="hold"/>
                                        <p:tgtEl>
                                          <p:spTgt spid="18"/>
                                        </p:tgtEl>
                                        <p:attrNameLst>
                                          <p:attrName>r</p:attrName>
                                        </p:attrNameLst>
                                      </p:cBhvr>
                                    </p:animRot>
                                  </p:childTnLst>
                                </p:cTn>
                              </p:par>
                              <p:par>
                                <p:cTn id="377" presetID="8" presetClass="emph" presetSubtype="0" fill="hold" grpId="3" nodeType="withEffect">
                                  <p:stCondLst>
                                    <p:cond delay="0"/>
                                  </p:stCondLst>
                                  <p:childTnLst>
                                    <p:animRot by="21600000">
                                      <p:cBhvr>
                                        <p:cTn id="378" dur="3000" fill="hold"/>
                                        <p:tgtEl>
                                          <p:spTgt spid="19"/>
                                        </p:tgtEl>
                                        <p:attrNameLst>
                                          <p:attrName>r</p:attrName>
                                        </p:attrNameLst>
                                      </p:cBhvr>
                                    </p:animRot>
                                  </p:childTnLst>
                                </p:cTn>
                              </p:par>
                              <p:par>
                                <p:cTn id="379" presetID="8" presetClass="emph" presetSubtype="0" fill="hold" grpId="3" nodeType="withEffect">
                                  <p:stCondLst>
                                    <p:cond delay="0"/>
                                  </p:stCondLst>
                                  <p:childTnLst>
                                    <p:animRot by="-21600000">
                                      <p:cBhvr>
                                        <p:cTn id="380" dur="3000" fill="hold"/>
                                        <p:tgtEl>
                                          <p:spTgt spid="20"/>
                                        </p:tgtEl>
                                        <p:attrNameLst>
                                          <p:attrName>r</p:attrName>
                                        </p:attrNameLst>
                                      </p:cBhvr>
                                    </p:animRot>
                                  </p:childTnLst>
                                </p:cTn>
                              </p:par>
                              <p:par>
                                <p:cTn id="381" presetID="8" presetClass="emph" presetSubtype="0" fill="hold" grpId="3" nodeType="withEffect">
                                  <p:stCondLst>
                                    <p:cond delay="0"/>
                                  </p:stCondLst>
                                  <p:childTnLst>
                                    <p:animRot by="21600000">
                                      <p:cBhvr>
                                        <p:cTn id="382" dur="3000" fill="hold"/>
                                        <p:tgtEl>
                                          <p:spTgt spid="21"/>
                                        </p:tgtEl>
                                        <p:attrNameLst>
                                          <p:attrName>r</p:attrName>
                                        </p:attrNameLst>
                                      </p:cBhvr>
                                    </p:animRot>
                                  </p:childTnLst>
                                </p:cTn>
                              </p:par>
                              <p:par>
                                <p:cTn id="383" presetID="8" presetClass="emph" presetSubtype="0" fill="hold" grpId="3" nodeType="withEffect">
                                  <p:stCondLst>
                                    <p:cond delay="0"/>
                                  </p:stCondLst>
                                  <p:childTnLst>
                                    <p:animRot by="-21600000">
                                      <p:cBhvr>
                                        <p:cTn id="384" dur="3000" fill="hold"/>
                                        <p:tgtEl>
                                          <p:spTgt spid="22"/>
                                        </p:tgtEl>
                                        <p:attrNameLst>
                                          <p:attrName>r</p:attrName>
                                        </p:attrNameLst>
                                      </p:cBhvr>
                                    </p:animRot>
                                  </p:childTnLst>
                                </p:cTn>
                              </p:par>
                              <p:par>
                                <p:cTn id="385" presetID="8" presetClass="emph" presetSubtype="0" fill="hold" grpId="3" nodeType="withEffect">
                                  <p:stCondLst>
                                    <p:cond delay="0"/>
                                  </p:stCondLst>
                                  <p:childTnLst>
                                    <p:animRot by="21600000">
                                      <p:cBhvr>
                                        <p:cTn id="386" dur="3000" fill="hold"/>
                                        <p:tgtEl>
                                          <p:spTgt spid="23"/>
                                        </p:tgtEl>
                                        <p:attrNameLst>
                                          <p:attrName>r</p:attrName>
                                        </p:attrNameLst>
                                      </p:cBhvr>
                                    </p:animRot>
                                  </p:childTnLst>
                                </p:cTn>
                              </p:par>
                              <p:par>
                                <p:cTn id="387" presetID="8" presetClass="emph" presetSubtype="0" fill="hold" grpId="3" nodeType="withEffect">
                                  <p:stCondLst>
                                    <p:cond delay="0"/>
                                  </p:stCondLst>
                                  <p:childTnLst>
                                    <p:animRot by="-21600000">
                                      <p:cBhvr>
                                        <p:cTn id="388" dur="3000" fill="hold"/>
                                        <p:tgtEl>
                                          <p:spTgt spid="24"/>
                                        </p:tgtEl>
                                        <p:attrNameLst>
                                          <p:attrName>r</p:attrName>
                                        </p:attrNameLst>
                                      </p:cBhvr>
                                    </p:animRot>
                                  </p:childTnLst>
                                </p:cTn>
                              </p:par>
                              <p:par>
                                <p:cTn id="389" presetID="8" presetClass="emph" presetSubtype="0" fill="hold" grpId="3" nodeType="withEffect">
                                  <p:stCondLst>
                                    <p:cond delay="0"/>
                                  </p:stCondLst>
                                  <p:childTnLst>
                                    <p:animRot by="21600000">
                                      <p:cBhvr>
                                        <p:cTn id="390" dur="3000" fill="hold"/>
                                        <p:tgtEl>
                                          <p:spTgt spid="25"/>
                                        </p:tgtEl>
                                        <p:attrNameLst>
                                          <p:attrName>r</p:attrName>
                                        </p:attrNameLst>
                                      </p:cBhvr>
                                    </p:animRot>
                                  </p:childTnLst>
                                </p:cTn>
                              </p:par>
                              <p:par>
                                <p:cTn id="391" presetID="8" presetClass="emph" presetSubtype="0" fill="hold" grpId="3" nodeType="withEffect">
                                  <p:stCondLst>
                                    <p:cond delay="0"/>
                                  </p:stCondLst>
                                  <p:childTnLst>
                                    <p:animRot by="-21600000">
                                      <p:cBhvr>
                                        <p:cTn id="392" dur="3000" fill="hold"/>
                                        <p:tgtEl>
                                          <p:spTgt spid="26"/>
                                        </p:tgtEl>
                                        <p:attrNameLst>
                                          <p:attrName>r</p:attrName>
                                        </p:attrNameLst>
                                      </p:cBhvr>
                                    </p:animRot>
                                  </p:childTnLst>
                                </p:cTn>
                              </p:par>
                              <p:par>
                                <p:cTn id="393" presetID="8" presetClass="emph" presetSubtype="0" fill="hold" grpId="3" nodeType="withEffect">
                                  <p:stCondLst>
                                    <p:cond delay="0"/>
                                  </p:stCondLst>
                                  <p:childTnLst>
                                    <p:animRot by="21600000">
                                      <p:cBhvr>
                                        <p:cTn id="394" dur="3000" fill="hold"/>
                                        <p:tgtEl>
                                          <p:spTgt spid="3"/>
                                        </p:tgtEl>
                                        <p:attrNameLst>
                                          <p:attrName>r</p:attrName>
                                        </p:attrNameLst>
                                      </p:cBhvr>
                                    </p:animRot>
                                  </p:childTnLst>
                                </p:cTn>
                              </p:par>
                              <p:par>
                                <p:cTn id="395" presetID="8" presetClass="emph" presetSubtype="0" fill="hold" grpId="3" nodeType="withEffect">
                                  <p:stCondLst>
                                    <p:cond delay="0"/>
                                  </p:stCondLst>
                                  <p:childTnLst>
                                    <p:animRot by="-21600000">
                                      <p:cBhvr>
                                        <p:cTn id="396" dur="3000" fill="hold"/>
                                        <p:tgtEl>
                                          <p:spTgt spid="4"/>
                                        </p:tgtEl>
                                        <p:attrNameLst>
                                          <p:attrName>r</p:attrName>
                                        </p:attrNameLst>
                                      </p:cBhvr>
                                    </p:animRot>
                                  </p:childTnLst>
                                </p:cTn>
                              </p:par>
                              <p:par>
                                <p:cTn id="397" presetID="8" presetClass="emph" presetSubtype="0" fill="hold" grpId="3" nodeType="withEffect">
                                  <p:stCondLst>
                                    <p:cond delay="0"/>
                                  </p:stCondLst>
                                  <p:childTnLst>
                                    <p:animRot by="21600000">
                                      <p:cBhvr>
                                        <p:cTn id="398" dur="3000" fill="hold"/>
                                        <p:tgtEl>
                                          <p:spTgt spid="5"/>
                                        </p:tgtEl>
                                        <p:attrNameLst>
                                          <p:attrName>r</p:attrName>
                                        </p:attrNameLst>
                                      </p:cBhvr>
                                    </p:animRot>
                                  </p:childTnLst>
                                </p:cTn>
                              </p:par>
                              <p:par>
                                <p:cTn id="399" presetID="8" presetClass="emph" presetSubtype="0" fill="hold" grpId="3" nodeType="withEffect">
                                  <p:stCondLst>
                                    <p:cond delay="0"/>
                                  </p:stCondLst>
                                  <p:childTnLst>
                                    <p:animRot by="-21600000">
                                      <p:cBhvr>
                                        <p:cTn id="400" dur="3000" fill="hold"/>
                                        <p:tgtEl>
                                          <p:spTgt spid="6"/>
                                        </p:tgtEl>
                                        <p:attrNameLst>
                                          <p:attrName>r</p:attrName>
                                        </p:attrNameLst>
                                      </p:cBhvr>
                                    </p:animRot>
                                  </p:childTnLst>
                                </p:cTn>
                              </p:par>
                              <p:par>
                                <p:cTn id="401" presetID="8" presetClass="emph" presetSubtype="0" fill="hold" grpId="3" nodeType="withEffect">
                                  <p:stCondLst>
                                    <p:cond delay="0"/>
                                  </p:stCondLst>
                                  <p:childTnLst>
                                    <p:animRot by="21600000">
                                      <p:cBhvr>
                                        <p:cTn id="402" dur="3000" fill="hold"/>
                                        <p:tgtEl>
                                          <p:spTgt spid="7"/>
                                        </p:tgtEl>
                                        <p:attrNameLst>
                                          <p:attrName>r</p:attrName>
                                        </p:attrNameLst>
                                      </p:cBhvr>
                                    </p:animRot>
                                  </p:childTnLst>
                                </p:cTn>
                              </p:par>
                              <p:par>
                                <p:cTn id="403" presetID="8" presetClass="emph" presetSubtype="0" fill="hold" grpId="3" nodeType="withEffect">
                                  <p:stCondLst>
                                    <p:cond delay="0"/>
                                  </p:stCondLst>
                                  <p:childTnLst>
                                    <p:animRot by="-21600000">
                                      <p:cBhvr>
                                        <p:cTn id="404" dur="3000" fill="hold"/>
                                        <p:tgtEl>
                                          <p:spTgt spid="8"/>
                                        </p:tgtEl>
                                        <p:attrNameLst>
                                          <p:attrName>r</p:attrName>
                                        </p:attrNameLst>
                                      </p:cBhvr>
                                    </p:animRot>
                                  </p:childTnLst>
                                </p:cTn>
                              </p:par>
                              <p:par>
                                <p:cTn id="405" presetID="8" presetClass="emph" presetSubtype="0" fill="hold" grpId="3" nodeType="withEffect">
                                  <p:stCondLst>
                                    <p:cond delay="0"/>
                                  </p:stCondLst>
                                  <p:childTnLst>
                                    <p:animRot by="21600000">
                                      <p:cBhvr>
                                        <p:cTn id="406" dur="3000" fill="hold"/>
                                        <p:tgtEl>
                                          <p:spTgt spid="9"/>
                                        </p:tgtEl>
                                        <p:attrNameLst>
                                          <p:attrName>r</p:attrName>
                                        </p:attrNameLst>
                                      </p:cBhvr>
                                    </p:animRot>
                                  </p:childTnLst>
                                </p:cTn>
                              </p:par>
                              <p:par>
                                <p:cTn id="407" presetID="8" presetClass="emph" presetSubtype="0" fill="hold" grpId="3" nodeType="withEffect">
                                  <p:stCondLst>
                                    <p:cond delay="0"/>
                                  </p:stCondLst>
                                  <p:childTnLst>
                                    <p:animRot by="-21600000">
                                      <p:cBhvr>
                                        <p:cTn id="408" dur="3000" fill="hold"/>
                                        <p:tgtEl>
                                          <p:spTgt spid="10"/>
                                        </p:tgtEl>
                                        <p:attrNameLst>
                                          <p:attrName>r</p:attrName>
                                        </p:attrNameLst>
                                      </p:cBhvr>
                                    </p:animRot>
                                  </p:childTnLst>
                                </p:cTn>
                              </p:par>
                              <p:par>
                                <p:cTn id="409" presetID="8" presetClass="emph" presetSubtype="0" fill="hold" grpId="3" nodeType="withEffect">
                                  <p:stCondLst>
                                    <p:cond delay="0"/>
                                  </p:stCondLst>
                                  <p:childTnLst>
                                    <p:animRot by="21600000">
                                      <p:cBhvr>
                                        <p:cTn id="410" dur="3000" fill="hold"/>
                                        <p:tgtEl>
                                          <p:spTgt spid="11"/>
                                        </p:tgtEl>
                                        <p:attrNameLst>
                                          <p:attrName>r</p:attrName>
                                        </p:attrNameLst>
                                      </p:cBhvr>
                                    </p:animRot>
                                  </p:childTnLst>
                                </p:cTn>
                              </p:par>
                              <p:par>
                                <p:cTn id="411" presetID="8" presetClass="emph" presetSubtype="0" fill="hold" grpId="3" nodeType="withEffect">
                                  <p:stCondLst>
                                    <p:cond delay="0"/>
                                  </p:stCondLst>
                                  <p:childTnLst>
                                    <p:animRot by="-21600000">
                                      <p:cBhvr>
                                        <p:cTn id="412" dur="3000" fill="hold"/>
                                        <p:tgtEl>
                                          <p:spTgt spid="12"/>
                                        </p:tgtEl>
                                        <p:attrNameLst>
                                          <p:attrName>r</p:attrName>
                                        </p:attrNameLst>
                                      </p:cBhvr>
                                    </p:animRot>
                                  </p:childTnLst>
                                </p:cTn>
                              </p:par>
                              <p:par>
                                <p:cTn id="413" presetID="8" presetClass="emph" presetSubtype="0" fill="hold" grpId="3" nodeType="withEffect">
                                  <p:stCondLst>
                                    <p:cond delay="0"/>
                                  </p:stCondLst>
                                  <p:childTnLst>
                                    <p:animRot by="21600000">
                                      <p:cBhvr>
                                        <p:cTn id="414" dur="3000" fill="hold"/>
                                        <p:tgtEl>
                                          <p:spTgt spid="13"/>
                                        </p:tgtEl>
                                        <p:attrNameLst>
                                          <p:attrName>r</p:attrName>
                                        </p:attrNameLst>
                                      </p:cBhvr>
                                    </p:animRot>
                                  </p:childTnLst>
                                </p:cTn>
                              </p:par>
                              <p:par>
                                <p:cTn id="415" presetID="8" presetClass="emph" presetSubtype="0" fill="hold" grpId="3" nodeType="withEffect">
                                  <p:stCondLst>
                                    <p:cond delay="0"/>
                                  </p:stCondLst>
                                  <p:childTnLst>
                                    <p:animRot by="-21600000">
                                      <p:cBhvr>
                                        <p:cTn id="416" dur="3000" fill="hold"/>
                                        <p:tgtEl>
                                          <p:spTgt spid="14"/>
                                        </p:tgtEl>
                                        <p:attrNameLst>
                                          <p:attrName>r</p:attrName>
                                        </p:attrNameLst>
                                      </p:cBhvr>
                                    </p:animRot>
                                  </p:childTnLst>
                                </p:cTn>
                              </p:par>
                              <p:par>
                                <p:cTn id="417" presetID="8" presetClass="emph" presetSubtype="0" fill="hold" grpId="3" nodeType="withEffect">
                                  <p:stCondLst>
                                    <p:cond delay="0"/>
                                  </p:stCondLst>
                                  <p:childTnLst>
                                    <p:animRot by="21600000">
                                      <p:cBhvr>
                                        <p:cTn id="418" dur="3000" fill="hold"/>
                                        <p:tgtEl>
                                          <p:spTgt spid="27"/>
                                        </p:tgtEl>
                                        <p:attrNameLst>
                                          <p:attrName>r</p:attrName>
                                        </p:attrNameLst>
                                      </p:cBhvr>
                                    </p:animRot>
                                  </p:childTnLst>
                                </p:cTn>
                              </p:par>
                              <p:par>
                                <p:cTn id="419" presetID="8" presetClass="emph" presetSubtype="0" fill="hold" grpId="3" nodeType="withEffect">
                                  <p:stCondLst>
                                    <p:cond delay="0"/>
                                  </p:stCondLst>
                                  <p:childTnLst>
                                    <p:animRot by="-21600000">
                                      <p:cBhvr>
                                        <p:cTn id="420" dur="3000" fill="hold"/>
                                        <p:tgtEl>
                                          <p:spTgt spid="28"/>
                                        </p:tgtEl>
                                        <p:attrNameLst>
                                          <p:attrName>r</p:attrName>
                                        </p:attrNameLst>
                                      </p:cBhvr>
                                    </p:animRot>
                                  </p:childTnLst>
                                </p:cTn>
                              </p:par>
                              <p:par>
                                <p:cTn id="421" presetID="8" presetClass="emph" presetSubtype="0" fill="hold" grpId="3" nodeType="withEffect">
                                  <p:stCondLst>
                                    <p:cond delay="0"/>
                                  </p:stCondLst>
                                  <p:childTnLst>
                                    <p:animRot by="21600000">
                                      <p:cBhvr>
                                        <p:cTn id="422" dur="3000" fill="hold"/>
                                        <p:tgtEl>
                                          <p:spTgt spid="29"/>
                                        </p:tgtEl>
                                        <p:attrNameLst>
                                          <p:attrName>r</p:attrName>
                                        </p:attrNameLst>
                                      </p:cBhvr>
                                    </p:animRot>
                                  </p:childTnLst>
                                </p:cTn>
                              </p:par>
                              <p:par>
                                <p:cTn id="423" presetID="8" presetClass="emph" presetSubtype="0" fill="hold" grpId="3" nodeType="withEffect">
                                  <p:stCondLst>
                                    <p:cond delay="0"/>
                                  </p:stCondLst>
                                  <p:childTnLst>
                                    <p:animRot by="-21600000">
                                      <p:cBhvr>
                                        <p:cTn id="424" dur="3000" fill="hold"/>
                                        <p:tgtEl>
                                          <p:spTgt spid="30"/>
                                        </p:tgtEl>
                                        <p:attrNameLst>
                                          <p:attrName>r</p:attrName>
                                        </p:attrNameLst>
                                      </p:cBhvr>
                                    </p:animRot>
                                  </p:childTnLst>
                                </p:cTn>
                              </p:par>
                              <p:par>
                                <p:cTn id="425" presetID="8" presetClass="emph" presetSubtype="0" fill="hold" grpId="3" nodeType="withEffect">
                                  <p:stCondLst>
                                    <p:cond delay="0"/>
                                  </p:stCondLst>
                                  <p:childTnLst>
                                    <p:animRot by="21600000">
                                      <p:cBhvr>
                                        <p:cTn id="426" dur="3000" fill="hold"/>
                                        <p:tgtEl>
                                          <p:spTgt spid="31"/>
                                        </p:tgtEl>
                                        <p:attrNameLst>
                                          <p:attrName>r</p:attrName>
                                        </p:attrNameLst>
                                      </p:cBhvr>
                                    </p:animRot>
                                  </p:childTnLst>
                                </p:cTn>
                              </p:par>
                              <p:par>
                                <p:cTn id="427" presetID="8" presetClass="emph" presetSubtype="0" fill="hold" grpId="3" nodeType="withEffect">
                                  <p:stCondLst>
                                    <p:cond delay="0"/>
                                  </p:stCondLst>
                                  <p:childTnLst>
                                    <p:animRot by="-21600000">
                                      <p:cBhvr>
                                        <p:cTn id="428" dur="3000" fill="hold"/>
                                        <p:tgtEl>
                                          <p:spTgt spid="32"/>
                                        </p:tgtEl>
                                        <p:attrNameLst>
                                          <p:attrName>r</p:attrName>
                                        </p:attrNameLst>
                                      </p:cBhvr>
                                    </p:animRot>
                                  </p:childTnLst>
                                </p:cTn>
                              </p:par>
                              <p:par>
                                <p:cTn id="429" presetID="8" presetClass="emph" presetSubtype="0" fill="hold" grpId="3" nodeType="withEffect">
                                  <p:stCondLst>
                                    <p:cond delay="0"/>
                                  </p:stCondLst>
                                  <p:childTnLst>
                                    <p:animRot by="21600000">
                                      <p:cBhvr>
                                        <p:cTn id="430" dur="3000" fill="hold"/>
                                        <p:tgtEl>
                                          <p:spTgt spid="33"/>
                                        </p:tgtEl>
                                        <p:attrNameLst>
                                          <p:attrName>r</p:attrName>
                                        </p:attrNameLst>
                                      </p:cBhvr>
                                    </p:animRot>
                                  </p:childTnLst>
                                </p:cTn>
                              </p:par>
                              <p:par>
                                <p:cTn id="431" presetID="8" presetClass="emph" presetSubtype="0" fill="hold" grpId="3" nodeType="withEffect">
                                  <p:stCondLst>
                                    <p:cond delay="0"/>
                                  </p:stCondLst>
                                  <p:childTnLst>
                                    <p:animRot by="-21600000">
                                      <p:cBhvr>
                                        <p:cTn id="432" dur="3000" fill="hold"/>
                                        <p:tgtEl>
                                          <p:spTgt spid="34"/>
                                        </p:tgtEl>
                                        <p:attrNameLst>
                                          <p:attrName>r</p:attrName>
                                        </p:attrNameLst>
                                      </p:cBhvr>
                                    </p:animRot>
                                  </p:childTnLst>
                                </p:cTn>
                              </p:par>
                              <p:par>
                                <p:cTn id="433" presetID="8" presetClass="emph" presetSubtype="0" fill="hold" grpId="3" nodeType="withEffect">
                                  <p:stCondLst>
                                    <p:cond delay="0"/>
                                  </p:stCondLst>
                                  <p:childTnLst>
                                    <p:animRot by="21600000">
                                      <p:cBhvr>
                                        <p:cTn id="434" dur="3000" fill="hold"/>
                                        <p:tgtEl>
                                          <p:spTgt spid="35"/>
                                        </p:tgtEl>
                                        <p:attrNameLst>
                                          <p:attrName>r</p:attrName>
                                        </p:attrNameLst>
                                      </p:cBhvr>
                                    </p:animRot>
                                  </p:childTnLst>
                                </p:cTn>
                              </p:par>
                              <p:par>
                                <p:cTn id="435" presetID="8" presetClass="emph" presetSubtype="0" fill="hold" grpId="3" nodeType="withEffect">
                                  <p:stCondLst>
                                    <p:cond delay="0"/>
                                  </p:stCondLst>
                                  <p:childTnLst>
                                    <p:animRot by="-21600000">
                                      <p:cBhvr>
                                        <p:cTn id="436" dur="3000" fill="hold"/>
                                        <p:tgtEl>
                                          <p:spTgt spid="36"/>
                                        </p:tgtEl>
                                        <p:attrNameLst>
                                          <p:attrName>r</p:attrName>
                                        </p:attrNameLst>
                                      </p:cBhvr>
                                    </p:animRot>
                                  </p:childTnLst>
                                </p:cTn>
                              </p:par>
                              <p:par>
                                <p:cTn id="437" presetID="8" presetClass="emph" presetSubtype="0" fill="hold" grpId="3" nodeType="withEffect">
                                  <p:stCondLst>
                                    <p:cond delay="0"/>
                                  </p:stCondLst>
                                  <p:childTnLst>
                                    <p:animRot by="21600000">
                                      <p:cBhvr>
                                        <p:cTn id="438" dur="3000" fill="hold"/>
                                        <p:tgtEl>
                                          <p:spTgt spid="37"/>
                                        </p:tgtEl>
                                        <p:attrNameLst>
                                          <p:attrName>r</p:attrName>
                                        </p:attrNameLst>
                                      </p:cBhvr>
                                    </p:animRot>
                                  </p:childTnLst>
                                </p:cTn>
                              </p:par>
                              <p:par>
                                <p:cTn id="439" presetID="8" presetClass="emph" presetSubtype="0" fill="hold" grpId="3" nodeType="withEffect">
                                  <p:stCondLst>
                                    <p:cond delay="0"/>
                                  </p:stCondLst>
                                  <p:childTnLst>
                                    <p:animRot by="-21600000">
                                      <p:cBhvr>
                                        <p:cTn id="440" dur="3000" fill="hold"/>
                                        <p:tgtEl>
                                          <p:spTgt spid="38"/>
                                        </p:tgtEl>
                                        <p:attrNameLst>
                                          <p:attrName>r</p:attrName>
                                        </p:attrNameLst>
                                      </p:cBhvr>
                                    </p:animRot>
                                  </p:childTnLst>
                                </p:cTn>
                              </p:par>
                              <p:par>
                                <p:cTn id="441" presetID="17" presetClass="entr" presetSubtype="1" fill="hold" nodeType="withEffect">
                                  <p:stCondLst>
                                    <p:cond delay="0"/>
                                  </p:stCondLst>
                                  <p:childTnLst>
                                    <p:set>
                                      <p:cBhvr>
                                        <p:cTn id="442" dur="1" fill="hold">
                                          <p:stCondLst>
                                            <p:cond delay="0"/>
                                          </p:stCondLst>
                                        </p:cTn>
                                        <p:tgtEl>
                                          <p:spTgt spid="2"/>
                                        </p:tgtEl>
                                        <p:attrNameLst>
                                          <p:attrName>style.visibility</p:attrName>
                                        </p:attrNameLst>
                                      </p:cBhvr>
                                      <p:to>
                                        <p:strVal val="visible"/>
                                      </p:to>
                                    </p:set>
                                    <p:anim calcmode="lin" valueType="num">
                                      <p:cBhvr>
                                        <p:cTn id="443" dur="3000" fill="hold"/>
                                        <p:tgtEl>
                                          <p:spTgt spid="2"/>
                                        </p:tgtEl>
                                        <p:attrNameLst>
                                          <p:attrName>ppt_x</p:attrName>
                                        </p:attrNameLst>
                                      </p:cBhvr>
                                      <p:tavLst>
                                        <p:tav tm="0">
                                          <p:val>
                                            <p:strVal val="#ppt_x"/>
                                          </p:val>
                                        </p:tav>
                                        <p:tav tm="100000">
                                          <p:val>
                                            <p:strVal val="#ppt_x"/>
                                          </p:val>
                                        </p:tav>
                                      </p:tavLst>
                                    </p:anim>
                                    <p:anim calcmode="lin" valueType="num">
                                      <p:cBhvr>
                                        <p:cTn id="444" dur="3000" fill="hold"/>
                                        <p:tgtEl>
                                          <p:spTgt spid="2"/>
                                        </p:tgtEl>
                                        <p:attrNameLst>
                                          <p:attrName>ppt_y</p:attrName>
                                        </p:attrNameLst>
                                      </p:cBhvr>
                                      <p:tavLst>
                                        <p:tav tm="0">
                                          <p:val>
                                            <p:strVal val="#ppt_y-#ppt_h/2"/>
                                          </p:val>
                                        </p:tav>
                                        <p:tav tm="100000">
                                          <p:val>
                                            <p:strVal val="#ppt_y"/>
                                          </p:val>
                                        </p:tav>
                                      </p:tavLst>
                                    </p:anim>
                                    <p:anim calcmode="lin" valueType="num">
                                      <p:cBhvr>
                                        <p:cTn id="445" dur="3000" fill="hold"/>
                                        <p:tgtEl>
                                          <p:spTgt spid="2"/>
                                        </p:tgtEl>
                                        <p:attrNameLst>
                                          <p:attrName>ppt_w</p:attrName>
                                        </p:attrNameLst>
                                      </p:cBhvr>
                                      <p:tavLst>
                                        <p:tav tm="0">
                                          <p:val>
                                            <p:strVal val="#ppt_w"/>
                                          </p:val>
                                        </p:tav>
                                        <p:tav tm="100000">
                                          <p:val>
                                            <p:strVal val="#ppt_w"/>
                                          </p:val>
                                        </p:tav>
                                      </p:tavLst>
                                    </p:anim>
                                    <p:anim calcmode="lin" valueType="num">
                                      <p:cBhvr>
                                        <p:cTn id="446" dur="3000" fill="hold"/>
                                        <p:tgtEl>
                                          <p:spTgt spid="2"/>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P spid="20" grpId="1" animBg="1"/>
      <p:bldP spid="20" grpId="2" animBg="1"/>
      <p:bldP spid="20" grpId="3" animBg="1"/>
      <p:bldP spid="21" grpId="0" animBg="1"/>
      <p:bldP spid="21" grpId="1" animBg="1"/>
      <p:bldP spid="21" grpId="2" animBg="1"/>
      <p:bldP spid="21" grpId="3" animBg="1"/>
      <p:bldP spid="22" grpId="0" animBg="1"/>
      <p:bldP spid="22" grpId="1" animBg="1"/>
      <p:bldP spid="22" grpId="2" animBg="1"/>
      <p:bldP spid="22" grpId="3" animBg="1"/>
      <p:bldP spid="23" grpId="0" animBg="1"/>
      <p:bldP spid="23" grpId="1" animBg="1"/>
      <p:bldP spid="23" grpId="2" animBg="1"/>
      <p:bldP spid="23" grpId="3" animBg="1"/>
      <p:bldP spid="24" grpId="0" animBg="1"/>
      <p:bldP spid="24" grpId="1" animBg="1"/>
      <p:bldP spid="24" grpId="2" animBg="1"/>
      <p:bldP spid="24" grpId="3" animBg="1"/>
      <p:bldP spid="25" grpId="0" animBg="1"/>
      <p:bldP spid="25" grpId="1" animBg="1"/>
      <p:bldP spid="25" grpId="2" animBg="1"/>
      <p:bldP spid="25" grpId="3" animBg="1"/>
      <p:bldP spid="26" grpId="0" animBg="1"/>
      <p:bldP spid="26" grpId="1" animBg="1"/>
      <p:bldP spid="26" grpId="2" animBg="1"/>
      <p:bldP spid="26" grpId="3" animBg="1"/>
      <p:bldP spid="27" grpId="0" animBg="1"/>
      <p:bldP spid="27" grpId="1" animBg="1"/>
      <p:bldP spid="27" grpId="2" animBg="1"/>
      <p:bldP spid="27" grpId="3" animBg="1"/>
      <p:bldP spid="28" grpId="0" animBg="1"/>
      <p:bldP spid="28" grpId="1" animBg="1"/>
      <p:bldP spid="28" grpId="2" animBg="1"/>
      <p:bldP spid="28" grpId="3" animBg="1"/>
      <p:bldP spid="29" grpId="0" animBg="1"/>
      <p:bldP spid="29" grpId="1" animBg="1"/>
      <p:bldP spid="29" grpId="2" animBg="1"/>
      <p:bldP spid="29" grpId="3" animBg="1"/>
      <p:bldP spid="30" grpId="0" animBg="1"/>
      <p:bldP spid="30" grpId="1" animBg="1"/>
      <p:bldP spid="30" grpId="2" animBg="1"/>
      <p:bldP spid="30" grpId="3" animBg="1"/>
      <p:bldP spid="31" grpId="0" animBg="1"/>
      <p:bldP spid="31" grpId="1" animBg="1"/>
      <p:bldP spid="31" grpId="2" animBg="1"/>
      <p:bldP spid="31" grpId="3" animBg="1"/>
      <p:bldP spid="32" grpId="0" animBg="1"/>
      <p:bldP spid="32" grpId="1" animBg="1"/>
      <p:bldP spid="32" grpId="2" animBg="1"/>
      <p:bldP spid="32" grpId="3" animBg="1"/>
      <p:bldP spid="33" grpId="0" animBg="1"/>
      <p:bldP spid="33" grpId="1" animBg="1"/>
      <p:bldP spid="33" grpId="2" animBg="1"/>
      <p:bldP spid="33" grpId="3" animBg="1"/>
      <p:bldP spid="34" grpId="0" animBg="1"/>
      <p:bldP spid="34" grpId="1" animBg="1"/>
      <p:bldP spid="34" grpId="2" animBg="1"/>
      <p:bldP spid="34" grpId="3" animBg="1"/>
      <p:bldP spid="35" grpId="0" animBg="1"/>
      <p:bldP spid="35" grpId="1" animBg="1"/>
      <p:bldP spid="35" grpId="2" animBg="1"/>
      <p:bldP spid="35" grpId="3" animBg="1"/>
      <p:bldP spid="36" grpId="0" animBg="1"/>
      <p:bldP spid="36" grpId="1" animBg="1"/>
      <p:bldP spid="36" grpId="2" animBg="1"/>
      <p:bldP spid="36" grpId="3" animBg="1"/>
      <p:bldP spid="37" grpId="0" animBg="1"/>
      <p:bldP spid="37" grpId="1" animBg="1"/>
      <p:bldP spid="37" grpId="2" animBg="1"/>
      <p:bldP spid="37" grpId="3" animBg="1"/>
      <p:bldP spid="38" grpId="0" animBg="1"/>
      <p:bldP spid="38" grpId="1" animBg="1"/>
      <p:bldP spid="38" grpId="2" animBg="1"/>
      <p:bldP spid="38" grpId="3" animBg="1"/>
      <p:bldP spid="39"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206737_lawenda-koszyk-pieczywo.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20110219001326892.png"/>
          <p:cNvPicPr>
            <a:picLocks noChangeAspect="1"/>
          </p:cNvPicPr>
          <p:nvPr/>
        </p:nvPicPr>
        <p:blipFill>
          <a:blip r:embed="rId3">
            <a:duotone>
              <a:prstClr val="black"/>
              <a:srgbClr val="9999FF">
                <a:tint val="45000"/>
                <a:satMod val="400000"/>
              </a:srgbClr>
            </a:duotone>
            <a:lum bright="30000" contrast="40000"/>
          </a:blip>
          <a:srcRect l="15937" t="15762" r="18389" b="18564"/>
          <a:stretch>
            <a:fillRect/>
          </a:stretch>
        </p:blipFill>
        <p:spPr>
          <a:xfrm>
            <a:off x="2714612" y="0"/>
            <a:ext cx="571504" cy="571504"/>
          </a:xfrm>
          <a:prstGeom prst="rect">
            <a:avLst/>
          </a:prstGeom>
          <a:effectLst/>
        </p:spPr>
      </p:pic>
      <p:pic>
        <p:nvPicPr>
          <p:cNvPr id="4" name="3 Imagen" descr="20110219001326892.png"/>
          <p:cNvPicPr>
            <a:picLocks noChangeAspect="1"/>
          </p:cNvPicPr>
          <p:nvPr/>
        </p:nvPicPr>
        <p:blipFill>
          <a:blip r:embed="rId3">
            <a:duotone>
              <a:prstClr val="black"/>
              <a:srgbClr val="9999FF">
                <a:tint val="45000"/>
                <a:satMod val="400000"/>
              </a:srgbClr>
            </a:duotone>
            <a:lum bright="30000" contrast="40000"/>
          </a:blip>
          <a:srcRect l="15937" t="15762" r="18389" b="18564"/>
          <a:stretch>
            <a:fillRect/>
          </a:stretch>
        </p:blipFill>
        <p:spPr>
          <a:xfrm>
            <a:off x="785786" y="0"/>
            <a:ext cx="571504" cy="571504"/>
          </a:xfrm>
          <a:prstGeom prst="rect">
            <a:avLst/>
          </a:prstGeom>
          <a:effectLst/>
        </p:spPr>
      </p:pic>
      <p:pic>
        <p:nvPicPr>
          <p:cNvPr id="5" name="4 Imagen" descr="20110219001326892.png"/>
          <p:cNvPicPr>
            <a:picLocks noChangeAspect="1"/>
          </p:cNvPicPr>
          <p:nvPr/>
        </p:nvPicPr>
        <p:blipFill>
          <a:blip r:embed="rId3">
            <a:duotone>
              <a:prstClr val="black"/>
              <a:srgbClr val="9999FF">
                <a:tint val="45000"/>
                <a:satMod val="400000"/>
              </a:srgbClr>
            </a:duotone>
            <a:lum bright="30000" contrast="40000"/>
          </a:blip>
          <a:srcRect l="15937" t="15762" r="18389" b="18564"/>
          <a:stretch>
            <a:fillRect/>
          </a:stretch>
        </p:blipFill>
        <p:spPr>
          <a:xfrm>
            <a:off x="3714744" y="0"/>
            <a:ext cx="571504" cy="571504"/>
          </a:xfrm>
          <a:prstGeom prst="rect">
            <a:avLst/>
          </a:prstGeom>
          <a:effectLst/>
        </p:spPr>
      </p:pic>
      <p:pic>
        <p:nvPicPr>
          <p:cNvPr id="6" name="5 Imagen" descr="20110219001326892.png"/>
          <p:cNvPicPr>
            <a:picLocks noChangeAspect="1"/>
          </p:cNvPicPr>
          <p:nvPr/>
        </p:nvPicPr>
        <p:blipFill>
          <a:blip r:embed="rId3">
            <a:duotone>
              <a:prstClr val="black"/>
              <a:srgbClr val="9999FF">
                <a:tint val="45000"/>
                <a:satMod val="400000"/>
              </a:srgbClr>
            </a:duotone>
            <a:lum bright="30000" contrast="40000"/>
          </a:blip>
          <a:srcRect l="15937" t="15762" r="18389" b="18564"/>
          <a:stretch>
            <a:fillRect/>
          </a:stretch>
        </p:blipFill>
        <p:spPr>
          <a:xfrm>
            <a:off x="1785918" y="0"/>
            <a:ext cx="571504" cy="571504"/>
          </a:xfrm>
          <a:prstGeom prst="rect">
            <a:avLst/>
          </a:prstGeom>
          <a:effectLst/>
        </p:spPr>
      </p:pic>
      <p:pic>
        <p:nvPicPr>
          <p:cNvPr id="7" name="6 Imagen" descr="20110219001326892.png"/>
          <p:cNvPicPr>
            <a:picLocks noChangeAspect="1"/>
          </p:cNvPicPr>
          <p:nvPr/>
        </p:nvPicPr>
        <p:blipFill>
          <a:blip r:embed="rId3">
            <a:duotone>
              <a:prstClr val="black"/>
              <a:srgbClr val="9999FF">
                <a:tint val="45000"/>
                <a:satMod val="400000"/>
              </a:srgbClr>
            </a:duotone>
            <a:lum bright="30000" contrast="40000"/>
          </a:blip>
          <a:srcRect l="15937" t="15762" r="18389" b="18564"/>
          <a:stretch>
            <a:fillRect/>
          </a:stretch>
        </p:blipFill>
        <p:spPr>
          <a:xfrm>
            <a:off x="5715008" y="0"/>
            <a:ext cx="571504" cy="571504"/>
          </a:xfrm>
          <a:prstGeom prst="rect">
            <a:avLst/>
          </a:prstGeom>
          <a:effectLst/>
        </p:spPr>
      </p:pic>
      <p:pic>
        <p:nvPicPr>
          <p:cNvPr id="8" name="7 Imagen" descr="20110219001326892.png"/>
          <p:cNvPicPr>
            <a:picLocks noChangeAspect="1"/>
          </p:cNvPicPr>
          <p:nvPr/>
        </p:nvPicPr>
        <p:blipFill>
          <a:blip r:embed="rId3">
            <a:duotone>
              <a:prstClr val="black"/>
              <a:srgbClr val="9999FF">
                <a:tint val="45000"/>
                <a:satMod val="400000"/>
              </a:srgbClr>
            </a:duotone>
            <a:lum bright="30000" contrast="40000"/>
          </a:blip>
          <a:srcRect l="15937" t="15762" r="18389" b="18564"/>
          <a:stretch>
            <a:fillRect/>
          </a:stretch>
        </p:blipFill>
        <p:spPr>
          <a:xfrm>
            <a:off x="7786710" y="0"/>
            <a:ext cx="571504" cy="571504"/>
          </a:xfrm>
          <a:prstGeom prst="rect">
            <a:avLst/>
          </a:prstGeom>
          <a:effectLst/>
        </p:spPr>
      </p:pic>
      <p:pic>
        <p:nvPicPr>
          <p:cNvPr id="9" name="8 Imagen" descr="20110219001326892.png"/>
          <p:cNvPicPr>
            <a:picLocks noChangeAspect="1"/>
          </p:cNvPicPr>
          <p:nvPr/>
        </p:nvPicPr>
        <p:blipFill>
          <a:blip r:embed="rId3">
            <a:duotone>
              <a:prstClr val="black"/>
              <a:srgbClr val="9999FF">
                <a:tint val="45000"/>
                <a:satMod val="400000"/>
              </a:srgbClr>
            </a:duotone>
            <a:lum bright="30000" contrast="40000"/>
          </a:blip>
          <a:srcRect l="15937" t="15762" r="18389" b="18564"/>
          <a:stretch>
            <a:fillRect/>
          </a:stretch>
        </p:blipFill>
        <p:spPr>
          <a:xfrm>
            <a:off x="6715140" y="0"/>
            <a:ext cx="571504" cy="571504"/>
          </a:xfrm>
          <a:prstGeom prst="rect">
            <a:avLst/>
          </a:prstGeom>
          <a:effectLst/>
        </p:spPr>
      </p:pic>
      <p:pic>
        <p:nvPicPr>
          <p:cNvPr id="10" name="9 Imagen" descr="20110219001326892.png"/>
          <p:cNvPicPr>
            <a:picLocks noChangeAspect="1"/>
          </p:cNvPicPr>
          <p:nvPr/>
        </p:nvPicPr>
        <p:blipFill>
          <a:blip r:embed="rId3">
            <a:duotone>
              <a:prstClr val="black"/>
              <a:srgbClr val="9999FF">
                <a:tint val="45000"/>
                <a:satMod val="400000"/>
              </a:srgbClr>
            </a:duotone>
            <a:lum bright="30000" contrast="40000"/>
          </a:blip>
          <a:srcRect l="15937" t="15762" r="18389" b="18564"/>
          <a:stretch>
            <a:fillRect/>
          </a:stretch>
        </p:blipFill>
        <p:spPr>
          <a:xfrm>
            <a:off x="4643438" y="0"/>
            <a:ext cx="571504" cy="571504"/>
          </a:xfrm>
          <a:prstGeom prst="rect">
            <a:avLst/>
          </a:prstGeom>
          <a:effectLst/>
        </p:spPr>
      </p:pic>
      <p:pic>
        <p:nvPicPr>
          <p:cNvPr id="11" name="10 Imagen" descr="20110219001326892.png"/>
          <p:cNvPicPr>
            <a:picLocks noChangeAspect="1"/>
          </p:cNvPicPr>
          <p:nvPr/>
        </p:nvPicPr>
        <p:blipFill>
          <a:blip r:embed="rId3">
            <a:duotone>
              <a:prstClr val="black"/>
              <a:srgbClr val="9999FF">
                <a:tint val="45000"/>
                <a:satMod val="400000"/>
              </a:srgbClr>
            </a:duotone>
            <a:lum bright="30000" contrast="40000"/>
          </a:blip>
          <a:srcRect l="15937" t="15762" r="18389" b="18564"/>
          <a:stretch>
            <a:fillRect/>
          </a:stretch>
        </p:blipFill>
        <p:spPr>
          <a:xfrm>
            <a:off x="2714612" y="642924"/>
            <a:ext cx="571504" cy="571504"/>
          </a:xfrm>
          <a:prstGeom prst="rect">
            <a:avLst/>
          </a:prstGeom>
          <a:effectLst/>
        </p:spPr>
      </p:pic>
      <p:pic>
        <p:nvPicPr>
          <p:cNvPr id="12" name="11 Imagen" descr="20110219001326892.png"/>
          <p:cNvPicPr>
            <a:picLocks noChangeAspect="1"/>
          </p:cNvPicPr>
          <p:nvPr/>
        </p:nvPicPr>
        <p:blipFill>
          <a:blip r:embed="rId3">
            <a:duotone>
              <a:prstClr val="black"/>
              <a:srgbClr val="9999FF">
                <a:tint val="45000"/>
                <a:satMod val="400000"/>
              </a:srgbClr>
            </a:duotone>
            <a:lum bright="30000" contrast="40000"/>
          </a:blip>
          <a:srcRect l="15937" t="15762" r="18389" b="18564"/>
          <a:stretch>
            <a:fillRect/>
          </a:stretch>
        </p:blipFill>
        <p:spPr>
          <a:xfrm>
            <a:off x="785786" y="642924"/>
            <a:ext cx="571504" cy="571504"/>
          </a:xfrm>
          <a:prstGeom prst="rect">
            <a:avLst/>
          </a:prstGeom>
          <a:effectLst/>
        </p:spPr>
      </p:pic>
      <p:pic>
        <p:nvPicPr>
          <p:cNvPr id="13" name="12 Imagen" descr="20110219001326892.png"/>
          <p:cNvPicPr>
            <a:picLocks noChangeAspect="1"/>
          </p:cNvPicPr>
          <p:nvPr/>
        </p:nvPicPr>
        <p:blipFill>
          <a:blip r:embed="rId3">
            <a:duotone>
              <a:prstClr val="black"/>
              <a:srgbClr val="9999FF">
                <a:tint val="45000"/>
                <a:satMod val="400000"/>
              </a:srgbClr>
            </a:duotone>
            <a:lum bright="30000" contrast="40000"/>
          </a:blip>
          <a:srcRect l="15937" t="15762" r="18389" b="18564"/>
          <a:stretch>
            <a:fillRect/>
          </a:stretch>
        </p:blipFill>
        <p:spPr>
          <a:xfrm>
            <a:off x="3714744" y="642924"/>
            <a:ext cx="571504" cy="571504"/>
          </a:xfrm>
          <a:prstGeom prst="rect">
            <a:avLst/>
          </a:prstGeom>
          <a:effectLst/>
        </p:spPr>
      </p:pic>
      <p:pic>
        <p:nvPicPr>
          <p:cNvPr id="14" name="13 Imagen" descr="20110219001326892.png"/>
          <p:cNvPicPr>
            <a:picLocks noChangeAspect="1"/>
          </p:cNvPicPr>
          <p:nvPr/>
        </p:nvPicPr>
        <p:blipFill>
          <a:blip r:embed="rId3">
            <a:duotone>
              <a:prstClr val="black"/>
              <a:srgbClr val="9999FF">
                <a:tint val="45000"/>
                <a:satMod val="400000"/>
              </a:srgbClr>
            </a:duotone>
            <a:lum bright="30000" contrast="40000"/>
          </a:blip>
          <a:srcRect l="15937" t="15762" r="18389" b="18564"/>
          <a:stretch>
            <a:fillRect/>
          </a:stretch>
        </p:blipFill>
        <p:spPr>
          <a:xfrm>
            <a:off x="1785918" y="642924"/>
            <a:ext cx="571504" cy="571504"/>
          </a:xfrm>
          <a:prstGeom prst="rect">
            <a:avLst/>
          </a:prstGeom>
          <a:effectLst/>
        </p:spPr>
      </p:pic>
      <p:pic>
        <p:nvPicPr>
          <p:cNvPr id="15" name="14 Imagen" descr="20110219001326892.png"/>
          <p:cNvPicPr>
            <a:picLocks noChangeAspect="1"/>
          </p:cNvPicPr>
          <p:nvPr/>
        </p:nvPicPr>
        <p:blipFill>
          <a:blip r:embed="rId3">
            <a:duotone>
              <a:prstClr val="black"/>
              <a:srgbClr val="9999FF">
                <a:tint val="45000"/>
                <a:satMod val="400000"/>
              </a:srgbClr>
            </a:duotone>
            <a:lum bright="30000" contrast="40000"/>
          </a:blip>
          <a:srcRect l="15937" t="15762" r="18389" b="18564"/>
          <a:stretch>
            <a:fillRect/>
          </a:stretch>
        </p:blipFill>
        <p:spPr>
          <a:xfrm>
            <a:off x="5715008" y="642924"/>
            <a:ext cx="571504" cy="571504"/>
          </a:xfrm>
          <a:prstGeom prst="rect">
            <a:avLst/>
          </a:prstGeom>
          <a:effectLst/>
        </p:spPr>
      </p:pic>
      <p:pic>
        <p:nvPicPr>
          <p:cNvPr id="16" name="15 Imagen" descr="20110219001326892.png"/>
          <p:cNvPicPr>
            <a:picLocks noChangeAspect="1"/>
          </p:cNvPicPr>
          <p:nvPr/>
        </p:nvPicPr>
        <p:blipFill>
          <a:blip r:embed="rId3">
            <a:duotone>
              <a:prstClr val="black"/>
              <a:srgbClr val="9999FF">
                <a:tint val="45000"/>
                <a:satMod val="400000"/>
              </a:srgbClr>
            </a:duotone>
            <a:lum bright="30000" contrast="40000"/>
          </a:blip>
          <a:srcRect l="15937" t="15762" r="18389" b="18564"/>
          <a:stretch>
            <a:fillRect/>
          </a:stretch>
        </p:blipFill>
        <p:spPr>
          <a:xfrm>
            <a:off x="7786710" y="642924"/>
            <a:ext cx="571504" cy="571504"/>
          </a:xfrm>
          <a:prstGeom prst="rect">
            <a:avLst/>
          </a:prstGeom>
          <a:effectLst/>
        </p:spPr>
      </p:pic>
      <p:pic>
        <p:nvPicPr>
          <p:cNvPr id="17" name="16 Imagen" descr="20110219001326892.png"/>
          <p:cNvPicPr>
            <a:picLocks noChangeAspect="1"/>
          </p:cNvPicPr>
          <p:nvPr/>
        </p:nvPicPr>
        <p:blipFill>
          <a:blip r:embed="rId3">
            <a:duotone>
              <a:prstClr val="black"/>
              <a:srgbClr val="9999FF">
                <a:tint val="45000"/>
                <a:satMod val="400000"/>
              </a:srgbClr>
            </a:duotone>
            <a:lum bright="30000" contrast="40000"/>
          </a:blip>
          <a:srcRect l="15937" t="15762" r="18389" b="18564"/>
          <a:stretch>
            <a:fillRect/>
          </a:stretch>
        </p:blipFill>
        <p:spPr>
          <a:xfrm>
            <a:off x="6715140" y="642924"/>
            <a:ext cx="571504" cy="571504"/>
          </a:xfrm>
          <a:prstGeom prst="rect">
            <a:avLst/>
          </a:prstGeom>
          <a:effectLst/>
        </p:spPr>
      </p:pic>
      <p:pic>
        <p:nvPicPr>
          <p:cNvPr id="18" name="17 Imagen" descr="20110219001326892.png"/>
          <p:cNvPicPr>
            <a:picLocks noChangeAspect="1"/>
          </p:cNvPicPr>
          <p:nvPr/>
        </p:nvPicPr>
        <p:blipFill>
          <a:blip r:embed="rId3">
            <a:duotone>
              <a:prstClr val="black"/>
              <a:srgbClr val="9999FF">
                <a:tint val="45000"/>
                <a:satMod val="400000"/>
              </a:srgbClr>
            </a:duotone>
            <a:lum bright="30000" contrast="40000"/>
          </a:blip>
          <a:srcRect l="15937" t="15762" r="18389" b="18564"/>
          <a:stretch>
            <a:fillRect/>
          </a:stretch>
        </p:blipFill>
        <p:spPr>
          <a:xfrm>
            <a:off x="4643438" y="642924"/>
            <a:ext cx="571504" cy="571504"/>
          </a:xfrm>
          <a:prstGeom prst="rect">
            <a:avLst/>
          </a:prstGeom>
          <a:effectLst/>
        </p:spPr>
      </p:pic>
      <p:pic>
        <p:nvPicPr>
          <p:cNvPr id="19" name="18 Imagen" descr="20110219001326892.png"/>
          <p:cNvPicPr>
            <a:picLocks noChangeAspect="1"/>
          </p:cNvPicPr>
          <p:nvPr/>
        </p:nvPicPr>
        <p:blipFill>
          <a:blip r:embed="rId3">
            <a:duotone>
              <a:prstClr val="black"/>
              <a:srgbClr val="9999FF">
                <a:tint val="45000"/>
                <a:satMod val="400000"/>
              </a:srgbClr>
            </a:duotone>
            <a:lum bright="30000" contrast="40000"/>
          </a:blip>
          <a:srcRect l="15937" t="15762" r="18389" b="18564"/>
          <a:stretch>
            <a:fillRect/>
          </a:stretch>
        </p:blipFill>
        <p:spPr>
          <a:xfrm>
            <a:off x="2714612" y="1214446"/>
            <a:ext cx="571504" cy="571504"/>
          </a:xfrm>
          <a:prstGeom prst="rect">
            <a:avLst/>
          </a:prstGeom>
          <a:effectLst/>
        </p:spPr>
      </p:pic>
      <p:pic>
        <p:nvPicPr>
          <p:cNvPr id="20" name="19 Imagen" descr="20110219001326892.png"/>
          <p:cNvPicPr>
            <a:picLocks noChangeAspect="1"/>
          </p:cNvPicPr>
          <p:nvPr/>
        </p:nvPicPr>
        <p:blipFill>
          <a:blip r:embed="rId3">
            <a:duotone>
              <a:prstClr val="black"/>
              <a:srgbClr val="9999FF">
                <a:tint val="45000"/>
                <a:satMod val="400000"/>
              </a:srgbClr>
            </a:duotone>
            <a:lum bright="30000" contrast="40000"/>
          </a:blip>
          <a:srcRect l="15937" t="15762" r="18389" b="18564"/>
          <a:stretch>
            <a:fillRect/>
          </a:stretch>
        </p:blipFill>
        <p:spPr>
          <a:xfrm>
            <a:off x="785786" y="1214446"/>
            <a:ext cx="571504" cy="571504"/>
          </a:xfrm>
          <a:prstGeom prst="rect">
            <a:avLst/>
          </a:prstGeom>
          <a:effectLst/>
        </p:spPr>
      </p:pic>
      <p:pic>
        <p:nvPicPr>
          <p:cNvPr id="21" name="20 Imagen" descr="20110219001326892.png"/>
          <p:cNvPicPr>
            <a:picLocks noChangeAspect="1"/>
          </p:cNvPicPr>
          <p:nvPr/>
        </p:nvPicPr>
        <p:blipFill>
          <a:blip r:embed="rId3">
            <a:duotone>
              <a:prstClr val="black"/>
              <a:srgbClr val="9999FF">
                <a:tint val="45000"/>
                <a:satMod val="400000"/>
              </a:srgbClr>
            </a:duotone>
            <a:lum bright="30000" contrast="40000"/>
          </a:blip>
          <a:srcRect l="15937" t="15762" r="18389" b="18564"/>
          <a:stretch>
            <a:fillRect/>
          </a:stretch>
        </p:blipFill>
        <p:spPr>
          <a:xfrm>
            <a:off x="3714744" y="1214446"/>
            <a:ext cx="571504" cy="571504"/>
          </a:xfrm>
          <a:prstGeom prst="rect">
            <a:avLst/>
          </a:prstGeom>
          <a:effectLst/>
        </p:spPr>
      </p:pic>
      <p:pic>
        <p:nvPicPr>
          <p:cNvPr id="22" name="21 Imagen" descr="20110219001326892.png"/>
          <p:cNvPicPr>
            <a:picLocks noChangeAspect="1"/>
          </p:cNvPicPr>
          <p:nvPr/>
        </p:nvPicPr>
        <p:blipFill>
          <a:blip r:embed="rId3">
            <a:duotone>
              <a:prstClr val="black"/>
              <a:srgbClr val="9999FF">
                <a:tint val="45000"/>
                <a:satMod val="400000"/>
              </a:srgbClr>
            </a:duotone>
            <a:lum bright="30000" contrast="40000"/>
          </a:blip>
          <a:srcRect l="15937" t="15762" r="18389" b="18564"/>
          <a:stretch>
            <a:fillRect/>
          </a:stretch>
        </p:blipFill>
        <p:spPr>
          <a:xfrm>
            <a:off x="1785918" y="1214446"/>
            <a:ext cx="571504" cy="571504"/>
          </a:xfrm>
          <a:prstGeom prst="rect">
            <a:avLst/>
          </a:prstGeom>
          <a:effectLst/>
        </p:spPr>
      </p:pic>
      <p:pic>
        <p:nvPicPr>
          <p:cNvPr id="23" name="22 Imagen" descr="20110219001326892.png"/>
          <p:cNvPicPr>
            <a:picLocks noChangeAspect="1"/>
          </p:cNvPicPr>
          <p:nvPr/>
        </p:nvPicPr>
        <p:blipFill>
          <a:blip r:embed="rId3">
            <a:duotone>
              <a:prstClr val="black"/>
              <a:srgbClr val="9999FF">
                <a:tint val="45000"/>
                <a:satMod val="400000"/>
              </a:srgbClr>
            </a:duotone>
            <a:lum bright="30000" contrast="40000"/>
          </a:blip>
          <a:srcRect l="15937" t="15762" r="18389" b="18564"/>
          <a:stretch>
            <a:fillRect/>
          </a:stretch>
        </p:blipFill>
        <p:spPr>
          <a:xfrm>
            <a:off x="5715008" y="1214446"/>
            <a:ext cx="571504" cy="571504"/>
          </a:xfrm>
          <a:prstGeom prst="rect">
            <a:avLst/>
          </a:prstGeom>
          <a:effectLst/>
        </p:spPr>
      </p:pic>
      <p:pic>
        <p:nvPicPr>
          <p:cNvPr id="24" name="23 Imagen" descr="20110219001326892.png"/>
          <p:cNvPicPr>
            <a:picLocks noChangeAspect="1"/>
          </p:cNvPicPr>
          <p:nvPr/>
        </p:nvPicPr>
        <p:blipFill>
          <a:blip r:embed="rId3">
            <a:duotone>
              <a:prstClr val="black"/>
              <a:srgbClr val="9999FF">
                <a:tint val="45000"/>
                <a:satMod val="400000"/>
              </a:srgbClr>
            </a:duotone>
            <a:lum bright="30000" contrast="40000"/>
          </a:blip>
          <a:srcRect l="15937" t="15762" r="18389" b="18564"/>
          <a:stretch>
            <a:fillRect/>
          </a:stretch>
        </p:blipFill>
        <p:spPr>
          <a:xfrm>
            <a:off x="7786710" y="1214446"/>
            <a:ext cx="571504" cy="571504"/>
          </a:xfrm>
          <a:prstGeom prst="rect">
            <a:avLst/>
          </a:prstGeom>
          <a:effectLst/>
        </p:spPr>
      </p:pic>
      <p:pic>
        <p:nvPicPr>
          <p:cNvPr id="25" name="24 Imagen" descr="20110219001326892.png"/>
          <p:cNvPicPr>
            <a:picLocks noChangeAspect="1"/>
          </p:cNvPicPr>
          <p:nvPr/>
        </p:nvPicPr>
        <p:blipFill>
          <a:blip r:embed="rId3">
            <a:duotone>
              <a:prstClr val="black"/>
              <a:srgbClr val="9999FF">
                <a:tint val="45000"/>
                <a:satMod val="400000"/>
              </a:srgbClr>
            </a:duotone>
            <a:lum bright="30000" contrast="40000"/>
          </a:blip>
          <a:srcRect l="15937" t="15762" r="18389" b="18564"/>
          <a:stretch>
            <a:fillRect/>
          </a:stretch>
        </p:blipFill>
        <p:spPr>
          <a:xfrm>
            <a:off x="6715140" y="1214446"/>
            <a:ext cx="571504" cy="571504"/>
          </a:xfrm>
          <a:prstGeom prst="rect">
            <a:avLst/>
          </a:prstGeom>
          <a:effectLst/>
        </p:spPr>
      </p:pic>
      <p:pic>
        <p:nvPicPr>
          <p:cNvPr id="26" name="25 Imagen" descr="20110219001326892.png"/>
          <p:cNvPicPr>
            <a:picLocks noChangeAspect="1"/>
          </p:cNvPicPr>
          <p:nvPr/>
        </p:nvPicPr>
        <p:blipFill>
          <a:blip r:embed="rId3">
            <a:duotone>
              <a:prstClr val="black"/>
              <a:srgbClr val="9999FF">
                <a:tint val="45000"/>
                <a:satMod val="400000"/>
              </a:srgbClr>
            </a:duotone>
            <a:lum bright="30000" contrast="40000"/>
          </a:blip>
          <a:srcRect l="15937" t="15762" r="18389" b="18564"/>
          <a:stretch>
            <a:fillRect/>
          </a:stretch>
        </p:blipFill>
        <p:spPr>
          <a:xfrm>
            <a:off x="4643438" y="1214446"/>
            <a:ext cx="571504" cy="571504"/>
          </a:xfrm>
          <a:prstGeom prst="rect">
            <a:avLst/>
          </a:prstGeom>
          <a:effectLst/>
        </p:spPr>
      </p:pic>
      <p:pic>
        <p:nvPicPr>
          <p:cNvPr id="27" name="26 Imagen" descr="20110219001326892.png"/>
          <p:cNvPicPr>
            <a:picLocks noChangeAspect="1"/>
          </p:cNvPicPr>
          <p:nvPr/>
        </p:nvPicPr>
        <p:blipFill>
          <a:blip r:embed="rId3">
            <a:duotone>
              <a:prstClr val="black"/>
              <a:srgbClr val="9999FF">
                <a:tint val="45000"/>
                <a:satMod val="400000"/>
              </a:srgbClr>
            </a:duotone>
            <a:lum bright="30000" contrast="40000"/>
          </a:blip>
          <a:srcRect l="15937" t="15762" r="18389" b="18564"/>
          <a:stretch>
            <a:fillRect/>
          </a:stretch>
        </p:blipFill>
        <p:spPr>
          <a:xfrm>
            <a:off x="2714612" y="1857370"/>
            <a:ext cx="571504" cy="571504"/>
          </a:xfrm>
          <a:prstGeom prst="rect">
            <a:avLst/>
          </a:prstGeom>
          <a:effectLst/>
        </p:spPr>
      </p:pic>
      <p:pic>
        <p:nvPicPr>
          <p:cNvPr id="28" name="27 Imagen" descr="20110219001326892.png"/>
          <p:cNvPicPr>
            <a:picLocks noChangeAspect="1"/>
          </p:cNvPicPr>
          <p:nvPr/>
        </p:nvPicPr>
        <p:blipFill>
          <a:blip r:embed="rId3">
            <a:duotone>
              <a:prstClr val="black"/>
              <a:srgbClr val="9999FF">
                <a:tint val="45000"/>
                <a:satMod val="400000"/>
              </a:srgbClr>
            </a:duotone>
            <a:lum bright="30000" contrast="40000"/>
          </a:blip>
          <a:srcRect l="15937" t="15762" r="18389" b="18564"/>
          <a:stretch>
            <a:fillRect/>
          </a:stretch>
        </p:blipFill>
        <p:spPr>
          <a:xfrm>
            <a:off x="785786" y="1857370"/>
            <a:ext cx="571504" cy="571504"/>
          </a:xfrm>
          <a:prstGeom prst="rect">
            <a:avLst/>
          </a:prstGeom>
          <a:effectLst/>
        </p:spPr>
      </p:pic>
      <p:pic>
        <p:nvPicPr>
          <p:cNvPr id="29" name="28 Imagen" descr="20110219001326892.png"/>
          <p:cNvPicPr>
            <a:picLocks noChangeAspect="1"/>
          </p:cNvPicPr>
          <p:nvPr/>
        </p:nvPicPr>
        <p:blipFill>
          <a:blip r:embed="rId3">
            <a:duotone>
              <a:prstClr val="black"/>
              <a:srgbClr val="9999FF">
                <a:tint val="45000"/>
                <a:satMod val="400000"/>
              </a:srgbClr>
            </a:duotone>
            <a:lum bright="30000" contrast="40000"/>
          </a:blip>
          <a:srcRect l="15937" t="15762" r="18389" b="18564"/>
          <a:stretch>
            <a:fillRect/>
          </a:stretch>
        </p:blipFill>
        <p:spPr>
          <a:xfrm>
            <a:off x="3714744" y="1857370"/>
            <a:ext cx="571504" cy="571504"/>
          </a:xfrm>
          <a:prstGeom prst="rect">
            <a:avLst/>
          </a:prstGeom>
          <a:effectLst/>
        </p:spPr>
      </p:pic>
      <p:pic>
        <p:nvPicPr>
          <p:cNvPr id="30" name="29 Imagen" descr="20110219001326892.png"/>
          <p:cNvPicPr>
            <a:picLocks noChangeAspect="1"/>
          </p:cNvPicPr>
          <p:nvPr/>
        </p:nvPicPr>
        <p:blipFill>
          <a:blip r:embed="rId3">
            <a:duotone>
              <a:prstClr val="black"/>
              <a:srgbClr val="9999FF">
                <a:tint val="45000"/>
                <a:satMod val="400000"/>
              </a:srgbClr>
            </a:duotone>
            <a:lum bright="30000" contrast="40000"/>
          </a:blip>
          <a:srcRect l="15937" t="15762" r="18389" b="18564"/>
          <a:stretch>
            <a:fillRect/>
          </a:stretch>
        </p:blipFill>
        <p:spPr>
          <a:xfrm>
            <a:off x="1785918" y="1857370"/>
            <a:ext cx="571504" cy="571504"/>
          </a:xfrm>
          <a:prstGeom prst="rect">
            <a:avLst/>
          </a:prstGeom>
          <a:effectLst/>
        </p:spPr>
      </p:pic>
      <p:pic>
        <p:nvPicPr>
          <p:cNvPr id="31" name="30 Imagen" descr="20110219001326892.png"/>
          <p:cNvPicPr>
            <a:picLocks noChangeAspect="1"/>
          </p:cNvPicPr>
          <p:nvPr/>
        </p:nvPicPr>
        <p:blipFill>
          <a:blip r:embed="rId3">
            <a:duotone>
              <a:prstClr val="black"/>
              <a:srgbClr val="9999FF">
                <a:tint val="45000"/>
                <a:satMod val="400000"/>
              </a:srgbClr>
            </a:duotone>
            <a:lum bright="30000" contrast="40000"/>
          </a:blip>
          <a:srcRect l="15937" t="15762" r="18389" b="18564"/>
          <a:stretch>
            <a:fillRect/>
          </a:stretch>
        </p:blipFill>
        <p:spPr>
          <a:xfrm>
            <a:off x="5715008" y="1857370"/>
            <a:ext cx="571504" cy="571504"/>
          </a:xfrm>
          <a:prstGeom prst="rect">
            <a:avLst/>
          </a:prstGeom>
          <a:effectLst/>
        </p:spPr>
      </p:pic>
      <p:pic>
        <p:nvPicPr>
          <p:cNvPr id="32" name="31 Imagen" descr="20110219001326892.png"/>
          <p:cNvPicPr>
            <a:picLocks noChangeAspect="1"/>
          </p:cNvPicPr>
          <p:nvPr/>
        </p:nvPicPr>
        <p:blipFill>
          <a:blip r:embed="rId3">
            <a:duotone>
              <a:prstClr val="black"/>
              <a:srgbClr val="9999FF">
                <a:tint val="45000"/>
                <a:satMod val="400000"/>
              </a:srgbClr>
            </a:duotone>
            <a:lum bright="30000" contrast="40000"/>
          </a:blip>
          <a:srcRect l="15937" t="15762" r="18389" b="18564"/>
          <a:stretch>
            <a:fillRect/>
          </a:stretch>
        </p:blipFill>
        <p:spPr>
          <a:xfrm>
            <a:off x="7786710" y="1857370"/>
            <a:ext cx="571504" cy="571504"/>
          </a:xfrm>
          <a:prstGeom prst="rect">
            <a:avLst/>
          </a:prstGeom>
          <a:effectLst/>
        </p:spPr>
      </p:pic>
      <p:pic>
        <p:nvPicPr>
          <p:cNvPr id="33" name="32 Imagen" descr="20110219001326892.png"/>
          <p:cNvPicPr>
            <a:picLocks noChangeAspect="1"/>
          </p:cNvPicPr>
          <p:nvPr/>
        </p:nvPicPr>
        <p:blipFill>
          <a:blip r:embed="rId3">
            <a:duotone>
              <a:prstClr val="black"/>
              <a:srgbClr val="9999FF">
                <a:tint val="45000"/>
                <a:satMod val="400000"/>
              </a:srgbClr>
            </a:duotone>
            <a:lum bright="30000" contrast="40000"/>
          </a:blip>
          <a:srcRect l="15937" t="15762" r="18389" b="18564"/>
          <a:stretch>
            <a:fillRect/>
          </a:stretch>
        </p:blipFill>
        <p:spPr>
          <a:xfrm>
            <a:off x="6715140" y="1857370"/>
            <a:ext cx="571504" cy="571504"/>
          </a:xfrm>
          <a:prstGeom prst="rect">
            <a:avLst/>
          </a:prstGeom>
          <a:effectLst/>
        </p:spPr>
      </p:pic>
      <p:pic>
        <p:nvPicPr>
          <p:cNvPr id="34" name="33 Imagen" descr="20110219001326892.png"/>
          <p:cNvPicPr>
            <a:picLocks noChangeAspect="1"/>
          </p:cNvPicPr>
          <p:nvPr/>
        </p:nvPicPr>
        <p:blipFill>
          <a:blip r:embed="rId3">
            <a:duotone>
              <a:prstClr val="black"/>
              <a:srgbClr val="9999FF">
                <a:tint val="45000"/>
                <a:satMod val="400000"/>
              </a:srgbClr>
            </a:duotone>
            <a:lum bright="30000" contrast="40000"/>
          </a:blip>
          <a:srcRect l="15937" t="15762" r="18389" b="18564"/>
          <a:stretch>
            <a:fillRect/>
          </a:stretch>
        </p:blipFill>
        <p:spPr>
          <a:xfrm>
            <a:off x="4643438" y="1857370"/>
            <a:ext cx="571504" cy="571504"/>
          </a:xfrm>
          <a:prstGeom prst="rect">
            <a:avLst/>
          </a:prstGeom>
          <a:effectLst/>
        </p:spPr>
      </p:pic>
      <p:pic>
        <p:nvPicPr>
          <p:cNvPr id="35" name="34 Imagen" descr="20110219001326892.png"/>
          <p:cNvPicPr>
            <a:picLocks noChangeAspect="1"/>
          </p:cNvPicPr>
          <p:nvPr/>
        </p:nvPicPr>
        <p:blipFill>
          <a:blip r:embed="rId3">
            <a:duotone>
              <a:prstClr val="black"/>
              <a:srgbClr val="9999FF">
                <a:tint val="45000"/>
                <a:satMod val="400000"/>
              </a:srgbClr>
            </a:duotone>
            <a:lum bright="30000" contrast="40000"/>
          </a:blip>
          <a:srcRect l="15937" t="15762" r="18389" b="18564"/>
          <a:stretch>
            <a:fillRect/>
          </a:stretch>
        </p:blipFill>
        <p:spPr>
          <a:xfrm>
            <a:off x="2714612" y="2428892"/>
            <a:ext cx="571504" cy="571504"/>
          </a:xfrm>
          <a:prstGeom prst="rect">
            <a:avLst/>
          </a:prstGeom>
          <a:effectLst/>
        </p:spPr>
      </p:pic>
      <p:pic>
        <p:nvPicPr>
          <p:cNvPr id="36" name="35 Imagen" descr="20110219001326892.png"/>
          <p:cNvPicPr>
            <a:picLocks noChangeAspect="1"/>
          </p:cNvPicPr>
          <p:nvPr/>
        </p:nvPicPr>
        <p:blipFill>
          <a:blip r:embed="rId3">
            <a:duotone>
              <a:prstClr val="black"/>
              <a:srgbClr val="9999FF">
                <a:tint val="45000"/>
                <a:satMod val="400000"/>
              </a:srgbClr>
            </a:duotone>
            <a:lum bright="30000" contrast="40000"/>
          </a:blip>
          <a:srcRect l="15937" t="15762" r="18389" b="18564"/>
          <a:stretch>
            <a:fillRect/>
          </a:stretch>
        </p:blipFill>
        <p:spPr>
          <a:xfrm>
            <a:off x="785786" y="2428892"/>
            <a:ext cx="571504" cy="571504"/>
          </a:xfrm>
          <a:prstGeom prst="rect">
            <a:avLst/>
          </a:prstGeom>
          <a:effectLst/>
        </p:spPr>
      </p:pic>
      <p:pic>
        <p:nvPicPr>
          <p:cNvPr id="37" name="36 Imagen" descr="20110219001326892.png"/>
          <p:cNvPicPr>
            <a:picLocks noChangeAspect="1"/>
          </p:cNvPicPr>
          <p:nvPr/>
        </p:nvPicPr>
        <p:blipFill>
          <a:blip r:embed="rId3">
            <a:duotone>
              <a:prstClr val="black"/>
              <a:srgbClr val="9999FF">
                <a:tint val="45000"/>
                <a:satMod val="400000"/>
              </a:srgbClr>
            </a:duotone>
            <a:lum bright="30000" contrast="40000"/>
          </a:blip>
          <a:srcRect l="15937" t="15762" r="18389" b="18564"/>
          <a:stretch>
            <a:fillRect/>
          </a:stretch>
        </p:blipFill>
        <p:spPr>
          <a:xfrm>
            <a:off x="3714744" y="2428892"/>
            <a:ext cx="571504" cy="571504"/>
          </a:xfrm>
          <a:prstGeom prst="rect">
            <a:avLst/>
          </a:prstGeom>
          <a:effectLst/>
        </p:spPr>
      </p:pic>
      <p:pic>
        <p:nvPicPr>
          <p:cNvPr id="38" name="37 Imagen" descr="20110219001326892.png"/>
          <p:cNvPicPr>
            <a:picLocks noChangeAspect="1"/>
          </p:cNvPicPr>
          <p:nvPr/>
        </p:nvPicPr>
        <p:blipFill>
          <a:blip r:embed="rId3">
            <a:duotone>
              <a:prstClr val="black"/>
              <a:srgbClr val="9999FF">
                <a:tint val="45000"/>
                <a:satMod val="400000"/>
              </a:srgbClr>
            </a:duotone>
            <a:lum bright="30000" contrast="40000"/>
          </a:blip>
          <a:srcRect l="15937" t="15762" r="18389" b="18564"/>
          <a:stretch>
            <a:fillRect/>
          </a:stretch>
        </p:blipFill>
        <p:spPr>
          <a:xfrm>
            <a:off x="1785918" y="2428892"/>
            <a:ext cx="571504" cy="571504"/>
          </a:xfrm>
          <a:prstGeom prst="rect">
            <a:avLst/>
          </a:prstGeom>
          <a:effectLst/>
        </p:spPr>
      </p:pic>
      <p:pic>
        <p:nvPicPr>
          <p:cNvPr id="39" name="38 Imagen" descr="20110219001326892.png"/>
          <p:cNvPicPr>
            <a:picLocks noChangeAspect="1"/>
          </p:cNvPicPr>
          <p:nvPr/>
        </p:nvPicPr>
        <p:blipFill>
          <a:blip r:embed="rId3">
            <a:duotone>
              <a:prstClr val="black"/>
              <a:srgbClr val="9999FF">
                <a:tint val="45000"/>
                <a:satMod val="400000"/>
              </a:srgbClr>
            </a:duotone>
            <a:lum bright="30000" contrast="40000"/>
          </a:blip>
          <a:srcRect l="15937" t="15762" r="18389" b="18564"/>
          <a:stretch>
            <a:fillRect/>
          </a:stretch>
        </p:blipFill>
        <p:spPr>
          <a:xfrm>
            <a:off x="5715008" y="2428892"/>
            <a:ext cx="571504" cy="571504"/>
          </a:xfrm>
          <a:prstGeom prst="rect">
            <a:avLst/>
          </a:prstGeom>
          <a:effectLst/>
        </p:spPr>
      </p:pic>
      <p:pic>
        <p:nvPicPr>
          <p:cNvPr id="40" name="39 Imagen" descr="20110219001326892.png"/>
          <p:cNvPicPr>
            <a:picLocks noChangeAspect="1"/>
          </p:cNvPicPr>
          <p:nvPr/>
        </p:nvPicPr>
        <p:blipFill>
          <a:blip r:embed="rId3">
            <a:duotone>
              <a:prstClr val="black"/>
              <a:srgbClr val="9999FF">
                <a:tint val="45000"/>
                <a:satMod val="400000"/>
              </a:srgbClr>
            </a:duotone>
            <a:lum bright="30000" contrast="40000"/>
          </a:blip>
          <a:srcRect l="15937" t="15762" r="18389" b="18564"/>
          <a:stretch>
            <a:fillRect/>
          </a:stretch>
        </p:blipFill>
        <p:spPr>
          <a:xfrm>
            <a:off x="7786710" y="2428892"/>
            <a:ext cx="571504" cy="571504"/>
          </a:xfrm>
          <a:prstGeom prst="rect">
            <a:avLst/>
          </a:prstGeom>
          <a:effectLst/>
        </p:spPr>
      </p:pic>
      <p:pic>
        <p:nvPicPr>
          <p:cNvPr id="41" name="40 Imagen" descr="20110219001326892.png"/>
          <p:cNvPicPr>
            <a:picLocks noChangeAspect="1"/>
          </p:cNvPicPr>
          <p:nvPr/>
        </p:nvPicPr>
        <p:blipFill>
          <a:blip r:embed="rId3">
            <a:duotone>
              <a:prstClr val="black"/>
              <a:srgbClr val="9999FF">
                <a:tint val="45000"/>
                <a:satMod val="400000"/>
              </a:srgbClr>
            </a:duotone>
            <a:lum bright="30000" contrast="40000"/>
          </a:blip>
          <a:srcRect l="15937" t="15762" r="18389" b="18564"/>
          <a:stretch>
            <a:fillRect/>
          </a:stretch>
        </p:blipFill>
        <p:spPr>
          <a:xfrm>
            <a:off x="6715140" y="2428892"/>
            <a:ext cx="571504" cy="571504"/>
          </a:xfrm>
          <a:prstGeom prst="rect">
            <a:avLst/>
          </a:prstGeom>
          <a:effectLst/>
        </p:spPr>
      </p:pic>
      <p:pic>
        <p:nvPicPr>
          <p:cNvPr id="42" name="41 Imagen" descr="20110219001326892.png"/>
          <p:cNvPicPr>
            <a:picLocks noChangeAspect="1"/>
          </p:cNvPicPr>
          <p:nvPr/>
        </p:nvPicPr>
        <p:blipFill>
          <a:blip r:embed="rId3">
            <a:duotone>
              <a:prstClr val="black"/>
              <a:srgbClr val="9999FF">
                <a:tint val="45000"/>
                <a:satMod val="400000"/>
              </a:srgbClr>
            </a:duotone>
            <a:lum bright="30000" contrast="40000"/>
          </a:blip>
          <a:srcRect l="15937" t="15762" r="18389" b="18564"/>
          <a:stretch>
            <a:fillRect/>
          </a:stretch>
        </p:blipFill>
        <p:spPr>
          <a:xfrm>
            <a:off x="4643438" y="2428892"/>
            <a:ext cx="571504" cy="571504"/>
          </a:xfrm>
          <a:prstGeom prst="rect">
            <a:avLst/>
          </a:prstGeom>
          <a:effectLst/>
        </p:spPr>
      </p:pic>
      <p:pic>
        <p:nvPicPr>
          <p:cNvPr id="43" name="42 Imagen" descr="20110219001326892.png"/>
          <p:cNvPicPr>
            <a:picLocks noChangeAspect="1"/>
          </p:cNvPicPr>
          <p:nvPr/>
        </p:nvPicPr>
        <p:blipFill>
          <a:blip r:embed="rId3">
            <a:duotone>
              <a:prstClr val="black"/>
              <a:srgbClr val="9999FF">
                <a:tint val="45000"/>
                <a:satMod val="400000"/>
              </a:srgbClr>
            </a:duotone>
            <a:lum bright="30000" contrast="40000"/>
          </a:blip>
          <a:srcRect l="15937" t="15762" r="18389" b="18564"/>
          <a:stretch>
            <a:fillRect/>
          </a:stretch>
        </p:blipFill>
        <p:spPr>
          <a:xfrm>
            <a:off x="2714612" y="3071816"/>
            <a:ext cx="571504" cy="571504"/>
          </a:xfrm>
          <a:prstGeom prst="rect">
            <a:avLst/>
          </a:prstGeom>
          <a:effectLst/>
        </p:spPr>
      </p:pic>
      <p:pic>
        <p:nvPicPr>
          <p:cNvPr id="44" name="43 Imagen" descr="20110219001326892.png"/>
          <p:cNvPicPr>
            <a:picLocks noChangeAspect="1"/>
          </p:cNvPicPr>
          <p:nvPr/>
        </p:nvPicPr>
        <p:blipFill>
          <a:blip r:embed="rId3">
            <a:duotone>
              <a:prstClr val="black"/>
              <a:srgbClr val="9999FF">
                <a:tint val="45000"/>
                <a:satMod val="400000"/>
              </a:srgbClr>
            </a:duotone>
            <a:lum bright="30000" contrast="40000"/>
          </a:blip>
          <a:srcRect l="15937" t="15762" r="18389" b="18564"/>
          <a:stretch>
            <a:fillRect/>
          </a:stretch>
        </p:blipFill>
        <p:spPr>
          <a:xfrm>
            <a:off x="785786" y="3071816"/>
            <a:ext cx="571504" cy="571504"/>
          </a:xfrm>
          <a:prstGeom prst="rect">
            <a:avLst/>
          </a:prstGeom>
          <a:effectLst/>
        </p:spPr>
      </p:pic>
      <p:pic>
        <p:nvPicPr>
          <p:cNvPr id="45" name="44 Imagen" descr="20110219001326892.png"/>
          <p:cNvPicPr>
            <a:picLocks noChangeAspect="1"/>
          </p:cNvPicPr>
          <p:nvPr/>
        </p:nvPicPr>
        <p:blipFill>
          <a:blip r:embed="rId3">
            <a:duotone>
              <a:prstClr val="black"/>
              <a:srgbClr val="9999FF">
                <a:tint val="45000"/>
                <a:satMod val="400000"/>
              </a:srgbClr>
            </a:duotone>
            <a:lum bright="30000" contrast="40000"/>
          </a:blip>
          <a:srcRect l="15937" t="15762" r="18389" b="18564"/>
          <a:stretch>
            <a:fillRect/>
          </a:stretch>
        </p:blipFill>
        <p:spPr>
          <a:xfrm>
            <a:off x="3714744" y="3071816"/>
            <a:ext cx="571504" cy="571504"/>
          </a:xfrm>
          <a:prstGeom prst="rect">
            <a:avLst/>
          </a:prstGeom>
          <a:effectLst/>
        </p:spPr>
      </p:pic>
      <p:pic>
        <p:nvPicPr>
          <p:cNvPr id="46" name="45 Imagen" descr="20110219001326892.png"/>
          <p:cNvPicPr>
            <a:picLocks noChangeAspect="1"/>
          </p:cNvPicPr>
          <p:nvPr/>
        </p:nvPicPr>
        <p:blipFill>
          <a:blip r:embed="rId3">
            <a:duotone>
              <a:prstClr val="black"/>
              <a:srgbClr val="9999FF">
                <a:tint val="45000"/>
                <a:satMod val="400000"/>
              </a:srgbClr>
            </a:duotone>
            <a:lum bright="30000" contrast="40000"/>
          </a:blip>
          <a:srcRect l="15937" t="15762" r="18389" b="18564"/>
          <a:stretch>
            <a:fillRect/>
          </a:stretch>
        </p:blipFill>
        <p:spPr>
          <a:xfrm>
            <a:off x="1785918" y="3071816"/>
            <a:ext cx="571504" cy="571504"/>
          </a:xfrm>
          <a:prstGeom prst="rect">
            <a:avLst/>
          </a:prstGeom>
          <a:effectLst/>
        </p:spPr>
      </p:pic>
      <p:pic>
        <p:nvPicPr>
          <p:cNvPr id="47" name="46 Imagen" descr="20110219001326892.png"/>
          <p:cNvPicPr>
            <a:picLocks noChangeAspect="1"/>
          </p:cNvPicPr>
          <p:nvPr/>
        </p:nvPicPr>
        <p:blipFill>
          <a:blip r:embed="rId3">
            <a:duotone>
              <a:prstClr val="black"/>
              <a:srgbClr val="9999FF">
                <a:tint val="45000"/>
                <a:satMod val="400000"/>
              </a:srgbClr>
            </a:duotone>
            <a:lum bright="30000" contrast="40000"/>
          </a:blip>
          <a:srcRect l="15937" t="15762" r="18389" b="18564"/>
          <a:stretch>
            <a:fillRect/>
          </a:stretch>
        </p:blipFill>
        <p:spPr>
          <a:xfrm>
            <a:off x="5715008" y="3071816"/>
            <a:ext cx="571504" cy="571504"/>
          </a:xfrm>
          <a:prstGeom prst="rect">
            <a:avLst/>
          </a:prstGeom>
          <a:effectLst/>
        </p:spPr>
      </p:pic>
      <p:pic>
        <p:nvPicPr>
          <p:cNvPr id="48" name="47 Imagen" descr="20110219001326892.png"/>
          <p:cNvPicPr>
            <a:picLocks noChangeAspect="1"/>
          </p:cNvPicPr>
          <p:nvPr/>
        </p:nvPicPr>
        <p:blipFill>
          <a:blip r:embed="rId3">
            <a:duotone>
              <a:prstClr val="black"/>
              <a:srgbClr val="9999FF">
                <a:tint val="45000"/>
                <a:satMod val="400000"/>
              </a:srgbClr>
            </a:duotone>
            <a:lum bright="30000" contrast="40000"/>
          </a:blip>
          <a:srcRect l="15937" t="15762" r="18389" b="18564"/>
          <a:stretch>
            <a:fillRect/>
          </a:stretch>
        </p:blipFill>
        <p:spPr>
          <a:xfrm>
            <a:off x="7786710" y="3071816"/>
            <a:ext cx="571504" cy="571504"/>
          </a:xfrm>
          <a:prstGeom prst="rect">
            <a:avLst/>
          </a:prstGeom>
          <a:effectLst/>
        </p:spPr>
      </p:pic>
      <p:pic>
        <p:nvPicPr>
          <p:cNvPr id="49" name="48 Imagen" descr="20110219001326892.png"/>
          <p:cNvPicPr>
            <a:picLocks noChangeAspect="1"/>
          </p:cNvPicPr>
          <p:nvPr/>
        </p:nvPicPr>
        <p:blipFill>
          <a:blip r:embed="rId3">
            <a:duotone>
              <a:prstClr val="black"/>
              <a:srgbClr val="9999FF">
                <a:tint val="45000"/>
                <a:satMod val="400000"/>
              </a:srgbClr>
            </a:duotone>
            <a:lum bright="30000" contrast="40000"/>
          </a:blip>
          <a:srcRect l="15937" t="15762" r="18389" b="18564"/>
          <a:stretch>
            <a:fillRect/>
          </a:stretch>
        </p:blipFill>
        <p:spPr>
          <a:xfrm>
            <a:off x="6715140" y="3071816"/>
            <a:ext cx="571504" cy="571504"/>
          </a:xfrm>
          <a:prstGeom prst="rect">
            <a:avLst/>
          </a:prstGeom>
          <a:effectLst/>
        </p:spPr>
      </p:pic>
      <p:pic>
        <p:nvPicPr>
          <p:cNvPr id="50" name="49 Imagen" descr="20110219001326892.png"/>
          <p:cNvPicPr>
            <a:picLocks noChangeAspect="1"/>
          </p:cNvPicPr>
          <p:nvPr/>
        </p:nvPicPr>
        <p:blipFill>
          <a:blip r:embed="rId3">
            <a:duotone>
              <a:prstClr val="black"/>
              <a:srgbClr val="9999FF">
                <a:tint val="45000"/>
                <a:satMod val="400000"/>
              </a:srgbClr>
            </a:duotone>
            <a:lum bright="30000" contrast="40000"/>
          </a:blip>
          <a:srcRect l="15937" t="15762" r="18389" b="18564"/>
          <a:stretch>
            <a:fillRect/>
          </a:stretch>
        </p:blipFill>
        <p:spPr>
          <a:xfrm>
            <a:off x="4643438" y="3071816"/>
            <a:ext cx="571504" cy="571504"/>
          </a:xfrm>
          <a:prstGeom prst="rect">
            <a:avLst/>
          </a:prstGeom>
          <a:effectLst/>
        </p:spPr>
      </p:pic>
      <p:pic>
        <p:nvPicPr>
          <p:cNvPr id="51" name="50 Imagen" descr="20110219001326892.png"/>
          <p:cNvPicPr>
            <a:picLocks noChangeAspect="1"/>
          </p:cNvPicPr>
          <p:nvPr/>
        </p:nvPicPr>
        <p:blipFill>
          <a:blip r:embed="rId3">
            <a:duotone>
              <a:prstClr val="black"/>
              <a:srgbClr val="9999FF">
                <a:tint val="45000"/>
                <a:satMod val="400000"/>
              </a:srgbClr>
            </a:duotone>
            <a:lum bright="30000" contrast="40000"/>
          </a:blip>
          <a:srcRect l="15937" t="15762" r="18389" b="18564"/>
          <a:stretch>
            <a:fillRect/>
          </a:stretch>
        </p:blipFill>
        <p:spPr>
          <a:xfrm>
            <a:off x="2714612" y="3643338"/>
            <a:ext cx="571504" cy="571504"/>
          </a:xfrm>
          <a:prstGeom prst="rect">
            <a:avLst/>
          </a:prstGeom>
          <a:effectLst/>
        </p:spPr>
      </p:pic>
      <p:pic>
        <p:nvPicPr>
          <p:cNvPr id="52" name="51 Imagen" descr="20110219001326892.png"/>
          <p:cNvPicPr>
            <a:picLocks noChangeAspect="1"/>
          </p:cNvPicPr>
          <p:nvPr/>
        </p:nvPicPr>
        <p:blipFill>
          <a:blip r:embed="rId3">
            <a:duotone>
              <a:prstClr val="black"/>
              <a:srgbClr val="9999FF">
                <a:tint val="45000"/>
                <a:satMod val="400000"/>
              </a:srgbClr>
            </a:duotone>
            <a:lum bright="30000" contrast="40000"/>
          </a:blip>
          <a:srcRect l="15937" t="15762" r="18389" b="18564"/>
          <a:stretch>
            <a:fillRect/>
          </a:stretch>
        </p:blipFill>
        <p:spPr>
          <a:xfrm>
            <a:off x="785786" y="3643338"/>
            <a:ext cx="571504" cy="571504"/>
          </a:xfrm>
          <a:prstGeom prst="rect">
            <a:avLst/>
          </a:prstGeom>
          <a:effectLst/>
        </p:spPr>
      </p:pic>
      <p:pic>
        <p:nvPicPr>
          <p:cNvPr id="53" name="52 Imagen" descr="20110219001326892.png"/>
          <p:cNvPicPr>
            <a:picLocks noChangeAspect="1"/>
          </p:cNvPicPr>
          <p:nvPr/>
        </p:nvPicPr>
        <p:blipFill>
          <a:blip r:embed="rId3">
            <a:duotone>
              <a:prstClr val="black"/>
              <a:srgbClr val="9999FF">
                <a:tint val="45000"/>
                <a:satMod val="400000"/>
              </a:srgbClr>
            </a:duotone>
            <a:lum bright="30000" contrast="40000"/>
          </a:blip>
          <a:srcRect l="15937" t="15762" r="18389" b="18564"/>
          <a:stretch>
            <a:fillRect/>
          </a:stretch>
        </p:blipFill>
        <p:spPr>
          <a:xfrm>
            <a:off x="3714744" y="3643338"/>
            <a:ext cx="571504" cy="571504"/>
          </a:xfrm>
          <a:prstGeom prst="rect">
            <a:avLst/>
          </a:prstGeom>
          <a:effectLst/>
        </p:spPr>
      </p:pic>
      <p:pic>
        <p:nvPicPr>
          <p:cNvPr id="54" name="53 Imagen" descr="20110219001326892.png"/>
          <p:cNvPicPr>
            <a:picLocks noChangeAspect="1"/>
          </p:cNvPicPr>
          <p:nvPr/>
        </p:nvPicPr>
        <p:blipFill>
          <a:blip r:embed="rId3">
            <a:duotone>
              <a:prstClr val="black"/>
              <a:srgbClr val="9999FF">
                <a:tint val="45000"/>
                <a:satMod val="400000"/>
              </a:srgbClr>
            </a:duotone>
            <a:lum bright="30000" contrast="40000"/>
          </a:blip>
          <a:srcRect l="15937" t="15762" r="18389" b="18564"/>
          <a:stretch>
            <a:fillRect/>
          </a:stretch>
        </p:blipFill>
        <p:spPr>
          <a:xfrm>
            <a:off x="1785918" y="3643338"/>
            <a:ext cx="571504" cy="571504"/>
          </a:xfrm>
          <a:prstGeom prst="rect">
            <a:avLst/>
          </a:prstGeom>
          <a:effectLst/>
        </p:spPr>
      </p:pic>
      <p:pic>
        <p:nvPicPr>
          <p:cNvPr id="55" name="54 Imagen" descr="20110219001326892.png"/>
          <p:cNvPicPr>
            <a:picLocks noChangeAspect="1"/>
          </p:cNvPicPr>
          <p:nvPr/>
        </p:nvPicPr>
        <p:blipFill>
          <a:blip r:embed="rId3">
            <a:duotone>
              <a:prstClr val="black"/>
              <a:srgbClr val="9999FF">
                <a:tint val="45000"/>
                <a:satMod val="400000"/>
              </a:srgbClr>
            </a:duotone>
            <a:lum bright="30000" contrast="40000"/>
          </a:blip>
          <a:srcRect l="15937" t="15762" r="18389" b="18564"/>
          <a:stretch>
            <a:fillRect/>
          </a:stretch>
        </p:blipFill>
        <p:spPr>
          <a:xfrm>
            <a:off x="5715008" y="3643338"/>
            <a:ext cx="571504" cy="571504"/>
          </a:xfrm>
          <a:prstGeom prst="rect">
            <a:avLst/>
          </a:prstGeom>
          <a:effectLst/>
        </p:spPr>
      </p:pic>
      <p:pic>
        <p:nvPicPr>
          <p:cNvPr id="56" name="55 Imagen" descr="20110219001326892.png"/>
          <p:cNvPicPr>
            <a:picLocks noChangeAspect="1"/>
          </p:cNvPicPr>
          <p:nvPr/>
        </p:nvPicPr>
        <p:blipFill>
          <a:blip r:embed="rId3">
            <a:duotone>
              <a:prstClr val="black"/>
              <a:srgbClr val="9999FF">
                <a:tint val="45000"/>
                <a:satMod val="400000"/>
              </a:srgbClr>
            </a:duotone>
            <a:lum bright="30000" contrast="40000"/>
          </a:blip>
          <a:srcRect l="15937" t="15762" r="18389" b="18564"/>
          <a:stretch>
            <a:fillRect/>
          </a:stretch>
        </p:blipFill>
        <p:spPr>
          <a:xfrm>
            <a:off x="7786710" y="3643338"/>
            <a:ext cx="571504" cy="571504"/>
          </a:xfrm>
          <a:prstGeom prst="rect">
            <a:avLst/>
          </a:prstGeom>
          <a:effectLst/>
        </p:spPr>
      </p:pic>
      <p:pic>
        <p:nvPicPr>
          <p:cNvPr id="57" name="56 Imagen" descr="20110219001326892.png"/>
          <p:cNvPicPr>
            <a:picLocks noChangeAspect="1"/>
          </p:cNvPicPr>
          <p:nvPr/>
        </p:nvPicPr>
        <p:blipFill>
          <a:blip r:embed="rId3">
            <a:duotone>
              <a:prstClr val="black"/>
              <a:srgbClr val="9999FF">
                <a:tint val="45000"/>
                <a:satMod val="400000"/>
              </a:srgbClr>
            </a:duotone>
            <a:lum bright="30000" contrast="40000"/>
          </a:blip>
          <a:srcRect l="15937" t="15762" r="18389" b="18564"/>
          <a:stretch>
            <a:fillRect/>
          </a:stretch>
        </p:blipFill>
        <p:spPr>
          <a:xfrm>
            <a:off x="6715140" y="3643338"/>
            <a:ext cx="571504" cy="571504"/>
          </a:xfrm>
          <a:prstGeom prst="rect">
            <a:avLst/>
          </a:prstGeom>
          <a:effectLst/>
        </p:spPr>
      </p:pic>
      <p:pic>
        <p:nvPicPr>
          <p:cNvPr id="58" name="57 Imagen" descr="20110219001326892.png"/>
          <p:cNvPicPr>
            <a:picLocks noChangeAspect="1"/>
          </p:cNvPicPr>
          <p:nvPr/>
        </p:nvPicPr>
        <p:blipFill>
          <a:blip r:embed="rId3">
            <a:duotone>
              <a:prstClr val="black"/>
              <a:srgbClr val="9999FF">
                <a:tint val="45000"/>
                <a:satMod val="400000"/>
              </a:srgbClr>
            </a:duotone>
            <a:lum bright="30000" contrast="40000"/>
          </a:blip>
          <a:srcRect l="15937" t="15762" r="18389" b="18564"/>
          <a:stretch>
            <a:fillRect/>
          </a:stretch>
        </p:blipFill>
        <p:spPr>
          <a:xfrm>
            <a:off x="4643438" y="3643338"/>
            <a:ext cx="571504" cy="571504"/>
          </a:xfrm>
          <a:prstGeom prst="rect">
            <a:avLst/>
          </a:prstGeom>
          <a:effectLst/>
        </p:spPr>
      </p:pic>
      <p:pic>
        <p:nvPicPr>
          <p:cNvPr id="59" name="58 Imagen" descr="20110219001326892.png"/>
          <p:cNvPicPr>
            <a:picLocks noChangeAspect="1"/>
          </p:cNvPicPr>
          <p:nvPr/>
        </p:nvPicPr>
        <p:blipFill>
          <a:blip r:embed="rId3">
            <a:duotone>
              <a:prstClr val="black"/>
              <a:srgbClr val="9999FF">
                <a:tint val="45000"/>
                <a:satMod val="400000"/>
              </a:srgbClr>
            </a:duotone>
            <a:lum bright="30000" contrast="40000"/>
          </a:blip>
          <a:srcRect l="15937" t="15762" r="18389" b="18564"/>
          <a:stretch>
            <a:fillRect/>
          </a:stretch>
        </p:blipFill>
        <p:spPr>
          <a:xfrm>
            <a:off x="2714612" y="4286262"/>
            <a:ext cx="571504" cy="571504"/>
          </a:xfrm>
          <a:prstGeom prst="rect">
            <a:avLst/>
          </a:prstGeom>
          <a:effectLst/>
        </p:spPr>
      </p:pic>
      <p:pic>
        <p:nvPicPr>
          <p:cNvPr id="60" name="59 Imagen" descr="20110219001326892.png"/>
          <p:cNvPicPr>
            <a:picLocks noChangeAspect="1"/>
          </p:cNvPicPr>
          <p:nvPr/>
        </p:nvPicPr>
        <p:blipFill>
          <a:blip r:embed="rId3">
            <a:duotone>
              <a:prstClr val="black"/>
              <a:srgbClr val="9999FF">
                <a:tint val="45000"/>
                <a:satMod val="400000"/>
              </a:srgbClr>
            </a:duotone>
            <a:lum bright="30000" contrast="40000"/>
          </a:blip>
          <a:srcRect l="15937" t="15762" r="18389" b="18564"/>
          <a:stretch>
            <a:fillRect/>
          </a:stretch>
        </p:blipFill>
        <p:spPr>
          <a:xfrm>
            <a:off x="785786" y="4286262"/>
            <a:ext cx="571504" cy="571504"/>
          </a:xfrm>
          <a:prstGeom prst="rect">
            <a:avLst/>
          </a:prstGeom>
          <a:effectLst/>
        </p:spPr>
      </p:pic>
      <p:pic>
        <p:nvPicPr>
          <p:cNvPr id="61" name="60 Imagen" descr="20110219001326892.png"/>
          <p:cNvPicPr>
            <a:picLocks noChangeAspect="1"/>
          </p:cNvPicPr>
          <p:nvPr/>
        </p:nvPicPr>
        <p:blipFill>
          <a:blip r:embed="rId3">
            <a:duotone>
              <a:prstClr val="black"/>
              <a:srgbClr val="9999FF">
                <a:tint val="45000"/>
                <a:satMod val="400000"/>
              </a:srgbClr>
            </a:duotone>
            <a:lum bright="30000" contrast="40000"/>
          </a:blip>
          <a:srcRect l="15937" t="15762" r="18389" b="18564"/>
          <a:stretch>
            <a:fillRect/>
          </a:stretch>
        </p:blipFill>
        <p:spPr>
          <a:xfrm>
            <a:off x="3714744" y="4286262"/>
            <a:ext cx="571504" cy="571504"/>
          </a:xfrm>
          <a:prstGeom prst="rect">
            <a:avLst/>
          </a:prstGeom>
          <a:effectLst/>
        </p:spPr>
      </p:pic>
      <p:pic>
        <p:nvPicPr>
          <p:cNvPr id="62" name="61 Imagen" descr="20110219001326892.png"/>
          <p:cNvPicPr>
            <a:picLocks noChangeAspect="1"/>
          </p:cNvPicPr>
          <p:nvPr/>
        </p:nvPicPr>
        <p:blipFill>
          <a:blip r:embed="rId3">
            <a:duotone>
              <a:prstClr val="black"/>
              <a:srgbClr val="9999FF">
                <a:tint val="45000"/>
                <a:satMod val="400000"/>
              </a:srgbClr>
            </a:duotone>
            <a:lum bright="30000" contrast="40000"/>
          </a:blip>
          <a:srcRect l="15937" t="15762" r="18389" b="18564"/>
          <a:stretch>
            <a:fillRect/>
          </a:stretch>
        </p:blipFill>
        <p:spPr>
          <a:xfrm>
            <a:off x="1785918" y="4286262"/>
            <a:ext cx="571504" cy="571504"/>
          </a:xfrm>
          <a:prstGeom prst="rect">
            <a:avLst/>
          </a:prstGeom>
          <a:effectLst/>
        </p:spPr>
      </p:pic>
      <p:pic>
        <p:nvPicPr>
          <p:cNvPr id="63" name="62 Imagen" descr="20110219001326892.png"/>
          <p:cNvPicPr>
            <a:picLocks noChangeAspect="1"/>
          </p:cNvPicPr>
          <p:nvPr/>
        </p:nvPicPr>
        <p:blipFill>
          <a:blip r:embed="rId3">
            <a:duotone>
              <a:prstClr val="black"/>
              <a:srgbClr val="9999FF">
                <a:tint val="45000"/>
                <a:satMod val="400000"/>
              </a:srgbClr>
            </a:duotone>
            <a:lum bright="30000" contrast="40000"/>
          </a:blip>
          <a:srcRect l="15937" t="15762" r="18389" b="18564"/>
          <a:stretch>
            <a:fillRect/>
          </a:stretch>
        </p:blipFill>
        <p:spPr>
          <a:xfrm>
            <a:off x="5715008" y="4286262"/>
            <a:ext cx="571504" cy="571504"/>
          </a:xfrm>
          <a:prstGeom prst="rect">
            <a:avLst/>
          </a:prstGeom>
          <a:effectLst/>
        </p:spPr>
      </p:pic>
      <p:pic>
        <p:nvPicPr>
          <p:cNvPr id="64" name="63 Imagen" descr="20110219001326892.png"/>
          <p:cNvPicPr>
            <a:picLocks noChangeAspect="1"/>
          </p:cNvPicPr>
          <p:nvPr/>
        </p:nvPicPr>
        <p:blipFill>
          <a:blip r:embed="rId3">
            <a:duotone>
              <a:prstClr val="black"/>
              <a:srgbClr val="9999FF">
                <a:tint val="45000"/>
                <a:satMod val="400000"/>
              </a:srgbClr>
            </a:duotone>
            <a:lum bright="30000" contrast="40000"/>
          </a:blip>
          <a:srcRect l="15937" t="15762" r="18389" b="18564"/>
          <a:stretch>
            <a:fillRect/>
          </a:stretch>
        </p:blipFill>
        <p:spPr>
          <a:xfrm>
            <a:off x="7786710" y="4286262"/>
            <a:ext cx="571504" cy="571504"/>
          </a:xfrm>
          <a:prstGeom prst="rect">
            <a:avLst/>
          </a:prstGeom>
          <a:effectLst/>
        </p:spPr>
      </p:pic>
      <p:pic>
        <p:nvPicPr>
          <p:cNvPr id="65" name="64 Imagen" descr="20110219001326892.png"/>
          <p:cNvPicPr>
            <a:picLocks noChangeAspect="1"/>
          </p:cNvPicPr>
          <p:nvPr/>
        </p:nvPicPr>
        <p:blipFill>
          <a:blip r:embed="rId3">
            <a:duotone>
              <a:prstClr val="black"/>
              <a:srgbClr val="9999FF">
                <a:tint val="45000"/>
                <a:satMod val="400000"/>
              </a:srgbClr>
            </a:duotone>
            <a:lum bright="30000" contrast="40000"/>
          </a:blip>
          <a:srcRect l="15937" t="15762" r="18389" b="18564"/>
          <a:stretch>
            <a:fillRect/>
          </a:stretch>
        </p:blipFill>
        <p:spPr>
          <a:xfrm>
            <a:off x="6715140" y="4286262"/>
            <a:ext cx="571504" cy="571504"/>
          </a:xfrm>
          <a:prstGeom prst="rect">
            <a:avLst/>
          </a:prstGeom>
          <a:effectLst/>
        </p:spPr>
      </p:pic>
      <p:pic>
        <p:nvPicPr>
          <p:cNvPr id="66" name="65 Imagen" descr="20110219001326892.png"/>
          <p:cNvPicPr>
            <a:picLocks noChangeAspect="1"/>
          </p:cNvPicPr>
          <p:nvPr/>
        </p:nvPicPr>
        <p:blipFill>
          <a:blip r:embed="rId3">
            <a:duotone>
              <a:prstClr val="black"/>
              <a:srgbClr val="9999FF">
                <a:tint val="45000"/>
                <a:satMod val="400000"/>
              </a:srgbClr>
            </a:duotone>
            <a:lum bright="30000" contrast="40000"/>
          </a:blip>
          <a:srcRect l="15937" t="15762" r="18389" b="18564"/>
          <a:stretch>
            <a:fillRect/>
          </a:stretch>
        </p:blipFill>
        <p:spPr>
          <a:xfrm>
            <a:off x="4643438" y="4286262"/>
            <a:ext cx="571504" cy="571504"/>
          </a:xfrm>
          <a:prstGeom prst="rect">
            <a:avLst/>
          </a:prstGeom>
          <a:effectLst/>
        </p:spPr>
      </p:pic>
      <p:sp>
        <p:nvSpPr>
          <p:cNvPr id="67" name="66 Rectángulo"/>
          <p:cNvSpPr/>
          <p:nvPr/>
        </p:nvSpPr>
        <p:spPr>
          <a:xfrm>
            <a:off x="-357222" y="-428646"/>
            <a:ext cx="9929882" cy="6072230"/>
          </a:xfrm>
          <a:prstGeom prst="rect">
            <a:avLst/>
          </a:prstGeom>
          <a:gradFill flip="none" rotWithShape="1">
            <a:gsLst>
              <a:gs pos="0">
                <a:srgbClr val="982EDA"/>
              </a:gs>
              <a:gs pos="50000">
                <a:srgbClr val="744ED2">
                  <a:shade val="67500"/>
                  <a:satMod val="115000"/>
                </a:srgbClr>
              </a:gs>
              <a:gs pos="100000">
                <a:srgbClr val="744ED2">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67"/>
                                        </p:tgtEl>
                                        <p:attrNameLst>
                                          <p:attrName>style.opacity</p:attrName>
                                        </p:attrNameLst>
                                      </p:cBhvr>
                                      <p:to>
                                        <p:strVal val="0"/>
                                      </p:to>
                                    </p:set>
                                    <p:animEffect filter="image" prLst="opacity: 0">
                                      <p:cBhvr rctx="IE">
                                        <p:cTn id="7" dur="indefinite"/>
                                        <p:tgtEl>
                                          <p:spTgt spid="67"/>
                                        </p:tgtEl>
                                      </p:cBhvr>
                                    </p:animEffect>
                                  </p:childTnLst>
                                </p:cTn>
                              </p:par>
                              <p:par>
                                <p:cTn id="8" presetID="2" presetClass="entr" presetSubtype="9"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additive="base">
                                        <p:cTn id="10" dur="3000" fill="hold"/>
                                        <p:tgtEl>
                                          <p:spTgt spid="4"/>
                                        </p:tgtEl>
                                        <p:attrNameLst>
                                          <p:attrName>ppt_x</p:attrName>
                                        </p:attrNameLst>
                                      </p:cBhvr>
                                      <p:tavLst>
                                        <p:tav tm="0">
                                          <p:val>
                                            <p:strVal val="0-#ppt_w/2"/>
                                          </p:val>
                                        </p:tav>
                                        <p:tav tm="100000">
                                          <p:val>
                                            <p:strVal val="#ppt_x"/>
                                          </p:val>
                                        </p:tav>
                                      </p:tavLst>
                                    </p:anim>
                                    <p:anim calcmode="lin" valueType="num">
                                      <p:cBhvr additive="base">
                                        <p:cTn id="11" dur="3000" fill="hold"/>
                                        <p:tgtEl>
                                          <p:spTgt spid="4"/>
                                        </p:tgtEl>
                                        <p:attrNameLst>
                                          <p:attrName>ppt_y</p:attrName>
                                        </p:attrNameLst>
                                      </p:cBhvr>
                                      <p:tavLst>
                                        <p:tav tm="0">
                                          <p:val>
                                            <p:strVal val="0-#ppt_h/2"/>
                                          </p:val>
                                        </p:tav>
                                        <p:tav tm="100000">
                                          <p:val>
                                            <p:strVal val="#ppt_y"/>
                                          </p:val>
                                        </p:tav>
                                      </p:tavLst>
                                    </p:anim>
                                  </p:childTnLst>
                                </p:cTn>
                              </p:par>
                              <p:par>
                                <p:cTn id="12" presetID="2" presetClass="entr" presetSubtype="9" fill="hold" nodeType="withEffect">
                                  <p:stCondLst>
                                    <p:cond delay="0"/>
                                  </p:stCondLst>
                                  <p:childTnLst>
                                    <p:set>
                                      <p:cBhvr>
                                        <p:cTn id="13" dur="1" fill="hold">
                                          <p:stCondLst>
                                            <p:cond delay="0"/>
                                          </p:stCondLst>
                                        </p:cTn>
                                        <p:tgtEl>
                                          <p:spTgt spid="12"/>
                                        </p:tgtEl>
                                        <p:attrNameLst>
                                          <p:attrName>style.visibility</p:attrName>
                                        </p:attrNameLst>
                                      </p:cBhvr>
                                      <p:to>
                                        <p:strVal val="visible"/>
                                      </p:to>
                                    </p:set>
                                    <p:anim calcmode="lin" valueType="num">
                                      <p:cBhvr additive="base">
                                        <p:cTn id="14" dur="3000" fill="hold"/>
                                        <p:tgtEl>
                                          <p:spTgt spid="12"/>
                                        </p:tgtEl>
                                        <p:attrNameLst>
                                          <p:attrName>ppt_x</p:attrName>
                                        </p:attrNameLst>
                                      </p:cBhvr>
                                      <p:tavLst>
                                        <p:tav tm="0">
                                          <p:val>
                                            <p:strVal val="0-#ppt_w/2"/>
                                          </p:val>
                                        </p:tav>
                                        <p:tav tm="100000">
                                          <p:val>
                                            <p:strVal val="#ppt_x"/>
                                          </p:val>
                                        </p:tav>
                                      </p:tavLst>
                                    </p:anim>
                                    <p:anim calcmode="lin" valueType="num">
                                      <p:cBhvr additive="base">
                                        <p:cTn id="15" dur="3000" fill="hold"/>
                                        <p:tgtEl>
                                          <p:spTgt spid="12"/>
                                        </p:tgtEl>
                                        <p:attrNameLst>
                                          <p:attrName>ppt_y</p:attrName>
                                        </p:attrNameLst>
                                      </p:cBhvr>
                                      <p:tavLst>
                                        <p:tav tm="0">
                                          <p:val>
                                            <p:strVal val="0-#ppt_h/2"/>
                                          </p:val>
                                        </p:tav>
                                        <p:tav tm="100000">
                                          <p:val>
                                            <p:strVal val="#ppt_y"/>
                                          </p:val>
                                        </p:tav>
                                      </p:tavLst>
                                    </p:anim>
                                  </p:childTnLst>
                                </p:cTn>
                              </p:par>
                              <p:par>
                                <p:cTn id="16" presetID="2" presetClass="entr" presetSubtype="9" fill="hold" nodeType="withEffect">
                                  <p:stCondLst>
                                    <p:cond delay="0"/>
                                  </p:stCondLst>
                                  <p:childTnLst>
                                    <p:set>
                                      <p:cBhvr>
                                        <p:cTn id="17" dur="1" fill="hold">
                                          <p:stCondLst>
                                            <p:cond delay="0"/>
                                          </p:stCondLst>
                                        </p:cTn>
                                        <p:tgtEl>
                                          <p:spTgt spid="20"/>
                                        </p:tgtEl>
                                        <p:attrNameLst>
                                          <p:attrName>style.visibility</p:attrName>
                                        </p:attrNameLst>
                                      </p:cBhvr>
                                      <p:to>
                                        <p:strVal val="visible"/>
                                      </p:to>
                                    </p:set>
                                    <p:anim calcmode="lin" valueType="num">
                                      <p:cBhvr additive="base">
                                        <p:cTn id="18" dur="3000" fill="hold"/>
                                        <p:tgtEl>
                                          <p:spTgt spid="20"/>
                                        </p:tgtEl>
                                        <p:attrNameLst>
                                          <p:attrName>ppt_x</p:attrName>
                                        </p:attrNameLst>
                                      </p:cBhvr>
                                      <p:tavLst>
                                        <p:tav tm="0">
                                          <p:val>
                                            <p:strVal val="0-#ppt_w/2"/>
                                          </p:val>
                                        </p:tav>
                                        <p:tav tm="100000">
                                          <p:val>
                                            <p:strVal val="#ppt_x"/>
                                          </p:val>
                                        </p:tav>
                                      </p:tavLst>
                                    </p:anim>
                                    <p:anim calcmode="lin" valueType="num">
                                      <p:cBhvr additive="base">
                                        <p:cTn id="19" dur="3000" fill="hold"/>
                                        <p:tgtEl>
                                          <p:spTgt spid="20"/>
                                        </p:tgtEl>
                                        <p:attrNameLst>
                                          <p:attrName>ppt_y</p:attrName>
                                        </p:attrNameLst>
                                      </p:cBhvr>
                                      <p:tavLst>
                                        <p:tav tm="0">
                                          <p:val>
                                            <p:strVal val="0-#ppt_h/2"/>
                                          </p:val>
                                        </p:tav>
                                        <p:tav tm="100000">
                                          <p:val>
                                            <p:strVal val="#ppt_y"/>
                                          </p:val>
                                        </p:tav>
                                      </p:tavLst>
                                    </p:anim>
                                  </p:childTnLst>
                                </p:cTn>
                              </p:par>
                              <p:par>
                                <p:cTn id="20" presetID="2" presetClass="entr" presetSubtype="9" fill="hold" nodeType="withEffect">
                                  <p:stCondLst>
                                    <p:cond delay="0"/>
                                  </p:stCondLst>
                                  <p:childTnLst>
                                    <p:set>
                                      <p:cBhvr>
                                        <p:cTn id="21" dur="1" fill="hold">
                                          <p:stCondLst>
                                            <p:cond delay="0"/>
                                          </p:stCondLst>
                                        </p:cTn>
                                        <p:tgtEl>
                                          <p:spTgt spid="28"/>
                                        </p:tgtEl>
                                        <p:attrNameLst>
                                          <p:attrName>style.visibility</p:attrName>
                                        </p:attrNameLst>
                                      </p:cBhvr>
                                      <p:to>
                                        <p:strVal val="visible"/>
                                      </p:to>
                                    </p:set>
                                    <p:anim calcmode="lin" valueType="num">
                                      <p:cBhvr additive="base">
                                        <p:cTn id="22" dur="3000" fill="hold"/>
                                        <p:tgtEl>
                                          <p:spTgt spid="28"/>
                                        </p:tgtEl>
                                        <p:attrNameLst>
                                          <p:attrName>ppt_x</p:attrName>
                                        </p:attrNameLst>
                                      </p:cBhvr>
                                      <p:tavLst>
                                        <p:tav tm="0">
                                          <p:val>
                                            <p:strVal val="0-#ppt_w/2"/>
                                          </p:val>
                                        </p:tav>
                                        <p:tav tm="100000">
                                          <p:val>
                                            <p:strVal val="#ppt_x"/>
                                          </p:val>
                                        </p:tav>
                                      </p:tavLst>
                                    </p:anim>
                                    <p:anim calcmode="lin" valueType="num">
                                      <p:cBhvr additive="base">
                                        <p:cTn id="23" dur="3000" fill="hold"/>
                                        <p:tgtEl>
                                          <p:spTgt spid="28"/>
                                        </p:tgtEl>
                                        <p:attrNameLst>
                                          <p:attrName>ppt_y</p:attrName>
                                        </p:attrNameLst>
                                      </p:cBhvr>
                                      <p:tavLst>
                                        <p:tav tm="0">
                                          <p:val>
                                            <p:strVal val="0-#ppt_h/2"/>
                                          </p:val>
                                        </p:tav>
                                        <p:tav tm="100000">
                                          <p:val>
                                            <p:strVal val="#ppt_y"/>
                                          </p:val>
                                        </p:tav>
                                      </p:tavLst>
                                    </p:anim>
                                  </p:childTnLst>
                                </p:cTn>
                              </p:par>
                              <p:par>
                                <p:cTn id="24" presetID="2" presetClass="entr" presetSubtype="9" fill="hold" nodeType="withEffect">
                                  <p:stCondLst>
                                    <p:cond delay="0"/>
                                  </p:stCondLst>
                                  <p:childTnLst>
                                    <p:set>
                                      <p:cBhvr>
                                        <p:cTn id="25" dur="1" fill="hold">
                                          <p:stCondLst>
                                            <p:cond delay="0"/>
                                          </p:stCondLst>
                                        </p:cTn>
                                        <p:tgtEl>
                                          <p:spTgt spid="36"/>
                                        </p:tgtEl>
                                        <p:attrNameLst>
                                          <p:attrName>style.visibility</p:attrName>
                                        </p:attrNameLst>
                                      </p:cBhvr>
                                      <p:to>
                                        <p:strVal val="visible"/>
                                      </p:to>
                                    </p:set>
                                    <p:anim calcmode="lin" valueType="num">
                                      <p:cBhvr additive="base">
                                        <p:cTn id="26" dur="3000" fill="hold"/>
                                        <p:tgtEl>
                                          <p:spTgt spid="36"/>
                                        </p:tgtEl>
                                        <p:attrNameLst>
                                          <p:attrName>ppt_x</p:attrName>
                                        </p:attrNameLst>
                                      </p:cBhvr>
                                      <p:tavLst>
                                        <p:tav tm="0">
                                          <p:val>
                                            <p:strVal val="0-#ppt_w/2"/>
                                          </p:val>
                                        </p:tav>
                                        <p:tav tm="100000">
                                          <p:val>
                                            <p:strVal val="#ppt_x"/>
                                          </p:val>
                                        </p:tav>
                                      </p:tavLst>
                                    </p:anim>
                                    <p:anim calcmode="lin" valueType="num">
                                      <p:cBhvr additive="base">
                                        <p:cTn id="27" dur="3000" fill="hold"/>
                                        <p:tgtEl>
                                          <p:spTgt spid="36"/>
                                        </p:tgtEl>
                                        <p:attrNameLst>
                                          <p:attrName>ppt_y</p:attrName>
                                        </p:attrNameLst>
                                      </p:cBhvr>
                                      <p:tavLst>
                                        <p:tav tm="0">
                                          <p:val>
                                            <p:strVal val="0-#ppt_h/2"/>
                                          </p:val>
                                        </p:tav>
                                        <p:tav tm="100000">
                                          <p:val>
                                            <p:strVal val="#ppt_y"/>
                                          </p:val>
                                        </p:tav>
                                      </p:tavLst>
                                    </p:anim>
                                  </p:childTnLst>
                                </p:cTn>
                              </p:par>
                              <p:par>
                                <p:cTn id="28" presetID="2" presetClass="entr" presetSubtype="9" fill="hold" nodeType="withEffect">
                                  <p:stCondLst>
                                    <p:cond delay="0"/>
                                  </p:stCondLst>
                                  <p:childTnLst>
                                    <p:set>
                                      <p:cBhvr>
                                        <p:cTn id="29" dur="1" fill="hold">
                                          <p:stCondLst>
                                            <p:cond delay="0"/>
                                          </p:stCondLst>
                                        </p:cTn>
                                        <p:tgtEl>
                                          <p:spTgt spid="44"/>
                                        </p:tgtEl>
                                        <p:attrNameLst>
                                          <p:attrName>style.visibility</p:attrName>
                                        </p:attrNameLst>
                                      </p:cBhvr>
                                      <p:to>
                                        <p:strVal val="visible"/>
                                      </p:to>
                                    </p:set>
                                    <p:anim calcmode="lin" valueType="num">
                                      <p:cBhvr additive="base">
                                        <p:cTn id="30" dur="3000" fill="hold"/>
                                        <p:tgtEl>
                                          <p:spTgt spid="44"/>
                                        </p:tgtEl>
                                        <p:attrNameLst>
                                          <p:attrName>ppt_x</p:attrName>
                                        </p:attrNameLst>
                                      </p:cBhvr>
                                      <p:tavLst>
                                        <p:tav tm="0">
                                          <p:val>
                                            <p:strVal val="0-#ppt_w/2"/>
                                          </p:val>
                                        </p:tav>
                                        <p:tav tm="100000">
                                          <p:val>
                                            <p:strVal val="#ppt_x"/>
                                          </p:val>
                                        </p:tav>
                                      </p:tavLst>
                                    </p:anim>
                                    <p:anim calcmode="lin" valueType="num">
                                      <p:cBhvr additive="base">
                                        <p:cTn id="31" dur="3000" fill="hold"/>
                                        <p:tgtEl>
                                          <p:spTgt spid="44"/>
                                        </p:tgtEl>
                                        <p:attrNameLst>
                                          <p:attrName>ppt_y</p:attrName>
                                        </p:attrNameLst>
                                      </p:cBhvr>
                                      <p:tavLst>
                                        <p:tav tm="0">
                                          <p:val>
                                            <p:strVal val="0-#ppt_h/2"/>
                                          </p:val>
                                        </p:tav>
                                        <p:tav tm="100000">
                                          <p:val>
                                            <p:strVal val="#ppt_y"/>
                                          </p:val>
                                        </p:tav>
                                      </p:tavLst>
                                    </p:anim>
                                  </p:childTnLst>
                                </p:cTn>
                              </p:par>
                              <p:par>
                                <p:cTn id="32" presetID="2" presetClass="entr" presetSubtype="9" fill="hold" nodeType="withEffect">
                                  <p:stCondLst>
                                    <p:cond delay="0"/>
                                  </p:stCondLst>
                                  <p:childTnLst>
                                    <p:set>
                                      <p:cBhvr>
                                        <p:cTn id="33" dur="1" fill="hold">
                                          <p:stCondLst>
                                            <p:cond delay="0"/>
                                          </p:stCondLst>
                                        </p:cTn>
                                        <p:tgtEl>
                                          <p:spTgt spid="52"/>
                                        </p:tgtEl>
                                        <p:attrNameLst>
                                          <p:attrName>style.visibility</p:attrName>
                                        </p:attrNameLst>
                                      </p:cBhvr>
                                      <p:to>
                                        <p:strVal val="visible"/>
                                      </p:to>
                                    </p:set>
                                    <p:anim calcmode="lin" valueType="num">
                                      <p:cBhvr additive="base">
                                        <p:cTn id="34" dur="3000" fill="hold"/>
                                        <p:tgtEl>
                                          <p:spTgt spid="52"/>
                                        </p:tgtEl>
                                        <p:attrNameLst>
                                          <p:attrName>ppt_x</p:attrName>
                                        </p:attrNameLst>
                                      </p:cBhvr>
                                      <p:tavLst>
                                        <p:tav tm="0">
                                          <p:val>
                                            <p:strVal val="0-#ppt_w/2"/>
                                          </p:val>
                                        </p:tav>
                                        <p:tav tm="100000">
                                          <p:val>
                                            <p:strVal val="#ppt_x"/>
                                          </p:val>
                                        </p:tav>
                                      </p:tavLst>
                                    </p:anim>
                                    <p:anim calcmode="lin" valueType="num">
                                      <p:cBhvr additive="base">
                                        <p:cTn id="35" dur="3000" fill="hold"/>
                                        <p:tgtEl>
                                          <p:spTgt spid="52"/>
                                        </p:tgtEl>
                                        <p:attrNameLst>
                                          <p:attrName>ppt_y</p:attrName>
                                        </p:attrNameLst>
                                      </p:cBhvr>
                                      <p:tavLst>
                                        <p:tav tm="0">
                                          <p:val>
                                            <p:strVal val="0-#ppt_h/2"/>
                                          </p:val>
                                        </p:tav>
                                        <p:tav tm="100000">
                                          <p:val>
                                            <p:strVal val="#ppt_y"/>
                                          </p:val>
                                        </p:tav>
                                      </p:tavLst>
                                    </p:anim>
                                  </p:childTnLst>
                                </p:cTn>
                              </p:par>
                              <p:par>
                                <p:cTn id="36" presetID="2" presetClass="entr" presetSubtype="9" fill="hold" nodeType="withEffect">
                                  <p:stCondLst>
                                    <p:cond delay="0"/>
                                  </p:stCondLst>
                                  <p:childTnLst>
                                    <p:set>
                                      <p:cBhvr>
                                        <p:cTn id="37" dur="1" fill="hold">
                                          <p:stCondLst>
                                            <p:cond delay="0"/>
                                          </p:stCondLst>
                                        </p:cTn>
                                        <p:tgtEl>
                                          <p:spTgt spid="60"/>
                                        </p:tgtEl>
                                        <p:attrNameLst>
                                          <p:attrName>style.visibility</p:attrName>
                                        </p:attrNameLst>
                                      </p:cBhvr>
                                      <p:to>
                                        <p:strVal val="visible"/>
                                      </p:to>
                                    </p:set>
                                    <p:anim calcmode="lin" valueType="num">
                                      <p:cBhvr additive="base">
                                        <p:cTn id="38" dur="3000" fill="hold"/>
                                        <p:tgtEl>
                                          <p:spTgt spid="60"/>
                                        </p:tgtEl>
                                        <p:attrNameLst>
                                          <p:attrName>ppt_x</p:attrName>
                                        </p:attrNameLst>
                                      </p:cBhvr>
                                      <p:tavLst>
                                        <p:tav tm="0">
                                          <p:val>
                                            <p:strVal val="0-#ppt_w/2"/>
                                          </p:val>
                                        </p:tav>
                                        <p:tav tm="100000">
                                          <p:val>
                                            <p:strVal val="#ppt_x"/>
                                          </p:val>
                                        </p:tav>
                                      </p:tavLst>
                                    </p:anim>
                                    <p:anim calcmode="lin" valueType="num">
                                      <p:cBhvr additive="base">
                                        <p:cTn id="39" dur="3000" fill="hold"/>
                                        <p:tgtEl>
                                          <p:spTgt spid="60"/>
                                        </p:tgtEl>
                                        <p:attrNameLst>
                                          <p:attrName>ppt_y</p:attrName>
                                        </p:attrNameLst>
                                      </p:cBhvr>
                                      <p:tavLst>
                                        <p:tav tm="0">
                                          <p:val>
                                            <p:strVal val="0-#ppt_h/2"/>
                                          </p:val>
                                        </p:tav>
                                        <p:tav tm="100000">
                                          <p:val>
                                            <p:strVal val="#ppt_y"/>
                                          </p:val>
                                        </p:tav>
                                      </p:tavLst>
                                    </p:anim>
                                  </p:childTnLst>
                                </p:cTn>
                              </p:par>
                              <p:par>
                                <p:cTn id="40" presetID="2" presetClass="entr" presetSubtype="3" fill="hold" nodeType="withEffect">
                                  <p:stCondLst>
                                    <p:cond delay="0"/>
                                  </p:stCondLst>
                                  <p:childTnLst>
                                    <p:set>
                                      <p:cBhvr>
                                        <p:cTn id="41" dur="1" fill="hold">
                                          <p:stCondLst>
                                            <p:cond delay="0"/>
                                          </p:stCondLst>
                                        </p:cTn>
                                        <p:tgtEl>
                                          <p:spTgt spid="6"/>
                                        </p:tgtEl>
                                        <p:attrNameLst>
                                          <p:attrName>style.visibility</p:attrName>
                                        </p:attrNameLst>
                                      </p:cBhvr>
                                      <p:to>
                                        <p:strVal val="visible"/>
                                      </p:to>
                                    </p:set>
                                    <p:anim calcmode="lin" valueType="num">
                                      <p:cBhvr additive="base">
                                        <p:cTn id="42" dur="3000" fill="hold"/>
                                        <p:tgtEl>
                                          <p:spTgt spid="6"/>
                                        </p:tgtEl>
                                        <p:attrNameLst>
                                          <p:attrName>ppt_x</p:attrName>
                                        </p:attrNameLst>
                                      </p:cBhvr>
                                      <p:tavLst>
                                        <p:tav tm="0">
                                          <p:val>
                                            <p:strVal val="1+#ppt_w/2"/>
                                          </p:val>
                                        </p:tav>
                                        <p:tav tm="100000">
                                          <p:val>
                                            <p:strVal val="#ppt_x"/>
                                          </p:val>
                                        </p:tav>
                                      </p:tavLst>
                                    </p:anim>
                                    <p:anim calcmode="lin" valueType="num">
                                      <p:cBhvr additive="base">
                                        <p:cTn id="43" dur="3000" fill="hold"/>
                                        <p:tgtEl>
                                          <p:spTgt spid="6"/>
                                        </p:tgtEl>
                                        <p:attrNameLst>
                                          <p:attrName>ppt_y</p:attrName>
                                        </p:attrNameLst>
                                      </p:cBhvr>
                                      <p:tavLst>
                                        <p:tav tm="0">
                                          <p:val>
                                            <p:strVal val="0-#ppt_h/2"/>
                                          </p:val>
                                        </p:tav>
                                        <p:tav tm="100000">
                                          <p:val>
                                            <p:strVal val="#ppt_y"/>
                                          </p:val>
                                        </p:tav>
                                      </p:tavLst>
                                    </p:anim>
                                  </p:childTnLst>
                                </p:cTn>
                              </p:par>
                              <p:par>
                                <p:cTn id="44" presetID="2" presetClass="entr" presetSubtype="3" fill="hold" nodeType="withEffect">
                                  <p:stCondLst>
                                    <p:cond delay="0"/>
                                  </p:stCondLst>
                                  <p:childTnLst>
                                    <p:set>
                                      <p:cBhvr>
                                        <p:cTn id="45" dur="1" fill="hold">
                                          <p:stCondLst>
                                            <p:cond delay="0"/>
                                          </p:stCondLst>
                                        </p:cTn>
                                        <p:tgtEl>
                                          <p:spTgt spid="14"/>
                                        </p:tgtEl>
                                        <p:attrNameLst>
                                          <p:attrName>style.visibility</p:attrName>
                                        </p:attrNameLst>
                                      </p:cBhvr>
                                      <p:to>
                                        <p:strVal val="visible"/>
                                      </p:to>
                                    </p:set>
                                    <p:anim calcmode="lin" valueType="num">
                                      <p:cBhvr additive="base">
                                        <p:cTn id="46" dur="3000" fill="hold"/>
                                        <p:tgtEl>
                                          <p:spTgt spid="14"/>
                                        </p:tgtEl>
                                        <p:attrNameLst>
                                          <p:attrName>ppt_x</p:attrName>
                                        </p:attrNameLst>
                                      </p:cBhvr>
                                      <p:tavLst>
                                        <p:tav tm="0">
                                          <p:val>
                                            <p:strVal val="1+#ppt_w/2"/>
                                          </p:val>
                                        </p:tav>
                                        <p:tav tm="100000">
                                          <p:val>
                                            <p:strVal val="#ppt_x"/>
                                          </p:val>
                                        </p:tav>
                                      </p:tavLst>
                                    </p:anim>
                                    <p:anim calcmode="lin" valueType="num">
                                      <p:cBhvr additive="base">
                                        <p:cTn id="47" dur="3000" fill="hold"/>
                                        <p:tgtEl>
                                          <p:spTgt spid="14"/>
                                        </p:tgtEl>
                                        <p:attrNameLst>
                                          <p:attrName>ppt_y</p:attrName>
                                        </p:attrNameLst>
                                      </p:cBhvr>
                                      <p:tavLst>
                                        <p:tav tm="0">
                                          <p:val>
                                            <p:strVal val="0-#ppt_h/2"/>
                                          </p:val>
                                        </p:tav>
                                        <p:tav tm="100000">
                                          <p:val>
                                            <p:strVal val="#ppt_y"/>
                                          </p:val>
                                        </p:tav>
                                      </p:tavLst>
                                    </p:anim>
                                  </p:childTnLst>
                                </p:cTn>
                              </p:par>
                              <p:par>
                                <p:cTn id="48" presetID="2" presetClass="entr" presetSubtype="3" fill="hold" nodeType="withEffect">
                                  <p:stCondLst>
                                    <p:cond delay="0"/>
                                  </p:stCondLst>
                                  <p:childTnLst>
                                    <p:set>
                                      <p:cBhvr>
                                        <p:cTn id="49" dur="1" fill="hold">
                                          <p:stCondLst>
                                            <p:cond delay="0"/>
                                          </p:stCondLst>
                                        </p:cTn>
                                        <p:tgtEl>
                                          <p:spTgt spid="22"/>
                                        </p:tgtEl>
                                        <p:attrNameLst>
                                          <p:attrName>style.visibility</p:attrName>
                                        </p:attrNameLst>
                                      </p:cBhvr>
                                      <p:to>
                                        <p:strVal val="visible"/>
                                      </p:to>
                                    </p:set>
                                    <p:anim calcmode="lin" valueType="num">
                                      <p:cBhvr additive="base">
                                        <p:cTn id="50" dur="3000" fill="hold"/>
                                        <p:tgtEl>
                                          <p:spTgt spid="22"/>
                                        </p:tgtEl>
                                        <p:attrNameLst>
                                          <p:attrName>ppt_x</p:attrName>
                                        </p:attrNameLst>
                                      </p:cBhvr>
                                      <p:tavLst>
                                        <p:tav tm="0">
                                          <p:val>
                                            <p:strVal val="1+#ppt_w/2"/>
                                          </p:val>
                                        </p:tav>
                                        <p:tav tm="100000">
                                          <p:val>
                                            <p:strVal val="#ppt_x"/>
                                          </p:val>
                                        </p:tav>
                                      </p:tavLst>
                                    </p:anim>
                                    <p:anim calcmode="lin" valueType="num">
                                      <p:cBhvr additive="base">
                                        <p:cTn id="51" dur="3000" fill="hold"/>
                                        <p:tgtEl>
                                          <p:spTgt spid="22"/>
                                        </p:tgtEl>
                                        <p:attrNameLst>
                                          <p:attrName>ppt_y</p:attrName>
                                        </p:attrNameLst>
                                      </p:cBhvr>
                                      <p:tavLst>
                                        <p:tav tm="0">
                                          <p:val>
                                            <p:strVal val="0-#ppt_h/2"/>
                                          </p:val>
                                        </p:tav>
                                        <p:tav tm="100000">
                                          <p:val>
                                            <p:strVal val="#ppt_y"/>
                                          </p:val>
                                        </p:tav>
                                      </p:tavLst>
                                    </p:anim>
                                  </p:childTnLst>
                                </p:cTn>
                              </p:par>
                              <p:par>
                                <p:cTn id="52" presetID="2" presetClass="entr" presetSubtype="3" fill="hold" nodeType="withEffect">
                                  <p:stCondLst>
                                    <p:cond delay="0"/>
                                  </p:stCondLst>
                                  <p:childTnLst>
                                    <p:set>
                                      <p:cBhvr>
                                        <p:cTn id="53" dur="1" fill="hold">
                                          <p:stCondLst>
                                            <p:cond delay="0"/>
                                          </p:stCondLst>
                                        </p:cTn>
                                        <p:tgtEl>
                                          <p:spTgt spid="30"/>
                                        </p:tgtEl>
                                        <p:attrNameLst>
                                          <p:attrName>style.visibility</p:attrName>
                                        </p:attrNameLst>
                                      </p:cBhvr>
                                      <p:to>
                                        <p:strVal val="visible"/>
                                      </p:to>
                                    </p:set>
                                    <p:anim calcmode="lin" valueType="num">
                                      <p:cBhvr additive="base">
                                        <p:cTn id="54" dur="3000" fill="hold"/>
                                        <p:tgtEl>
                                          <p:spTgt spid="30"/>
                                        </p:tgtEl>
                                        <p:attrNameLst>
                                          <p:attrName>ppt_x</p:attrName>
                                        </p:attrNameLst>
                                      </p:cBhvr>
                                      <p:tavLst>
                                        <p:tav tm="0">
                                          <p:val>
                                            <p:strVal val="1+#ppt_w/2"/>
                                          </p:val>
                                        </p:tav>
                                        <p:tav tm="100000">
                                          <p:val>
                                            <p:strVal val="#ppt_x"/>
                                          </p:val>
                                        </p:tav>
                                      </p:tavLst>
                                    </p:anim>
                                    <p:anim calcmode="lin" valueType="num">
                                      <p:cBhvr additive="base">
                                        <p:cTn id="55" dur="3000" fill="hold"/>
                                        <p:tgtEl>
                                          <p:spTgt spid="30"/>
                                        </p:tgtEl>
                                        <p:attrNameLst>
                                          <p:attrName>ppt_y</p:attrName>
                                        </p:attrNameLst>
                                      </p:cBhvr>
                                      <p:tavLst>
                                        <p:tav tm="0">
                                          <p:val>
                                            <p:strVal val="0-#ppt_h/2"/>
                                          </p:val>
                                        </p:tav>
                                        <p:tav tm="100000">
                                          <p:val>
                                            <p:strVal val="#ppt_y"/>
                                          </p:val>
                                        </p:tav>
                                      </p:tavLst>
                                    </p:anim>
                                  </p:childTnLst>
                                </p:cTn>
                              </p:par>
                              <p:par>
                                <p:cTn id="56" presetID="2" presetClass="entr" presetSubtype="3" fill="hold" nodeType="withEffect">
                                  <p:stCondLst>
                                    <p:cond delay="0"/>
                                  </p:stCondLst>
                                  <p:childTnLst>
                                    <p:set>
                                      <p:cBhvr>
                                        <p:cTn id="57" dur="1" fill="hold">
                                          <p:stCondLst>
                                            <p:cond delay="0"/>
                                          </p:stCondLst>
                                        </p:cTn>
                                        <p:tgtEl>
                                          <p:spTgt spid="38"/>
                                        </p:tgtEl>
                                        <p:attrNameLst>
                                          <p:attrName>style.visibility</p:attrName>
                                        </p:attrNameLst>
                                      </p:cBhvr>
                                      <p:to>
                                        <p:strVal val="visible"/>
                                      </p:to>
                                    </p:set>
                                    <p:anim calcmode="lin" valueType="num">
                                      <p:cBhvr additive="base">
                                        <p:cTn id="58" dur="3000" fill="hold"/>
                                        <p:tgtEl>
                                          <p:spTgt spid="38"/>
                                        </p:tgtEl>
                                        <p:attrNameLst>
                                          <p:attrName>ppt_x</p:attrName>
                                        </p:attrNameLst>
                                      </p:cBhvr>
                                      <p:tavLst>
                                        <p:tav tm="0">
                                          <p:val>
                                            <p:strVal val="1+#ppt_w/2"/>
                                          </p:val>
                                        </p:tav>
                                        <p:tav tm="100000">
                                          <p:val>
                                            <p:strVal val="#ppt_x"/>
                                          </p:val>
                                        </p:tav>
                                      </p:tavLst>
                                    </p:anim>
                                    <p:anim calcmode="lin" valueType="num">
                                      <p:cBhvr additive="base">
                                        <p:cTn id="59" dur="3000" fill="hold"/>
                                        <p:tgtEl>
                                          <p:spTgt spid="38"/>
                                        </p:tgtEl>
                                        <p:attrNameLst>
                                          <p:attrName>ppt_y</p:attrName>
                                        </p:attrNameLst>
                                      </p:cBhvr>
                                      <p:tavLst>
                                        <p:tav tm="0">
                                          <p:val>
                                            <p:strVal val="0-#ppt_h/2"/>
                                          </p:val>
                                        </p:tav>
                                        <p:tav tm="100000">
                                          <p:val>
                                            <p:strVal val="#ppt_y"/>
                                          </p:val>
                                        </p:tav>
                                      </p:tavLst>
                                    </p:anim>
                                  </p:childTnLst>
                                </p:cTn>
                              </p:par>
                              <p:par>
                                <p:cTn id="60" presetID="2" presetClass="entr" presetSubtype="3" fill="hold" nodeType="withEffect">
                                  <p:stCondLst>
                                    <p:cond delay="0"/>
                                  </p:stCondLst>
                                  <p:childTnLst>
                                    <p:set>
                                      <p:cBhvr>
                                        <p:cTn id="61" dur="1" fill="hold">
                                          <p:stCondLst>
                                            <p:cond delay="0"/>
                                          </p:stCondLst>
                                        </p:cTn>
                                        <p:tgtEl>
                                          <p:spTgt spid="46"/>
                                        </p:tgtEl>
                                        <p:attrNameLst>
                                          <p:attrName>style.visibility</p:attrName>
                                        </p:attrNameLst>
                                      </p:cBhvr>
                                      <p:to>
                                        <p:strVal val="visible"/>
                                      </p:to>
                                    </p:set>
                                    <p:anim calcmode="lin" valueType="num">
                                      <p:cBhvr additive="base">
                                        <p:cTn id="62" dur="3000" fill="hold"/>
                                        <p:tgtEl>
                                          <p:spTgt spid="46"/>
                                        </p:tgtEl>
                                        <p:attrNameLst>
                                          <p:attrName>ppt_x</p:attrName>
                                        </p:attrNameLst>
                                      </p:cBhvr>
                                      <p:tavLst>
                                        <p:tav tm="0">
                                          <p:val>
                                            <p:strVal val="1+#ppt_w/2"/>
                                          </p:val>
                                        </p:tav>
                                        <p:tav tm="100000">
                                          <p:val>
                                            <p:strVal val="#ppt_x"/>
                                          </p:val>
                                        </p:tav>
                                      </p:tavLst>
                                    </p:anim>
                                    <p:anim calcmode="lin" valueType="num">
                                      <p:cBhvr additive="base">
                                        <p:cTn id="63" dur="3000" fill="hold"/>
                                        <p:tgtEl>
                                          <p:spTgt spid="46"/>
                                        </p:tgtEl>
                                        <p:attrNameLst>
                                          <p:attrName>ppt_y</p:attrName>
                                        </p:attrNameLst>
                                      </p:cBhvr>
                                      <p:tavLst>
                                        <p:tav tm="0">
                                          <p:val>
                                            <p:strVal val="0-#ppt_h/2"/>
                                          </p:val>
                                        </p:tav>
                                        <p:tav tm="100000">
                                          <p:val>
                                            <p:strVal val="#ppt_y"/>
                                          </p:val>
                                        </p:tav>
                                      </p:tavLst>
                                    </p:anim>
                                  </p:childTnLst>
                                </p:cTn>
                              </p:par>
                              <p:par>
                                <p:cTn id="64" presetID="2" presetClass="entr" presetSubtype="3" fill="hold" nodeType="withEffect">
                                  <p:stCondLst>
                                    <p:cond delay="0"/>
                                  </p:stCondLst>
                                  <p:childTnLst>
                                    <p:set>
                                      <p:cBhvr>
                                        <p:cTn id="65" dur="1" fill="hold">
                                          <p:stCondLst>
                                            <p:cond delay="0"/>
                                          </p:stCondLst>
                                        </p:cTn>
                                        <p:tgtEl>
                                          <p:spTgt spid="54"/>
                                        </p:tgtEl>
                                        <p:attrNameLst>
                                          <p:attrName>style.visibility</p:attrName>
                                        </p:attrNameLst>
                                      </p:cBhvr>
                                      <p:to>
                                        <p:strVal val="visible"/>
                                      </p:to>
                                    </p:set>
                                    <p:anim calcmode="lin" valueType="num">
                                      <p:cBhvr additive="base">
                                        <p:cTn id="66" dur="3000" fill="hold"/>
                                        <p:tgtEl>
                                          <p:spTgt spid="54"/>
                                        </p:tgtEl>
                                        <p:attrNameLst>
                                          <p:attrName>ppt_x</p:attrName>
                                        </p:attrNameLst>
                                      </p:cBhvr>
                                      <p:tavLst>
                                        <p:tav tm="0">
                                          <p:val>
                                            <p:strVal val="1+#ppt_w/2"/>
                                          </p:val>
                                        </p:tav>
                                        <p:tav tm="100000">
                                          <p:val>
                                            <p:strVal val="#ppt_x"/>
                                          </p:val>
                                        </p:tav>
                                      </p:tavLst>
                                    </p:anim>
                                    <p:anim calcmode="lin" valueType="num">
                                      <p:cBhvr additive="base">
                                        <p:cTn id="67" dur="3000" fill="hold"/>
                                        <p:tgtEl>
                                          <p:spTgt spid="54"/>
                                        </p:tgtEl>
                                        <p:attrNameLst>
                                          <p:attrName>ppt_y</p:attrName>
                                        </p:attrNameLst>
                                      </p:cBhvr>
                                      <p:tavLst>
                                        <p:tav tm="0">
                                          <p:val>
                                            <p:strVal val="0-#ppt_h/2"/>
                                          </p:val>
                                        </p:tav>
                                        <p:tav tm="100000">
                                          <p:val>
                                            <p:strVal val="#ppt_y"/>
                                          </p:val>
                                        </p:tav>
                                      </p:tavLst>
                                    </p:anim>
                                  </p:childTnLst>
                                </p:cTn>
                              </p:par>
                              <p:par>
                                <p:cTn id="68" presetID="2" presetClass="entr" presetSubtype="3" fill="hold" nodeType="withEffect">
                                  <p:stCondLst>
                                    <p:cond delay="0"/>
                                  </p:stCondLst>
                                  <p:childTnLst>
                                    <p:set>
                                      <p:cBhvr>
                                        <p:cTn id="69" dur="1" fill="hold">
                                          <p:stCondLst>
                                            <p:cond delay="0"/>
                                          </p:stCondLst>
                                        </p:cTn>
                                        <p:tgtEl>
                                          <p:spTgt spid="62"/>
                                        </p:tgtEl>
                                        <p:attrNameLst>
                                          <p:attrName>style.visibility</p:attrName>
                                        </p:attrNameLst>
                                      </p:cBhvr>
                                      <p:to>
                                        <p:strVal val="visible"/>
                                      </p:to>
                                    </p:set>
                                    <p:anim calcmode="lin" valueType="num">
                                      <p:cBhvr additive="base">
                                        <p:cTn id="70" dur="3000" fill="hold"/>
                                        <p:tgtEl>
                                          <p:spTgt spid="62"/>
                                        </p:tgtEl>
                                        <p:attrNameLst>
                                          <p:attrName>ppt_x</p:attrName>
                                        </p:attrNameLst>
                                      </p:cBhvr>
                                      <p:tavLst>
                                        <p:tav tm="0">
                                          <p:val>
                                            <p:strVal val="1+#ppt_w/2"/>
                                          </p:val>
                                        </p:tav>
                                        <p:tav tm="100000">
                                          <p:val>
                                            <p:strVal val="#ppt_x"/>
                                          </p:val>
                                        </p:tav>
                                      </p:tavLst>
                                    </p:anim>
                                    <p:anim calcmode="lin" valueType="num">
                                      <p:cBhvr additive="base">
                                        <p:cTn id="71" dur="3000" fill="hold"/>
                                        <p:tgtEl>
                                          <p:spTgt spid="62"/>
                                        </p:tgtEl>
                                        <p:attrNameLst>
                                          <p:attrName>ppt_y</p:attrName>
                                        </p:attrNameLst>
                                      </p:cBhvr>
                                      <p:tavLst>
                                        <p:tav tm="0">
                                          <p:val>
                                            <p:strVal val="0-#ppt_h/2"/>
                                          </p:val>
                                        </p:tav>
                                        <p:tav tm="100000">
                                          <p:val>
                                            <p:strVal val="#ppt_y"/>
                                          </p:val>
                                        </p:tav>
                                      </p:tavLst>
                                    </p:anim>
                                  </p:childTnLst>
                                </p:cTn>
                              </p:par>
                              <p:par>
                                <p:cTn id="72" presetID="2" presetClass="entr" presetSubtype="9" fill="hold" nodeType="withEffect">
                                  <p:stCondLst>
                                    <p:cond delay="0"/>
                                  </p:stCondLst>
                                  <p:childTnLst>
                                    <p:set>
                                      <p:cBhvr>
                                        <p:cTn id="73" dur="1" fill="hold">
                                          <p:stCondLst>
                                            <p:cond delay="0"/>
                                          </p:stCondLst>
                                        </p:cTn>
                                        <p:tgtEl>
                                          <p:spTgt spid="3"/>
                                        </p:tgtEl>
                                        <p:attrNameLst>
                                          <p:attrName>style.visibility</p:attrName>
                                        </p:attrNameLst>
                                      </p:cBhvr>
                                      <p:to>
                                        <p:strVal val="visible"/>
                                      </p:to>
                                    </p:set>
                                    <p:anim calcmode="lin" valueType="num">
                                      <p:cBhvr additive="base">
                                        <p:cTn id="74" dur="3000" fill="hold"/>
                                        <p:tgtEl>
                                          <p:spTgt spid="3"/>
                                        </p:tgtEl>
                                        <p:attrNameLst>
                                          <p:attrName>ppt_x</p:attrName>
                                        </p:attrNameLst>
                                      </p:cBhvr>
                                      <p:tavLst>
                                        <p:tav tm="0">
                                          <p:val>
                                            <p:strVal val="0-#ppt_w/2"/>
                                          </p:val>
                                        </p:tav>
                                        <p:tav tm="100000">
                                          <p:val>
                                            <p:strVal val="#ppt_x"/>
                                          </p:val>
                                        </p:tav>
                                      </p:tavLst>
                                    </p:anim>
                                    <p:anim calcmode="lin" valueType="num">
                                      <p:cBhvr additive="base">
                                        <p:cTn id="75" dur="3000" fill="hold"/>
                                        <p:tgtEl>
                                          <p:spTgt spid="3"/>
                                        </p:tgtEl>
                                        <p:attrNameLst>
                                          <p:attrName>ppt_y</p:attrName>
                                        </p:attrNameLst>
                                      </p:cBhvr>
                                      <p:tavLst>
                                        <p:tav tm="0">
                                          <p:val>
                                            <p:strVal val="0-#ppt_h/2"/>
                                          </p:val>
                                        </p:tav>
                                        <p:tav tm="100000">
                                          <p:val>
                                            <p:strVal val="#ppt_y"/>
                                          </p:val>
                                        </p:tav>
                                      </p:tavLst>
                                    </p:anim>
                                  </p:childTnLst>
                                </p:cTn>
                              </p:par>
                              <p:par>
                                <p:cTn id="76" presetID="2" presetClass="entr" presetSubtype="9" fill="hold" nodeType="withEffect">
                                  <p:stCondLst>
                                    <p:cond delay="0"/>
                                  </p:stCondLst>
                                  <p:childTnLst>
                                    <p:set>
                                      <p:cBhvr>
                                        <p:cTn id="77" dur="1" fill="hold">
                                          <p:stCondLst>
                                            <p:cond delay="0"/>
                                          </p:stCondLst>
                                        </p:cTn>
                                        <p:tgtEl>
                                          <p:spTgt spid="11"/>
                                        </p:tgtEl>
                                        <p:attrNameLst>
                                          <p:attrName>style.visibility</p:attrName>
                                        </p:attrNameLst>
                                      </p:cBhvr>
                                      <p:to>
                                        <p:strVal val="visible"/>
                                      </p:to>
                                    </p:set>
                                    <p:anim calcmode="lin" valueType="num">
                                      <p:cBhvr additive="base">
                                        <p:cTn id="78" dur="3000" fill="hold"/>
                                        <p:tgtEl>
                                          <p:spTgt spid="11"/>
                                        </p:tgtEl>
                                        <p:attrNameLst>
                                          <p:attrName>ppt_x</p:attrName>
                                        </p:attrNameLst>
                                      </p:cBhvr>
                                      <p:tavLst>
                                        <p:tav tm="0">
                                          <p:val>
                                            <p:strVal val="0-#ppt_w/2"/>
                                          </p:val>
                                        </p:tav>
                                        <p:tav tm="100000">
                                          <p:val>
                                            <p:strVal val="#ppt_x"/>
                                          </p:val>
                                        </p:tav>
                                      </p:tavLst>
                                    </p:anim>
                                    <p:anim calcmode="lin" valueType="num">
                                      <p:cBhvr additive="base">
                                        <p:cTn id="79" dur="3000" fill="hold"/>
                                        <p:tgtEl>
                                          <p:spTgt spid="11"/>
                                        </p:tgtEl>
                                        <p:attrNameLst>
                                          <p:attrName>ppt_y</p:attrName>
                                        </p:attrNameLst>
                                      </p:cBhvr>
                                      <p:tavLst>
                                        <p:tav tm="0">
                                          <p:val>
                                            <p:strVal val="0-#ppt_h/2"/>
                                          </p:val>
                                        </p:tav>
                                        <p:tav tm="100000">
                                          <p:val>
                                            <p:strVal val="#ppt_y"/>
                                          </p:val>
                                        </p:tav>
                                      </p:tavLst>
                                    </p:anim>
                                  </p:childTnLst>
                                </p:cTn>
                              </p:par>
                              <p:par>
                                <p:cTn id="80" presetID="2" presetClass="entr" presetSubtype="9" fill="hold" nodeType="withEffect">
                                  <p:stCondLst>
                                    <p:cond delay="0"/>
                                  </p:stCondLst>
                                  <p:childTnLst>
                                    <p:set>
                                      <p:cBhvr>
                                        <p:cTn id="81" dur="1" fill="hold">
                                          <p:stCondLst>
                                            <p:cond delay="0"/>
                                          </p:stCondLst>
                                        </p:cTn>
                                        <p:tgtEl>
                                          <p:spTgt spid="19"/>
                                        </p:tgtEl>
                                        <p:attrNameLst>
                                          <p:attrName>style.visibility</p:attrName>
                                        </p:attrNameLst>
                                      </p:cBhvr>
                                      <p:to>
                                        <p:strVal val="visible"/>
                                      </p:to>
                                    </p:set>
                                    <p:anim calcmode="lin" valueType="num">
                                      <p:cBhvr additive="base">
                                        <p:cTn id="82" dur="3000" fill="hold"/>
                                        <p:tgtEl>
                                          <p:spTgt spid="19"/>
                                        </p:tgtEl>
                                        <p:attrNameLst>
                                          <p:attrName>ppt_x</p:attrName>
                                        </p:attrNameLst>
                                      </p:cBhvr>
                                      <p:tavLst>
                                        <p:tav tm="0">
                                          <p:val>
                                            <p:strVal val="0-#ppt_w/2"/>
                                          </p:val>
                                        </p:tav>
                                        <p:tav tm="100000">
                                          <p:val>
                                            <p:strVal val="#ppt_x"/>
                                          </p:val>
                                        </p:tav>
                                      </p:tavLst>
                                    </p:anim>
                                    <p:anim calcmode="lin" valueType="num">
                                      <p:cBhvr additive="base">
                                        <p:cTn id="83" dur="3000" fill="hold"/>
                                        <p:tgtEl>
                                          <p:spTgt spid="19"/>
                                        </p:tgtEl>
                                        <p:attrNameLst>
                                          <p:attrName>ppt_y</p:attrName>
                                        </p:attrNameLst>
                                      </p:cBhvr>
                                      <p:tavLst>
                                        <p:tav tm="0">
                                          <p:val>
                                            <p:strVal val="0-#ppt_h/2"/>
                                          </p:val>
                                        </p:tav>
                                        <p:tav tm="100000">
                                          <p:val>
                                            <p:strVal val="#ppt_y"/>
                                          </p:val>
                                        </p:tav>
                                      </p:tavLst>
                                    </p:anim>
                                  </p:childTnLst>
                                </p:cTn>
                              </p:par>
                              <p:par>
                                <p:cTn id="84" presetID="2" presetClass="entr" presetSubtype="9" fill="hold" nodeType="withEffect">
                                  <p:stCondLst>
                                    <p:cond delay="0"/>
                                  </p:stCondLst>
                                  <p:childTnLst>
                                    <p:set>
                                      <p:cBhvr>
                                        <p:cTn id="85" dur="1" fill="hold">
                                          <p:stCondLst>
                                            <p:cond delay="0"/>
                                          </p:stCondLst>
                                        </p:cTn>
                                        <p:tgtEl>
                                          <p:spTgt spid="27"/>
                                        </p:tgtEl>
                                        <p:attrNameLst>
                                          <p:attrName>style.visibility</p:attrName>
                                        </p:attrNameLst>
                                      </p:cBhvr>
                                      <p:to>
                                        <p:strVal val="visible"/>
                                      </p:to>
                                    </p:set>
                                    <p:anim calcmode="lin" valueType="num">
                                      <p:cBhvr additive="base">
                                        <p:cTn id="86" dur="3000" fill="hold"/>
                                        <p:tgtEl>
                                          <p:spTgt spid="27"/>
                                        </p:tgtEl>
                                        <p:attrNameLst>
                                          <p:attrName>ppt_x</p:attrName>
                                        </p:attrNameLst>
                                      </p:cBhvr>
                                      <p:tavLst>
                                        <p:tav tm="0">
                                          <p:val>
                                            <p:strVal val="0-#ppt_w/2"/>
                                          </p:val>
                                        </p:tav>
                                        <p:tav tm="100000">
                                          <p:val>
                                            <p:strVal val="#ppt_x"/>
                                          </p:val>
                                        </p:tav>
                                      </p:tavLst>
                                    </p:anim>
                                    <p:anim calcmode="lin" valueType="num">
                                      <p:cBhvr additive="base">
                                        <p:cTn id="87" dur="3000" fill="hold"/>
                                        <p:tgtEl>
                                          <p:spTgt spid="27"/>
                                        </p:tgtEl>
                                        <p:attrNameLst>
                                          <p:attrName>ppt_y</p:attrName>
                                        </p:attrNameLst>
                                      </p:cBhvr>
                                      <p:tavLst>
                                        <p:tav tm="0">
                                          <p:val>
                                            <p:strVal val="0-#ppt_h/2"/>
                                          </p:val>
                                        </p:tav>
                                        <p:tav tm="100000">
                                          <p:val>
                                            <p:strVal val="#ppt_y"/>
                                          </p:val>
                                        </p:tav>
                                      </p:tavLst>
                                    </p:anim>
                                  </p:childTnLst>
                                </p:cTn>
                              </p:par>
                              <p:par>
                                <p:cTn id="88" presetID="2" presetClass="entr" presetSubtype="9" fill="hold" nodeType="withEffect">
                                  <p:stCondLst>
                                    <p:cond delay="0"/>
                                  </p:stCondLst>
                                  <p:childTnLst>
                                    <p:set>
                                      <p:cBhvr>
                                        <p:cTn id="89" dur="1" fill="hold">
                                          <p:stCondLst>
                                            <p:cond delay="0"/>
                                          </p:stCondLst>
                                        </p:cTn>
                                        <p:tgtEl>
                                          <p:spTgt spid="35"/>
                                        </p:tgtEl>
                                        <p:attrNameLst>
                                          <p:attrName>style.visibility</p:attrName>
                                        </p:attrNameLst>
                                      </p:cBhvr>
                                      <p:to>
                                        <p:strVal val="visible"/>
                                      </p:to>
                                    </p:set>
                                    <p:anim calcmode="lin" valueType="num">
                                      <p:cBhvr additive="base">
                                        <p:cTn id="90" dur="3000" fill="hold"/>
                                        <p:tgtEl>
                                          <p:spTgt spid="35"/>
                                        </p:tgtEl>
                                        <p:attrNameLst>
                                          <p:attrName>ppt_x</p:attrName>
                                        </p:attrNameLst>
                                      </p:cBhvr>
                                      <p:tavLst>
                                        <p:tav tm="0">
                                          <p:val>
                                            <p:strVal val="0-#ppt_w/2"/>
                                          </p:val>
                                        </p:tav>
                                        <p:tav tm="100000">
                                          <p:val>
                                            <p:strVal val="#ppt_x"/>
                                          </p:val>
                                        </p:tav>
                                      </p:tavLst>
                                    </p:anim>
                                    <p:anim calcmode="lin" valueType="num">
                                      <p:cBhvr additive="base">
                                        <p:cTn id="91" dur="3000" fill="hold"/>
                                        <p:tgtEl>
                                          <p:spTgt spid="35"/>
                                        </p:tgtEl>
                                        <p:attrNameLst>
                                          <p:attrName>ppt_y</p:attrName>
                                        </p:attrNameLst>
                                      </p:cBhvr>
                                      <p:tavLst>
                                        <p:tav tm="0">
                                          <p:val>
                                            <p:strVal val="0-#ppt_h/2"/>
                                          </p:val>
                                        </p:tav>
                                        <p:tav tm="100000">
                                          <p:val>
                                            <p:strVal val="#ppt_y"/>
                                          </p:val>
                                        </p:tav>
                                      </p:tavLst>
                                    </p:anim>
                                  </p:childTnLst>
                                </p:cTn>
                              </p:par>
                              <p:par>
                                <p:cTn id="92" presetID="2" presetClass="entr" presetSubtype="9" fill="hold" nodeType="withEffect">
                                  <p:stCondLst>
                                    <p:cond delay="0"/>
                                  </p:stCondLst>
                                  <p:childTnLst>
                                    <p:set>
                                      <p:cBhvr>
                                        <p:cTn id="93" dur="1" fill="hold">
                                          <p:stCondLst>
                                            <p:cond delay="0"/>
                                          </p:stCondLst>
                                        </p:cTn>
                                        <p:tgtEl>
                                          <p:spTgt spid="43"/>
                                        </p:tgtEl>
                                        <p:attrNameLst>
                                          <p:attrName>style.visibility</p:attrName>
                                        </p:attrNameLst>
                                      </p:cBhvr>
                                      <p:to>
                                        <p:strVal val="visible"/>
                                      </p:to>
                                    </p:set>
                                    <p:anim calcmode="lin" valueType="num">
                                      <p:cBhvr additive="base">
                                        <p:cTn id="94" dur="3000" fill="hold"/>
                                        <p:tgtEl>
                                          <p:spTgt spid="43"/>
                                        </p:tgtEl>
                                        <p:attrNameLst>
                                          <p:attrName>ppt_x</p:attrName>
                                        </p:attrNameLst>
                                      </p:cBhvr>
                                      <p:tavLst>
                                        <p:tav tm="0">
                                          <p:val>
                                            <p:strVal val="0-#ppt_w/2"/>
                                          </p:val>
                                        </p:tav>
                                        <p:tav tm="100000">
                                          <p:val>
                                            <p:strVal val="#ppt_x"/>
                                          </p:val>
                                        </p:tav>
                                      </p:tavLst>
                                    </p:anim>
                                    <p:anim calcmode="lin" valueType="num">
                                      <p:cBhvr additive="base">
                                        <p:cTn id="95" dur="3000" fill="hold"/>
                                        <p:tgtEl>
                                          <p:spTgt spid="43"/>
                                        </p:tgtEl>
                                        <p:attrNameLst>
                                          <p:attrName>ppt_y</p:attrName>
                                        </p:attrNameLst>
                                      </p:cBhvr>
                                      <p:tavLst>
                                        <p:tav tm="0">
                                          <p:val>
                                            <p:strVal val="0-#ppt_h/2"/>
                                          </p:val>
                                        </p:tav>
                                        <p:tav tm="100000">
                                          <p:val>
                                            <p:strVal val="#ppt_y"/>
                                          </p:val>
                                        </p:tav>
                                      </p:tavLst>
                                    </p:anim>
                                  </p:childTnLst>
                                </p:cTn>
                              </p:par>
                              <p:par>
                                <p:cTn id="96" presetID="2" presetClass="entr" presetSubtype="9" fill="hold" nodeType="withEffect">
                                  <p:stCondLst>
                                    <p:cond delay="0"/>
                                  </p:stCondLst>
                                  <p:childTnLst>
                                    <p:set>
                                      <p:cBhvr>
                                        <p:cTn id="97" dur="1" fill="hold">
                                          <p:stCondLst>
                                            <p:cond delay="0"/>
                                          </p:stCondLst>
                                        </p:cTn>
                                        <p:tgtEl>
                                          <p:spTgt spid="51"/>
                                        </p:tgtEl>
                                        <p:attrNameLst>
                                          <p:attrName>style.visibility</p:attrName>
                                        </p:attrNameLst>
                                      </p:cBhvr>
                                      <p:to>
                                        <p:strVal val="visible"/>
                                      </p:to>
                                    </p:set>
                                    <p:anim calcmode="lin" valueType="num">
                                      <p:cBhvr additive="base">
                                        <p:cTn id="98" dur="3000" fill="hold"/>
                                        <p:tgtEl>
                                          <p:spTgt spid="51"/>
                                        </p:tgtEl>
                                        <p:attrNameLst>
                                          <p:attrName>ppt_x</p:attrName>
                                        </p:attrNameLst>
                                      </p:cBhvr>
                                      <p:tavLst>
                                        <p:tav tm="0">
                                          <p:val>
                                            <p:strVal val="0-#ppt_w/2"/>
                                          </p:val>
                                        </p:tav>
                                        <p:tav tm="100000">
                                          <p:val>
                                            <p:strVal val="#ppt_x"/>
                                          </p:val>
                                        </p:tav>
                                      </p:tavLst>
                                    </p:anim>
                                    <p:anim calcmode="lin" valueType="num">
                                      <p:cBhvr additive="base">
                                        <p:cTn id="99" dur="3000" fill="hold"/>
                                        <p:tgtEl>
                                          <p:spTgt spid="51"/>
                                        </p:tgtEl>
                                        <p:attrNameLst>
                                          <p:attrName>ppt_y</p:attrName>
                                        </p:attrNameLst>
                                      </p:cBhvr>
                                      <p:tavLst>
                                        <p:tav tm="0">
                                          <p:val>
                                            <p:strVal val="0-#ppt_h/2"/>
                                          </p:val>
                                        </p:tav>
                                        <p:tav tm="100000">
                                          <p:val>
                                            <p:strVal val="#ppt_y"/>
                                          </p:val>
                                        </p:tav>
                                      </p:tavLst>
                                    </p:anim>
                                  </p:childTnLst>
                                </p:cTn>
                              </p:par>
                              <p:par>
                                <p:cTn id="100" presetID="2" presetClass="entr" presetSubtype="9" fill="hold" nodeType="withEffect">
                                  <p:stCondLst>
                                    <p:cond delay="0"/>
                                  </p:stCondLst>
                                  <p:childTnLst>
                                    <p:set>
                                      <p:cBhvr>
                                        <p:cTn id="101" dur="1" fill="hold">
                                          <p:stCondLst>
                                            <p:cond delay="0"/>
                                          </p:stCondLst>
                                        </p:cTn>
                                        <p:tgtEl>
                                          <p:spTgt spid="59"/>
                                        </p:tgtEl>
                                        <p:attrNameLst>
                                          <p:attrName>style.visibility</p:attrName>
                                        </p:attrNameLst>
                                      </p:cBhvr>
                                      <p:to>
                                        <p:strVal val="visible"/>
                                      </p:to>
                                    </p:set>
                                    <p:anim calcmode="lin" valueType="num">
                                      <p:cBhvr additive="base">
                                        <p:cTn id="102" dur="3000" fill="hold"/>
                                        <p:tgtEl>
                                          <p:spTgt spid="59"/>
                                        </p:tgtEl>
                                        <p:attrNameLst>
                                          <p:attrName>ppt_x</p:attrName>
                                        </p:attrNameLst>
                                      </p:cBhvr>
                                      <p:tavLst>
                                        <p:tav tm="0">
                                          <p:val>
                                            <p:strVal val="0-#ppt_w/2"/>
                                          </p:val>
                                        </p:tav>
                                        <p:tav tm="100000">
                                          <p:val>
                                            <p:strVal val="#ppt_x"/>
                                          </p:val>
                                        </p:tav>
                                      </p:tavLst>
                                    </p:anim>
                                    <p:anim calcmode="lin" valueType="num">
                                      <p:cBhvr additive="base">
                                        <p:cTn id="103" dur="3000" fill="hold"/>
                                        <p:tgtEl>
                                          <p:spTgt spid="59"/>
                                        </p:tgtEl>
                                        <p:attrNameLst>
                                          <p:attrName>ppt_y</p:attrName>
                                        </p:attrNameLst>
                                      </p:cBhvr>
                                      <p:tavLst>
                                        <p:tav tm="0">
                                          <p:val>
                                            <p:strVal val="0-#ppt_h/2"/>
                                          </p:val>
                                        </p:tav>
                                        <p:tav tm="100000">
                                          <p:val>
                                            <p:strVal val="#ppt_y"/>
                                          </p:val>
                                        </p:tav>
                                      </p:tavLst>
                                    </p:anim>
                                  </p:childTnLst>
                                </p:cTn>
                              </p:par>
                              <p:par>
                                <p:cTn id="104" presetID="2" presetClass="entr" presetSubtype="3" fill="hold" nodeType="withEffect">
                                  <p:stCondLst>
                                    <p:cond delay="0"/>
                                  </p:stCondLst>
                                  <p:childTnLst>
                                    <p:set>
                                      <p:cBhvr>
                                        <p:cTn id="105" dur="1" fill="hold">
                                          <p:stCondLst>
                                            <p:cond delay="0"/>
                                          </p:stCondLst>
                                        </p:cTn>
                                        <p:tgtEl>
                                          <p:spTgt spid="5"/>
                                        </p:tgtEl>
                                        <p:attrNameLst>
                                          <p:attrName>style.visibility</p:attrName>
                                        </p:attrNameLst>
                                      </p:cBhvr>
                                      <p:to>
                                        <p:strVal val="visible"/>
                                      </p:to>
                                    </p:set>
                                    <p:anim calcmode="lin" valueType="num">
                                      <p:cBhvr additive="base">
                                        <p:cTn id="106" dur="3000" fill="hold"/>
                                        <p:tgtEl>
                                          <p:spTgt spid="5"/>
                                        </p:tgtEl>
                                        <p:attrNameLst>
                                          <p:attrName>ppt_x</p:attrName>
                                        </p:attrNameLst>
                                      </p:cBhvr>
                                      <p:tavLst>
                                        <p:tav tm="0">
                                          <p:val>
                                            <p:strVal val="1+#ppt_w/2"/>
                                          </p:val>
                                        </p:tav>
                                        <p:tav tm="100000">
                                          <p:val>
                                            <p:strVal val="#ppt_x"/>
                                          </p:val>
                                        </p:tav>
                                      </p:tavLst>
                                    </p:anim>
                                    <p:anim calcmode="lin" valueType="num">
                                      <p:cBhvr additive="base">
                                        <p:cTn id="107" dur="3000" fill="hold"/>
                                        <p:tgtEl>
                                          <p:spTgt spid="5"/>
                                        </p:tgtEl>
                                        <p:attrNameLst>
                                          <p:attrName>ppt_y</p:attrName>
                                        </p:attrNameLst>
                                      </p:cBhvr>
                                      <p:tavLst>
                                        <p:tav tm="0">
                                          <p:val>
                                            <p:strVal val="0-#ppt_h/2"/>
                                          </p:val>
                                        </p:tav>
                                        <p:tav tm="100000">
                                          <p:val>
                                            <p:strVal val="#ppt_y"/>
                                          </p:val>
                                        </p:tav>
                                      </p:tavLst>
                                    </p:anim>
                                  </p:childTnLst>
                                </p:cTn>
                              </p:par>
                              <p:par>
                                <p:cTn id="108" presetID="2" presetClass="entr" presetSubtype="3" fill="hold" nodeType="withEffect">
                                  <p:stCondLst>
                                    <p:cond delay="0"/>
                                  </p:stCondLst>
                                  <p:childTnLst>
                                    <p:set>
                                      <p:cBhvr>
                                        <p:cTn id="109" dur="1" fill="hold">
                                          <p:stCondLst>
                                            <p:cond delay="0"/>
                                          </p:stCondLst>
                                        </p:cTn>
                                        <p:tgtEl>
                                          <p:spTgt spid="13"/>
                                        </p:tgtEl>
                                        <p:attrNameLst>
                                          <p:attrName>style.visibility</p:attrName>
                                        </p:attrNameLst>
                                      </p:cBhvr>
                                      <p:to>
                                        <p:strVal val="visible"/>
                                      </p:to>
                                    </p:set>
                                    <p:anim calcmode="lin" valueType="num">
                                      <p:cBhvr additive="base">
                                        <p:cTn id="110" dur="3000" fill="hold"/>
                                        <p:tgtEl>
                                          <p:spTgt spid="13"/>
                                        </p:tgtEl>
                                        <p:attrNameLst>
                                          <p:attrName>ppt_x</p:attrName>
                                        </p:attrNameLst>
                                      </p:cBhvr>
                                      <p:tavLst>
                                        <p:tav tm="0">
                                          <p:val>
                                            <p:strVal val="1+#ppt_w/2"/>
                                          </p:val>
                                        </p:tav>
                                        <p:tav tm="100000">
                                          <p:val>
                                            <p:strVal val="#ppt_x"/>
                                          </p:val>
                                        </p:tav>
                                      </p:tavLst>
                                    </p:anim>
                                    <p:anim calcmode="lin" valueType="num">
                                      <p:cBhvr additive="base">
                                        <p:cTn id="111" dur="3000" fill="hold"/>
                                        <p:tgtEl>
                                          <p:spTgt spid="13"/>
                                        </p:tgtEl>
                                        <p:attrNameLst>
                                          <p:attrName>ppt_y</p:attrName>
                                        </p:attrNameLst>
                                      </p:cBhvr>
                                      <p:tavLst>
                                        <p:tav tm="0">
                                          <p:val>
                                            <p:strVal val="0-#ppt_h/2"/>
                                          </p:val>
                                        </p:tav>
                                        <p:tav tm="100000">
                                          <p:val>
                                            <p:strVal val="#ppt_y"/>
                                          </p:val>
                                        </p:tav>
                                      </p:tavLst>
                                    </p:anim>
                                  </p:childTnLst>
                                </p:cTn>
                              </p:par>
                              <p:par>
                                <p:cTn id="112" presetID="2" presetClass="entr" presetSubtype="3" fill="hold" nodeType="withEffect">
                                  <p:stCondLst>
                                    <p:cond delay="0"/>
                                  </p:stCondLst>
                                  <p:childTnLst>
                                    <p:set>
                                      <p:cBhvr>
                                        <p:cTn id="113" dur="1" fill="hold">
                                          <p:stCondLst>
                                            <p:cond delay="0"/>
                                          </p:stCondLst>
                                        </p:cTn>
                                        <p:tgtEl>
                                          <p:spTgt spid="21"/>
                                        </p:tgtEl>
                                        <p:attrNameLst>
                                          <p:attrName>style.visibility</p:attrName>
                                        </p:attrNameLst>
                                      </p:cBhvr>
                                      <p:to>
                                        <p:strVal val="visible"/>
                                      </p:to>
                                    </p:set>
                                    <p:anim calcmode="lin" valueType="num">
                                      <p:cBhvr additive="base">
                                        <p:cTn id="114" dur="3000" fill="hold"/>
                                        <p:tgtEl>
                                          <p:spTgt spid="21"/>
                                        </p:tgtEl>
                                        <p:attrNameLst>
                                          <p:attrName>ppt_x</p:attrName>
                                        </p:attrNameLst>
                                      </p:cBhvr>
                                      <p:tavLst>
                                        <p:tav tm="0">
                                          <p:val>
                                            <p:strVal val="1+#ppt_w/2"/>
                                          </p:val>
                                        </p:tav>
                                        <p:tav tm="100000">
                                          <p:val>
                                            <p:strVal val="#ppt_x"/>
                                          </p:val>
                                        </p:tav>
                                      </p:tavLst>
                                    </p:anim>
                                    <p:anim calcmode="lin" valueType="num">
                                      <p:cBhvr additive="base">
                                        <p:cTn id="115" dur="3000" fill="hold"/>
                                        <p:tgtEl>
                                          <p:spTgt spid="21"/>
                                        </p:tgtEl>
                                        <p:attrNameLst>
                                          <p:attrName>ppt_y</p:attrName>
                                        </p:attrNameLst>
                                      </p:cBhvr>
                                      <p:tavLst>
                                        <p:tav tm="0">
                                          <p:val>
                                            <p:strVal val="0-#ppt_h/2"/>
                                          </p:val>
                                        </p:tav>
                                        <p:tav tm="100000">
                                          <p:val>
                                            <p:strVal val="#ppt_y"/>
                                          </p:val>
                                        </p:tav>
                                      </p:tavLst>
                                    </p:anim>
                                  </p:childTnLst>
                                </p:cTn>
                              </p:par>
                              <p:par>
                                <p:cTn id="116" presetID="2" presetClass="entr" presetSubtype="3" fill="hold" nodeType="withEffect">
                                  <p:stCondLst>
                                    <p:cond delay="0"/>
                                  </p:stCondLst>
                                  <p:childTnLst>
                                    <p:set>
                                      <p:cBhvr>
                                        <p:cTn id="117" dur="1" fill="hold">
                                          <p:stCondLst>
                                            <p:cond delay="0"/>
                                          </p:stCondLst>
                                        </p:cTn>
                                        <p:tgtEl>
                                          <p:spTgt spid="29"/>
                                        </p:tgtEl>
                                        <p:attrNameLst>
                                          <p:attrName>style.visibility</p:attrName>
                                        </p:attrNameLst>
                                      </p:cBhvr>
                                      <p:to>
                                        <p:strVal val="visible"/>
                                      </p:to>
                                    </p:set>
                                    <p:anim calcmode="lin" valueType="num">
                                      <p:cBhvr additive="base">
                                        <p:cTn id="118" dur="3000" fill="hold"/>
                                        <p:tgtEl>
                                          <p:spTgt spid="29"/>
                                        </p:tgtEl>
                                        <p:attrNameLst>
                                          <p:attrName>ppt_x</p:attrName>
                                        </p:attrNameLst>
                                      </p:cBhvr>
                                      <p:tavLst>
                                        <p:tav tm="0">
                                          <p:val>
                                            <p:strVal val="1+#ppt_w/2"/>
                                          </p:val>
                                        </p:tav>
                                        <p:tav tm="100000">
                                          <p:val>
                                            <p:strVal val="#ppt_x"/>
                                          </p:val>
                                        </p:tav>
                                      </p:tavLst>
                                    </p:anim>
                                    <p:anim calcmode="lin" valueType="num">
                                      <p:cBhvr additive="base">
                                        <p:cTn id="119" dur="3000" fill="hold"/>
                                        <p:tgtEl>
                                          <p:spTgt spid="29"/>
                                        </p:tgtEl>
                                        <p:attrNameLst>
                                          <p:attrName>ppt_y</p:attrName>
                                        </p:attrNameLst>
                                      </p:cBhvr>
                                      <p:tavLst>
                                        <p:tav tm="0">
                                          <p:val>
                                            <p:strVal val="0-#ppt_h/2"/>
                                          </p:val>
                                        </p:tav>
                                        <p:tav tm="100000">
                                          <p:val>
                                            <p:strVal val="#ppt_y"/>
                                          </p:val>
                                        </p:tav>
                                      </p:tavLst>
                                    </p:anim>
                                  </p:childTnLst>
                                </p:cTn>
                              </p:par>
                              <p:par>
                                <p:cTn id="120" presetID="2" presetClass="entr" presetSubtype="3" fill="hold" nodeType="withEffect">
                                  <p:stCondLst>
                                    <p:cond delay="0"/>
                                  </p:stCondLst>
                                  <p:childTnLst>
                                    <p:set>
                                      <p:cBhvr>
                                        <p:cTn id="121" dur="1" fill="hold">
                                          <p:stCondLst>
                                            <p:cond delay="0"/>
                                          </p:stCondLst>
                                        </p:cTn>
                                        <p:tgtEl>
                                          <p:spTgt spid="37"/>
                                        </p:tgtEl>
                                        <p:attrNameLst>
                                          <p:attrName>style.visibility</p:attrName>
                                        </p:attrNameLst>
                                      </p:cBhvr>
                                      <p:to>
                                        <p:strVal val="visible"/>
                                      </p:to>
                                    </p:set>
                                    <p:anim calcmode="lin" valueType="num">
                                      <p:cBhvr additive="base">
                                        <p:cTn id="122" dur="3000" fill="hold"/>
                                        <p:tgtEl>
                                          <p:spTgt spid="37"/>
                                        </p:tgtEl>
                                        <p:attrNameLst>
                                          <p:attrName>ppt_x</p:attrName>
                                        </p:attrNameLst>
                                      </p:cBhvr>
                                      <p:tavLst>
                                        <p:tav tm="0">
                                          <p:val>
                                            <p:strVal val="1+#ppt_w/2"/>
                                          </p:val>
                                        </p:tav>
                                        <p:tav tm="100000">
                                          <p:val>
                                            <p:strVal val="#ppt_x"/>
                                          </p:val>
                                        </p:tav>
                                      </p:tavLst>
                                    </p:anim>
                                    <p:anim calcmode="lin" valueType="num">
                                      <p:cBhvr additive="base">
                                        <p:cTn id="123" dur="3000" fill="hold"/>
                                        <p:tgtEl>
                                          <p:spTgt spid="37"/>
                                        </p:tgtEl>
                                        <p:attrNameLst>
                                          <p:attrName>ppt_y</p:attrName>
                                        </p:attrNameLst>
                                      </p:cBhvr>
                                      <p:tavLst>
                                        <p:tav tm="0">
                                          <p:val>
                                            <p:strVal val="0-#ppt_h/2"/>
                                          </p:val>
                                        </p:tav>
                                        <p:tav tm="100000">
                                          <p:val>
                                            <p:strVal val="#ppt_y"/>
                                          </p:val>
                                        </p:tav>
                                      </p:tavLst>
                                    </p:anim>
                                  </p:childTnLst>
                                </p:cTn>
                              </p:par>
                              <p:par>
                                <p:cTn id="124" presetID="2" presetClass="entr" presetSubtype="3" fill="hold" nodeType="withEffect">
                                  <p:stCondLst>
                                    <p:cond delay="0"/>
                                  </p:stCondLst>
                                  <p:childTnLst>
                                    <p:set>
                                      <p:cBhvr>
                                        <p:cTn id="125" dur="1" fill="hold">
                                          <p:stCondLst>
                                            <p:cond delay="0"/>
                                          </p:stCondLst>
                                        </p:cTn>
                                        <p:tgtEl>
                                          <p:spTgt spid="45"/>
                                        </p:tgtEl>
                                        <p:attrNameLst>
                                          <p:attrName>style.visibility</p:attrName>
                                        </p:attrNameLst>
                                      </p:cBhvr>
                                      <p:to>
                                        <p:strVal val="visible"/>
                                      </p:to>
                                    </p:set>
                                    <p:anim calcmode="lin" valueType="num">
                                      <p:cBhvr additive="base">
                                        <p:cTn id="126" dur="3000" fill="hold"/>
                                        <p:tgtEl>
                                          <p:spTgt spid="45"/>
                                        </p:tgtEl>
                                        <p:attrNameLst>
                                          <p:attrName>ppt_x</p:attrName>
                                        </p:attrNameLst>
                                      </p:cBhvr>
                                      <p:tavLst>
                                        <p:tav tm="0">
                                          <p:val>
                                            <p:strVal val="1+#ppt_w/2"/>
                                          </p:val>
                                        </p:tav>
                                        <p:tav tm="100000">
                                          <p:val>
                                            <p:strVal val="#ppt_x"/>
                                          </p:val>
                                        </p:tav>
                                      </p:tavLst>
                                    </p:anim>
                                    <p:anim calcmode="lin" valueType="num">
                                      <p:cBhvr additive="base">
                                        <p:cTn id="127" dur="3000" fill="hold"/>
                                        <p:tgtEl>
                                          <p:spTgt spid="45"/>
                                        </p:tgtEl>
                                        <p:attrNameLst>
                                          <p:attrName>ppt_y</p:attrName>
                                        </p:attrNameLst>
                                      </p:cBhvr>
                                      <p:tavLst>
                                        <p:tav tm="0">
                                          <p:val>
                                            <p:strVal val="0-#ppt_h/2"/>
                                          </p:val>
                                        </p:tav>
                                        <p:tav tm="100000">
                                          <p:val>
                                            <p:strVal val="#ppt_y"/>
                                          </p:val>
                                        </p:tav>
                                      </p:tavLst>
                                    </p:anim>
                                  </p:childTnLst>
                                </p:cTn>
                              </p:par>
                              <p:par>
                                <p:cTn id="128" presetID="2" presetClass="entr" presetSubtype="3" fill="hold" nodeType="withEffect">
                                  <p:stCondLst>
                                    <p:cond delay="0"/>
                                  </p:stCondLst>
                                  <p:childTnLst>
                                    <p:set>
                                      <p:cBhvr>
                                        <p:cTn id="129" dur="1" fill="hold">
                                          <p:stCondLst>
                                            <p:cond delay="0"/>
                                          </p:stCondLst>
                                        </p:cTn>
                                        <p:tgtEl>
                                          <p:spTgt spid="53"/>
                                        </p:tgtEl>
                                        <p:attrNameLst>
                                          <p:attrName>style.visibility</p:attrName>
                                        </p:attrNameLst>
                                      </p:cBhvr>
                                      <p:to>
                                        <p:strVal val="visible"/>
                                      </p:to>
                                    </p:set>
                                    <p:anim calcmode="lin" valueType="num">
                                      <p:cBhvr additive="base">
                                        <p:cTn id="130" dur="3000" fill="hold"/>
                                        <p:tgtEl>
                                          <p:spTgt spid="53"/>
                                        </p:tgtEl>
                                        <p:attrNameLst>
                                          <p:attrName>ppt_x</p:attrName>
                                        </p:attrNameLst>
                                      </p:cBhvr>
                                      <p:tavLst>
                                        <p:tav tm="0">
                                          <p:val>
                                            <p:strVal val="1+#ppt_w/2"/>
                                          </p:val>
                                        </p:tav>
                                        <p:tav tm="100000">
                                          <p:val>
                                            <p:strVal val="#ppt_x"/>
                                          </p:val>
                                        </p:tav>
                                      </p:tavLst>
                                    </p:anim>
                                    <p:anim calcmode="lin" valueType="num">
                                      <p:cBhvr additive="base">
                                        <p:cTn id="131" dur="3000" fill="hold"/>
                                        <p:tgtEl>
                                          <p:spTgt spid="53"/>
                                        </p:tgtEl>
                                        <p:attrNameLst>
                                          <p:attrName>ppt_y</p:attrName>
                                        </p:attrNameLst>
                                      </p:cBhvr>
                                      <p:tavLst>
                                        <p:tav tm="0">
                                          <p:val>
                                            <p:strVal val="0-#ppt_h/2"/>
                                          </p:val>
                                        </p:tav>
                                        <p:tav tm="100000">
                                          <p:val>
                                            <p:strVal val="#ppt_y"/>
                                          </p:val>
                                        </p:tav>
                                      </p:tavLst>
                                    </p:anim>
                                  </p:childTnLst>
                                </p:cTn>
                              </p:par>
                              <p:par>
                                <p:cTn id="132" presetID="2" presetClass="entr" presetSubtype="3" fill="hold" nodeType="withEffect">
                                  <p:stCondLst>
                                    <p:cond delay="0"/>
                                  </p:stCondLst>
                                  <p:childTnLst>
                                    <p:set>
                                      <p:cBhvr>
                                        <p:cTn id="133" dur="1" fill="hold">
                                          <p:stCondLst>
                                            <p:cond delay="0"/>
                                          </p:stCondLst>
                                        </p:cTn>
                                        <p:tgtEl>
                                          <p:spTgt spid="61"/>
                                        </p:tgtEl>
                                        <p:attrNameLst>
                                          <p:attrName>style.visibility</p:attrName>
                                        </p:attrNameLst>
                                      </p:cBhvr>
                                      <p:to>
                                        <p:strVal val="visible"/>
                                      </p:to>
                                    </p:set>
                                    <p:anim calcmode="lin" valueType="num">
                                      <p:cBhvr additive="base">
                                        <p:cTn id="134" dur="3000" fill="hold"/>
                                        <p:tgtEl>
                                          <p:spTgt spid="61"/>
                                        </p:tgtEl>
                                        <p:attrNameLst>
                                          <p:attrName>ppt_x</p:attrName>
                                        </p:attrNameLst>
                                      </p:cBhvr>
                                      <p:tavLst>
                                        <p:tav tm="0">
                                          <p:val>
                                            <p:strVal val="1+#ppt_w/2"/>
                                          </p:val>
                                        </p:tav>
                                        <p:tav tm="100000">
                                          <p:val>
                                            <p:strVal val="#ppt_x"/>
                                          </p:val>
                                        </p:tav>
                                      </p:tavLst>
                                    </p:anim>
                                    <p:anim calcmode="lin" valueType="num">
                                      <p:cBhvr additive="base">
                                        <p:cTn id="135" dur="3000" fill="hold"/>
                                        <p:tgtEl>
                                          <p:spTgt spid="61"/>
                                        </p:tgtEl>
                                        <p:attrNameLst>
                                          <p:attrName>ppt_y</p:attrName>
                                        </p:attrNameLst>
                                      </p:cBhvr>
                                      <p:tavLst>
                                        <p:tav tm="0">
                                          <p:val>
                                            <p:strVal val="0-#ppt_h/2"/>
                                          </p:val>
                                        </p:tav>
                                        <p:tav tm="100000">
                                          <p:val>
                                            <p:strVal val="#ppt_y"/>
                                          </p:val>
                                        </p:tav>
                                      </p:tavLst>
                                    </p:anim>
                                  </p:childTnLst>
                                </p:cTn>
                              </p:par>
                              <p:par>
                                <p:cTn id="136" presetID="2" presetClass="entr" presetSubtype="9" fill="hold" nodeType="withEffect">
                                  <p:stCondLst>
                                    <p:cond delay="0"/>
                                  </p:stCondLst>
                                  <p:childTnLst>
                                    <p:set>
                                      <p:cBhvr>
                                        <p:cTn id="137" dur="1" fill="hold">
                                          <p:stCondLst>
                                            <p:cond delay="0"/>
                                          </p:stCondLst>
                                        </p:cTn>
                                        <p:tgtEl>
                                          <p:spTgt spid="10"/>
                                        </p:tgtEl>
                                        <p:attrNameLst>
                                          <p:attrName>style.visibility</p:attrName>
                                        </p:attrNameLst>
                                      </p:cBhvr>
                                      <p:to>
                                        <p:strVal val="visible"/>
                                      </p:to>
                                    </p:set>
                                    <p:anim calcmode="lin" valueType="num">
                                      <p:cBhvr additive="base">
                                        <p:cTn id="138" dur="3000" fill="hold"/>
                                        <p:tgtEl>
                                          <p:spTgt spid="10"/>
                                        </p:tgtEl>
                                        <p:attrNameLst>
                                          <p:attrName>ppt_x</p:attrName>
                                        </p:attrNameLst>
                                      </p:cBhvr>
                                      <p:tavLst>
                                        <p:tav tm="0">
                                          <p:val>
                                            <p:strVal val="0-#ppt_w/2"/>
                                          </p:val>
                                        </p:tav>
                                        <p:tav tm="100000">
                                          <p:val>
                                            <p:strVal val="#ppt_x"/>
                                          </p:val>
                                        </p:tav>
                                      </p:tavLst>
                                    </p:anim>
                                    <p:anim calcmode="lin" valueType="num">
                                      <p:cBhvr additive="base">
                                        <p:cTn id="139" dur="3000" fill="hold"/>
                                        <p:tgtEl>
                                          <p:spTgt spid="10"/>
                                        </p:tgtEl>
                                        <p:attrNameLst>
                                          <p:attrName>ppt_y</p:attrName>
                                        </p:attrNameLst>
                                      </p:cBhvr>
                                      <p:tavLst>
                                        <p:tav tm="0">
                                          <p:val>
                                            <p:strVal val="0-#ppt_h/2"/>
                                          </p:val>
                                        </p:tav>
                                        <p:tav tm="100000">
                                          <p:val>
                                            <p:strVal val="#ppt_y"/>
                                          </p:val>
                                        </p:tav>
                                      </p:tavLst>
                                    </p:anim>
                                  </p:childTnLst>
                                </p:cTn>
                              </p:par>
                              <p:par>
                                <p:cTn id="140" presetID="2" presetClass="entr" presetSubtype="9" fill="hold" nodeType="withEffect">
                                  <p:stCondLst>
                                    <p:cond delay="0"/>
                                  </p:stCondLst>
                                  <p:childTnLst>
                                    <p:set>
                                      <p:cBhvr>
                                        <p:cTn id="141" dur="1" fill="hold">
                                          <p:stCondLst>
                                            <p:cond delay="0"/>
                                          </p:stCondLst>
                                        </p:cTn>
                                        <p:tgtEl>
                                          <p:spTgt spid="18"/>
                                        </p:tgtEl>
                                        <p:attrNameLst>
                                          <p:attrName>style.visibility</p:attrName>
                                        </p:attrNameLst>
                                      </p:cBhvr>
                                      <p:to>
                                        <p:strVal val="visible"/>
                                      </p:to>
                                    </p:set>
                                    <p:anim calcmode="lin" valueType="num">
                                      <p:cBhvr additive="base">
                                        <p:cTn id="142" dur="3000" fill="hold"/>
                                        <p:tgtEl>
                                          <p:spTgt spid="18"/>
                                        </p:tgtEl>
                                        <p:attrNameLst>
                                          <p:attrName>ppt_x</p:attrName>
                                        </p:attrNameLst>
                                      </p:cBhvr>
                                      <p:tavLst>
                                        <p:tav tm="0">
                                          <p:val>
                                            <p:strVal val="0-#ppt_w/2"/>
                                          </p:val>
                                        </p:tav>
                                        <p:tav tm="100000">
                                          <p:val>
                                            <p:strVal val="#ppt_x"/>
                                          </p:val>
                                        </p:tav>
                                      </p:tavLst>
                                    </p:anim>
                                    <p:anim calcmode="lin" valueType="num">
                                      <p:cBhvr additive="base">
                                        <p:cTn id="143" dur="3000" fill="hold"/>
                                        <p:tgtEl>
                                          <p:spTgt spid="18"/>
                                        </p:tgtEl>
                                        <p:attrNameLst>
                                          <p:attrName>ppt_y</p:attrName>
                                        </p:attrNameLst>
                                      </p:cBhvr>
                                      <p:tavLst>
                                        <p:tav tm="0">
                                          <p:val>
                                            <p:strVal val="0-#ppt_h/2"/>
                                          </p:val>
                                        </p:tav>
                                        <p:tav tm="100000">
                                          <p:val>
                                            <p:strVal val="#ppt_y"/>
                                          </p:val>
                                        </p:tav>
                                      </p:tavLst>
                                    </p:anim>
                                  </p:childTnLst>
                                </p:cTn>
                              </p:par>
                              <p:par>
                                <p:cTn id="144" presetID="2" presetClass="entr" presetSubtype="9" fill="hold" nodeType="withEffect">
                                  <p:stCondLst>
                                    <p:cond delay="0"/>
                                  </p:stCondLst>
                                  <p:childTnLst>
                                    <p:set>
                                      <p:cBhvr>
                                        <p:cTn id="145" dur="1" fill="hold">
                                          <p:stCondLst>
                                            <p:cond delay="0"/>
                                          </p:stCondLst>
                                        </p:cTn>
                                        <p:tgtEl>
                                          <p:spTgt spid="26"/>
                                        </p:tgtEl>
                                        <p:attrNameLst>
                                          <p:attrName>style.visibility</p:attrName>
                                        </p:attrNameLst>
                                      </p:cBhvr>
                                      <p:to>
                                        <p:strVal val="visible"/>
                                      </p:to>
                                    </p:set>
                                    <p:anim calcmode="lin" valueType="num">
                                      <p:cBhvr additive="base">
                                        <p:cTn id="146" dur="3000" fill="hold"/>
                                        <p:tgtEl>
                                          <p:spTgt spid="26"/>
                                        </p:tgtEl>
                                        <p:attrNameLst>
                                          <p:attrName>ppt_x</p:attrName>
                                        </p:attrNameLst>
                                      </p:cBhvr>
                                      <p:tavLst>
                                        <p:tav tm="0">
                                          <p:val>
                                            <p:strVal val="0-#ppt_w/2"/>
                                          </p:val>
                                        </p:tav>
                                        <p:tav tm="100000">
                                          <p:val>
                                            <p:strVal val="#ppt_x"/>
                                          </p:val>
                                        </p:tav>
                                      </p:tavLst>
                                    </p:anim>
                                    <p:anim calcmode="lin" valueType="num">
                                      <p:cBhvr additive="base">
                                        <p:cTn id="147" dur="3000" fill="hold"/>
                                        <p:tgtEl>
                                          <p:spTgt spid="26"/>
                                        </p:tgtEl>
                                        <p:attrNameLst>
                                          <p:attrName>ppt_y</p:attrName>
                                        </p:attrNameLst>
                                      </p:cBhvr>
                                      <p:tavLst>
                                        <p:tav tm="0">
                                          <p:val>
                                            <p:strVal val="0-#ppt_h/2"/>
                                          </p:val>
                                        </p:tav>
                                        <p:tav tm="100000">
                                          <p:val>
                                            <p:strVal val="#ppt_y"/>
                                          </p:val>
                                        </p:tav>
                                      </p:tavLst>
                                    </p:anim>
                                  </p:childTnLst>
                                </p:cTn>
                              </p:par>
                              <p:par>
                                <p:cTn id="148" presetID="2" presetClass="entr" presetSubtype="9" fill="hold" nodeType="withEffect">
                                  <p:stCondLst>
                                    <p:cond delay="0"/>
                                  </p:stCondLst>
                                  <p:childTnLst>
                                    <p:set>
                                      <p:cBhvr>
                                        <p:cTn id="149" dur="1" fill="hold">
                                          <p:stCondLst>
                                            <p:cond delay="0"/>
                                          </p:stCondLst>
                                        </p:cTn>
                                        <p:tgtEl>
                                          <p:spTgt spid="34"/>
                                        </p:tgtEl>
                                        <p:attrNameLst>
                                          <p:attrName>style.visibility</p:attrName>
                                        </p:attrNameLst>
                                      </p:cBhvr>
                                      <p:to>
                                        <p:strVal val="visible"/>
                                      </p:to>
                                    </p:set>
                                    <p:anim calcmode="lin" valueType="num">
                                      <p:cBhvr additive="base">
                                        <p:cTn id="150" dur="3000" fill="hold"/>
                                        <p:tgtEl>
                                          <p:spTgt spid="34"/>
                                        </p:tgtEl>
                                        <p:attrNameLst>
                                          <p:attrName>ppt_x</p:attrName>
                                        </p:attrNameLst>
                                      </p:cBhvr>
                                      <p:tavLst>
                                        <p:tav tm="0">
                                          <p:val>
                                            <p:strVal val="0-#ppt_w/2"/>
                                          </p:val>
                                        </p:tav>
                                        <p:tav tm="100000">
                                          <p:val>
                                            <p:strVal val="#ppt_x"/>
                                          </p:val>
                                        </p:tav>
                                      </p:tavLst>
                                    </p:anim>
                                    <p:anim calcmode="lin" valueType="num">
                                      <p:cBhvr additive="base">
                                        <p:cTn id="151" dur="3000" fill="hold"/>
                                        <p:tgtEl>
                                          <p:spTgt spid="34"/>
                                        </p:tgtEl>
                                        <p:attrNameLst>
                                          <p:attrName>ppt_y</p:attrName>
                                        </p:attrNameLst>
                                      </p:cBhvr>
                                      <p:tavLst>
                                        <p:tav tm="0">
                                          <p:val>
                                            <p:strVal val="0-#ppt_h/2"/>
                                          </p:val>
                                        </p:tav>
                                        <p:tav tm="100000">
                                          <p:val>
                                            <p:strVal val="#ppt_y"/>
                                          </p:val>
                                        </p:tav>
                                      </p:tavLst>
                                    </p:anim>
                                  </p:childTnLst>
                                </p:cTn>
                              </p:par>
                              <p:par>
                                <p:cTn id="152" presetID="2" presetClass="entr" presetSubtype="9" fill="hold" nodeType="withEffect">
                                  <p:stCondLst>
                                    <p:cond delay="0"/>
                                  </p:stCondLst>
                                  <p:childTnLst>
                                    <p:set>
                                      <p:cBhvr>
                                        <p:cTn id="153" dur="1" fill="hold">
                                          <p:stCondLst>
                                            <p:cond delay="0"/>
                                          </p:stCondLst>
                                        </p:cTn>
                                        <p:tgtEl>
                                          <p:spTgt spid="42"/>
                                        </p:tgtEl>
                                        <p:attrNameLst>
                                          <p:attrName>style.visibility</p:attrName>
                                        </p:attrNameLst>
                                      </p:cBhvr>
                                      <p:to>
                                        <p:strVal val="visible"/>
                                      </p:to>
                                    </p:set>
                                    <p:anim calcmode="lin" valueType="num">
                                      <p:cBhvr additive="base">
                                        <p:cTn id="154" dur="3000" fill="hold"/>
                                        <p:tgtEl>
                                          <p:spTgt spid="42"/>
                                        </p:tgtEl>
                                        <p:attrNameLst>
                                          <p:attrName>ppt_x</p:attrName>
                                        </p:attrNameLst>
                                      </p:cBhvr>
                                      <p:tavLst>
                                        <p:tav tm="0">
                                          <p:val>
                                            <p:strVal val="0-#ppt_w/2"/>
                                          </p:val>
                                        </p:tav>
                                        <p:tav tm="100000">
                                          <p:val>
                                            <p:strVal val="#ppt_x"/>
                                          </p:val>
                                        </p:tav>
                                      </p:tavLst>
                                    </p:anim>
                                    <p:anim calcmode="lin" valueType="num">
                                      <p:cBhvr additive="base">
                                        <p:cTn id="155" dur="3000" fill="hold"/>
                                        <p:tgtEl>
                                          <p:spTgt spid="42"/>
                                        </p:tgtEl>
                                        <p:attrNameLst>
                                          <p:attrName>ppt_y</p:attrName>
                                        </p:attrNameLst>
                                      </p:cBhvr>
                                      <p:tavLst>
                                        <p:tav tm="0">
                                          <p:val>
                                            <p:strVal val="0-#ppt_h/2"/>
                                          </p:val>
                                        </p:tav>
                                        <p:tav tm="100000">
                                          <p:val>
                                            <p:strVal val="#ppt_y"/>
                                          </p:val>
                                        </p:tav>
                                      </p:tavLst>
                                    </p:anim>
                                  </p:childTnLst>
                                </p:cTn>
                              </p:par>
                              <p:par>
                                <p:cTn id="156" presetID="2" presetClass="entr" presetSubtype="9" fill="hold" nodeType="withEffect">
                                  <p:stCondLst>
                                    <p:cond delay="0"/>
                                  </p:stCondLst>
                                  <p:childTnLst>
                                    <p:set>
                                      <p:cBhvr>
                                        <p:cTn id="157" dur="1" fill="hold">
                                          <p:stCondLst>
                                            <p:cond delay="0"/>
                                          </p:stCondLst>
                                        </p:cTn>
                                        <p:tgtEl>
                                          <p:spTgt spid="50"/>
                                        </p:tgtEl>
                                        <p:attrNameLst>
                                          <p:attrName>style.visibility</p:attrName>
                                        </p:attrNameLst>
                                      </p:cBhvr>
                                      <p:to>
                                        <p:strVal val="visible"/>
                                      </p:to>
                                    </p:set>
                                    <p:anim calcmode="lin" valueType="num">
                                      <p:cBhvr additive="base">
                                        <p:cTn id="158" dur="3000" fill="hold"/>
                                        <p:tgtEl>
                                          <p:spTgt spid="50"/>
                                        </p:tgtEl>
                                        <p:attrNameLst>
                                          <p:attrName>ppt_x</p:attrName>
                                        </p:attrNameLst>
                                      </p:cBhvr>
                                      <p:tavLst>
                                        <p:tav tm="0">
                                          <p:val>
                                            <p:strVal val="0-#ppt_w/2"/>
                                          </p:val>
                                        </p:tav>
                                        <p:tav tm="100000">
                                          <p:val>
                                            <p:strVal val="#ppt_x"/>
                                          </p:val>
                                        </p:tav>
                                      </p:tavLst>
                                    </p:anim>
                                    <p:anim calcmode="lin" valueType="num">
                                      <p:cBhvr additive="base">
                                        <p:cTn id="159" dur="3000" fill="hold"/>
                                        <p:tgtEl>
                                          <p:spTgt spid="50"/>
                                        </p:tgtEl>
                                        <p:attrNameLst>
                                          <p:attrName>ppt_y</p:attrName>
                                        </p:attrNameLst>
                                      </p:cBhvr>
                                      <p:tavLst>
                                        <p:tav tm="0">
                                          <p:val>
                                            <p:strVal val="0-#ppt_h/2"/>
                                          </p:val>
                                        </p:tav>
                                        <p:tav tm="100000">
                                          <p:val>
                                            <p:strVal val="#ppt_y"/>
                                          </p:val>
                                        </p:tav>
                                      </p:tavLst>
                                    </p:anim>
                                  </p:childTnLst>
                                </p:cTn>
                              </p:par>
                              <p:par>
                                <p:cTn id="160" presetID="2" presetClass="entr" presetSubtype="9" fill="hold" nodeType="withEffect">
                                  <p:stCondLst>
                                    <p:cond delay="0"/>
                                  </p:stCondLst>
                                  <p:childTnLst>
                                    <p:set>
                                      <p:cBhvr>
                                        <p:cTn id="161" dur="1" fill="hold">
                                          <p:stCondLst>
                                            <p:cond delay="0"/>
                                          </p:stCondLst>
                                        </p:cTn>
                                        <p:tgtEl>
                                          <p:spTgt spid="58"/>
                                        </p:tgtEl>
                                        <p:attrNameLst>
                                          <p:attrName>style.visibility</p:attrName>
                                        </p:attrNameLst>
                                      </p:cBhvr>
                                      <p:to>
                                        <p:strVal val="visible"/>
                                      </p:to>
                                    </p:set>
                                    <p:anim calcmode="lin" valueType="num">
                                      <p:cBhvr additive="base">
                                        <p:cTn id="162" dur="3000" fill="hold"/>
                                        <p:tgtEl>
                                          <p:spTgt spid="58"/>
                                        </p:tgtEl>
                                        <p:attrNameLst>
                                          <p:attrName>ppt_x</p:attrName>
                                        </p:attrNameLst>
                                      </p:cBhvr>
                                      <p:tavLst>
                                        <p:tav tm="0">
                                          <p:val>
                                            <p:strVal val="0-#ppt_w/2"/>
                                          </p:val>
                                        </p:tav>
                                        <p:tav tm="100000">
                                          <p:val>
                                            <p:strVal val="#ppt_x"/>
                                          </p:val>
                                        </p:tav>
                                      </p:tavLst>
                                    </p:anim>
                                    <p:anim calcmode="lin" valueType="num">
                                      <p:cBhvr additive="base">
                                        <p:cTn id="163" dur="3000" fill="hold"/>
                                        <p:tgtEl>
                                          <p:spTgt spid="58"/>
                                        </p:tgtEl>
                                        <p:attrNameLst>
                                          <p:attrName>ppt_y</p:attrName>
                                        </p:attrNameLst>
                                      </p:cBhvr>
                                      <p:tavLst>
                                        <p:tav tm="0">
                                          <p:val>
                                            <p:strVal val="0-#ppt_h/2"/>
                                          </p:val>
                                        </p:tav>
                                        <p:tav tm="100000">
                                          <p:val>
                                            <p:strVal val="#ppt_y"/>
                                          </p:val>
                                        </p:tav>
                                      </p:tavLst>
                                    </p:anim>
                                  </p:childTnLst>
                                </p:cTn>
                              </p:par>
                              <p:par>
                                <p:cTn id="164" presetID="2" presetClass="entr" presetSubtype="9" fill="hold" nodeType="withEffect">
                                  <p:stCondLst>
                                    <p:cond delay="0"/>
                                  </p:stCondLst>
                                  <p:childTnLst>
                                    <p:set>
                                      <p:cBhvr>
                                        <p:cTn id="165" dur="1" fill="hold">
                                          <p:stCondLst>
                                            <p:cond delay="0"/>
                                          </p:stCondLst>
                                        </p:cTn>
                                        <p:tgtEl>
                                          <p:spTgt spid="66"/>
                                        </p:tgtEl>
                                        <p:attrNameLst>
                                          <p:attrName>style.visibility</p:attrName>
                                        </p:attrNameLst>
                                      </p:cBhvr>
                                      <p:to>
                                        <p:strVal val="visible"/>
                                      </p:to>
                                    </p:set>
                                    <p:anim calcmode="lin" valueType="num">
                                      <p:cBhvr additive="base">
                                        <p:cTn id="166" dur="3000" fill="hold"/>
                                        <p:tgtEl>
                                          <p:spTgt spid="66"/>
                                        </p:tgtEl>
                                        <p:attrNameLst>
                                          <p:attrName>ppt_x</p:attrName>
                                        </p:attrNameLst>
                                      </p:cBhvr>
                                      <p:tavLst>
                                        <p:tav tm="0">
                                          <p:val>
                                            <p:strVal val="0-#ppt_w/2"/>
                                          </p:val>
                                        </p:tav>
                                        <p:tav tm="100000">
                                          <p:val>
                                            <p:strVal val="#ppt_x"/>
                                          </p:val>
                                        </p:tav>
                                      </p:tavLst>
                                    </p:anim>
                                    <p:anim calcmode="lin" valueType="num">
                                      <p:cBhvr additive="base">
                                        <p:cTn id="167" dur="3000" fill="hold"/>
                                        <p:tgtEl>
                                          <p:spTgt spid="66"/>
                                        </p:tgtEl>
                                        <p:attrNameLst>
                                          <p:attrName>ppt_y</p:attrName>
                                        </p:attrNameLst>
                                      </p:cBhvr>
                                      <p:tavLst>
                                        <p:tav tm="0">
                                          <p:val>
                                            <p:strVal val="0-#ppt_h/2"/>
                                          </p:val>
                                        </p:tav>
                                        <p:tav tm="100000">
                                          <p:val>
                                            <p:strVal val="#ppt_y"/>
                                          </p:val>
                                        </p:tav>
                                      </p:tavLst>
                                    </p:anim>
                                  </p:childTnLst>
                                </p:cTn>
                              </p:par>
                              <p:par>
                                <p:cTn id="168" presetID="2" presetClass="entr" presetSubtype="3" fill="hold" nodeType="withEffect">
                                  <p:stCondLst>
                                    <p:cond delay="0"/>
                                  </p:stCondLst>
                                  <p:childTnLst>
                                    <p:set>
                                      <p:cBhvr>
                                        <p:cTn id="169" dur="1" fill="hold">
                                          <p:stCondLst>
                                            <p:cond delay="0"/>
                                          </p:stCondLst>
                                        </p:cTn>
                                        <p:tgtEl>
                                          <p:spTgt spid="7"/>
                                        </p:tgtEl>
                                        <p:attrNameLst>
                                          <p:attrName>style.visibility</p:attrName>
                                        </p:attrNameLst>
                                      </p:cBhvr>
                                      <p:to>
                                        <p:strVal val="visible"/>
                                      </p:to>
                                    </p:set>
                                    <p:anim calcmode="lin" valueType="num">
                                      <p:cBhvr additive="base">
                                        <p:cTn id="170" dur="3000" fill="hold"/>
                                        <p:tgtEl>
                                          <p:spTgt spid="7"/>
                                        </p:tgtEl>
                                        <p:attrNameLst>
                                          <p:attrName>ppt_x</p:attrName>
                                        </p:attrNameLst>
                                      </p:cBhvr>
                                      <p:tavLst>
                                        <p:tav tm="0">
                                          <p:val>
                                            <p:strVal val="1+#ppt_w/2"/>
                                          </p:val>
                                        </p:tav>
                                        <p:tav tm="100000">
                                          <p:val>
                                            <p:strVal val="#ppt_x"/>
                                          </p:val>
                                        </p:tav>
                                      </p:tavLst>
                                    </p:anim>
                                    <p:anim calcmode="lin" valueType="num">
                                      <p:cBhvr additive="base">
                                        <p:cTn id="171" dur="3000" fill="hold"/>
                                        <p:tgtEl>
                                          <p:spTgt spid="7"/>
                                        </p:tgtEl>
                                        <p:attrNameLst>
                                          <p:attrName>ppt_y</p:attrName>
                                        </p:attrNameLst>
                                      </p:cBhvr>
                                      <p:tavLst>
                                        <p:tav tm="0">
                                          <p:val>
                                            <p:strVal val="0-#ppt_h/2"/>
                                          </p:val>
                                        </p:tav>
                                        <p:tav tm="100000">
                                          <p:val>
                                            <p:strVal val="#ppt_y"/>
                                          </p:val>
                                        </p:tav>
                                      </p:tavLst>
                                    </p:anim>
                                  </p:childTnLst>
                                </p:cTn>
                              </p:par>
                              <p:par>
                                <p:cTn id="172" presetID="2" presetClass="entr" presetSubtype="3" fill="hold" nodeType="withEffect">
                                  <p:stCondLst>
                                    <p:cond delay="0"/>
                                  </p:stCondLst>
                                  <p:childTnLst>
                                    <p:set>
                                      <p:cBhvr>
                                        <p:cTn id="173" dur="1" fill="hold">
                                          <p:stCondLst>
                                            <p:cond delay="0"/>
                                          </p:stCondLst>
                                        </p:cTn>
                                        <p:tgtEl>
                                          <p:spTgt spid="15"/>
                                        </p:tgtEl>
                                        <p:attrNameLst>
                                          <p:attrName>style.visibility</p:attrName>
                                        </p:attrNameLst>
                                      </p:cBhvr>
                                      <p:to>
                                        <p:strVal val="visible"/>
                                      </p:to>
                                    </p:set>
                                    <p:anim calcmode="lin" valueType="num">
                                      <p:cBhvr additive="base">
                                        <p:cTn id="174" dur="3000" fill="hold"/>
                                        <p:tgtEl>
                                          <p:spTgt spid="15"/>
                                        </p:tgtEl>
                                        <p:attrNameLst>
                                          <p:attrName>ppt_x</p:attrName>
                                        </p:attrNameLst>
                                      </p:cBhvr>
                                      <p:tavLst>
                                        <p:tav tm="0">
                                          <p:val>
                                            <p:strVal val="1+#ppt_w/2"/>
                                          </p:val>
                                        </p:tav>
                                        <p:tav tm="100000">
                                          <p:val>
                                            <p:strVal val="#ppt_x"/>
                                          </p:val>
                                        </p:tav>
                                      </p:tavLst>
                                    </p:anim>
                                    <p:anim calcmode="lin" valueType="num">
                                      <p:cBhvr additive="base">
                                        <p:cTn id="175" dur="3000" fill="hold"/>
                                        <p:tgtEl>
                                          <p:spTgt spid="15"/>
                                        </p:tgtEl>
                                        <p:attrNameLst>
                                          <p:attrName>ppt_y</p:attrName>
                                        </p:attrNameLst>
                                      </p:cBhvr>
                                      <p:tavLst>
                                        <p:tav tm="0">
                                          <p:val>
                                            <p:strVal val="0-#ppt_h/2"/>
                                          </p:val>
                                        </p:tav>
                                        <p:tav tm="100000">
                                          <p:val>
                                            <p:strVal val="#ppt_y"/>
                                          </p:val>
                                        </p:tav>
                                      </p:tavLst>
                                    </p:anim>
                                  </p:childTnLst>
                                </p:cTn>
                              </p:par>
                              <p:par>
                                <p:cTn id="176" presetID="2" presetClass="entr" presetSubtype="3" fill="hold" nodeType="withEffect">
                                  <p:stCondLst>
                                    <p:cond delay="0"/>
                                  </p:stCondLst>
                                  <p:childTnLst>
                                    <p:set>
                                      <p:cBhvr>
                                        <p:cTn id="177" dur="1" fill="hold">
                                          <p:stCondLst>
                                            <p:cond delay="0"/>
                                          </p:stCondLst>
                                        </p:cTn>
                                        <p:tgtEl>
                                          <p:spTgt spid="23"/>
                                        </p:tgtEl>
                                        <p:attrNameLst>
                                          <p:attrName>style.visibility</p:attrName>
                                        </p:attrNameLst>
                                      </p:cBhvr>
                                      <p:to>
                                        <p:strVal val="visible"/>
                                      </p:to>
                                    </p:set>
                                    <p:anim calcmode="lin" valueType="num">
                                      <p:cBhvr additive="base">
                                        <p:cTn id="178" dur="3000" fill="hold"/>
                                        <p:tgtEl>
                                          <p:spTgt spid="23"/>
                                        </p:tgtEl>
                                        <p:attrNameLst>
                                          <p:attrName>ppt_x</p:attrName>
                                        </p:attrNameLst>
                                      </p:cBhvr>
                                      <p:tavLst>
                                        <p:tav tm="0">
                                          <p:val>
                                            <p:strVal val="1+#ppt_w/2"/>
                                          </p:val>
                                        </p:tav>
                                        <p:tav tm="100000">
                                          <p:val>
                                            <p:strVal val="#ppt_x"/>
                                          </p:val>
                                        </p:tav>
                                      </p:tavLst>
                                    </p:anim>
                                    <p:anim calcmode="lin" valueType="num">
                                      <p:cBhvr additive="base">
                                        <p:cTn id="179" dur="3000" fill="hold"/>
                                        <p:tgtEl>
                                          <p:spTgt spid="23"/>
                                        </p:tgtEl>
                                        <p:attrNameLst>
                                          <p:attrName>ppt_y</p:attrName>
                                        </p:attrNameLst>
                                      </p:cBhvr>
                                      <p:tavLst>
                                        <p:tav tm="0">
                                          <p:val>
                                            <p:strVal val="0-#ppt_h/2"/>
                                          </p:val>
                                        </p:tav>
                                        <p:tav tm="100000">
                                          <p:val>
                                            <p:strVal val="#ppt_y"/>
                                          </p:val>
                                        </p:tav>
                                      </p:tavLst>
                                    </p:anim>
                                  </p:childTnLst>
                                </p:cTn>
                              </p:par>
                              <p:par>
                                <p:cTn id="180" presetID="2" presetClass="entr" presetSubtype="3" fill="hold" nodeType="withEffect">
                                  <p:stCondLst>
                                    <p:cond delay="0"/>
                                  </p:stCondLst>
                                  <p:childTnLst>
                                    <p:set>
                                      <p:cBhvr>
                                        <p:cTn id="181" dur="1" fill="hold">
                                          <p:stCondLst>
                                            <p:cond delay="0"/>
                                          </p:stCondLst>
                                        </p:cTn>
                                        <p:tgtEl>
                                          <p:spTgt spid="31"/>
                                        </p:tgtEl>
                                        <p:attrNameLst>
                                          <p:attrName>style.visibility</p:attrName>
                                        </p:attrNameLst>
                                      </p:cBhvr>
                                      <p:to>
                                        <p:strVal val="visible"/>
                                      </p:to>
                                    </p:set>
                                    <p:anim calcmode="lin" valueType="num">
                                      <p:cBhvr additive="base">
                                        <p:cTn id="182" dur="3000" fill="hold"/>
                                        <p:tgtEl>
                                          <p:spTgt spid="31"/>
                                        </p:tgtEl>
                                        <p:attrNameLst>
                                          <p:attrName>ppt_x</p:attrName>
                                        </p:attrNameLst>
                                      </p:cBhvr>
                                      <p:tavLst>
                                        <p:tav tm="0">
                                          <p:val>
                                            <p:strVal val="1+#ppt_w/2"/>
                                          </p:val>
                                        </p:tav>
                                        <p:tav tm="100000">
                                          <p:val>
                                            <p:strVal val="#ppt_x"/>
                                          </p:val>
                                        </p:tav>
                                      </p:tavLst>
                                    </p:anim>
                                    <p:anim calcmode="lin" valueType="num">
                                      <p:cBhvr additive="base">
                                        <p:cTn id="183" dur="3000" fill="hold"/>
                                        <p:tgtEl>
                                          <p:spTgt spid="31"/>
                                        </p:tgtEl>
                                        <p:attrNameLst>
                                          <p:attrName>ppt_y</p:attrName>
                                        </p:attrNameLst>
                                      </p:cBhvr>
                                      <p:tavLst>
                                        <p:tav tm="0">
                                          <p:val>
                                            <p:strVal val="0-#ppt_h/2"/>
                                          </p:val>
                                        </p:tav>
                                        <p:tav tm="100000">
                                          <p:val>
                                            <p:strVal val="#ppt_y"/>
                                          </p:val>
                                        </p:tav>
                                      </p:tavLst>
                                    </p:anim>
                                  </p:childTnLst>
                                </p:cTn>
                              </p:par>
                              <p:par>
                                <p:cTn id="184" presetID="2" presetClass="entr" presetSubtype="3" fill="hold" nodeType="withEffect">
                                  <p:stCondLst>
                                    <p:cond delay="0"/>
                                  </p:stCondLst>
                                  <p:childTnLst>
                                    <p:set>
                                      <p:cBhvr>
                                        <p:cTn id="185" dur="1" fill="hold">
                                          <p:stCondLst>
                                            <p:cond delay="0"/>
                                          </p:stCondLst>
                                        </p:cTn>
                                        <p:tgtEl>
                                          <p:spTgt spid="39"/>
                                        </p:tgtEl>
                                        <p:attrNameLst>
                                          <p:attrName>style.visibility</p:attrName>
                                        </p:attrNameLst>
                                      </p:cBhvr>
                                      <p:to>
                                        <p:strVal val="visible"/>
                                      </p:to>
                                    </p:set>
                                    <p:anim calcmode="lin" valueType="num">
                                      <p:cBhvr additive="base">
                                        <p:cTn id="186" dur="3000" fill="hold"/>
                                        <p:tgtEl>
                                          <p:spTgt spid="39"/>
                                        </p:tgtEl>
                                        <p:attrNameLst>
                                          <p:attrName>ppt_x</p:attrName>
                                        </p:attrNameLst>
                                      </p:cBhvr>
                                      <p:tavLst>
                                        <p:tav tm="0">
                                          <p:val>
                                            <p:strVal val="1+#ppt_w/2"/>
                                          </p:val>
                                        </p:tav>
                                        <p:tav tm="100000">
                                          <p:val>
                                            <p:strVal val="#ppt_x"/>
                                          </p:val>
                                        </p:tav>
                                      </p:tavLst>
                                    </p:anim>
                                    <p:anim calcmode="lin" valueType="num">
                                      <p:cBhvr additive="base">
                                        <p:cTn id="187" dur="3000" fill="hold"/>
                                        <p:tgtEl>
                                          <p:spTgt spid="39"/>
                                        </p:tgtEl>
                                        <p:attrNameLst>
                                          <p:attrName>ppt_y</p:attrName>
                                        </p:attrNameLst>
                                      </p:cBhvr>
                                      <p:tavLst>
                                        <p:tav tm="0">
                                          <p:val>
                                            <p:strVal val="0-#ppt_h/2"/>
                                          </p:val>
                                        </p:tav>
                                        <p:tav tm="100000">
                                          <p:val>
                                            <p:strVal val="#ppt_y"/>
                                          </p:val>
                                        </p:tav>
                                      </p:tavLst>
                                    </p:anim>
                                  </p:childTnLst>
                                </p:cTn>
                              </p:par>
                              <p:par>
                                <p:cTn id="188" presetID="2" presetClass="entr" presetSubtype="3" fill="hold" nodeType="withEffect">
                                  <p:stCondLst>
                                    <p:cond delay="0"/>
                                  </p:stCondLst>
                                  <p:childTnLst>
                                    <p:set>
                                      <p:cBhvr>
                                        <p:cTn id="189" dur="1" fill="hold">
                                          <p:stCondLst>
                                            <p:cond delay="0"/>
                                          </p:stCondLst>
                                        </p:cTn>
                                        <p:tgtEl>
                                          <p:spTgt spid="47"/>
                                        </p:tgtEl>
                                        <p:attrNameLst>
                                          <p:attrName>style.visibility</p:attrName>
                                        </p:attrNameLst>
                                      </p:cBhvr>
                                      <p:to>
                                        <p:strVal val="visible"/>
                                      </p:to>
                                    </p:set>
                                    <p:anim calcmode="lin" valueType="num">
                                      <p:cBhvr additive="base">
                                        <p:cTn id="190" dur="3000" fill="hold"/>
                                        <p:tgtEl>
                                          <p:spTgt spid="47"/>
                                        </p:tgtEl>
                                        <p:attrNameLst>
                                          <p:attrName>ppt_x</p:attrName>
                                        </p:attrNameLst>
                                      </p:cBhvr>
                                      <p:tavLst>
                                        <p:tav tm="0">
                                          <p:val>
                                            <p:strVal val="1+#ppt_w/2"/>
                                          </p:val>
                                        </p:tav>
                                        <p:tav tm="100000">
                                          <p:val>
                                            <p:strVal val="#ppt_x"/>
                                          </p:val>
                                        </p:tav>
                                      </p:tavLst>
                                    </p:anim>
                                    <p:anim calcmode="lin" valueType="num">
                                      <p:cBhvr additive="base">
                                        <p:cTn id="191" dur="3000" fill="hold"/>
                                        <p:tgtEl>
                                          <p:spTgt spid="47"/>
                                        </p:tgtEl>
                                        <p:attrNameLst>
                                          <p:attrName>ppt_y</p:attrName>
                                        </p:attrNameLst>
                                      </p:cBhvr>
                                      <p:tavLst>
                                        <p:tav tm="0">
                                          <p:val>
                                            <p:strVal val="0-#ppt_h/2"/>
                                          </p:val>
                                        </p:tav>
                                        <p:tav tm="100000">
                                          <p:val>
                                            <p:strVal val="#ppt_y"/>
                                          </p:val>
                                        </p:tav>
                                      </p:tavLst>
                                    </p:anim>
                                  </p:childTnLst>
                                </p:cTn>
                              </p:par>
                              <p:par>
                                <p:cTn id="192" presetID="2" presetClass="entr" presetSubtype="3" fill="hold" nodeType="withEffect">
                                  <p:stCondLst>
                                    <p:cond delay="0"/>
                                  </p:stCondLst>
                                  <p:childTnLst>
                                    <p:set>
                                      <p:cBhvr>
                                        <p:cTn id="193" dur="1" fill="hold">
                                          <p:stCondLst>
                                            <p:cond delay="0"/>
                                          </p:stCondLst>
                                        </p:cTn>
                                        <p:tgtEl>
                                          <p:spTgt spid="55"/>
                                        </p:tgtEl>
                                        <p:attrNameLst>
                                          <p:attrName>style.visibility</p:attrName>
                                        </p:attrNameLst>
                                      </p:cBhvr>
                                      <p:to>
                                        <p:strVal val="visible"/>
                                      </p:to>
                                    </p:set>
                                    <p:anim calcmode="lin" valueType="num">
                                      <p:cBhvr additive="base">
                                        <p:cTn id="194" dur="3000" fill="hold"/>
                                        <p:tgtEl>
                                          <p:spTgt spid="55"/>
                                        </p:tgtEl>
                                        <p:attrNameLst>
                                          <p:attrName>ppt_x</p:attrName>
                                        </p:attrNameLst>
                                      </p:cBhvr>
                                      <p:tavLst>
                                        <p:tav tm="0">
                                          <p:val>
                                            <p:strVal val="1+#ppt_w/2"/>
                                          </p:val>
                                        </p:tav>
                                        <p:tav tm="100000">
                                          <p:val>
                                            <p:strVal val="#ppt_x"/>
                                          </p:val>
                                        </p:tav>
                                      </p:tavLst>
                                    </p:anim>
                                    <p:anim calcmode="lin" valueType="num">
                                      <p:cBhvr additive="base">
                                        <p:cTn id="195" dur="3000" fill="hold"/>
                                        <p:tgtEl>
                                          <p:spTgt spid="55"/>
                                        </p:tgtEl>
                                        <p:attrNameLst>
                                          <p:attrName>ppt_y</p:attrName>
                                        </p:attrNameLst>
                                      </p:cBhvr>
                                      <p:tavLst>
                                        <p:tav tm="0">
                                          <p:val>
                                            <p:strVal val="0-#ppt_h/2"/>
                                          </p:val>
                                        </p:tav>
                                        <p:tav tm="100000">
                                          <p:val>
                                            <p:strVal val="#ppt_y"/>
                                          </p:val>
                                        </p:tav>
                                      </p:tavLst>
                                    </p:anim>
                                  </p:childTnLst>
                                </p:cTn>
                              </p:par>
                              <p:par>
                                <p:cTn id="196" presetID="2" presetClass="entr" presetSubtype="3" fill="hold" nodeType="withEffect">
                                  <p:stCondLst>
                                    <p:cond delay="0"/>
                                  </p:stCondLst>
                                  <p:childTnLst>
                                    <p:set>
                                      <p:cBhvr>
                                        <p:cTn id="197" dur="1" fill="hold">
                                          <p:stCondLst>
                                            <p:cond delay="0"/>
                                          </p:stCondLst>
                                        </p:cTn>
                                        <p:tgtEl>
                                          <p:spTgt spid="63"/>
                                        </p:tgtEl>
                                        <p:attrNameLst>
                                          <p:attrName>style.visibility</p:attrName>
                                        </p:attrNameLst>
                                      </p:cBhvr>
                                      <p:to>
                                        <p:strVal val="visible"/>
                                      </p:to>
                                    </p:set>
                                    <p:anim calcmode="lin" valueType="num">
                                      <p:cBhvr additive="base">
                                        <p:cTn id="198" dur="3000" fill="hold"/>
                                        <p:tgtEl>
                                          <p:spTgt spid="63"/>
                                        </p:tgtEl>
                                        <p:attrNameLst>
                                          <p:attrName>ppt_x</p:attrName>
                                        </p:attrNameLst>
                                      </p:cBhvr>
                                      <p:tavLst>
                                        <p:tav tm="0">
                                          <p:val>
                                            <p:strVal val="1+#ppt_w/2"/>
                                          </p:val>
                                        </p:tav>
                                        <p:tav tm="100000">
                                          <p:val>
                                            <p:strVal val="#ppt_x"/>
                                          </p:val>
                                        </p:tav>
                                      </p:tavLst>
                                    </p:anim>
                                    <p:anim calcmode="lin" valueType="num">
                                      <p:cBhvr additive="base">
                                        <p:cTn id="199" dur="3000" fill="hold"/>
                                        <p:tgtEl>
                                          <p:spTgt spid="63"/>
                                        </p:tgtEl>
                                        <p:attrNameLst>
                                          <p:attrName>ppt_y</p:attrName>
                                        </p:attrNameLst>
                                      </p:cBhvr>
                                      <p:tavLst>
                                        <p:tav tm="0">
                                          <p:val>
                                            <p:strVal val="0-#ppt_h/2"/>
                                          </p:val>
                                        </p:tav>
                                        <p:tav tm="100000">
                                          <p:val>
                                            <p:strVal val="#ppt_y"/>
                                          </p:val>
                                        </p:tav>
                                      </p:tavLst>
                                    </p:anim>
                                  </p:childTnLst>
                                </p:cTn>
                              </p:par>
                              <p:par>
                                <p:cTn id="200" presetID="2" presetClass="entr" presetSubtype="9" fill="hold" nodeType="withEffect">
                                  <p:stCondLst>
                                    <p:cond delay="0"/>
                                  </p:stCondLst>
                                  <p:childTnLst>
                                    <p:set>
                                      <p:cBhvr>
                                        <p:cTn id="201" dur="1" fill="hold">
                                          <p:stCondLst>
                                            <p:cond delay="0"/>
                                          </p:stCondLst>
                                        </p:cTn>
                                        <p:tgtEl>
                                          <p:spTgt spid="9"/>
                                        </p:tgtEl>
                                        <p:attrNameLst>
                                          <p:attrName>style.visibility</p:attrName>
                                        </p:attrNameLst>
                                      </p:cBhvr>
                                      <p:to>
                                        <p:strVal val="visible"/>
                                      </p:to>
                                    </p:set>
                                    <p:anim calcmode="lin" valueType="num">
                                      <p:cBhvr additive="base">
                                        <p:cTn id="202" dur="3000" fill="hold"/>
                                        <p:tgtEl>
                                          <p:spTgt spid="9"/>
                                        </p:tgtEl>
                                        <p:attrNameLst>
                                          <p:attrName>ppt_x</p:attrName>
                                        </p:attrNameLst>
                                      </p:cBhvr>
                                      <p:tavLst>
                                        <p:tav tm="0">
                                          <p:val>
                                            <p:strVal val="0-#ppt_w/2"/>
                                          </p:val>
                                        </p:tav>
                                        <p:tav tm="100000">
                                          <p:val>
                                            <p:strVal val="#ppt_x"/>
                                          </p:val>
                                        </p:tav>
                                      </p:tavLst>
                                    </p:anim>
                                    <p:anim calcmode="lin" valueType="num">
                                      <p:cBhvr additive="base">
                                        <p:cTn id="203" dur="3000" fill="hold"/>
                                        <p:tgtEl>
                                          <p:spTgt spid="9"/>
                                        </p:tgtEl>
                                        <p:attrNameLst>
                                          <p:attrName>ppt_y</p:attrName>
                                        </p:attrNameLst>
                                      </p:cBhvr>
                                      <p:tavLst>
                                        <p:tav tm="0">
                                          <p:val>
                                            <p:strVal val="0-#ppt_h/2"/>
                                          </p:val>
                                        </p:tav>
                                        <p:tav tm="100000">
                                          <p:val>
                                            <p:strVal val="#ppt_y"/>
                                          </p:val>
                                        </p:tav>
                                      </p:tavLst>
                                    </p:anim>
                                  </p:childTnLst>
                                </p:cTn>
                              </p:par>
                              <p:par>
                                <p:cTn id="204" presetID="2" presetClass="entr" presetSubtype="9" fill="hold" nodeType="withEffect">
                                  <p:stCondLst>
                                    <p:cond delay="0"/>
                                  </p:stCondLst>
                                  <p:childTnLst>
                                    <p:set>
                                      <p:cBhvr>
                                        <p:cTn id="205" dur="1" fill="hold">
                                          <p:stCondLst>
                                            <p:cond delay="0"/>
                                          </p:stCondLst>
                                        </p:cTn>
                                        <p:tgtEl>
                                          <p:spTgt spid="17"/>
                                        </p:tgtEl>
                                        <p:attrNameLst>
                                          <p:attrName>style.visibility</p:attrName>
                                        </p:attrNameLst>
                                      </p:cBhvr>
                                      <p:to>
                                        <p:strVal val="visible"/>
                                      </p:to>
                                    </p:set>
                                    <p:anim calcmode="lin" valueType="num">
                                      <p:cBhvr additive="base">
                                        <p:cTn id="206" dur="3000" fill="hold"/>
                                        <p:tgtEl>
                                          <p:spTgt spid="17"/>
                                        </p:tgtEl>
                                        <p:attrNameLst>
                                          <p:attrName>ppt_x</p:attrName>
                                        </p:attrNameLst>
                                      </p:cBhvr>
                                      <p:tavLst>
                                        <p:tav tm="0">
                                          <p:val>
                                            <p:strVal val="0-#ppt_w/2"/>
                                          </p:val>
                                        </p:tav>
                                        <p:tav tm="100000">
                                          <p:val>
                                            <p:strVal val="#ppt_x"/>
                                          </p:val>
                                        </p:tav>
                                      </p:tavLst>
                                    </p:anim>
                                    <p:anim calcmode="lin" valueType="num">
                                      <p:cBhvr additive="base">
                                        <p:cTn id="207" dur="3000" fill="hold"/>
                                        <p:tgtEl>
                                          <p:spTgt spid="17"/>
                                        </p:tgtEl>
                                        <p:attrNameLst>
                                          <p:attrName>ppt_y</p:attrName>
                                        </p:attrNameLst>
                                      </p:cBhvr>
                                      <p:tavLst>
                                        <p:tav tm="0">
                                          <p:val>
                                            <p:strVal val="0-#ppt_h/2"/>
                                          </p:val>
                                        </p:tav>
                                        <p:tav tm="100000">
                                          <p:val>
                                            <p:strVal val="#ppt_y"/>
                                          </p:val>
                                        </p:tav>
                                      </p:tavLst>
                                    </p:anim>
                                  </p:childTnLst>
                                </p:cTn>
                              </p:par>
                              <p:par>
                                <p:cTn id="208" presetID="2" presetClass="entr" presetSubtype="9" fill="hold" nodeType="withEffect">
                                  <p:stCondLst>
                                    <p:cond delay="0"/>
                                  </p:stCondLst>
                                  <p:childTnLst>
                                    <p:set>
                                      <p:cBhvr>
                                        <p:cTn id="209" dur="1" fill="hold">
                                          <p:stCondLst>
                                            <p:cond delay="0"/>
                                          </p:stCondLst>
                                        </p:cTn>
                                        <p:tgtEl>
                                          <p:spTgt spid="25"/>
                                        </p:tgtEl>
                                        <p:attrNameLst>
                                          <p:attrName>style.visibility</p:attrName>
                                        </p:attrNameLst>
                                      </p:cBhvr>
                                      <p:to>
                                        <p:strVal val="visible"/>
                                      </p:to>
                                    </p:set>
                                    <p:anim calcmode="lin" valueType="num">
                                      <p:cBhvr additive="base">
                                        <p:cTn id="210" dur="3000" fill="hold"/>
                                        <p:tgtEl>
                                          <p:spTgt spid="25"/>
                                        </p:tgtEl>
                                        <p:attrNameLst>
                                          <p:attrName>ppt_x</p:attrName>
                                        </p:attrNameLst>
                                      </p:cBhvr>
                                      <p:tavLst>
                                        <p:tav tm="0">
                                          <p:val>
                                            <p:strVal val="0-#ppt_w/2"/>
                                          </p:val>
                                        </p:tav>
                                        <p:tav tm="100000">
                                          <p:val>
                                            <p:strVal val="#ppt_x"/>
                                          </p:val>
                                        </p:tav>
                                      </p:tavLst>
                                    </p:anim>
                                    <p:anim calcmode="lin" valueType="num">
                                      <p:cBhvr additive="base">
                                        <p:cTn id="211" dur="3000" fill="hold"/>
                                        <p:tgtEl>
                                          <p:spTgt spid="25"/>
                                        </p:tgtEl>
                                        <p:attrNameLst>
                                          <p:attrName>ppt_y</p:attrName>
                                        </p:attrNameLst>
                                      </p:cBhvr>
                                      <p:tavLst>
                                        <p:tav tm="0">
                                          <p:val>
                                            <p:strVal val="0-#ppt_h/2"/>
                                          </p:val>
                                        </p:tav>
                                        <p:tav tm="100000">
                                          <p:val>
                                            <p:strVal val="#ppt_y"/>
                                          </p:val>
                                        </p:tav>
                                      </p:tavLst>
                                    </p:anim>
                                  </p:childTnLst>
                                </p:cTn>
                              </p:par>
                              <p:par>
                                <p:cTn id="212" presetID="2" presetClass="entr" presetSubtype="9" fill="hold" nodeType="withEffect">
                                  <p:stCondLst>
                                    <p:cond delay="0"/>
                                  </p:stCondLst>
                                  <p:childTnLst>
                                    <p:set>
                                      <p:cBhvr>
                                        <p:cTn id="213" dur="1" fill="hold">
                                          <p:stCondLst>
                                            <p:cond delay="0"/>
                                          </p:stCondLst>
                                        </p:cTn>
                                        <p:tgtEl>
                                          <p:spTgt spid="33"/>
                                        </p:tgtEl>
                                        <p:attrNameLst>
                                          <p:attrName>style.visibility</p:attrName>
                                        </p:attrNameLst>
                                      </p:cBhvr>
                                      <p:to>
                                        <p:strVal val="visible"/>
                                      </p:to>
                                    </p:set>
                                    <p:anim calcmode="lin" valueType="num">
                                      <p:cBhvr additive="base">
                                        <p:cTn id="214" dur="3000" fill="hold"/>
                                        <p:tgtEl>
                                          <p:spTgt spid="33"/>
                                        </p:tgtEl>
                                        <p:attrNameLst>
                                          <p:attrName>ppt_x</p:attrName>
                                        </p:attrNameLst>
                                      </p:cBhvr>
                                      <p:tavLst>
                                        <p:tav tm="0">
                                          <p:val>
                                            <p:strVal val="0-#ppt_w/2"/>
                                          </p:val>
                                        </p:tav>
                                        <p:tav tm="100000">
                                          <p:val>
                                            <p:strVal val="#ppt_x"/>
                                          </p:val>
                                        </p:tav>
                                      </p:tavLst>
                                    </p:anim>
                                    <p:anim calcmode="lin" valueType="num">
                                      <p:cBhvr additive="base">
                                        <p:cTn id="215" dur="3000" fill="hold"/>
                                        <p:tgtEl>
                                          <p:spTgt spid="33"/>
                                        </p:tgtEl>
                                        <p:attrNameLst>
                                          <p:attrName>ppt_y</p:attrName>
                                        </p:attrNameLst>
                                      </p:cBhvr>
                                      <p:tavLst>
                                        <p:tav tm="0">
                                          <p:val>
                                            <p:strVal val="0-#ppt_h/2"/>
                                          </p:val>
                                        </p:tav>
                                        <p:tav tm="100000">
                                          <p:val>
                                            <p:strVal val="#ppt_y"/>
                                          </p:val>
                                        </p:tav>
                                      </p:tavLst>
                                    </p:anim>
                                  </p:childTnLst>
                                </p:cTn>
                              </p:par>
                              <p:par>
                                <p:cTn id="216" presetID="2" presetClass="entr" presetSubtype="9" fill="hold" nodeType="withEffect">
                                  <p:stCondLst>
                                    <p:cond delay="0"/>
                                  </p:stCondLst>
                                  <p:childTnLst>
                                    <p:set>
                                      <p:cBhvr>
                                        <p:cTn id="217" dur="1" fill="hold">
                                          <p:stCondLst>
                                            <p:cond delay="0"/>
                                          </p:stCondLst>
                                        </p:cTn>
                                        <p:tgtEl>
                                          <p:spTgt spid="41"/>
                                        </p:tgtEl>
                                        <p:attrNameLst>
                                          <p:attrName>style.visibility</p:attrName>
                                        </p:attrNameLst>
                                      </p:cBhvr>
                                      <p:to>
                                        <p:strVal val="visible"/>
                                      </p:to>
                                    </p:set>
                                    <p:anim calcmode="lin" valueType="num">
                                      <p:cBhvr additive="base">
                                        <p:cTn id="218" dur="3000" fill="hold"/>
                                        <p:tgtEl>
                                          <p:spTgt spid="41"/>
                                        </p:tgtEl>
                                        <p:attrNameLst>
                                          <p:attrName>ppt_x</p:attrName>
                                        </p:attrNameLst>
                                      </p:cBhvr>
                                      <p:tavLst>
                                        <p:tav tm="0">
                                          <p:val>
                                            <p:strVal val="0-#ppt_w/2"/>
                                          </p:val>
                                        </p:tav>
                                        <p:tav tm="100000">
                                          <p:val>
                                            <p:strVal val="#ppt_x"/>
                                          </p:val>
                                        </p:tav>
                                      </p:tavLst>
                                    </p:anim>
                                    <p:anim calcmode="lin" valueType="num">
                                      <p:cBhvr additive="base">
                                        <p:cTn id="219" dur="3000" fill="hold"/>
                                        <p:tgtEl>
                                          <p:spTgt spid="41"/>
                                        </p:tgtEl>
                                        <p:attrNameLst>
                                          <p:attrName>ppt_y</p:attrName>
                                        </p:attrNameLst>
                                      </p:cBhvr>
                                      <p:tavLst>
                                        <p:tav tm="0">
                                          <p:val>
                                            <p:strVal val="0-#ppt_h/2"/>
                                          </p:val>
                                        </p:tav>
                                        <p:tav tm="100000">
                                          <p:val>
                                            <p:strVal val="#ppt_y"/>
                                          </p:val>
                                        </p:tav>
                                      </p:tavLst>
                                    </p:anim>
                                  </p:childTnLst>
                                </p:cTn>
                              </p:par>
                              <p:par>
                                <p:cTn id="220" presetID="2" presetClass="entr" presetSubtype="9" fill="hold" nodeType="withEffect">
                                  <p:stCondLst>
                                    <p:cond delay="0"/>
                                  </p:stCondLst>
                                  <p:childTnLst>
                                    <p:set>
                                      <p:cBhvr>
                                        <p:cTn id="221" dur="1" fill="hold">
                                          <p:stCondLst>
                                            <p:cond delay="0"/>
                                          </p:stCondLst>
                                        </p:cTn>
                                        <p:tgtEl>
                                          <p:spTgt spid="49"/>
                                        </p:tgtEl>
                                        <p:attrNameLst>
                                          <p:attrName>style.visibility</p:attrName>
                                        </p:attrNameLst>
                                      </p:cBhvr>
                                      <p:to>
                                        <p:strVal val="visible"/>
                                      </p:to>
                                    </p:set>
                                    <p:anim calcmode="lin" valueType="num">
                                      <p:cBhvr additive="base">
                                        <p:cTn id="222" dur="3000" fill="hold"/>
                                        <p:tgtEl>
                                          <p:spTgt spid="49"/>
                                        </p:tgtEl>
                                        <p:attrNameLst>
                                          <p:attrName>ppt_x</p:attrName>
                                        </p:attrNameLst>
                                      </p:cBhvr>
                                      <p:tavLst>
                                        <p:tav tm="0">
                                          <p:val>
                                            <p:strVal val="0-#ppt_w/2"/>
                                          </p:val>
                                        </p:tav>
                                        <p:tav tm="100000">
                                          <p:val>
                                            <p:strVal val="#ppt_x"/>
                                          </p:val>
                                        </p:tav>
                                      </p:tavLst>
                                    </p:anim>
                                    <p:anim calcmode="lin" valueType="num">
                                      <p:cBhvr additive="base">
                                        <p:cTn id="223" dur="3000" fill="hold"/>
                                        <p:tgtEl>
                                          <p:spTgt spid="49"/>
                                        </p:tgtEl>
                                        <p:attrNameLst>
                                          <p:attrName>ppt_y</p:attrName>
                                        </p:attrNameLst>
                                      </p:cBhvr>
                                      <p:tavLst>
                                        <p:tav tm="0">
                                          <p:val>
                                            <p:strVal val="0-#ppt_h/2"/>
                                          </p:val>
                                        </p:tav>
                                        <p:tav tm="100000">
                                          <p:val>
                                            <p:strVal val="#ppt_y"/>
                                          </p:val>
                                        </p:tav>
                                      </p:tavLst>
                                    </p:anim>
                                  </p:childTnLst>
                                </p:cTn>
                              </p:par>
                              <p:par>
                                <p:cTn id="224" presetID="2" presetClass="entr" presetSubtype="9" fill="hold" nodeType="withEffect">
                                  <p:stCondLst>
                                    <p:cond delay="0"/>
                                  </p:stCondLst>
                                  <p:childTnLst>
                                    <p:set>
                                      <p:cBhvr>
                                        <p:cTn id="225" dur="1" fill="hold">
                                          <p:stCondLst>
                                            <p:cond delay="0"/>
                                          </p:stCondLst>
                                        </p:cTn>
                                        <p:tgtEl>
                                          <p:spTgt spid="57"/>
                                        </p:tgtEl>
                                        <p:attrNameLst>
                                          <p:attrName>style.visibility</p:attrName>
                                        </p:attrNameLst>
                                      </p:cBhvr>
                                      <p:to>
                                        <p:strVal val="visible"/>
                                      </p:to>
                                    </p:set>
                                    <p:anim calcmode="lin" valueType="num">
                                      <p:cBhvr additive="base">
                                        <p:cTn id="226" dur="3000" fill="hold"/>
                                        <p:tgtEl>
                                          <p:spTgt spid="57"/>
                                        </p:tgtEl>
                                        <p:attrNameLst>
                                          <p:attrName>ppt_x</p:attrName>
                                        </p:attrNameLst>
                                      </p:cBhvr>
                                      <p:tavLst>
                                        <p:tav tm="0">
                                          <p:val>
                                            <p:strVal val="0-#ppt_w/2"/>
                                          </p:val>
                                        </p:tav>
                                        <p:tav tm="100000">
                                          <p:val>
                                            <p:strVal val="#ppt_x"/>
                                          </p:val>
                                        </p:tav>
                                      </p:tavLst>
                                    </p:anim>
                                    <p:anim calcmode="lin" valueType="num">
                                      <p:cBhvr additive="base">
                                        <p:cTn id="227" dur="3000" fill="hold"/>
                                        <p:tgtEl>
                                          <p:spTgt spid="57"/>
                                        </p:tgtEl>
                                        <p:attrNameLst>
                                          <p:attrName>ppt_y</p:attrName>
                                        </p:attrNameLst>
                                      </p:cBhvr>
                                      <p:tavLst>
                                        <p:tav tm="0">
                                          <p:val>
                                            <p:strVal val="0-#ppt_h/2"/>
                                          </p:val>
                                        </p:tav>
                                        <p:tav tm="100000">
                                          <p:val>
                                            <p:strVal val="#ppt_y"/>
                                          </p:val>
                                        </p:tav>
                                      </p:tavLst>
                                    </p:anim>
                                  </p:childTnLst>
                                </p:cTn>
                              </p:par>
                              <p:par>
                                <p:cTn id="228" presetID="2" presetClass="entr" presetSubtype="9" fill="hold" nodeType="withEffect">
                                  <p:stCondLst>
                                    <p:cond delay="0"/>
                                  </p:stCondLst>
                                  <p:childTnLst>
                                    <p:set>
                                      <p:cBhvr>
                                        <p:cTn id="229" dur="1" fill="hold">
                                          <p:stCondLst>
                                            <p:cond delay="0"/>
                                          </p:stCondLst>
                                        </p:cTn>
                                        <p:tgtEl>
                                          <p:spTgt spid="65"/>
                                        </p:tgtEl>
                                        <p:attrNameLst>
                                          <p:attrName>style.visibility</p:attrName>
                                        </p:attrNameLst>
                                      </p:cBhvr>
                                      <p:to>
                                        <p:strVal val="visible"/>
                                      </p:to>
                                    </p:set>
                                    <p:anim calcmode="lin" valueType="num">
                                      <p:cBhvr additive="base">
                                        <p:cTn id="230" dur="3000" fill="hold"/>
                                        <p:tgtEl>
                                          <p:spTgt spid="65"/>
                                        </p:tgtEl>
                                        <p:attrNameLst>
                                          <p:attrName>ppt_x</p:attrName>
                                        </p:attrNameLst>
                                      </p:cBhvr>
                                      <p:tavLst>
                                        <p:tav tm="0">
                                          <p:val>
                                            <p:strVal val="0-#ppt_w/2"/>
                                          </p:val>
                                        </p:tav>
                                        <p:tav tm="100000">
                                          <p:val>
                                            <p:strVal val="#ppt_x"/>
                                          </p:val>
                                        </p:tav>
                                      </p:tavLst>
                                    </p:anim>
                                    <p:anim calcmode="lin" valueType="num">
                                      <p:cBhvr additive="base">
                                        <p:cTn id="231" dur="3000" fill="hold"/>
                                        <p:tgtEl>
                                          <p:spTgt spid="65"/>
                                        </p:tgtEl>
                                        <p:attrNameLst>
                                          <p:attrName>ppt_y</p:attrName>
                                        </p:attrNameLst>
                                      </p:cBhvr>
                                      <p:tavLst>
                                        <p:tav tm="0">
                                          <p:val>
                                            <p:strVal val="0-#ppt_h/2"/>
                                          </p:val>
                                        </p:tav>
                                        <p:tav tm="100000">
                                          <p:val>
                                            <p:strVal val="#ppt_y"/>
                                          </p:val>
                                        </p:tav>
                                      </p:tavLst>
                                    </p:anim>
                                  </p:childTnLst>
                                </p:cTn>
                              </p:par>
                              <p:par>
                                <p:cTn id="232" presetID="2" presetClass="entr" presetSubtype="3" fill="hold" nodeType="withEffect">
                                  <p:stCondLst>
                                    <p:cond delay="0"/>
                                  </p:stCondLst>
                                  <p:childTnLst>
                                    <p:set>
                                      <p:cBhvr>
                                        <p:cTn id="233" dur="1" fill="hold">
                                          <p:stCondLst>
                                            <p:cond delay="0"/>
                                          </p:stCondLst>
                                        </p:cTn>
                                        <p:tgtEl>
                                          <p:spTgt spid="8"/>
                                        </p:tgtEl>
                                        <p:attrNameLst>
                                          <p:attrName>style.visibility</p:attrName>
                                        </p:attrNameLst>
                                      </p:cBhvr>
                                      <p:to>
                                        <p:strVal val="visible"/>
                                      </p:to>
                                    </p:set>
                                    <p:anim calcmode="lin" valueType="num">
                                      <p:cBhvr additive="base">
                                        <p:cTn id="234" dur="3000" fill="hold"/>
                                        <p:tgtEl>
                                          <p:spTgt spid="8"/>
                                        </p:tgtEl>
                                        <p:attrNameLst>
                                          <p:attrName>ppt_x</p:attrName>
                                        </p:attrNameLst>
                                      </p:cBhvr>
                                      <p:tavLst>
                                        <p:tav tm="0">
                                          <p:val>
                                            <p:strVal val="1+#ppt_w/2"/>
                                          </p:val>
                                        </p:tav>
                                        <p:tav tm="100000">
                                          <p:val>
                                            <p:strVal val="#ppt_x"/>
                                          </p:val>
                                        </p:tav>
                                      </p:tavLst>
                                    </p:anim>
                                    <p:anim calcmode="lin" valueType="num">
                                      <p:cBhvr additive="base">
                                        <p:cTn id="235" dur="3000" fill="hold"/>
                                        <p:tgtEl>
                                          <p:spTgt spid="8"/>
                                        </p:tgtEl>
                                        <p:attrNameLst>
                                          <p:attrName>ppt_y</p:attrName>
                                        </p:attrNameLst>
                                      </p:cBhvr>
                                      <p:tavLst>
                                        <p:tav tm="0">
                                          <p:val>
                                            <p:strVal val="0-#ppt_h/2"/>
                                          </p:val>
                                        </p:tav>
                                        <p:tav tm="100000">
                                          <p:val>
                                            <p:strVal val="#ppt_y"/>
                                          </p:val>
                                        </p:tav>
                                      </p:tavLst>
                                    </p:anim>
                                  </p:childTnLst>
                                </p:cTn>
                              </p:par>
                              <p:par>
                                <p:cTn id="236" presetID="2" presetClass="entr" presetSubtype="3" fill="hold" nodeType="withEffect">
                                  <p:stCondLst>
                                    <p:cond delay="0"/>
                                  </p:stCondLst>
                                  <p:childTnLst>
                                    <p:set>
                                      <p:cBhvr>
                                        <p:cTn id="237" dur="1" fill="hold">
                                          <p:stCondLst>
                                            <p:cond delay="0"/>
                                          </p:stCondLst>
                                        </p:cTn>
                                        <p:tgtEl>
                                          <p:spTgt spid="16"/>
                                        </p:tgtEl>
                                        <p:attrNameLst>
                                          <p:attrName>style.visibility</p:attrName>
                                        </p:attrNameLst>
                                      </p:cBhvr>
                                      <p:to>
                                        <p:strVal val="visible"/>
                                      </p:to>
                                    </p:set>
                                    <p:anim calcmode="lin" valueType="num">
                                      <p:cBhvr additive="base">
                                        <p:cTn id="238" dur="3000" fill="hold"/>
                                        <p:tgtEl>
                                          <p:spTgt spid="16"/>
                                        </p:tgtEl>
                                        <p:attrNameLst>
                                          <p:attrName>ppt_x</p:attrName>
                                        </p:attrNameLst>
                                      </p:cBhvr>
                                      <p:tavLst>
                                        <p:tav tm="0">
                                          <p:val>
                                            <p:strVal val="1+#ppt_w/2"/>
                                          </p:val>
                                        </p:tav>
                                        <p:tav tm="100000">
                                          <p:val>
                                            <p:strVal val="#ppt_x"/>
                                          </p:val>
                                        </p:tav>
                                      </p:tavLst>
                                    </p:anim>
                                    <p:anim calcmode="lin" valueType="num">
                                      <p:cBhvr additive="base">
                                        <p:cTn id="239" dur="3000" fill="hold"/>
                                        <p:tgtEl>
                                          <p:spTgt spid="16"/>
                                        </p:tgtEl>
                                        <p:attrNameLst>
                                          <p:attrName>ppt_y</p:attrName>
                                        </p:attrNameLst>
                                      </p:cBhvr>
                                      <p:tavLst>
                                        <p:tav tm="0">
                                          <p:val>
                                            <p:strVal val="0-#ppt_h/2"/>
                                          </p:val>
                                        </p:tav>
                                        <p:tav tm="100000">
                                          <p:val>
                                            <p:strVal val="#ppt_y"/>
                                          </p:val>
                                        </p:tav>
                                      </p:tavLst>
                                    </p:anim>
                                  </p:childTnLst>
                                </p:cTn>
                              </p:par>
                              <p:par>
                                <p:cTn id="240" presetID="2" presetClass="entr" presetSubtype="3" fill="hold" nodeType="withEffect">
                                  <p:stCondLst>
                                    <p:cond delay="0"/>
                                  </p:stCondLst>
                                  <p:childTnLst>
                                    <p:set>
                                      <p:cBhvr>
                                        <p:cTn id="241" dur="1" fill="hold">
                                          <p:stCondLst>
                                            <p:cond delay="0"/>
                                          </p:stCondLst>
                                        </p:cTn>
                                        <p:tgtEl>
                                          <p:spTgt spid="24"/>
                                        </p:tgtEl>
                                        <p:attrNameLst>
                                          <p:attrName>style.visibility</p:attrName>
                                        </p:attrNameLst>
                                      </p:cBhvr>
                                      <p:to>
                                        <p:strVal val="visible"/>
                                      </p:to>
                                    </p:set>
                                    <p:anim calcmode="lin" valueType="num">
                                      <p:cBhvr additive="base">
                                        <p:cTn id="242" dur="3000" fill="hold"/>
                                        <p:tgtEl>
                                          <p:spTgt spid="24"/>
                                        </p:tgtEl>
                                        <p:attrNameLst>
                                          <p:attrName>ppt_x</p:attrName>
                                        </p:attrNameLst>
                                      </p:cBhvr>
                                      <p:tavLst>
                                        <p:tav tm="0">
                                          <p:val>
                                            <p:strVal val="1+#ppt_w/2"/>
                                          </p:val>
                                        </p:tav>
                                        <p:tav tm="100000">
                                          <p:val>
                                            <p:strVal val="#ppt_x"/>
                                          </p:val>
                                        </p:tav>
                                      </p:tavLst>
                                    </p:anim>
                                    <p:anim calcmode="lin" valueType="num">
                                      <p:cBhvr additive="base">
                                        <p:cTn id="243" dur="3000" fill="hold"/>
                                        <p:tgtEl>
                                          <p:spTgt spid="24"/>
                                        </p:tgtEl>
                                        <p:attrNameLst>
                                          <p:attrName>ppt_y</p:attrName>
                                        </p:attrNameLst>
                                      </p:cBhvr>
                                      <p:tavLst>
                                        <p:tav tm="0">
                                          <p:val>
                                            <p:strVal val="0-#ppt_h/2"/>
                                          </p:val>
                                        </p:tav>
                                        <p:tav tm="100000">
                                          <p:val>
                                            <p:strVal val="#ppt_y"/>
                                          </p:val>
                                        </p:tav>
                                      </p:tavLst>
                                    </p:anim>
                                  </p:childTnLst>
                                </p:cTn>
                              </p:par>
                              <p:par>
                                <p:cTn id="244" presetID="2" presetClass="entr" presetSubtype="3" fill="hold" nodeType="withEffect">
                                  <p:stCondLst>
                                    <p:cond delay="0"/>
                                  </p:stCondLst>
                                  <p:childTnLst>
                                    <p:set>
                                      <p:cBhvr>
                                        <p:cTn id="245" dur="1" fill="hold">
                                          <p:stCondLst>
                                            <p:cond delay="0"/>
                                          </p:stCondLst>
                                        </p:cTn>
                                        <p:tgtEl>
                                          <p:spTgt spid="32"/>
                                        </p:tgtEl>
                                        <p:attrNameLst>
                                          <p:attrName>style.visibility</p:attrName>
                                        </p:attrNameLst>
                                      </p:cBhvr>
                                      <p:to>
                                        <p:strVal val="visible"/>
                                      </p:to>
                                    </p:set>
                                    <p:anim calcmode="lin" valueType="num">
                                      <p:cBhvr additive="base">
                                        <p:cTn id="246" dur="3000" fill="hold"/>
                                        <p:tgtEl>
                                          <p:spTgt spid="32"/>
                                        </p:tgtEl>
                                        <p:attrNameLst>
                                          <p:attrName>ppt_x</p:attrName>
                                        </p:attrNameLst>
                                      </p:cBhvr>
                                      <p:tavLst>
                                        <p:tav tm="0">
                                          <p:val>
                                            <p:strVal val="1+#ppt_w/2"/>
                                          </p:val>
                                        </p:tav>
                                        <p:tav tm="100000">
                                          <p:val>
                                            <p:strVal val="#ppt_x"/>
                                          </p:val>
                                        </p:tav>
                                      </p:tavLst>
                                    </p:anim>
                                    <p:anim calcmode="lin" valueType="num">
                                      <p:cBhvr additive="base">
                                        <p:cTn id="247" dur="3000" fill="hold"/>
                                        <p:tgtEl>
                                          <p:spTgt spid="32"/>
                                        </p:tgtEl>
                                        <p:attrNameLst>
                                          <p:attrName>ppt_y</p:attrName>
                                        </p:attrNameLst>
                                      </p:cBhvr>
                                      <p:tavLst>
                                        <p:tav tm="0">
                                          <p:val>
                                            <p:strVal val="0-#ppt_h/2"/>
                                          </p:val>
                                        </p:tav>
                                        <p:tav tm="100000">
                                          <p:val>
                                            <p:strVal val="#ppt_y"/>
                                          </p:val>
                                        </p:tav>
                                      </p:tavLst>
                                    </p:anim>
                                  </p:childTnLst>
                                </p:cTn>
                              </p:par>
                              <p:par>
                                <p:cTn id="248" presetID="2" presetClass="entr" presetSubtype="3" fill="hold" nodeType="withEffect">
                                  <p:stCondLst>
                                    <p:cond delay="0"/>
                                  </p:stCondLst>
                                  <p:childTnLst>
                                    <p:set>
                                      <p:cBhvr>
                                        <p:cTn id="249" dur="1" fill="hold">
                                          <p:stCondLst>
                                            <p:cond delay="0"/>
                                          </p:stCondLst>
                                        </p:cTn>
                                        <p:tgtEl>
                                          <p:spTgt spid="40"/>
                                        </p:tgtEl>
                                        <p:attrNameLst>
                                          <p:attrName>style.visibility</p:attrName>
                                        </p:attrNameLst>
                                      </p:cBhvr>
                                      <p:to>
                                        <p:strVal val="visible"/>
                                      </p:to>
                                    </p:set>
                                    <p:anim calcmode="lin" valueType="num">
                                      <p:cBhvr additive="base">
                                        <p:cTn id="250" dur="3000" fill="hold"/>
                                        <p:tgtEl>
                                          <p:spTgt spid="40"/>
                                        </p:tgtEl>
                                        <p:attrNameLst>
                                          <p:attrName>ppt_x</p:attrName>
                                        </p:attrNameLst>
                                      </p:cBhvr>
                                      <p:tavLst>
                                        <p:tav tm="0">
                                          <p:val>
                                            <p:strVal val="1+#ppt_w/2"/>
                                          </p:val>
                                        </p:tav>
                                        <p:tav tm="100000">
                                          <p:val>
                                            <p:strVal val="#ppt_x"/>
                                          </p:val>
                                        </p:tav>
                                      </p:tavLst>
                                    </p:anim>
                                    <p:anim calcmode="lin" valueType="num">
                                      <p:cBhvr additive="base">
                                        <p:cTn id="251" dur="3000" fill="hold"/>
                                        <p:tgtEl>
                                          <p:spTgt spid="40"/>
                                        </p:tgtEl>
                                        <p:attrNameLst>
                                          <p:attrName>ppt_y</p:attrName>
                                        </p:attrNameLst>
                                      </p:cBhvr>
                                      <p:tavLst>
                                        <p:tav tm="0">
                                          <p:val>
                                            <p:strVal val="0-#ppt_h/2"/>
                                          </p:val>
                                        </p:tav>
                                        <p:tav tm="100000">
                                          <p:val>
                                            <p:strVal val="#ppt_y"/>
                                          </p:val>
                                        </p:tav>
                                      </p:tavLst>
                                    </p:anim>
                                  </p:childTnLst>
                                </p:cTn>
                              </p:par>
                              <p:par>
                                <p:cTn id="252" presetID="2" presetClass="entr" presetSubtype="3" fill="hold" nodeType="withEffect">
                                  <p:stCondLst>
                                    <p:cond delay="0"/>
                                  </p:stCondLst>
                                  <p:childTnLst>
                                    <p:set>
                                      <p:cBhvr>
                                        <p:cTn id="253" dur="1" fill="hold">
                                          <p:stCondLst>
                                            <p:cond delay="0"/>
                                          </p:stCondLst>
                                        </p:cTn>
                                        <p:tgtEl>
                                          <p:spTgt spid="48"/>
                                        </p:tgtEl>
                                        <p:attrNameLst>
                                          <p:attrName>style.visibility</p:attrName>
                                        </p:attrNameLst>
                                      </p:cBhvr>
                                      <p:to>
                                        <p:strVal val="visible"/>
                                      </p:to>
                                    </p:set>
                                    <p:anim calcmode="lin" valueType="num">
                                      <p:cBhvr additive="base">
                                        <p:cTn id="254" dur="3000" fill="hold"/>
                                        <p:tgtEl>
                                          <p:spTgt spid="48"/>
                                        </p:tgtEl>
                                        <p:attrNameLst>
                                          <p:attrName>ppt_x</p:attrName>
                                        </p:attrNameLst>
                                      </p:cBhvr>
                                      <p:tavLst>
                                        <p:tav tm="0">
                                          <p:val>
                                            <p:strVal val="1+#ppt_w/2"/>
                                          </p:val>
                                        </p:tav>
                                        <p:tav tm="100000">
                                          <p:val>
                                            <p:strVal val="#ppt_x"/>
                                          </p:val>
                                        </p:tav>
                                      </p:tavLst>
                                    </p:anim>
                                    <p:anim calcmode="lin" valueType="num">
                                      <p:cBhvr additive="base">
                                        <p:cTn id="255" dur="3000" fill="hold"/>
                                        <p:tgtEl>
                                          <p:spTgt spid="48"/>
                                        </p:tgtEl>
                                        <p:attrNameLst>
                                          <p:attrName>ppt_y</p:attrName>
                                        </p:attrNameLst>
                                      </p:cBhvr>
                                      <p:tavLst>
                                        <p:tav tm="0">
                                          <p:val>
                                            <p:strVal val="0-#ppt_h/2"/>
                                          </p:val>
                                        </p:tav>
                                        <p:tav tm="100000">
                                          <p:val>
                                            <p:strVal val="#ppt_y"/>
                                          </p:val>
                                        </p:tav>
                                      </p:tavLst>
                                    </p:anim>
                                  </p:childTnLst>
                                </p:cTn>
                              </p:par>
                              <p:par>
                                <p:cTn id="256" presetID="2" presetClass="entr" presetSubtype="3" fill="hold" nodeType="withEffect">
                                  <p:stCondLst>
                                    <p:cond delay="0"/>
                                  </p:stCondLst>
                                  <p:childTnLst>
                                    <p:set>
                                      <p:cBhvr>
                                        <p:cTn id="257" dur="1" fill="hold">
                                          <p:stCondLst>
                                            <p:cond delay="0"/>
                                          </p:stCondLst>
                                        </p:cTn>
                                        <p:tgtEl>
                                          <p:spTgt spid="56"/>
                                        </p:tgtEl>
                                        <p:attrNameLst>
                                          <p:attrName>style.visibility</p:attrName>
                                        </p:attrNameLst>
                                      </p:cBhvr>
                                      <p:to>
                                        <p:strVal val="visible"/>
                                      </p:to>
                                    </p:set>
                                    <p:anim calcmode="lin" valueType="num">
                                      <p:cBhvr additive="base">
                                        <p:cTn id="258" dur="3000" fill="hold"/>
                                        <p:tgtEl>
                                          <p:spTgt spid="56"/>
                                        </p:tgtEl>
                                        <p:attrNameLst>
                                          <p:attrName>ppt_x</p:attrName>
                                        </p:attrNameLst>
                                      </p:cBhvr>
                                      <p:tavLst>
                                        <p:tav tm="0">
                                          <p:val>
                                            <p:strVal val="1+#ppt_w/2"/>
                                          </p:val>
                                        </p:tav>
                                        <p:tav tm="100000">
                                          <p:val>
                                            <p:strVal val="#ppt_x"/>
                                          </p:val>
                                        </p:tav>
                                      </p:tavLst>
                                    </p:anim>
                                    <p:anim calcmode="lin" valueType="num">
                                      <p:cBhvr additive="base">
                                        <p:cTn id="259" dur="3000" fill="hold"/>
                                        <p:tgtEl>
                                          <p:spTgt spid="56"/>
                                        </p:tgtEl>
                                        <p:attrNameLst>
                                          <p:attrName>ppt_y</p:attrName>
                                        </p:attrNameLst>
                                      </p:cBhvr>
                                      <p:tavLst>
                                        <p:tav tm="0">
                                          <p:val>
                                            <p:strVal val="0-#ppt_h/2"/>
                                          </p:val>
                                        </p:tav>
                                        <p:tav tm="100000">
                                          <p:val>
                                            <p:strVal val="#ppt_y"/>
                                          </p:val>
                                        </p:tav>
                                      </p:tavLst>
                                    </p:anim>
                                  </p:childTnLst>
                                </p:cTn>
                              </p:par>
                              <p:par>
                                <p:cTn id="260" presetID="2" presetClass="entr" presetSubtype="3" fill="hold" nodeType="withEffect">
                                  <p:stCondLst>
                                    <p:cond delay="0"/>
                                  </p:stCondLst>
                                  <p:childTnLst>
                                    <p:set>
                                      <p:cBhvr>
                                        <p:cTn id="261" dur="1" fill="hold">
                                          <p:stCondLst>
                                            <p:cond delay="0"/>
                                          </p:stCondLst>
                                        </p:cTn>
                                        <p:tgtEl>
                                          <p:spTgt spid="64"/>
                                        </p:tgtEl>
                                        <p:attrNameLst>
                                          <p:attrName>style.visibility</p:attrName>
                                        </p:attrNameLst>
                                      </p:cBhvr>
                                      <p:to>
                                        <p:strVal val="visible"/>
                                      </p:to>
                                    </p:set>
                                    <p:anim calcmode="lin" valueType="num">
                                      <p:cBhvr additive="base">
                                        <p:cTn id="262" dur="3000" fill="hold"/>
                                        <p:tgtEl>
                                          <p:spTgt spid="64"/>
                                        </p:tgtEl>
                                        <p:attrNameLst>
                                          <p:attrName>ppt_x</p:attrName>
                                        </p:attrNameLst>
                                      </p:cBhvr>
                                      <p:tavLst>
                                        <p:tav tm="0">
                                          <p:val>
                                            <p:strVal val="1+#ppt_w/2"/>
                                          </p:val>
                                        </p:tav>
                                        <p:tav tm="100000">
                                          <p:val>
                                            <p:strVal val="#ppt_x"/>
                                          </p:val>
                                        </p:tav>
                                      </p:tavLst>
                                    </p:anim>
                                    <p:anim calcmode="lin" valueType="num">
                                      <p:cBhvr additive="base">
                                        <p:cTn id="263" dur="3000" fill="hold"/>
                                        <p:tgtEl>
                                          <p:spTgt spid="64"/>
                                        </p:tgtEl>
                                        <p:attrNameLst>
                                          <p:attrName>ppt_y</p:attrName>
                                        </p:attrNameLst>
                                      </p:cBhvr>
                                      <p:tavLst>
                                        <p:tav tm="0">
                                          <p:val>
                                            <p:strVal val="0-#ppt_h/2"/>
                                          </p:val>
                                        </p:tav>
                                        <p:tav tm="100000">
                                          <p:val>
                                            <p:strVal val="#ppt_y"/>
                                          </p:val>
                                        </p:tav>
                                      </p:tavLst>
                                    </p:anim>
                                  </p:childTnLst>
                                </p:cTn>
                              </p:par>
                              <p:par>
                                <p:cTn id="264" presetID="8" presetClass="emph" presetSubtype="0" fill="hold" nodeType="withEffect">
                                  <p:stCondLst>
                                    <p:cond delay="0"/>
                                  </p:stCondLst>
                                  <p:childTnLst>
                                    <p:animRot by="21600000">
                                      <p:cBhvr>
                                        <p:cTn id="265" dur="3000" fill="hold"/>
                                        <p:tgtEl>
                                          <p:spTgt spid="3"/>
                                        </p:tgtEl>
                                        <p:attrNameLst>
                                          <p:attrName>r</p:attrName>
                                        </p:attrNameLst>
                                      </p:cBhvr>
                                    </p:animRot>
                                  </p:childTnLst>
                                </p:cTn>
                              </p:par>
                              <p:par>
                                <p:cTn id="266" presetID="8" presetClass="emph" presetSubtype="0" fill="hold" nodeType="withEffect">
                                  <p:stCondLst>
                                    <p:cond delay="0"/>
                                  </p:stCondLst>
                                  <p:childTnLst>
                                    <p:animRot by="21600000">
                                      <p:cBhvr>
                                        <p:cTn id="267" dur="3000" fill="hold"/>
                                        <p:tgtEl>
                                          <p:spTgt spid="4"/>
                                        </p:tgtEl>
                                        <p:attrNameLst>
                                          <p:attrName>r</p:attrName>
                                        </p:attrNameLst>
                                      </p:cBhvr>
                                    </p:animRot>
                                  </p:childTnLst>
                                </p:cTn>
                              </p:par>
                              <p:par>
                                <p:cTn id="268" presetID="8" presetClass="emph" presetSubtype="0" fill="hold" nodeType="withEffect">
                                  <p:stCondLst>
                                    <p:cond delay="0"/>
                                  </p:stCondLst>
                                  <p:childTnLst>
                                    <p:animRot by="21600000">
                                      <p:cBhvr>
                                        <p:cTn id="269" dur="3000" fill="hold"/>
                                        <p:tgtEl>
                                          <p:spTgt spid="5"/>
                                        </p:tgtEl>
                                        <p:attrNameLst>
                                          <p:attrName>r</p:attrName>
                                        </p:attrNameLst>
                                      </p:cBhvr>
                                    </p:animRot>
                                  </p:childTnLst>
                                </p:cTn>
                              </p:par>
                              <p:par>
                                <p:cTn id="270" presetID="8" presetClass="emph" presetSubtype="0" fill="hold" nodeType="withEffect">
                                  <p:stCondLst>
                                    <p:cond delay="0"/>
                                  </p:stCondLst>
                                  <p:childTnLst>
                                    <p:animRot by="21600000">
                                      <p:cBhvr>
                                        <p:cTn id="271" dur="3000" fill="hold"/>
                                        <p:tgtEl>
                                          <p:spTgt spid="6"/>
                                        </p:tgtEl>
                                        <p:attrNameLst>
                                          <p:attrName>r</p:attrName>
                                        </p:attrNameLst>
                                      </p:cBhvr>
                                    </p:animRot>
                                  </p:childTnLst>
                                </p:cTn>
                              </p:par>
                              <p:par>
                                <p:cTn id="272" presetID="8" presetClass="emph" presetSubtype="0" fill="hold" nodeType="withEffect">
                                  <p:stCondLst>
                                    <p:cond delay="0"/>
                                  </p:stCondLst>
                                  <p:childTnLst>
                                    <p:animRot by="21600000">
                                      <p:cBhvr>
                                        <p:cTn id="273" dur="3000" fill="hold"/>
                                        <p:tgtEl>
                                          <p:spTgt spid="11"/>
                                        </p:tgtEl>
                                        <p:attrNameLst>
                                          <p:attrName>r</p:attrName>
                                        </p:attrNameLst>
                                      </p:cBhvr>
                                    </p:animRot>
                                  </p:childTnLst>
                                </p:cTn>
                              </p:par>
                              <p:par>
                                <p:cTn id="274" presetID="8" presetClass="emph" presetSubtype="0" fill="hold" nodeType="withEffect">
                                  <p:stCondLst>
                                    <p:cond delay="0"/>
                                  </p:stCondLst>
                                  <p:childTnLst>
                                    <p:animRot by="21600000">
                                      <p:cBhvr>
                                        <p:cTn id="275" dur="3000" fill="hold"/>
                                        <p:tgtEl>
                                          <p:spTgt spid="12"/>
                                        </p:tgtEl>
                                        <p:attrNameLst>
                                          <p:attrName>r</p:attrName>
                                        </p:attrNameLst>
                                      </p:cBhvr>
                                    </p:animRot>
                                  </p:childTnLst>
                                </p:cTn>
                              </p:par>
                              <p:par>
                                <p:cTn id="276" presetID="8" presetClass="emph" presetSubtype="0" fill="hold" nodeType="withEffect">
                                  <p:stCondLst>
                                    <p:cond delay="0"/>
                                  </p:stCondLst>
                                  <p:childTnLst>
                                    <p:animRot by="21600000">
                                      <p:cBhvr>
                                        <p:cTn id="277" dur="3000" fill="hold"/>
                                        <p:tgtEl>
                                          <p:spTgt spid="13"/>
                                        </p:tgtEl>
                                        <p:attrNameLst>
                                          <p:attrName>r</p:attrName>
                                        </p:attrNameLst>
                                      </p:cBhvr>
                                    </p:animRot>
                                  </p:childTnLst>
                                </p:cTn>
                              </p:par>
                              <p:par>
                                <p:cTn id="278" presetID="8" presetClass="emph" presetSubtype="0" fill="hold" nodeType="withEffect">
                                  <p:stCondLst>
                                    <p:cond delay="0"/>
                                  </p:stCondLst>
                                  <p:childTnLst>
                                    <p:animRot by="21600000">
                                      <p:cBhvr>
                                        <p:cTn id="279" dur="3000" fill="hold"/>
                                        <p:tgtEl>
                                          <p:spTgt spid="14"/>
                                        </p:tgtEl>
                                        <p:attrNameLst>
                                          <p:attrName>r</p:attrName>
                                        </p:attrNameLst>
                                      </p:cBhvr>
                                    </p:animRot>
                                  </p:childTnLst>
                                </p:cTn>
                              </p:par>
                              <p:par>
                                <p:cTn id="280" presetID="8" presetClass="emph" presetSubtype="0" fill="hold" nodeType="withEffect">
                                  <p:stCondLst>
                                    <p:cond delay="0"/>
                                  </p:stCondLst>
                                  <p:childTnLst>
                                    <p:animRot by="21600000">
                                      <p:cBhvr>
                                        <p:cTn id="281" dur="3000" fill="hold"/>
                                        <p:tgtEl>
                                          <p:spTgt spid="19"/>
                                        </p:tgtEl>
                                        <p:attrNameLst>
                                          <p:attrName>r</p:attrName>
                                        </p:attrNameLst>
                                      </p:cBhvr>
                                    </p:animRot>
                                  </p:childTnLst>
                                </p:cTn>
                              </p:par>
                              <p:par>
                                <p:cTn id="282" presetID="8" presetClass="emph" presetSubtype="0" fill="hold" nodeType="withEffect">
                                  <p:stCondLst>
                                    <p:cond delay="0"/>
                                  </p:stCondLst>
                                  <p:childTnLst>
                                    <p:animRot by="21600000">
                                      <p:cBhvr>
                                        <p:cTn id="283" dur="3000" fill="hold"/>
                                        <p:tgtEl>
                                          <p:spTgt spid="20"/>
                                        </p:tgtEl>
                                        <p:attrNameLst>
                                          <p:attrName>r</p:attrName>
                                        </p:attrNameLst>
                                      </p:cBhvr>
                                    </p:animRot>
                                  </p:childTnLst>
                                </p:cTn>
                              </p:par>
                              <p:par>
                                <p:cTn id="284" presetID="8" presetClass="emph" presetSubtype="0" fill="hold" nodeType="withEffect">
                                  <p:stCondLst>
                                    <p:cond delay="0"/>
                                  </p:stCondLst>
                                  <p:childTnLst>
                                    <p:animRot by="21600000">
                                      <p:cBhvr>
                                        <p:cTn id="285" dur="3000" fill="hold"/>
                                        <p:tgtEl>
                                          <p:spTgt spid="21"/>
                                        </p:tgtEl>
                                        <p:attrNameLst>
                                          <p:attrName>r</p:attrName>
                                        </p:attrNameLst>
                                      </p:cBhvr>
                                    </p:animRot>
                                  </p:childTnLst>
                                </p:cTn>
                              </p:par>
                              <p:par>
                                <p:cTn id="286" presetID="8" presetClass="emph" presetSubtype="0" fill="hold" nodeType="withEffect">
                                  <p:stCondLst>
                                    <p:cond delay="0"/>
                                  </p:stCondLst>
                                  <p:childTnLst>
                                    <p:animRot by="21600000">
                                      <p:cBhvr>
                                        <p:cTn id="287" dur="3000" fill="hold"/>
                                        <p:tgtEl>
                                          <p:spTgt spid="22"/>
                                        </p:tgtEl>
                                        <p:attrNameLst>
                                          <p:attrName>r</p:attrName>
                                        </p:attrNameLst>
                                      </p:cBhvr>
                                    </p:animRot>
                                  </p:childTnLst>
                                </p:cTn>
                              </p:par>
                              <p:par>
                                <p:cTn id="288" presetID="8" presetClass="emph" presetSubtype="0" fill="hold" nodeType="withEffect">
                                  <p:stCondLst>
                                    <p:cond delay="0"/>
                                  </p:stCondLst>
                                  <p:childTnLst>
                                    <p:animRot by="21600000">
                                      <p:cBhvr>
                                        <p:cTn id="289" dur="3000" fill="hold"/>
                                        <p:tgtEl>
                                          <p:spTgt spid="27"/>
                                        </p:tgtEl>
                                        <p:attrNameLst>
                                          <p:attrName>r</p:attrName>
                                        </p:attrNameLst>
                                      </p:cBhvr>
                                    </p:animRot>
                                  </p:childTnLst>
                                </p:cTn>
                              </p:par>
                              <p:par>
                                <p:cTn id="290" presetID="8" presetClass="emph" presetSubtype="0" fill="hold" nodeType="withEffect">
                                  <p:stCondLst>
                                    <p:cond delay="0"/>
                                  </p:stCondLst>
                                  <p:childTnLst>
                                    <p:animRot by="21600000">
                                      <p:cBhvr>
                                        <p:cTn id="291" dur="3000" fill="hold"/>
                                        <p:tgtEl>
                                          <p:spTgt spid="28"/>
                                        </p:tgtEl>
                                        <p:attrNameLst>
                                          <p:attrName>r</p:attrName>
                                        </p:attrNameLst>
                                      </p:cBhvr>
                                    </p:animRot>
                                  </p:childTnLst>
                                </p:cTn>
                              </p:par>
                              <p:par>
                                <p:cTn id="292" presetID="8" presetClass="emph" presetSubtype="0" fill="hold" nodeType="withEffect">
                                  <p:stCondLst>
                                    <p:cond delay="0"/>
                                  </p:stCondLst>
                                  <p:childTnLst>
                                    <p:animRot by="21600000">
                                      <p:cBhvr>
                                        <p:cTn id="293" dur="3000" fill="hold"/>
                                        <p:tgtEl>
                                          <p:spTgt spid="29"/>
                                        </p:tgtEl>
                                        <p:attrNameLst>
                                          <p:attrName>r</p:attrName>
                                        </p:attrNameLst>
                                      </p:cBhvr>
                                    </p:animRot>
                                  </p:childTnLst>
                                </p:cTn>
                              </p:par>
                              <p:par>
                                <p:cTn id="294" presetID="8" presetClass="emph" presetSubtype="0" fill="hold" nodeType="withEffect">
                                  <p:stCondLst>
                                    <p:cond delay="0"/>
                                  </p:stCondLst>
                                  <p:childTnLst>
                                    <p:animRot by="21600000">
                                      <p:cBhvr>
                                        <p:cTn id="295" dur="3000" fill="hold"/>
                                        <p:tgtEl>
                                          <p:spTgt spid="30"/>
                                        </p:tgtEl>
                                        <p:attrNameLst>
                                          <p:attrName>r</p:attrName>
                                        </p:attrNameLst>
                                      </p:cBhvr>
                                    </p:animRot>
                                  </p:childTnLst>
                                </p:cTn>
                              </p:par>
                              <p:par>
                                <p:cTn id="296" presetID="8" presetClass="emph" presetSubtype="0" fill="hold" nodeType="withEffect">
                                  <p:stCondLst>
                                    <p:cond delay="0"/>
                                  </p:stCondLst>
                                  <p:childTnLst>
                                    <p:animRot by="21600000">
                                      <p:cBhvr>
                                        <p:cTn id="297" dur="3000" fill="hold"/>
                                        <p:tgtEl>
                                          <p:spTgt spid="35"/>
                                        </p:tgtEl>
                                        <p:attrNameLst>
                                          <p:attrName>r</p:attrName>
                                        </p:attrNameLst>
                                      </p:cBhvr>
                                    </p:animRot>
                                  </p:childTnLst>
                                </p:cTn>
                              </p:par>
                              <p:par>
                                <p:cTn id="298" presetID="8" presetClass="emph" presetSubtype="0" fill="hold" nodeType="withEffect">
                                  <p:stCondLst>
                                    <p:cond delay="0"/>
                                  </p:stCondLst>
                                  <p:childTnLst>
                                    <p:animRot by="21600000">
                                      <p:cBhvr>
                                        <p:cTn id="299" dur="3000" fill="hold"/>
                                        <p:tgtEl>
                                          <p:spTgt spid="36"/>
                                        </p:tgtEl>
                                        <p:attrNameLst>
                                          <p:attrName>r</p:attrName>
                                        </p:attrNameLst>
                                      </p:cBhvr>
                                    </p:animRot>
                                  </p:childTnLst>
                                </p:cTn>
                              </p:par>
                              <p:par>
                                <p:cTn id="300" presetID="8" presetClass="emph" presetSubtype="0" fill="hold" nodeType="withEffect">
                                  <p:stCondLst>
                                    <p:cond delay="0"/>
                                  </p:stCondLst>
                                  <p:childTnLst>
                                    <p:animRot by="21600000">
                                      <p:cBhvr>
                                        <p:cTn id="301" dur="3000" fill="hold"/>
                                        <p:tgtEl>
                                          <p:spTgt spid="37"/>
                                        </p:tgtEl>
                                        <p:attrNameLst>
                                          <p:attrName>r</p:attrName>
                                        </p:attrNameLst>
                                      </p:cBhvr>
                                    </p:animRot>
                                  </p:childTnLst>
                                </p:cTn>
                              </p:par>
                              <p:par>
                                <p:cTn id="302" presetID="8" presetClass="emph" presetSubtype="0" fill="hold" nodeType="withEffect">
                                  <p:stCondLst>
                                    <p:cond delay="0"/>
                                  </p:stCondLst>
                                  <p:childTnLst>
                                    <p:animRot by="21600000">
                                      <p:cBhvr>
                                        <p:cTn id="303" dur="3000" fill="hold"/>
                                        <p:tgtEl>
                                          <p:spTgt spid="38"/>
                                        </p:tgtEl>
                                        <p:attrNameLst>
                                          <p:attrName>r</p:attrName>
                                        </p:attrNameLst>
                                      </p:cBhvr>
                                    </p:animRot>
                                  </p:childTnLst>
                                </p:cTn>
                              </p:par>
                              <p:par>
                                <p:cTn id="304" presetID="8" presetClass="emph" presetSubtype="0" fill="hold" nodeType="withEffect">
                                  <p:stCondLst>
                                    <p:cond delay="0"/>
                                  </p:stCondLst>
                                  <p:childTnLst>
                                    <p:animRot by="21600000">
                                      <p:cBhvr>
                                        <p:cTn id="305" dur="3000" fill="hold"/>
                                        <p:tgtEl>
                                          <p:spTgt spid="43"/>
                                        </p:tgtEl>
                                        <p:attrNameLst>
                                          <p:attrName>r</p:attrName>
                                        </p:attrNameLst>
                                      </p:cBhvr>
                                    </p:animRot>
                                  </p:childTnLst>
                                </p:cTn>
                              </p:par>
                              <p:par>
                                <p:cTn id="306" presetID="8" presetClass="emph" presetSubtype="0" fill="hold" nodeType="withEffect">
                                  <p:stCondLst>
                                    <p:cond delay="0"/>
                                  </p:stCondLst>
                                  <p:childTnLst>
                                    <p:animRot by="21600000">
                                      <p:cBhvr>
                                        <p:cTn id="307" dur="3000" fill="hold"/>
                                        <p:tgtEl>
                                          <p:spTgt spid="44"/>
                                        </p:tgtEl>
                                        <p:attrNameLst>
                                          <p:attrName>r</p:attrName>
                                        </p:attrNameLst>
                                      </p:cBhvr>
                                    </p:animRot>
                                  </p:childTnLst>
                                </p:cTn>
                              </p:par>
                              <p:par>
                                <p:cTn id="308" presetID="8" presetClass="emph" presetSubtype="0" fill="hold" nodeType="withEffect">
                                  <p:stCondLst>
                                    <p:cond delay="0"/>
                                  </p:stCondLst>
                                  <p:childTnLst>
                                    <p:animRot by="21600000">
                                      <p:cBhvr>
                                        <p:cTn id="309" dur="3000" fill="hold"/>
                                        <p:tgtEl>
                                          <p:spTgt spid="45"/>
                                        </p:tgtEl>
                                        <p:attrNameLst>
                                          <p:attrName>r</p:attrName>
                                        </p:attrNameLst>
                                      </p:cBhvr>
                                    </p:animRot>
                                  </p:childTnLst>
                                </p:cTn>
                              </p:par>
                              <p:par>
                                <p:cTn id="310" presetID="8" presetClass="emph" presetSubtype="0" fill="hold" nodeType="withEffect">
                                  <p:stCondLst>
                                    <p:cond delay="0"/>
                                  </p:stCondLst>
                                  <p:childTnLst>
                                    <p:animRot by="21600000">
                                      <p:cBhvr>
                                        <p:cTn id="311" dur="3000" fill="hold"/>
                                        <p:tgtEl>
                                          <p:spTgt spid="46"/>
                                        </p:tgtEl>
                                        <p:attrNameLst>
                                          <p:attrName>r</p:attrName>
                                        </p:attrNameLst>
                                      </p:cBhvr>
                                    </p:animRot>
                                  </p:childTnLst>
                                </p:cTn>
                              </p:par>
                              <p:par>
                                <p:cTn id="312" presetID="8" presetClass="emph" presetSubtype="0" fill="hold" nodeType="withEffect">
                                  <p:stCondLst>
                                    <p:cond delay="0"/>
                                  </p:stCondLst>
                                  <p:childTnLst>
                                    <p:animRot by="21600000">
                                      <p:cBhvr>
                                        <p:cTn id="313" dur="3000" fill="hold"/>
                                        <p:tgtEl>
                                          <p:spTgt spid="51"/>
                                        </p:tgtEl>
                                        <p:attrNameLst>
                                          <p:attrName>r</p:attrName>
                                        </p:attrNameLst>
                                      </p:cBhvr>
                                    </p:animRot>
                                  </p:childTnLst>
                                </p:cTn>
                              </p:par>
                              <p:par>
                                <p:cTn id="314" presetID="8" presetClass="emph" presetSubtype="0" fill="hold" nodeType="withEffect">
                                  <p:stCondLst>
                                    <p:cond delay="0"/>
                                  </p:stCondLst>
                                  <p:childTnLst>
                                    <p:animRot by="21600000">
                                      <p:cBhvr>
                                        <p:cTn id="315" dur="3000" fill="hold"/>
                                        <p:tgtEl>
                                          <p:spTgt spid="52"/>
                                        </p:tgtEl>
                                        <p:attrNameLst>
                                          <p:attrName>r</p:attrName>
                                        </p:attrNameLst>
                                      </p:cBhvr>
                                    </p:animRot>
                                  </p:childTnLst>
                                </p:cTn>
                              </p:par>
                              <p:par>
                                <p:cTn id="316" presetID="8" presetClass="emph" presetSubtype="0" fill="hold" nodeType="withEffect">
                                  <p:stCondLst>
                                    <p:cond delay="0"/>
                                  </p:stCondLst>
                                  <p:childTnLst>
                                    <p:animRot by="21600000">
                                      <p:cBhvr>
                                        <p:cTn id="317" dur="3000" fill="hold"/>
                                        <p:tgtEl>
                                          <p:spTgt spid="53"/>
                                        </p:tgtEl>
                                        <p:attrNameLst>
                                          <p:attrName>r</p:attrName>
                                        </p:attrNameLst>
                                      </p:cBhvr>
                                    </p:animRot>
                                  </p:childTnLst>
                                </p:cTn>
                              </p:par>
                              <p:par>
                                <p:cTn id="318" presetID="8" presetClass="emph" presetSubtype="0" fill="hold" nodeType="withEffect">
                                  <p:stCondLst>
                                    <p:cond delay="0"/>
                                  </p:stCondLst>
                                  <p:childTnLst>
                                    <p:animRot by="21600000">
                                      <p:cBhvr>
                                        <p:cTn id="319" dur="3000" fill="hold"/>
                                        <p:tgtEl>
                                          <p:spTgt spid="54"/>
                                        </p:tgtEl>
                                        <p:attrNameLst>
                                          <p:attrName>r</p:attrName>
                                        </p:attrNameLst>
                                      </p:cBhvr>
                                    </p:animRot>
                                  </p:childTnLst>
                                </p:cTn>
                              </p:par>
                              <p:par>
                                <p:cTn id="320" presetID="8" presetClass="emph" presetSubtype="0" fill="hold" nodeType="withEffect">
                                  <p:stCondLst>
                                    <p:cond delay="0"/>
                                  </p:stCondLst>
                                  <p:childTnLst>
                                    <p:animRot by="21600000">
                                      <p:cBhvr>
                                        <p:cTn id="321" dur="3000" fill="hold"/>
                                        <p:tgtEl>
                                          <p:spTgt spid="59"/>
                                        </p:tgtEl>
                                        <p:attrNameLst>
                                          <p:attrName>r</p:attrName>
                                        </p:attrNameLst>
                                      </p:cBhvr>
                                    </p:animRot>
                                  </p:childTnLst>
                                </p:cTn>
                              </p:par>
                              <p:par>
                                <p:cTn id="322" presetID="8" presetClass="emph" presetSubtype="0" fill="hold" nodeType="withEffect">
                                  <p:stCondLst>
                                    <p:cond delay="0"/>
                                  </p:stCondLst>
                                  <p:childTnLst>
                                    <p:animRot by="21600000">
                                      <p:cBhvr>
                                        <p:cTn id="323" dur="3000" fill="hold"/>
                                        <p:tgtEl>
                                          <p:spTgt spid="60"/>
                                        </p:tgtEl>
                                        <p:attrNameLst>
                                          <p:attrName>r</p:attrName>
                                        </p:attrNameLst>
                                      </p:cBhvr>
                                    </p:animRot>
                                  </p:childTnLst>
                                </p:cTn>
                              </p:par>
                              <p:par>
                                <p:cTn id="324" presetID="8" presetClass="emph" presetSubtype="0" fill="hold" nodeType="withEffect">
                                  <p:stCondLst>
                                    <p:cond delay="0"/>
                                  </p:stCondLst>
                                  <p:childTnLst>
                                    <p:animRot by="21600000">
                                      <p:cBhvr>
                                        <p:cTn id="325" dur="3000" fill="hold"/>
                                        <p:tgtEl>
                                          <p:spTgt spid="61"/>
                                        </p:tgtEl>
                                        <p:attrNameLst>
                                          <p:attrName>r</p:attrName>
                                        </p:attrNameLst>
                                      </p:cBhvr>
                                    </p:animRot>
                                  </p:childTnLst>
                                </p:cTn>
                              </p:par>
                              <p:par>
                                <p:cTn id="326" presetID="8" presetClass="emph" presetSubtype="0" fill="hold" nodeType="withEffect">
                                  <p:stCondLst>
                                    <p:cond delay="0"/>
                                  </p:stCondLst>
                                  <p:childTnLst>
                                    <p:animRot by="21600000">
                                      <p:cBhvr>
                                        <p:cTn id="327" dur="3000" fill="hold"/>
                                        <p:tgtEl>
                                          <p:spTgt spid="62"/>
                                        </p:tgtEl>
                                        <p:attrNameLst>
                                          <p:attrName>r</p:attrName>
                                        </p:attrNameLst>
                                      </p:cBhvr>
                                    </p:animRot>
                                  </p:childTnLst>
                                </p:cTn>
                              </p:par>
                              <p:par>
                                <p:cTn id="328" presetID="8" presetClass="emph" presetSubtype="0" fill="hold" nodeType="withEffect">
                                  <p:stCondLst>
                                    <p:cond delay="0"/>
                                  </p:stCondLst>
                                  <p:childTnLst>
                                    <p:animRot by="-21600000">
                                      <p:cBhvr>
                                        <p:cTn id="329" dur="3000" fill="hold"/>
                                        <p:tgtEl>
                                          <p:spTgt spid="7"/>
                                        </p:tgtEl>
                                        <p:attrNameLst>
                                          <p:attrName>r</p:attrName>
                                        </p:attrNameLst>
                                      </p:cBhvr>
                                    </p:animRot>
                                  </p:childTnLst>
                                </p:cTn>
                              </p:par>
                              <p:par>
                                <p:cTn id="330" presetID="8" presetClass="emph" presetSubtype="0" fill="hold" nodeType="withEffect">
                                  <p:stCondLst>
                                    <p:cond delay="0"/>
                                  </p:stCondLst>
                                  <p:childTnLst>
                                    <p:animRot by="-21600000">
                                      <p:cBhvr>
                                        <p:cTn id="331" dur="3000" fill="hold"/>
                                        <p:tgtEl>
                                          <p:spTgt spid="8"/>
                                        </p:tgtEl>
                                        <p:attrNameLst>
                                          <p:attrName>r</p:attrName>
                                        </p:attrNameLst>
                                      </p:cBhvr>
                                    </p:animRot>
                                  </p:childTnLst>
                                </p:cTn>
                              </p:par>
                              <p:par>
                                <p:cTn id="332" presetID="8" presetClass="emph" presetSubtype="0" fill="hold" nodeType="withEffect">
                                  <p:stCondLst>
                                    <p:cond delay="0"/>
                                  </p:stCondLst>
                                  <p:childTnLst>
                                    <p:animRot by="-21600000">
                                      <p:cBhvr>
                                        <p:cTn id="333" dur="3000" fill="hold"/>
                                        <p:tgtEl>
                                          <p:spTgt spid="9"/>
                                        </p:tgtEl>
                                        <p:attrNameLst>
                                          <p:attrName>r</p:attrName>
                                        </p:attrNameLst>
                                      </p:cBhvr>
                                    </p:animRot>
                                  </p:childTnLst>
                                </p:cTn>
                              </p:par>
                              <p:par>
                                <p:cTn id="334" presetID="8" presetClass="emph" presetSubtype="0" fill="hold" nodeType="withEffect">
                                  <p:stCondLst>
                                    <p:cond delay="0"/>
                                  </p:stCondLst>
                                  <p:childTnLst>
                                    <p:animRot by="-21600000">
                                      <p:cBhvr>
                                        <p:cTn id="335" dur="3000" fill="hold"/>
                                        <p:tgtEl>
                                          <p:spTgt spid="10"/>
                                        </p:tgtEl>
                                        <p:attrNameLst>
                                          <p:attrName>r</p:attrName>
                                        </p:attrNameLst>
                                      </p:cBhvr>
                                    </p:animRot>
                                  </p:childTnLst>
                                </p:cTn>
                              </p:par>
                              <p:par>
                                <p:cTn id="336" presetID="8" presetClass="emph" presetSubtype="0" fill="hold" nodeType="withEffect">
                                  <p:stCondLst>
                                    <p:cond delay="0"/>
                                  </p:stCondLst>
                                  <p:childTnLst>
                                    <p:animRot by="-21600000">
                                      <p:cBhvr>
                                        <p:cTn id="337" dur="3000" fill="hold"/>
                                        <p:tgtEl>
                                          <p:spTgt spid="15"/>
                                        </p:tgtEl>
                                        <p:attrNameLst>
                                          <p:attrName>r</p:attrName>
                                        </p:attrNameLst>
                                      </p:cBhvr>
                                    </p:animRot>
                                  </p:childTnLst>
                                </p:cTn>
                              </p:par>
                              <p:par>
                                <p:cTn id="338" presetID="8" presetClass="emph" presetSubtype="0" fill="hold" nodeType="withEffect">
                                  <p:stCondLst>
                                    <p:cond delay="0"/>
                                  </p:stCondLst>
                                  <p:childTnLst>
                                    <p:animRot by="-21600000">
                                      <p:cBhvr>
                                        <p:cTn id="339" dur="3000" fill="hold"/>
                                        <p:tgtEl>
                                          <p:spTgt spid="16"/>
                                        </p:tgtEl>
                                        <p:attrNameLst>
                                          <p:attrName>r</p:attrName>
                                        </p:attrNameLst>
                                      </p:cBhvr>
                                    </p:animRot>
                                  </p:childTnLst>
                                </p:cTn>
                              </p:par>
                              <p:par>
                                <p:cTn id="340" presetID="8" presetClass="emph" presetSubtype="0" fill="hold" nodeType="withEffect">
                                  <p:stCondLst>
                                    <p:cond delay="0"/>
                                  </p:stCondLst>
                                  <p:childTnLst>
                                    <p:animRot by="-21600000">
                                      <p:cBhvr>
                                        <p:cTn id="341" dur="3000" fill="hold"/>
                                        <p:tgtEl>
                                          <p:spTgt spid="17"/>
                                        </p:tgtEl>
                                        <p:attrNameLst>
                                          <p:attrName>r</p:attrName>
                                        </p:attrNameLst>
                                      </p:cBhvr>
                                    </p:animRot>
                                  </p:childTnLst>
                                </p:cTn>
                              </p:par>
                              <p:par>
                                <p:cTn id="342" presetID="8" presetClass="emph" presetSubtype="0" fill="hold" nodeType="withEffect">
                                  <p:stCondLst>
                                    <p:cond delay="0"/>
                                  </p:stCondLst>
                                  <p:childTnLst>
                                    <p:animRot by="-21600000">
                                      <p:cBhvr>
                                        <p:cTn id="343" dur="3000" fill="hold"/>
                                        <p:tgtEl>
                                          <p:spTgt spid="18"/>
                                        </p:tgtEl>
                                        <p:attrNameLst>
                                          <p:attrName>r</p:attrName>
                                        </p:attrNameLst>
                                      </p:cBhvr>
                                    </p:animRot>
                                  </p:childTnLst>
                                </p:cTn>
                              </p:par>
                              <p:par>
                                <p:cTn id="344" presetID="8" presetClass="emph" presetSubtype="0" fill="hold" nodeType="withEffect">
                                  <p:stCondLst>
                                    <p:cond delay="0"/>
                                  </p:stCondLst>
                                  <p:childTnLst>
                                    <p:animRot by="-21600000">
                                      <p:cBhvr>
                                        <p:cTn id="345" dur="3000" fill="hold"/>
                                        <p:tgtEl>
                                          <p:spTgt spid="23"/>
                                        </p:tgtEl>
                                        <p:attrNameLst>
                                          <p:attrName>r</p:attrName>
                                        </p:attrNameLst>
                                      </p:cBhvr>
                                    </p:animRot>
                                  </p:childTnLst>
                                </p:cTn>
                              </p:par>
                              <p:par>
                                <p:cTn id="346" presetID="8" presetClass="emph" presetSubtype="0" fill="hold" nodeType="withEffect">
                                  <p:stCondLst>
                                    <p:cond delay="0"/>
                                  </p:stCondLst>
                                  <p:childTnLst>
                                    <p:animRot by="-21600000">
                                      <p:cBhvr>
                                        <p:cTn id="347" dur="3000" fill="hold"/>
                                        <p:tgtEl>
                                          <p:spTgt spid="24"/>
                                        </p:tgtEl>
                                        <p:attrNameLst>
                                          <p:attrName>r</p:attrName>
                                        </p:attrNameLst>
                                      </p:cBhvr>
                                    </p:animRot>
                                  </p:childTnLst>
                                </p:cTn>
                              </p:par>
                              <p:par>
                                <p:cTn id="348" presetID="8" presetClass="emph" presetSubtype="0" fill="hold" nodeType="withEffect">
                                  <p:stCondLst>
                                    <p:cond delay="0"/>
                                  </p:stCondLst>
                                  <p:childTnLst>
                                    <p:animRot by="-21600000">
                                      <p:cBhvr>
                                        <p:cTn id="349" dur="3000" fill="hold"/>
                                        <p:tgtEl>
                                          <p:spTgt spid="25"/>
                                        </p:tgtEl>
                                        <p:attrNameLst>
                                          <p:attrName>r</p:attrName>
                                        </p:attrNameLst>
                                      </p:cBhvr>
                                    </p:animRot>
                                  </p:childTnLst>
                                </p:cTn>
                              </p:par>
                              <p:par>
                                <p:cTn id="350" presetID="8" presetClass="emph" presetSubtype="0" fill="hold" nodeType="withEffect">
                                  <p:stCondLst>
                                    <p:cond delay="0"/>
                                  </p:stCondLst>
                                  <p:childTnLst>
                                    <p:animRot by="-21600000">
                                      <p:cBhvr>
                                        <p:cTn id="351" dur="3000" fill="hold"/>
                                        <p:tgtEl>
                                          <p:spTgt spid="26"/>
                                        </p:tgtEl>
                                        <p:attrNameLst>
                                          <p:attrName>r</p:attrName>
                                        </p:attrNameLst>
                                      </p:cBhvr>
                                    </p:animRot>
                                  </p:childTnLst>
                                </p:cTn>
                              </p:par>
                              <p:par>
                                <p:cTn id="352" presetID="8" presetClass="emph" presetSubtype="0" fill="hold" nodeType="withEffect">
                                  <p:stCondLst>
                                    <p:cond delay="0"/>
                                  </p:stCondLst>
                                  <p:childTnLst>
                                    <p:animRot by="-21600000">
                                      <p:cBhvr>
                                        <p:cTn id="353" dur="3000" fill="hold"/>
                                        <p:tgtEl>
                                          <p:spTgt spid="31"/>
                                        </p:tgtEl>
                                        <p:attrNameLst>
                                          <p:attrName>r</p:attrName>
                                        </p:attrNameLst>
                                      </p:cBhvr>
                                    </p:animRot>
                                  </p:childTnLst>
                                </p:cTn>
                              </p:par>
                              <p:par>
                                <p:cTn id="354" presetID="8" presetClass="emph" presetSubtype="0" fill="hold" nodeType="withEffect">
                                  <p:stCondLst>
                                    <p:cond delay="0"/>
                                  </p:stCondLst>
                                  <p:childTnLst>
                                    <p:animRot by="-21600000">
                                      <p:cBhvr>
                                        <p:cTn id="355" dur="3000" fill="hold"/>
                                        <p:tgtEl>
                                          <p:spTgt spid="32"/>
                                        </p:tgtEl>
                                        <p:attrNameLst>
                                          <p:attrName>r</p:attrName>
                                        </p:attrNameLst>
                                      </p:cBhvr>
                                    </p:animRot>
                                  </p:childTnLst>
                                </p:cTn>
                              </p:par>
                              <p:par>
                                <p:cTn id="356" presetID="8" presetClass="emph" presetSubtype="0" fill="hold" nodeType="withEffect">
                                  <p:stCondLst>
                                    <p:cond delay="0"/>
                                  </p:stCondLst>
                                  <p:childTnLst>
                                    <p:animRot by="-21600000">
                                      <p:cBhvr>
                                        <p:cTn id="357" dur="3000" fill="hold"/>
                                        <p:tgtEl>
                                          <p:spTgt spid="33"/>
                                        </p:tgtEl>
                                        <p:attrNameLst>
                                          <p:attrName>r</p:attrName>
                                        </p:attrNameLst>
                                      </p:cBhvr>
                                    </p:animRot>
                                  </p:childTnLst>
                                </p:cTn>
                              </p:par>
                              <p:par>
                                <p:cTn id="358" presetID="8" presetClass="emph" presetSubtype="0" fill="hold" nodeType="withEffect">
                                  <p:stCondLst>
                                    <p:cond delay="0"/>
                                  </p:stCondLst>
                                  <p:childTnLst>
                                    <p:animRot by="-21600000">
                                      <p:cBhvr>
                                        <p:cTn id="359" dur="3000" fill="hold"/>
                                        <p:tgtEl>
                                          <p:spTgt spid="34"/>
                                        </p:tgtEl>
                                        <p:attrNameLst>
                                          <p:attrName>r</p:attrName>
                                        </p:attrNameLst>
                                      </p:cBhvr>
                                    </p:animRot>
                                  </p:childTnLst>
                                </p:cTn>
                              </p:par>
                              <p:par>
                                <p:cTn id="360" presetID="8" presetClass="emph" presetSubtype="0" fill="hold" nodeType="withEffect">
                                  <p:stCondLst>
                                    <p:cond delay="0"/>
                                  </p:stCondLst>
                                  <p:childTnLst>
                                    <p:animRot by="-21600000">
                                      <p:cBhvr>
                                        <p:cTn id="361" dur="3000" fill="hold"/>
                                        <p:tgtEl>
                                          <p:spTgt spid="39"/>
                                        </p:tgtEl>
                                        <p:attrNameLst>
                                          <p:attrName>r</p:attrName>
                                        </p:attrNameLst>
                                      </p:cBhvr>
                                    </p:animRot>
                                  </p:childTnLst>
                                </p:cTn>
                              </p:par>
                              <p:par>
                                <p:cTn id="362" presetID="8" presetClass="emph" presetSubtype="0" fill="hold" nodeType="withEffect">
                                  <p:stCondLst>
                                    <p:cond delay="0"/>
                                  </p:stCondLst>
                                  <p:childTnLst>
                                    <p:animRot by="-21600000">
                                      <p:cBhvr>
                                        <p:cTn id="363" dur="3000" fill="hold"/>
                                        <p:tgtEl>
                                          <p:spTgt spid="40"/>
                                        </p:tgtEl>
                                        <p:attrNameLst>
                                          <p:attrName>r</p:attrName>
                                        </p:attrNameLst>
                                      </p:cBhvr>
                                    </p:animRot>
                                  </p:childTnLst>
                                </p:cTn>
                              </p:par>
                              <p:par>
                                <p:cTn id="364" presetID="8" presetClass="emph" presetSubtype="0" fill="hold" nodeType="withEffect">
                                  <p:stCondLst>
                                    <p:cond delay="0"/>
                                  </p:stCondLst>
                                  <p:childTnLst>
                                    <p:animRot by="-21600000">
                                      <p:cBhvr>
                                        <p:cTn id="365" dur="3000" fill="hold"/>
                                        <p:tgtEl>
                                          <p:spTgt spid="41"/>
                                        </p:tgtEl>
                                        <p:attrNameLst>
                                          <p:attrName>r</p:attrName>
                                        </p:attrNameLst>
                                      </p:cBhvr>
                                    </p:animRot>
                                  </p:childTnLst>
                                </p:cTn>
                              </p:par>
                              <p:par>
                                <p:cTn id="366" presetID="8" presetClass="emph" presetSubtype="0" fill="hold" nodeType="withEffect">
                                  <p:stCondLst>
                                    <p:cond delay="0"/>
                                  </p:stCondLst>
                                  <p:childTnLst>
                                    <p:animRot by="-21600000">
                                      <p:cBhvr>
                                        <p:cTn id="367" dur="3000" fill="hold"/>
                                        <p:tgtEl>
                                          <p:spTgt spid="42"/>
                                        </p:tgtEl>
                                        <p:attrNameLst>
                                          <p:attrName>r</p:attrName>
                                        </p:attrNameLst>
                                      </p:cBhvr>
                                    </p:animRot>
                                  </p:childTnLst>
                                </p:cTn>
                              </p:par>
                              <p:par>
                                <p:cTn id="368" presetID="8" presetClass="emph" presetSubtype="0" fill="hold" nodeType="withEffect">
                                  <p:stCondLst>
                                    <p:cond delay="0"/>
                                  </p:stCondLst>
                                  <p:childTnLst>
                                    <p:animRot by="-21600000">
                                      <p:cBhvr>
                                        <p:cTn id="369" dur="3000" fill="hold"/>
                                        <p:tgtEl>
                                          <p:spTgt spid="47"/>
                                        </p:tgtEl>
                                        <p:attrNameLst>
                                          <p:attrName>r</p:attrName>
                                        </p:attrNameLst>
                                      </p:cBhvr>
                                    </p:animRot>
                                  </p:childTnLst>
                                </p:cTn>
                              </p:par>
                              <p:par>
                                <p:cTn id="370" presetID="8" presetClass="emph" presetSubtype="0" fill="hold" nodeType="withEffect">
                                  <p:stCondLst>
                                    <p:cond delay="0"/>
                                  </p:stCondLst>
                                  <p:childTnLst>
                                    <p:animRot by="-21600000">
                                      <p:cBhvr>
                                        <p:cTn id="371" dur="3000" fill="hold"/>
                                        <p:tgtEl>
                                          <p:spTgt spid="48"/>
                                        </p:tgtEl>
                                        <p:attrNameLst>
                                          <p:attrName>r</p:attrName>
                                        </p:attrNameLst>
                                      </p:cBhvr>
                                    </p:animRot>
                                  </p:childTnLst>
                                </p:cTn>
                              </p:par>
                              <p:par>
                                <p:cTn id="372" presetID="8" presetClass="emph" presetSubtype="0" fill="hold" nodeType="withEffect">
                                  <p:stCondLst>
                                    <p:cond delay="0"/>
                                  </p:stCondLst>
                                  <p:childTnLst>
                                    <p:animRot by="-21600000">
                                      <p:cBhvr>
                                        <p:cTn id="373" dur="3000" fill="hold"/>
                                        <p:tgtEl>
                                          <p:spTgt spid="49"/>
                                        </p:tgtEl>
                                        <p:attrNameLst>
                                          <p:attrName>r</p:attrName>
                                        </p:attrNameLst>
                                      </p:cBhvr>
                                    </p:animRot>
                                  </p:childTnLst>
                                </p:cTn>
                              </p:par>
                              <p:par>
                                <p:cTn id="374" presetID="8" presetClass="emph" presetSubtype="0" fill="hold" nodeType="withEffect">
                                  <p:stCondLst>
                                    <p:cond delay="0"/>
                                  </p:stCondLst>
                                  <p:childTnLst>
                                    <p:animRot by="-21600000">
                                      <p:cBhvr>
                                        <p:cTn id="375" dur="3000" fill="hold"/>
                                        <p:tgtEl>
                                          <p:spTgt spid="50"/>
                                        </p:tgtEl>
                                        <p:attrNameLst>
                                          <p:attrName>r</p:attrName>
                                        </p:attrNameLst>
                                      </p:cBhvr>
                                    </p:animRot>
                                  </p:childTnLst>
                                </p:cTn>
                              </p:par>
                              <p:par>
                                <p:cTn id="376" presetID="8" presetClass="emph" presetSubtype="0" fill="hold" nodeType="withEffect">
                                  <p:stCondLst>
                                    <p:cond delay="0"/>
                                  </p:stCondLst>
                                  <p:childTnLst>
                                    <p:animRot by="-21600000">
                                      <p:cBhvr>
                                        <p:cTn id="377" dur="3000" fill="hold"/>
                                        <p:tgtEl>
                                          <p:spTgt spid="55"/>
                                        </p:tgtEl>
                                        <p:attrNameLst>
                                          <p:attrName>r</p:attrName>
                                        </p:attrNameLst>
                                      </p:cBhvr>
                                    </p:animRot>
                                  </p:childTnLst>
                                </p:cTn>
                              </p:par>
                              <p:par>
                                <p:cTn id="378" presetID="8" presetClass="emph" presetSubtype="0" fill="hold" nodeType="withEffect">
                                  <p:stCondLst>
                                    <p:cond delay="0"/>
                                  </p:stCondLst>
                                  <p:childTnLst>
                                    <p:animRot by="-21600000">
                                      <p:cBhvr>
                                        <p:cTn id="379" dur="3000" fill="hold"/>
                                        <p:tgtEl>
                                          <p:spTgt spid="56"/>
                                        </p:tgtEl>
                                        <p:attrNameLst>
                                          <p:attrName>r</p:attrName>
                                        </p:attrNameLst>
                                      </p:cBhvr>
                                    </p:animRot>
                                  </p:childTnLst>
                                </p:cTn>
                              </p:par>
                              <p:par>
                                <p:cTn id="380" presetID="8" presetClass="emph" presetSubtype="0" fill="hold" nodeType="withEffect">
                                  <p:stCondLst>
                                    <p:cond delay="0"/>
                                  </p:stCondLst>
                                  <p:childTnLst>
                                    <p:animRot by="-21600000">
                                      <p:cBhvr>
                                        <p:cTn id="381" dur="3000" fill="hold"/>
                                        <p:tgtEl>
                                          <p:spTgt spid="57"/>
                                        </p:tgtEl>
                                        <p:attrNameLst>
                                          <p:attrName>r</p:attrName>
                                        </p:attrNameLst>
                                      </p:cBhvr>
                                    </p:animRot>
                                  </p:childTnLst>
                                </p:cTn>
                              </p:par>
                              <p:par>
                                <p:cTn id="382" presetID="8" presetClass="emph" presetSubtype="0" fill="hold" nodeType="withEffect">
                                  <p:stCondLst>
                                    <p:cond delay="0"/>
                                  </p:stCondLst>
                                  <p:childTnLst>
                                    <p:animRot by="-21600000">
                                      <p:cBhvr>
                                        <p:cTn id="383" dur="3000" fill="hold"/>
                                        <p:tgtEl>
                                          <p:spTgt spid="58"/>
                                        </p:tgtEl>
                                        <p:attrNameLst>
                                          <p:attrName>r</p:attrName>
                                        </p:attrNameLst>
                                      </p:cBhvr>
                                    </p:animRot>
                                  </p:childTnLst>
                                </p:cTn>
                              </p:par>
                              <p:par>
                                <p:cTn id="384" presetID="8" presetClass="emph" presetSubtype="0" fill="hold" nodeType="withEffect">
                                  <p:stCondLst>
                                    <p:cond delay="0"/>
                                  </p:stCondLst>
                                  <p:childTnLst>
                                    <p:animRot by="-21600000">
                                      <p:cBhvr>
                                        <p:cTn id="385" dur="3000" fill="hold"/>
                                        <p:tgtEl>
                                          <p:spTgt spid="63"/>
                                        </p:tgtEl>
                                        <p:attrNameLst>
                                          <p:attrName>r</p:attrName>
                                        </p:attrNameLst>
                                      </p:cBhvr>
                                    </p:animRot>
                                  </p:childTnLst>
                                </p:cTn>
                              </p:par>
                              <p:par>
                                <p:cTn id="386" presetID="8" presetClass="emph" presetSubtype="0" fill="hold" nodeType="withEffect">
                                  <p:stCondLst>
                                    <p:cond delay="0"/>
                                  </p:stCondLst>
                                  <p:childTnLst>
                                    <p:animRot by="-21600000">
                                      <p:cBhvr>
                                        <p:cTn id="387" dur="3000" fill="hold"/>
                                        <p:tgtEl>
                                          <p:spTgt spid="64"/>
                                        </p:tgtEl>
                                        <p:attrNameLst>
                                          <p:attrName>r</p:attrName>
                                        </p:attrNameLst>
                                      </p:cBhvr>
                                    </p:animRot>
                                  </p:childTnLst>
                                </p:cTn>
                              </p:par>
                              <p:par>
                                <p:cTn id="388" presetID="8" presetClass="emph" presetSubtype="0" fill="hold" nodeType="withEffect">
                                  <p:stCondLst>
                                    <p:cond delay="0"/>
                                  </p:stCondLst>
                                  <p:childTnLst>
                                    <p:animRot by="-21600000">
                                      <p:cBhvr>
                                        <p:cTn id="389" dur="3000" fill="hold"/>
                                        <p:tgtEl>
                                          <p:spTgt spid="65"/>
                                        </p:tgtEl>
                                        <p:attrNameLst>
                                          <p:attrName>r</p:attrName>
                                        </p:attrNameLst>
                                      </p:cBhvr>
                                    </p:animRot>
                                  </p:childTnLst>
                                </p:cTn>
                              </p:par>
                              <p:par>
                                <p:cTn id="390" presetID="8" presetClass="emph" presetSubtype="0" fill="hold" nodeType="withEffect">
                                  <p:stCondLst>
                                    <p:cond delay="0"/>
                                  </p:stCondLst>
                                  <p:childTnLst>
                                    <p:animRot by="-21600000">
                                      <p:cBhvr>
                                        <p:cTn id="391" dur="3000" fill="hold"/>
                                        <p:tgtEl>
                                          <p:spTgt spid="66"/>
                                        </p:tgtEl>
                                        <p:attrNameLst>
                                          <p:attrName>r</p:attrName>
                                        </p:attrNameLst>
                                      </p:cBhvr>
                                    </p:animRot>
                                  </p:childTnLst>
                                </p:cTn>
                              </p:par>
                            </p:childTnLst>
                          </p:cTn>
                        </p:par>
                        <p:par>
                          <p:cTn id="392" fill="hold">
                            <p:stCondLst>
                              <p:cond delay="3000"/>
                            </p:stCondLst>
                            <p:childTnLst>
                              <p:par>
                                <p:cTn id="393" presetID="2" presetClass="exit" presetSubtype="4" fill="hold" nodeType="afterEffect">
                                  <p:stCondLst>
                                    <p:cond delay="0"/>
                                  </p:stCondLst>
                                  <p:childTnLst>
                                    <p:anim calcmode="lin" valueType="num">
                                      <p:cBhvr additive="base">
                                        <p:cTn id="394" dur="3000"/>
                                        <p:tgtEl>
                                          <p:spTgt spid="4"/>
                                        </p:tgtEl>
                                        <p:attrNameLst>
                                          <p:attrName>ppt_x</p:attrName>
                                        </p:attrNameLst>
                                      </p:cBhvr>
                                      <p:tavLst>
                                        <p:tav tm="0">
                                          <p:val>
                                            <p:strVal val="ppt_x"/>
                                          </p:val>
                                        </p:tav>
                                        <p:tav tm="100000">
                                          <p:val>
                                            <p:strVal val="ppt_x"/>
                                          </p:val>
                                        </p:tav>
                                      </p:tavLst>
                                    </p:anim>
                                    <p:anim calcmode="lin" valueType="num">
                                      <p:cBhvr additive="base">
                                        <p:cTn id="395" dur="3000"/>
                                        <p:tgtEl>
                                          <p:spTgt spid="4"/>
                                        </p:tgtEl>
                                        <p:attrNameLst>
                                          <p:attrName>ppt_y</p:attrName>
                                        </p:attrNameLst>
                                      </p:cBhvr>
                                      <p:tavLst>
                                        <p:tav tm="0">
                                          <p:val>
                                            <p:strVal val="ppt_y"/>
                                          </p:val>
                                        </p:tav>
                                        <p:tav tm="100000">
                                          <p:val>
                                            <p:strVal val="1+ppt_h/2"/>
                                          </p:val>
                                        </p:tav>
                                      </p:tavLst>
                                    </p:anim>
                                    <p:set>
                                      <p:cBhvr>
                                        <p:cTn id="396" dur="1" fill="hold">
                                          <p:stCondLst>
                                            <p:cond delay="2999"/>
                                          </p:stCondLst>
                                        </p:cTn>
                                        <p:tgtEl>
                                          <p:spTgt spid="4"/>
                                        </p:tgtEl>
                                        <p:attrNameLst>
                                          <p:attrName>style.visibility</p:attrName>
                                        </p:attrNameLst>
                                      </p:cBhvr>
                                      <p:to>
                                        <p:strVal val="hidden"/>
                                      </p:to>
                                    </p:set>
                                  </p:childTnLst>
                                </p:cTn>
                              </p:par>
                              <p:par>
                                <p:cTn id="397" presetID="2" presetClass="exit" presetSubtype="4" fill="hold" nodeType="withEffect">
                                  <p:stCondLst>
                                    <p:cond delay="0"/>
                                  </p:stCondLst>
                                  <p:childTnLst>
                                    <p:anim calcmode="lin" valueType="num">
                                      <p:cBhvr additive="base">
                                        <p:cTn id="398" dur="3000"/>
                                        <p:tgtEl>
                                          <p:spTgt spid="12"/>
                                        </p:tgtEl>
                                        <p:attrNameLst>
                                          <p:attrName>ppt_x</p:attrName>
                                        </p:attrNameLst>
                                      </p:cBhvr>
                                      <p:tavLst>
                                        <p:tav tm="0">
                                          <p:val>
                                            <p:strVal val="ppt_x"/>
                                          </p:val>
                                        </p:tav>
                                        <p:tav tm="100000">
                                          <p:val>
                                            <p:strVal val="ppt_x"/>
                                          </p:val>
                                        </p:tav>
                                      </p:tavLst>
                                    </p:anim>
                                    <p:anim calcmode="lin" valueType="num">
                                      <p:cBhvr additive="base">
                                        <p:cTn id="399" dur="3000"/>
                                        <p:tgtEl>
                                          <p:spTgt spid="12"/>
                                        </p:tgtEl>
                                        <p:attrNameLst>
                                          <p:attrName>ppt_y</p:attrName>
                                        </p:attrNameLst>
                                      </p:cBhvr>
                                      <p:tavLst>
                                        <p:tav tm="0">
                                          <p:val>
                                            <p:strVal val="ppt_y"/>
                                          </p:val>
                                        </p:tav>
                                        <p:tav tm="100000">
                                          <p:val>
                                            <p:strVal val="1+ppt_h/2"/>
                                          </p:val>
                                        </p:tav>
                                      </p:tavLst>
                                    </p:anim>
                                    <p:set>
                                      <p:cBhvr>
                                        <p:cTn id="400" dur="1" fill="hold">
                                          <p:stCondLst>
                                            <p:cond delay="2999"/>
                                          </p:stCondLst>
                                        </p:cTn>
                                        <p:tgtEl>
                                          <p:spTgt spid="12"/>
                                        </p:tgtEl>
                                        <p:attrNameLst>
                                          <p:attrName>style.visibility</p:attrName>
                                        </p:attrNameLst>
                                      </p:cBhvr>
                                      <p:to>
                                        <p:strVal val="hidden"/>
                                      </p:to>
                                    </p:set>
                                  </p:childTnLst>
                                </p:cTn>
                              </p:par>
                              <p:par>
                                <p:cTn id="401" presetID="2" presetClass="exit" presetSubtype="4" fill="hold" nodeType="withEffect">
                                  <p:stCondLst>
                                    <p:cond delay="0"/>
                                  </p:stCondLst>
                                  <p:childTnLst>
                                    <p:anim calcmode="lin" valueType="num">
                                      <p:cBhvr additive="base">
                                        <p:cTn id="402" dur="3000"/>
                                        <p:tgtEl>
                                          <p:spTgt spid="20"/>
                                        </p:tgtEl>
                                        <p:attrNameLst>
                                          <p:attrName>ppt_x</p:attrName>
                                        </p:attrNameLst>
                                      </p:cBhvr>
                                      <p:tavLst>
                                        <p:tav tm="0">
                                          <p:val>
                                            <p:strVal val="ppt_x"/>
                                          </p:val>
                                        </p:tav>
                                        <p:tav tm="100000">
                                          <p:val>
                                            <p:strVal val="ppt_x"/>
                                          </p:val>
                                        </p:tav>
                                      </p:tavLst>
                                    </p:anim>
                                    <p:anim calcmode="lin" valueType="num">
                                      <p:cBhvr additive="base">
                                        <p:cTn id="403" dur="3000"/>
                                        <p:tgtEl>
                                          <p:spTgt spid="20"/>
                                        </p:tgtEl>
                                        <p:attrNameLst>
                                          <p:attrName>ppt_y</p:attrName>
                                        </p:attrNameLst>
                                      </p:cBhvr>
                                      <p:tavLst>
                                        <p:tav tm="0">
                                          <p:val>
                                            <p:strVal val="ppt_y"/>
                                          </p:val>
                                        </p:tav>
                                        <p:tav tm="100000">
                                          <p:val>
                                            <p:strVal val="1+ppt_h/2"/>
                                          </p:val>
                                        </p:tav>
                                      </p:tavLst>
                                    </p:anim>
                                    <p:set>
                                      <p:cBhvr>
                                        <p:cTn id="404" dur="1" fill="hold">
                                          <p:stCondLst>
                                            <p:cond delay="2999"/>
                                          </p:stCondLst>
                                        </p:cTn>
                                        <p:tgtEl>
                                          <p:spTgt spid="20"/>
                                        </p:tgtEl>
                                        <p:attrNameLst>
                                          <p:attrName>style.visibility</p:attrName>
                                        </p:attrNameLst>
                                      </p:cBhvr>
                                      <p:to>
                                        <p:strVal val="hidden"/>
                                      </p:to>
                                    </p:set>
                                  </p:childTnLst>
                                </p:cTn>
                              </p:par>
                              <p:par>
                                <p:cTn id="405" presetID="2" presetClass="exit" presetSubtype="4" fill="hold" nodeType="withEffect">
                                  <p:stCondLst>
                                    <p:cond delay="0"/>
                                  </p:stCondLst>
                                  <p:childTnLst>
                                    <p:anim calcmode="lin" valueType="num">
                                      <p:cBhvr additive="base">
                                        <p:cTn id="406" dur="3000"/>
                                        <p:tgtEl>
                                          <p:spTgt spid="28"/>
                                        </p:tgtEl>
                                        <p:attrNameLst>
                                          <p:attrName>ppt_x</p:attrName>
                                        </p:attrNameLst>
                                      </p:cBhvr>
                                      <p:tavLst>
                                        <p:tav tm="0">
                                          <p:val>
                                            <p:strVal val="ppt_x"/>
                                          </p:val>
                                        </p:tav>
                                        <p:tav tm="100000">
                                          <p:val>
                                            <p:strVal val="ppt_x"/>
                                          </p:val>
                                        </p:tav>
                                      </p:tavLst>
                                    </p:anim>
                                    <p:anim calcmode="lin" valueType="num">
                                      <p:cBhvr additive="base">
                                        <p:cTn id="407" dur="3000"/>
                                        <p:tgtEl>
                                          <p:spTgt spid="28"/>
                                        </p:tgtEl>
                                        <p:attrNameLst>
                                          <p:attrName>ppt_y</p:attrName>
                                        </p:attrNameLst>
                                      </p:cBhvr>
                                      <p:tavLst>
                                        <p:tav tm="0">
                                          <p:val>
                                            <p:strVal val="ppt_y"/>
                                          </p:val>
                                        </p:tav>
                                        <p:tav tm="100000">
                                          <p:val>
                                            <p:strVal val="1+ppt_h/2"/>
                                          </p:val>
                                        </p:tav>
                                      </p:tavLst>
                                    </p:anim>
                                    <p:set>
                                      <p:cBhvr>
                                        <p:cTn id="408" dur="1" fill="hold">
                                          <p:stCondLst>
                                            <p:cond delay="2999"/>
                                          </p:stCondLst>
                                        </p:cTn>
                                        <p:tgtEl>
                                          <p:spTgt spid="28"/>
                                        </p:tgtEl>
                                        <p:attrNameLst>
                                          <p:attrName>style.visibility</p:attrName>
                                        </p:attrNameLst>
                                      </p:cBhvr>
                                      <p:to>
                                        <p:strVal val="hidden"/>
                                      </p:to>
                                    </p:set>
                                  </p:childTnLst>
                                </p:cTn>
                              </p:par>
                              <p:par>
                                <p:cTn id="409" presetID="2" presetClass="exit" presetSubtype="4" fill="hold" nodeType="withEffect">
                                  <p:stCondLst>
                                    <p:cond delay="0"/>
                                  </p:stCondLst>
                                  <p:childTnLst>
                                    <p:anim calcmode="lin" valueType="num">
                                      <p:cBhvr additive="base">
                                        <p:cTn id="410" dur="3000"/>
                                        <p:tgtEl>
                                          <p:spTgt spid="36"/>
                                        </p:tgtEl>
                                        <p:attrNameLst>
                                          <p:attrName>ppt_x</p:attrName>
                                        </p:attrNameLst>
                                      </p:cBhvr>
                                      <p:tavLst>
                                        <p:tav tm="0">
                                          <p:val>
                                            <p:strVal val="ppt_x"/>
                                          </p:val>
                                        </p:tav>
                                        <p:tav tm="100000">
                                          <p:val>
                                            <p:strVal val="ppt_x"/>
                                          </p:val>
                                        </p:tav>
                                      </p:tavLst>
                                    </p:anim>
                                    <p:anim calcmode="lin" valueType="num">
                                      <p:cBhvr additive="base">
                                        <p:cTn id="411" dur="3000"/>
                                        <p:tgtEl>
                                          <p:spTgt spid="36"/>
                                        </p:tgtEl>
                                        <p:attrNameLst>
                                          <p:attrName>ppt_y</p:attrName>
                                        </p:attrNameLst>
                                      </p:cBhvr>
                                      <p:tavLst>
                                        <p:tav tm="0">
                                          <p:val>
                                            <p:strVal val="ppt_y"/>
                                          </p:val>
                                        </p:tav>
                                        <p:tav tm="100000">
                                          <p:val>
                                            <p:strVal val="1+ppt_h/2"/>
                                          </p:val>
                                        </p:tav>
                                      </p:tavLst>
                                    </p:anim>
                                    <p:set>
                                      <p:cBhvr>
                                        <p:cTn id="412" dur="1" fill="hold">
                                          <p:stCondLst>
                                            <p:cond delay="2999"/>
                                          </p:stCondLst>
                                        </p:cTn>
                                        <p:tgtEl>
                                          <p:spTgt spid="36"/>
                                        </p:tgtEl>
                                        <p:attrNameLst>
                                          <p:attrName>style.visibility</p:attrName>
                                        </p:attrNameLst>
                                      </p:cBhvr>
                                      <p:to>
                                        <p:strVal val="hidden"/>
                                      </p:to>
                                    </p:set>
                                  </p:childTnLst>
                                </p:cTn>
                              </p:par>
                              <p:par>
                                <p:cTn id="413" presetID="2" presetClass="exit" presetSubtype="4" fill="hold" nodeType="withEffect">
                                  <p:stCondLst>
                                    <p:cond delay="0"/>
                                  </p:stCondLst>
                                  <p:childTnLst>
                                    <p:anim calcmode="lin" valueType="num">
                                      <p:cBhvr additive="base">
                                        <p:cTn id="414" dur="3000"/>
                                        <p:tgtEl>
                                          <p:spTgt spid="44"/>
                                        </p:tgtEl>
                                        <p:attrNameLst>
                                          <p:attrName>ppt_x</p:attrName>
                                        </p:attrNameLst>
                                      </p:cBhvr>
                                      <p:tavLst>
                                        <p:tav tm="0">
                                          <p:val>
                                            <p:strVal val="ppt_x"/>
                                          </p:val>
                                        </p:tav>
                                        <p:tav tm="100000">
                                          <p:val>
                                            <p:strVal val="ppt_x"/>
                                          </p:val>
                                        </p:tav>
                                      </p:tavLst>
                                    </p:anim>
                                    <p:anim calcmode="lin" valueType="num">
                                      <p:cBhvr additive="base">
                                        <p:cTn id="415" dur="3000"/>
                                        <p:tgtEl>
                                          <p:spTgt spid="44"/>
                                        </p:tgtEl>
                                        <p:attrNameLst>
                                          <p:attrName>ppt_y</p:attrName>
                                        </p:attrNameLst>
                                      </p:cBhvr>
                                      <p:tavLst>
                                        <p:tav tm="0">
                                          <p:val>
                                            <p:strVal val="ppt_y"/>
                                          </p:val>
                                        </p:tav>
                                        <p:tav tm="100000">
                                          <p:val>
                                            <p:strVal val="1+ppt_h/2"/>
                                          </p:val>
                                        </p:tav>
                                      </p:tavLst>
                                    </p:anim>
                                    <p:set>
                                      <p:cBhvr>
                                        <p:cTn id="416" dur="1" fill="hold">
                                          <p:stCondLst>
                                            <p:cond delay="2999"/>
                                          </p:stCondLst>
                                        </p:cTn>
                                        <p:tgtEl>
                                          <p:spTgt spid="44"/>
                                        </p:tgtEl>
                                        <p:attrNameLst>
                                          <p:attrName>style.visibility</p:attrName>
                                        </p:attrNameLst>
                                      </p:cBhvr>
                                      <p:to>
                                        <p:strVal val="hidden"/>
                                      </p:to>
                                    </p:set>
                                  </p:childTnLst>
                                </p:cTn>
                              </p:par>
                              <p:par>
                                <p:cTn id="417" presetID="2" presetClass="exit" presetSubtype="4" fill="hold" nodeType="withEffect">
                                  <p:stCondLst>
                                    <p:cond delay="0"/>
                                  </p:stCondLst>
                                  <p:childTnLst>
                                    <p:anim calcmode="lin" valueType="num">
                                      <p:cBhvr additive="base">
                                        <p:cTn id="418" dur="3000"/>
                                        <p:tgtEl>
                                          <p:spTgt spid="52"/>
                                        </p:tgtEl>
                                        <p:attrNameLst>
                                          <p:attrName>ppt_x</p:attrName>
                                        </p:attrNameLst>
                                      </p:cBhvr>
                                      <p:tavLst>
                                        <p:tav tm="0">
                                          <p:val>
                                            <p:strVal val="ppt_x"/>
                                          </p:val>
                                        </p:tav>
                                        <p:tav tm="100000">
                                          <p:val>
                                            <p:strVal val="ppt_x"/>
                                          </p:val>
                                        </p:tav>
                                      </p:tavLst>
                                    </p:anim>
                                    <p:anim calcmode="lin" valueType="num">
                                      <p:cBhvr additive="base">
                                        <p:cTn id="419" dur="3000"/>
                                        <p:tgtEl>
                                          <p:spTgt spid="52"/>
                                        </p:tgtEl>
                                        <p:attrNameLst>
                                          <p:attrName>ppt_y</p:attrName>
                                        </p:attrNameLst>
                                      </p:cBhvr>
                                      <p:tavLst>
                                        <p:tav tm="0">
                                          <p:val>
                                            <p:strVal val="ppt_y"/>
                                          </p:val>
                                        </p:tav>
                                        <p:tav tm="100000">
                                          <p:val>
                                            <p:strVal val="1+ppt_h/2"/>
                                          </p:val>
                                        </p:tav>
                                      </p:tavLst>
                                    </p:anim>
                                    <p:set>
                                      <p:cBhvr>
                                        <p:cTn id="420" dur="1" fill="hold">
                                          <p:stCondLst>
                                            <p:cond delay="2999"/>
                                          </p:stCondLst>
                                        </p:cTn>
                                        <p:tgtEl>
                                          <p:spTgt spid="52"/>
                                        </p:tgtEl>
                                        <p:attrNameLst>
                                          <p:attrName>style.visibility</p:attrName>
                                        </p:attrNameLst>
                                      </p:cBhvr>
                                      <p:to>
                                        <p:strVal val="hidden"/>
                                      </p:to>
                                    </p:set>
                                  </p:childTnLst>
                                </p:cTn>
                              </p:par>
                              <p:par>
                                <p:cTn id="421" presetID="2" presetClass="exit" presetSubtype="4" fill="hold" nodeType="withEffect">
                                  <p:stCondLst>
                                    <p:cond delay="0"/>
                                  </p:stCondLst>
                                  <p:childTnLst>
                                    <p:anim calcmode="lin" valueType="num">
                                      <p:cBhvr additive="base">
                                        <p:cTn id="422" dur="3000"/>
                                        <p:tgtEl>
                                          <p:spTgt spid="60"/>
                                        </p:tgtEl>
                                        <p:attrNameLst>
                                          <p:attrName>ppt_x</p:attrName>
                                        </p:attrNameLst>
                                      </p:cBhvr>
                                      <p:tavLst>
                                        <p:tav tm="0">
                                          <p:val>
                                            <p:strVal val="ppt_x"/>
                                          </p:val>
                                        </p:tav>
                                        <p:tav tm="100000">
                                          <p:val>
                                            <p:strVal val="ppt_x"/>
                                          </p:val>
                                        </p:tav>
                                      </p:tavLst>
                                    </p:anim>
                                    <p:anim calcmode="lin" valueType="num">
                                      <p:cBhvr additive="base">
                                        <p:cTn id="423" dur="3000"/>
                                        <p:tgtEl>
                                          <p:spTgt spid="60"/>
                                        </p:tgtEl>
                                        <p:attrNameLst>
                                          <p:attrName>ppt_y</p:attrName>
                                        </p:attrNameLst>
                                      </p:cBhvr>
                                      <p:tavLst>
                                        <p:tav tm="0">
                                          <p:val>
                                            <p:strVal val="ppt_y"/>
                                          </p:val>
                                        </p:tav>
                                        <p:tav tm="100000">
                                          <p:val>
                                            <p:strVal val="1+ppt_h/2"/>
                                          </p:val>
                                        </p:tav>
                                      </p:tavLst>
                                    </p:anim>
                                    <p:set>
                                      <p:cBhvr>
                                        <p:cTn id="424" dur="1" fill="hold">
                                          <p:stCondLst>
                                            <p:cond delay="2999"/>
                                          </p:stCondLst>
                                        </p:cTn>
                                        <p:tgtEl>
                                          <p:spTgt spid="60"/>
                                        </p:tgtEl>
                                        <p:attrNameLst>
                                          <p:attrName>style.visibility</p:attrName>
                                        </p:attrNameLst>
                                      </p:cBhvr>
                                      <p:to>
                                        <p:strVal val="hidden"/>
                                      </p:to>
                                    </p:set>
                                  </p:childTnLst>
                                </p:cTn>
                              </p:par>
                              <p:par>
                                <p:cTn id="425" presetID="2" presetClass="exit" presetSubtype="1" fill="hold" nodeType="withEffect">
                                  <p:stCondLst>
                                    <p:cond delay="0"/>
                                  </p:stCondLst>
                                  <p:childTnLst>
                                    <p:anim calcmode="lin" valueType="num">
                                      <p:cBhvr additive="base">
                                        <p:cTn id="426" dur="3000"/>
                                        <p:tgtEl>
                                          <p:spTgt spid="6"/>
                                        </p:tgtEl>
                                        <p:attrNameLst>
                                          <p:attrName>ppt_x</p:attrName>
                                        </p:attrNameLst>
                                      </p:cBhvr>
                                      <p:tavLst>
                                        <p:tav tm="0">
                                          <p:val>
                                            <p:strVal val="ppt_x"/>
                                          </p:val>
                                        </p:tav>
                                        <p:tav tm="100000">
                                          <p:val>
                                            <p:strVal val="ppt_x"/>
                                          </p:val>
                                        </p:tav>
                                      </p:tavLst>
                                    </p:anim>
                                    <p:anim calcmode="lin" valueType="num">
                                      <p:cBhvr additive="base">
                                        <p:cTn id="427" dur="3000"/>
                                        <p:tgtEl>
                                          <p:spTgt spid="6"/>
                                        </p:tgtEl>
                                        <p:attrNameLst>
                                          <p:attrName>ppt_y</p:attrName>
                                        </p:attrNameLst>
                                      </p:cBhvr>
                                      <p:tavLst>
                                        <p:tav tm="0">
                                          <p:val>
                                            <p:strVal val="ppt_y"/>
                                          </p:val>
                                        </p:tav>
                                        <p:tav tm="100000">
                                          <p:val>
                                            <p:strVal val="0-ppt_h/2"/>
                                          </p:val>
                                        </p:tav>
                                      </p:tavLst>
                                    </p:anim>
                                    <p:set>
                                      <p:cBhvr>
                                        <p:cTn id="428" dur="1" fill="hold">
                                          <p:stCondLst>
                                            <p:cond delay="2999"/>
                                          </p:stCondLst>
                                        </p:cTn>
                                        <p:tgtEl>
                                          <p:spTgt spid="6"/>
                                        </p:tgtEl>
                                        <p:attrNameLst>
                                          <p:attrName>style.visibility</p:attrName>
                                        </p:attrNameLst>
                                      </p:cBhvr>
                                      <p:to>
                                        <p:strVal val="hidden"/>
                                      </p:to>
                                    </p:set>
                                  </p:childTnLst>
                                </p:cTn>
                              </p:par>
                              <p:par>
                                <p:cTn id="429" presetID="2" presetClass="exit" presetSubtype="1" fill="hold" nodeType="withEffect">
                                  <p:stCondLst>
                                    <p:cond delay="0"/>
                                  </p:stCondLst>
                                  <p:childTnLst>
                                    <p:anim calcmode="lin" valueType="num">
                                      <p:cBhvr additive="base">
                                        <p:cTn id="430" dur="3000"/>
                                        <p:tgtEl>
                                          <p:spTgt spid="14"/>
                                        </p:tgtEl>
                                        <p:attrNameLst>
                                          <p:attrName>ppt_x</p:attrName>
                                        </p:attrNameLst>
                                      </p:cBhvr>
                                      <p:tavLst>
                                        <p:tav tm="0">
                                          <p:val>
                                            <p:strVal val="ppt_x"/>
                                          </p:val>
                                        </p:tav>
                                        <p:tav tm="100000">
                                          <p:val>
                                            <p:strVal val="ppt_x"/>
                                          </p:val>
                                        </p:tav>
                                      </p:tavLst>
                                    </p:anim>
                                    <p:anim calcmode="lin" valueType="num">
                                      <p:cBhvr additive="base">
                                        <p:cTn id="431" dur="3000"/>
                                        <p:tgtEl>
                                          <p:spTgt spid="14"/>
                                        </p:tgtEl>
                                        <p:attrNameLst>
                                          <p:attrName>ppt_y</p:attrName>
                                        </p:attrNameLst>
                                      </p:cBhvr>
                                      <p:tavLst>
                                        <p:tav tm="0">
                                          <p:val>
                                            <p:strVal val="ppt_y"/>
                                          </p:val>
                                        </p:tav>
                                        <p:tav tm="100000">
                                          <p:val>
                                            <p:strVal val="0-ppt_h/2"/>
                                          </p:val>
                                        </p:tav>
                                      </p:tavLst>
                                    </p:anim>
                                    <p:set>
                                      <p:cBhvr>
                                        <p:cTn id="432" dur="1" fill="hold">
                                          <p:stCondLst>
                                            <p:cond delay="2999"/>
                                          </p:stCondLst>
                                        </p:cTn>
                                        <p:tgtEl>
                                          <p:spTgt spid="14"/>
                                        </p:tgtEl>
                                        <p:attrNameLst>
                                          <p:attrName>style.visibility</p:attrName>
                                        </p:attrNameLst>
                                      </p:cBhvr>
                                      <p:to>
                                        <p:strVal val="hidden"/>
                                      </p:to>
                                    </p:set>
                                  </p:childTnLst>
                                </p:cTn>
                              </p:par>
                              <p:par>
                                <p:cTn id="433" presetID="2" presetClass="exit" presetSubtype="1" fill="hold" nodeType="withEffect">
                                  <p:stCondLst>
                                    <p:cond delay="0"/>
                                  </p:stCondLst>
                                  <p:childTnLst>
                                    <p:anim calcmode="lin" valueType="num">
                                      <p:cBhvr additive="base">
                                        <p:cTn id="434" dur="3000"/>
                                        <p:tgtEl>
                                          <p:spTgt spid="22"/>
                                        </p:tgtEl>
                                        <p:attrNameLst>
                                          <p:attrName>ppt_x</p:attrName>
                                        </p:attrNameLst>
                                      </p:cBhvr>
                                      <p:tavLst>
                                        <p:tav tm="0">
                                          <p:val>
                                            <p:strVal val="ppt_x"/>
                                          </p:val>
                                        </p:tav>
                                        <p:tav tm="100000">
                                          <p:val>
                                            <p:strVal val="ppt_x"/>
                                          </p:val>
                                        </p:tav>
                                      </p:tavLst>
                                    </p:anim>
                                    <p:anim calcmode="lin" valueType="num">
                                      <p:cBhvr additive="base">
                                        <p:cTn id="435" dur="3000"/>
                                        <p:tgtEl>
                                          <p:spTgt spid="22"/>
                                        </p:tgtEl>
                                        <p:attrNameLst>
                                          <p:attrName>ppt_y</p:attrName>
                                        </p:attrNameLst>
                                      </p:cBhvr>
                                      <p:tavLst>
                                        <p:tav tm="0">
                                          <p:val>
                                            <p:strVal val="ppt_y"/>
                                          </p:val>
                                        </p:tav>
                                        <p:tav tm="100000">
                                          <p:val>
                                            <p:strVal val="0-ppt_h/2"/>
                                          </p:val>
                                        </p:tav>
                                      </p:tavLst>
                                    </p:anim>
                                    <p:set>
                                      <p:cBhvr>
                                        <p:cTn id="436" dur="1" fill="hold">
                                          <p:stCondLst>
                                            <p:cond delay="2999"/>
                                          </p:stCondLst>
                                        </p:cTn>
                                        <p:tgtEl>
                                          <p:spTgt spid="22"/>
                                        </p:tgtEl>
                                        <p:attrNameLst>
                                          <p:attrName>style.visibility</p:attrName>
                                        </p:attrNameLst>
                                      </p:cBhvr>
                                      <p:to>
                                        <p:strVal val="hidden"/>
                                      </p:to>
                                    </p:set>
                                  </p:childTnLst>
                                </p:cTn>
                              </p:par>
                              <p:par>
                                <p:cTn id="437" presetID="2" presetClass="exit" presetSubtype="1" fill="hold" nodeType="withEffect">
                                  <p:stCondLst>
                                    <p:cond delay="0"/>
                                  </p:stCondLst>
                                  <p:childTnLst>
                                    <p:anim calcmode="lin" valueType="num">
                                      <p:cBhvr additive="base">
                                        <p:cTn id="438" dur="3000"/>
                                        <p:tgtEl>
                                          <p:spTgt spid="30"/>
                                        </p:tgtEl>
                                        <p:attrNameLst>
                                          <p:attrName>ppt_x</p:attrName>
                                        </p:attrNameLst>
                                      </p:cBhvr>
                                      <p:tavLst>
                                        <p:tav tm="0">
                                          <p:val>
                                            <p:strVal val="ppt_x"/>
                                          </p:val>
                                        </p:tav>
                                        <p:tav tm="100000">
                                          <p:val>
                                            <p:strVal val="ppt_x"/>
                                          </p:val>
                                        </p:tav>
                                      </p:tavLst>
                                    </p:anim>
                                    <p:anim calcmode="lin" valueType="num">
                                      <p:cBhvr additive="base">
                                        <p:cTn id="439" dur="3000"/>
                                        <p:tgtEl>
                                          <p:spTgt spid="30"/>
                                        </p:tgtEl>
                                        <p:attrNameLst>
                                          <p:attrName>ppt_y</p:attrName>
                                        </p:attrNameLst>
                                      </p:cBhvr>
                                      <p:tavLst>
                                        <p:tav tm="0">
                                          <p:val>
                                            <p:strVal val="ppt_y"/>
                                          </p:val>
                                        </p:tav>
                                        <p:tav tm="100000">
                                          <p:val>
                                            <p:strVal val="0-ppt_h/2"/>
                                          </p:val>
                                        </p:tav>
                                      </p:tavLst>
                                    </p:anim>
                                    <p:set>
                                      <p:cBhvr>
                                        <p:cTn id="440" dur="1" fill="hold">
                                          <p:stCondLst>
                                            <p:cond delay="2999"/>
                                          </p:stCondLst>
                                        </p:cTn>
                                        <p:tgtEl>
                                          <p:spTgt spid="30"/>
                                        </p:tgtEl>
                                        <p:attrNameLst>
                                          <p:attrName>style.visibility</p:attrName>
                                        </p:attrNameLst>
                                      </p:cBhvr>
                                      <p:to>
                                        <p:strVal val="hidden"/>
                                      </p:to>
                                    </p:set>
                                  </p:childTnLst>
                                </p:cTn>
                              </p:par>
                              <p:par>
                                <p:cTn id="441" presetID="2" presetClass="exit" presetSubtype="1" fill="hold" nodeType="withEffect">
                                  <p:stCondLst>
                                    <p:cond delay="0"/>
                                  </p:stCondLst>
                                  <p:childTnLst>
                                    <p:anim calcmode="lin" valueType="num">
                                      <p:cBhvr additive="base">
                                        <p:cTn id="442" dur="3000"/>
                                        <p:tgtEl>
                                          <p:spTgt spid="38"/>
                                        </p:tgtEl>
                                        <p:attrNameLst>
                                          <p:attrName>ppt_x</p:attrName>
                                        </p:attrNameLst>
                                      </p:cBhvr>
                                      <p:tavLst>
                                        <p:tav tm="0">
                                          <p:val>
                                            <p:strVal val="ppt_x"/>
                                          </p:val>
                                        </p:tav>
                                        <p:tav tm="100000">
                                          <p:val>
                                            <p:strVal val="ppt_x"/>
                                          </p:val>
                                        </p:tav>
                                      </p:tavLst>
                                    </p:anim>
                                    <p:anim calcmode="lin" valueType="num">
                                      <p:cBhvr additive="base">
                                        <p:cTn id="443" dur="3000"/>
                                        <p:tgtEl>
                                          <p:spTgt spid="38"/>
                                        </p:tgtEl>
                                        <p:attrNameLst>
                                          <p:attrName>ppt_y</p:attrName>
                                        </p:attrNameLst>
                                      </p:cBhvr>
                                      <p:tavLst>
                                        <p:tav tm="0">
                                          <p:val>
                                            <p:strVal val="ppt_y"/>
                                          </p:val>
                                        </p:tav>
                                        <p:tav tm="100000">
                                          <p:val>
                                            <p:strVal val="0-ppt_h/2"/>
                                          </p:val>
                                        </p:tav>
                                      </p:tavLst>
                                    </p:anim>
                                    <p:set>
                                      <p:cBhvr>
                                        <p:cTn id="444" dur="1" fill="hold">
                                          <p:stCondLst>
                                            <p:cond delay="2999"/>
                                          </p:stCondLst>
                                        </p:cTn>
                                        <p:tgtEl>
                                          <p:spTgt spid="38"/>
                                        </p:tgtEl>
                                        <p:attrNameLst>
                                          <p:attrName>style.visibility</p:attrName>
                                        </p:attrNameLst>
                                      </p:cBhvr>
                                      <p:to>
                                        <p:strVal val="hidden"/>
                                      </p:to>
                                    </p:set>
                                  </p:childTnLst>
                                </p:cTn>
                              </p:par>
                              <p:par>
                                <p:cTn id="445" presetID="2" presetClass="exit" presetSubtype="1" fill="hold" nodeType="withEffect">
                                  <p:stCondLst>
                                    <p:cond delay="0"/>
                                  </p:stCondLst>
                                  <p:childTnLst>
                                    <p:anim calcmode="lin" valueType="num">
                                      <p:cBhvr additive="base">
                                        <p:cTn id="446" dur="3000"/>
                                        <p:tgtEl>
                                          <p:spTgt spid="46"/>
                                        </p:tgtEl>
                                        <p:attrNameLst>
                                          <p:attrName>ppt_x</p:attrName>
                                        </p:attrNameLst>
                                      </p:cBhvr>
                                      <p:tavLst>
                                        <p:tav tm="0">
                                          <p:val>
                                            <p:strVal val="ppt_x"/>
                                          </p:val>
                                        </p:tav>
                                        <p:tav tm="100000">
                                          <p:val>
                                            <p:strVal val="ppt_x"/>
                                          </p:val>
                                        </p:tav>
                                      </p:tavLst>
                                    </p:anim>
                                    <p:anim calcmode="lin" valueType="num">
                                      <p:cBhvr additive="base">
                                        <p:cTn id="447" dur="3000"/>
                                        <p:tgtEl>
                                          <p:spTgt spid="46"/>
                                        </p:tgtEl>
                                        <p:attrNameLst>
                                          <p:attrName>ppt_y</p:attrName>
                                        </p:attrNameLst>
                                      </p:cBhvr>
                                      <p:tavLst>
                                        <p:tav tm="0">
                                          <p:val>
                                            <p:strVal val="ppt_y"/>
                                          </p:val>
                                        </p:tav>
                                        <p:tav tm="100000">
                                          <p:val>
                                            <p:strVal val="0-ppt_h/2"/>
                                          </p:val>
                                        </p:tav>
                                      </p:tavLst>
                                    </p:anim>
                                    <p:set>
                                      <p:cBhvr>
                                        <p:cTn id="448" dur="1" fill="hold">
                                          <p:stCondLst>
                                            <p:cond delay="2999"/>
                                          </p:stCondLst>
                                        </p:cTn>
                                        <p:tgtEl>
                                          <p:spTgt spid="46"/>
                                        </p:tgtEl>
                                        <p:attrNameLst>
                                          <p:attrName>style.visibility</p:attrName>
                                        </p:attrNameLst>
                                      </p:cBhvr>
                                      <p:to>
                                        <p:strVal val="hidden"/>
                                      </p:to>
                                    </p:set>
                                  </p:childTnLst>
                                </p:cTn>
                              </p:par>
                              <p:par>
                                <p:cTn id="449" presetID="2" presetClass="exit" presetSubtype="1" fill="hold" nodeType="withEffect">
                                  <p:stCondLst>
                                    <p:cond delay="0"/>
                                  </p:stCondLst>
                                  <p:childTnLst>
                                    <p:anim calcmode="lin" valueType="num">
                                      <p:cBhvr additive="base">
                                        <p:cTn id="450" dur="3000"/>
                                        <p:tgtEl>
                                          <p:spTgt spid="54"/>
                                        </p:tgtEl>
                                        <p:attrNameLst>
                                          <p:attrName>ppt_x</p:attrName>
                                        </p:attrNameLst>
                                      </p:cBhvr>
                                      <p:tavLst>
                                        <p:tav tm="0">
                                          <p:val>
                                            <p:strVal val="ppt_x"/>
                                          </p:val>
                                        </p:tav>
                                        <p:tav tm="100000">
                                          <p:val>
                                            <p:strVal val="ppt_x"/>
                                          </p:val>
                                        </p:tav>
                                      </p:tavLst>
                                    </p:anim>
                                    <p:anim calcmode="lin" valueType="num">
                                      <p:cBhvr additive="base">
                                        <p:cTn id="451" dur="3000"/>
                                        <p:tgtEl>
                                          <p:spTgt spid="54"/>
                                        </p:tgtEl>
                                        <p:attrNameLst>
                                          <p:attrName>ppt_y</p:attrName>
                                        </p:attrNameLst>
                                      </p:cBhvr>
                                      <p:tavLst>
                                        <p:tav tm="0">
                                          <p:val>
                                            <p:strVal val="ppt_y"/>
                                          </p:val>
                                        </p:tav>
                                        <p:tav tm="100000">
                                          <p:val>
                                            <p:strVal val="0-ppt_h/2"/>
                                          </p:val>
                                        </p:tav>
                                      </p:tavLst>
                                    </p:anim>
                                    <p:set>
                                      <p:cBhvr>
                                        <p:cTn id="452" dur="1" fill="hold">
                                          <p:stCondLst>
                                            <p:cond delay="2999"/>
                                          </p:stCondLst>
                                        </p:cTn>
                                        <p:tgtEl>
                                          <p:spTgt spid="54"/>
                                        </p:tgtEl>
                                        <p:attrNameLst>
                                          <p:attrName>style.visibility</p:attrName>
                                        </p:attrNameLst>
                                      </p:cBhvr>
                                      <p:to>
                                        <p:strVal val="hidden"/>
                                      </p:to>
                                    </p:set>
                                  </p:childTnLst>
                                </p:cTn>
                              </p:par>
                              <p:par>
                                <p:cTn id="453" presetID="2" presetClass="exit" presetSubtype="1" fill="hold" nodeType="withEffect">
                                  <p:stCondLst>
                                    <p:cond delay="0"/>
                                  </p:stCondLst>
                                  <p:childTnLst>
                                    <p:anim calcmode="lin" valueType="num">
                                      <p:cBhvr additive="base">
                                        <p:cTn id="454" dur="3000"/>
                                        <p:tgtEl>
                                          <p:spTgt spid="62"/>
                                        </p:tgtEl>
                                        <p:attrNameLst>
                                          <p:attrName>ppt_x</p:attrName>
                                        </p:attrNameLst>
                                      </p:cBhvr>
                                      <p:tavLst>
                                        <p:tav tm="0">
                                          <p:val>
                                            <p:strVal val="ppt_x"/>
                                          </p:val>
                                        </p:tav>
                                        <p:tav tm="100000">
                                          <p:val>
                                            <p:strVal val="ppt_x"/>
                                          </p:val>
                                        </p:tav>
                                      </p:tavLst>
                                    </p:anim>
                                    <p:anim calcmode="lin" valueType="num">
                                      <p:cBhvr additive="base">
                                        <p:cTn id="455" dur="3000"/>
                                        <p:tgtEl>
                                          <p:spTgt spid="62"/>
                                        </p:tgtEl>
                                        <p:attrNameLst>
                                          <p:attrName>ppt_y</p:attrName>
                                        </p:attrNameLst>
                                      </p:cBhvr>
                                      <p:tavLst>
                                        <p:tav tm="0">
                                          <p:val>
                                            <p:strVal val="ppt_y"/>
                                          </p:val>
                                        </p:tav>
                                        <p:tav tm="100000">
                                          <p:val>
                                            <p:strVal val="0-ppt_h/2"/>
                                          </p:val>
                                        </p:tav>
                                      </p:tavLst>
                                    </p:anim>
                                    <p:set>
                                      <p:cBhvr>
                                        <p:cTn id="456" dur="1" fill="hold">
                                          <p:stCondLst>
                                            <p:cond delay="2999"/>
                                          </p:stCondLst>
                                        </p:cTn>
                                        <p:tgtEl>
                                          <p:spTgt spid="62"/>
                                        </p:tgtEl>
                                        <p:attrNameLst>
                                          <p:attrName>style.visibility</p:attrName>
                                        </p:attrNameLst>
                                      </p:cBhvr>
                                      <p:to>
                                        <p:strVal val="hidden"/>
                                      </p:to>
                                    </p:set>
                                  </p:childTnLst>
                                </p:cTn>
                              </p:par>
                              <p:par>
                                <p:cTn id="457" presetID="2" presetClass="exit" presetSubtype="4" fill="hold" nodeType="withEffect">
                                  <p:stCondLst>
                                    <p:cond delay="0"/>
                                  </p:stCondLst>
                                  <p:childTnLst>
                                    <p:anim calcmode="lin" valueType="num">
                                      <p:cBhvr additive="base">
                                        <p:cTn id="458" dur="3000"/>
                                        <p:tgtEl>
                                          <p:spTgt spid="3"/>
                                        </p:tgtEl>
                                        <p:attrNameLst>
                                          <p:attrName>ppt_x</p:attrName>
                                        </p:attrNameLst>
                                      </p:cBhvr>
                                      <p:tavLst>
                                        <p:tav tm="0">
                                          <p:val>
                                            <p:strVal val="ppt_x"/>
                                          </p:val>
                                        </p:tav>
                                        <p:tav tm="100000">
                                          <p:val>
                                            <p:strVal val="ppt_x"/>
                                          </p:val>
                                        </p:tav>
                                      </p:tavLst>
                                    </p:anim>
                                    <p:anim calcmode="lin" valueType="num">
                                      <p:cBhvr additive="base">
                                        <p:cTn id="459" dur="3000"/>
                                        <p:tgtEl>
                                          <p:spTgt spid="3"/>
                                        </p:tgtEl>
                                        <p:attrNameLst>
                                          <p:attrName>ppt_y</p:attrName>
                                        </p:attrNameLst>
                                      </p:cBhvr>
                                      <p:tavLst>
                                        <p:tav tm="0">
                                          <p:val>
                                            <p:strVal val="ppt_y"/>
                                          </p:val>
                                        </p:tav>
                                        <p:tav tm="100000">
                                          <p:val>
                                            <p:strVal val="1+ppt_h/2"/>
                                          </p:val>
                                        </p:tav>
                                      </p:tavLst>
                                    </p:anim>
                                    <p:set>
                                      <p:cBhvr>
                                        <p:cTn id="460" dur="1" fill="hold">
                                          <p:stCondLst>
                                            <p:cond delay="2999"/>
                                          </p:stCondLst>
                                        </p:cTn>
                                        <p:tgtEl>
                                          <p:spTgt spid="3"/>
                                        </p:tgtEl>
                                        <p:attrNameLst>
                                          <p:attrName>style.visibility</p:attrName>
                                        </p:attrNameLst>
                                      </p:cBhvr>
                                      <p:to>
                                        <p:strVal val="hidden"/>
                                      </p:to>
                                    </p:set>
                                  </p:childTnLst>
                                </p:cTn>
                              </p:par>
                              <p:par>
                                <p:cTn id="461" presetID="2" presetClass="exit" presetSubtype="4" fill="hold" nodeType="withEffect">
                                  <p:stCondLst>
                                    <p:cond delay="0"/>
                                  </p:stCondLst>
                                  <p:childTnLst>
                                    <p:anim calcmode="lin" valueType="num">
                                      <p:cBhvr additive="base">
                                        <p:cTn id="462" dur="3000"/>
                                        <p:tgtEl>
                                          <p:spTgt spid="11"/>
                                        </p:tgtEl>
                                        <p:attrNameLst>
                                          <p:attrName>ppt_x</p:attrName>
                                        </p:attrNameLst>
                                      </p:cBhvr>
                                      <p:tavLst>
                                        <p:tav tm="0">
                                          <p:val>
                                            <p:strVal val="ppt_x"/>
                                          </p:val>
                                        </p:tav>
                                        <p:tav tm="100000">
                                          <p:val>
                                            <p:strVal val="ppt_x"/>
                                          </p:val>
                                        </p:tav>
                                      </p:tavLst>
                                    </p:anim>
                                    <p:anim calcmode="lin" valueType="num">
                                      <p:cBhvr additive="base">
                                        <p:cTn id="463" dur="3000"/>
                                        <p:tgtEl>
                                          <p:spTgt spid="11"/>
                                        </p:tgtEl>
                                        <p:attrNameLst>
                                          <p:attrName>ppt_y</p:attrName>
                                        </p:attrNameLst>
                                      </p:cBhvr>
                                      <p:tavLst>
                                        <p:tav tm="0">
                                          <p:val>
                                            <p:strVal val="ppt_y"/>
                                          </p:val>
                                        </p:tav>
                                        <p:tav tm="100000">
                                          <p:val>
                                            <p:strVal val="1+ppt_h/2"/>
                                          </p:val>
                                        </p:tav>
                                      </p:tavLst>
                                    </p:anim>
                                    <p:set>
                                      <p:cBhvr>
                                        <p:cTn id="464" dur="1" fill="hold">
                                          <p:stCondLst>
                                            <p:cond delay="2999"/>
                                          </p:stCondLst>
                                        </p:cTn>
                                        <p:tgtEl>
                                          <p:spTgt spid="11"/>
                                        </p:tgtEl>
                                        <p:attrNameLst>
                                          <p:attrName>style.visibility</p:attrName>
                                        </p:attrNameLst>
                                      </p:cBhvr>
                                      <p:to>
                                        <p:strVal val="hidden"/>
                                      </p:to>
                                    </p:set>
                                  </p:childTnLst>
                                </p:cTn>
                              </p:par>
                              <p:par>
                                <p:cTn id="465" presetID="2" presetClass="exit" presetSubtype="4" fill="hold" nodeType="withEffect">
                                  <p:stCondLst>
                                    <p:cond delay="0"/>
                                  </p:stCondLst>
                                  <p:childTnLst>
                                    <p:anim calcmode="lin" valueType="num">
                                      <p:cBhvr additive="base">
                                        <p:cTn id="466" dur="3000"/>
                                        <p:tgtEl>
                                          <p:spTgt spid="19"/>
                                        </p:tgtEl>
                                        <p:attrNameLst>
                                          <p:attrName>ppt_x</p:attrName>
                                        </p:attrNameLst>
                                      </p:cBhvr>
                                      <p:tavLst>
                                        <p:tav tm="0">
                                          <p:val>
                                            <p:strVal val="ppt_x"/>
                                          </p:val>
                                        </p:tav>
                                        <p:tav tm="100000">
                                          <p:val>
                                            <p:strVal val="ppt_x"/>
                                          </p:val>
                                        </p:tav>
                                      </p:tavLst>
                                    </p:anim>
                                    <p:anim calcmode="lin" valueType="num">
                                      <p:cBhvr additive="base">
                                        <p:cTn id="467" dur="3000"/>
                                        <p:tgtEl>
                                          <p:spTgt spid="19"/>
                                        </p:tgtEl>
                                        <p:attrNameLst>
                                          <p:attrName>ppt_y</p:attrName>
                                        </p:attrNameLst>
                                      </p:cBhvr>
                                      <p:tavLst>
                                        <p:tav tm="0">
                                          <p:val>
                                            <p:strVal val="ppt_y"/>
                                          </p:val>
                                        </p:tav>
                                        <p:tav tm="100000">
                                          <p:val>
                                            <p:strVal val="1+ppt_h/2"/>
                                          </p:val>
                                        </p:tav>
                                      </p:tavLst>
                                    </p:anim>
                                    <p:set>
                                      <p:cBhvr>
                                        <p:cTn id="468" dur="1" fill="hold">
                                          <p:stCondLst>
                                            <p:cond delay="2999"/>
                                          </p:stCondLst>
                                        </p:cTn>
                                        <p:tgtEl>
                                          <p:spTgt spid="19"/>
                                        </p:tgtEl>
                                        <p:attrNameLst>
                                          <p:attrName>style.visibility</p:attrName>
                                        </p:attrNameLst>
                                      </p:cBhvr>
                                      <p:to>
                                        <p:strVal val="hidden"/>
                                      </p:to>
                                    </p:set>
                                  </p:childTnLst>
                                </p:cTn>
                              </p:par>
                              <p:par>
                                <p:cTn id="469" presetID="2" presetClass="exit" presetSubtype="4" fill="hold" nodeType="withEffect">
                                  <p:stCondLst>
                                    <p:cond delay="0"/>
                                  </p:stCondLst>
                                  <p:childTnLst>
                                    <p:anim calcmode="lin" valueType="num">
                                      <p:cBhvr additive="base">
                                        <p:cTn id="470" dur="3000"/>
                                        <p:tgtEl>
                                          <p:spTgt spid="27"/>
                                        </p:tgtEl>
                                        <p:attrNameLst>
                                          <p:attrName>ppt_x</p:attrName>
                                        </p:attrNameLst>
                                      </p:cBhvr>
                                      <p:tavLst>
                                        <p:tav tm="0">
                                          <p:val>
                                            <p:strVal val="ppt_x"/>
                                          </p:val>
                                        </p:tav>
                                        <p:tav tm="100000">
                                          <p:val>
                                            <p:strVal val="ppt_x"/>
                                          </p:val>
                                        </p:tav>
                                      </p:tavLst>
                                    </p:anim>
                                    <p:anim calcmode="lin" valueType="num">
                                      <p:cBhvr additive="base">
                                        <p:cTn id="471" dur="3000"/>
                                        <p:tgtEl>
                                          <p:spTgt spid="27"/>
                                        </p:tgtEl>
                                        <p:attrNameLst>
                                          <p:attrName>ppt_y</p:attrName>
                                        </p:attrNameLst>
                                      </p:cBhvr>
                                      <p:tavLst>
                                        <p:tav tm="0">
                                          <p:val>
                                            <p:strVal val="ppt_y"/>
                                          </p:val>
                                        </p:tav>
                                        <p:tav tm="100000">
                                          <p:val>
                                            <p:strVal val="1+ppt_h/2"/>
                                          </p:val>
                                        </p:tav>
                                      </p:tavLst>
                                    </p:anim>
                                    <p:set>
                                      <p:cBhvr>
                                        <p:cTn id="472" dur="1" fill="hold">
                                          <p:stCondLst>
                                            <p:cond delay="2999"/>
                                          </p:stCondLst>
                                        </p:cTn>
                                        <p:tgtEl>
                                          <p:spTgt spid="27"/>
                                        </p:tgtEl>
                                        <p:attrNameLst>
                                          <p:attrName>style.visibility</p:attrName>
                                        </p:attrNameLst>
                                      </p:cBhvr>
                                      <p:to>
                                        <p:strVal val="hidden"/>
                                      </p:to>
                                    </p:set>
                                  </p:childTnLst>
                                </p:cTn>
                              </p:par>
                              <p:par>
                                <p:cTn id="473" presetID="2" presetClass="exit" presetSubtype="4" fill="hold" nodeType="withEffect">
                                  <p:stCondLst>
                                    <p:cond delay="0"/>
                                  </p:stCondLst>
                                  <p:childTnLst>
                                    <p:anim calcmode="lin" valueType="num">
                                      <p:cBhvr additive="base">
                                        <p:cTn id="474" dur="3000"/>
                                        <p:tgtEl>
                                          <p:spTgt spid="35"/>
                                        </p:tgtEl>
                                        <p:attrNameLst>
                                          <p:attrName>ppt_x</p:attrName>
                                        </p:attrNameLst>
                                      </p:cBhvr>
                                      <p:tavLst>
                                        <p:tav tm="0">
                                          <p:val>
                                            <p:strVal val="ppt_x"/>
                                          </p:val>
                                        </p:tav>
                                        <p:tav tm="100000">
                                          <p:val>
                                            <p:strVal val="ppt_x"/>
                                          </p:val>
                                        </p:tav>
                                      </p:tavLst>
                                    </p:anim>
                                    <p:anim calcmode="lin" valueType="num">
                                      <p:cBhvr additive="base">
                                        <p:cTn id="475" dur="3000"/>
                                        <p:tgtEl>
                                          <p:spTgt spid="35"/>
                                        </p:tgtEl>
                                        <p:attrNameLst>
                                          <p:attrName>ppt_y</p:attrName>
                                        </p:attrNameLst>
                                      </p:cBhvr>
                                      <p:tavLst>
                                        <p:tav tm="0">
                                          <p:val>
                                            <p:strVal val="ppt_y"/>
                                          </p:val>
                                        </p:tav>
                                        <p:tav tm="100000">
                                          <p:val>
                                            <p:strVal val="1+ppt_h/2"/>
                                          </p:val>
                                        </p:tav>
                                      </p:tavLst>
                                    </p:anim>
                                    <p:set>
                                      <p:cBhvr>
                                        <p:cTn id="476" dur="1" fill="hold">
                                          <p:stCondLst>
                                            <p:cond delay="2999"/>
                                          </p:stCondLst>
                                        </p:cTn>
                                        <p:tgtEl>
                                          <p:spTgt spid="35"/>
                                        </p:tgtEl>
                                        <p:attrNameLst>
                                          <p:attrName>style.visibility</p:attrName>
                                        </p:attrNameLst>
                                      </p:cBhvr>
                                      <p:to>
                                        <p:strVal val="hidden"/>
                                      </p:to>
                                    </p:set>
                                  </p:childTnLst>
                                </p:cTn>
                              </p:par>
                              <p:par>
                                <p:cTn id="477" presetID="2" presetClass="exit" presetSubtype="4" fill="hold" nodeType="withEffect">
                                  <p:stCondLst>
                                    <p:cond delay="0"/>
                                  </p:stCondLst>
                                  <p:childTnLst>
                                    <p:anim calcmode="lin" valueType="num">
                                      <p:cBhvr additive="base">
                                        <p:cTn id="478" dur="3000"/>
                                        <p:tgtEl>
                                          <p:spTgt spid="43"/>
                                        </p:tgtEl>
                                        <p:attrNameLst>
                                          <p:attrName>ppt_x</p:attrName>
                                        </p:attrNameLst>
                                      </p:cBhvr>
                                      <p:tavLst>
                                        <p:tav tm="0">
                                          <p:val>
                                            <p:strVal val="ppt_x"/>
                                          </p:val>
                                        </p:tav>
                                        <p:tav tm="100000">
                                          <p:val>
                                            <p:strVal val="ppt_x"/>
                                          </p:val>
                                        </p:tav>
                                      </p:tavLst>
                                    </p:anim>
                                    <p:anim calcmode="lin" valueType="num">
                                      <p:cBhvr additive="base">
                                        <p:cTn id="479" dur="3000"/>
                                        <p:tgtEl>
                                          <p:spTgt spid="43"/>
                                        </p:tgtEl>
                                        <p:attrNameLst>
                                          <p:attrName>ppt_y</p:attrName>
                                        </p:attrNameLst>
                                      </p:cBhvr>
                                      <p:tavLst>
                                        <p:tav tm="0">
                                          <p:val>
                                            <p:strVal val="ppt_y"/>
                                          </p:val>
                                        </p:tav>
                                        <p:tav tm="100000">
                                          <p:val>
                                            <p:strVal val="1+ppt_h/2"/>
                                          </p:val>
                                        </p:tav>
                                      </p:tavLst>
                                    </p:anim>
                                    <p:set>
                                      <p:cBhvr>
                                        <p:cTn id="480" dur="1" fill="hold">
                                          <p:stCondLst>
                                            <p:cond delay="2999"/>
                                          </p:stCondLst>
                                        </p:cTn>
                                        <p:tgtEl>
                                          <p:spTgt spid="43"/>
                                        </p:tgtEl>
                                        <p:attrNameLst>
                                          <p:attrName>style.visibility</p:attrName>
                                        </p:attrNameLst>
                                      </p:cBhvr>
                                      <p:to>
                                        <p:strVal val="hidden"/>
                                      </p:to>
                                    </p:set>
                                  </p:childTnLst>
                                </p:cTn>
                              </p:par>
                              <p:par>
                                <p:cTn id="481" presetID="2" presetClass="exit" presetSubtype="4" fill="hold" nodeType="withEffect">
                                  <p:stCondLst>
                                    <p:cond delay="0"/>
                                  </p:stCondLst>
                                  <p:childTnLst>
                                    <p:anim calcmode="lin" valueType="num">
                                      <p:cBhvr additive="base">
                                        <p:cTn id="482" dur="3000"/>
                                        <p:tgtEl>
                                          <p:spTgt spid="51"/>
                                        </p:tgtEl>
                                        <p:attrNameLst>
                                          <p:attrName>ppt_x</p:attrName>
                                        </p:attrNameLst>
                                      </p:cBhvr>
                                      <p:tavLst>
                                        <p:tav tm="0">
                                          <p:val>
                                            <p:strVal val="ppt_x"/>
                                          </p:val>
                                        </p:tav>
                                        <p:tav tm="100000">
                                          <p:val>
                                            <p:strVal val="ppt_x"/>
                                          </p:val>
                                        </p:tav>
                                      </p:tavLst>
                                    </p:anim>
                                    <p:anim calcmode="lin" valueType="num">
                                      <p:cBhvr additive="base">
                                        <p:cTn id="483" dur="3000"/>
                                        <p:tgtEl>
                                          <p:spTgt spid="51"/>
                                        </p:tgtEl>
                                        <p:attrNameLst>
                                          <p:attrName>ppt_y</p:attrName>
                                        </p:attrNameLst>
                                      </p:cBhvr>
                                      <p:tavLst>
                                        <p:tav tm="0">
                                          <p:val>
                                            <p:strVal val="ppt_y"/>
                                          </p:val>
                                        </p:tav>
                                        <p:tav tm="100000">
                                          <p:val>
                                            <p:strVal val="1+ppt_h/2"/>
                                          </p:val>
                                        </p:tav>
                                      </p:tavLst>
                                    </p:anim>
                                    <p:set>
                                      <p:cBhvr>
                                        <p:cTn id="484" dur="1" fill="hold">
                                          <p:stCondLst>
                                            <p:cond delay="2999"/>
                                          </p:stCondLst>
                                        </p:cTn>
                                        <p:tgtEl>
                                          <p:spTgt spid="51"/>
                                        </p:tgtEl>
                                        <p:attrNameLst>
                                          <p:attrName>style.visibility</p:attrName>
                                        </p:attrNameLst>
                                      </p:cBhvr>
                                      <p:to>
                                        <p:strVal val="hidden"/>
                                      </p:to>
                                    </p:set>
                                  </p:childTnLst>
                                </p:cTn>
                              </p:par>
                              <p:par>
                                <p:cTn id="485" presetID="2" presetClass="exit" presetSubtype="4" fill="hold" nodeType="withEffect">
                                  <p:stCondLst>
                                    <p:cond delay="0"/>
                                  </p:stCondLst>
                                  <p:childTnLst>
                                    <p:anim calcmode="lin" valueType="num">
                                      <p:cBhvr additive="base">
                                        <p:cTn id="486" dur="3000"/>
                                        <p:tgtEl>
                                          <p:spTgt spid="59"/>
                                        </p:tgtEl>
                                        <p:attrNameLst>
                                          <p:attrName>ppt_x</p:attrName>
                                        </p:attrNameLst>
                                      </p:cBhvr>
                                      <p:tavLst>
                                        <p:tav tm="0">
                                          <p:val>
                                            <p:strVal val="ppt_x"/>
                                          </p:val>
                                        </p:tav>
                                        <p:tav tm="100000">
                                          <p:val>
                                            <p:strVal val="ppt_x"/>
                                          </p:val>
                                        </p:tav>
                                      </p:tavLst>
                                    </p:anim>
                                    <p:anim calcmode="lin" valueType="num">
                                      <p:cBhvr additive="base">
                                        <p:cTn id="487" dur="3000"/>
                                        <p:tgtEl>
                                          <p:spTgt spid="59"/>
                                        </p:tgtEl>
                                        <p:attrNameLst>
                                          <p:attrName>ppt_y</p:attrName>
                                        </p:attrNameLst>
                                      </p:cBhvr>
                                      <p:tavLst>
                                        <p:tav tm="0">
                                          <p:val>
                                            <p:strVal val="ppt_y"/>
                                          </p:val>
                                        </p:tav>
                                        <p:tav tm="100000">
                                          <p:val>
                                            <p:strVal val="1+ppt_h/2"/>
                                          </p:val>
                                        </p:tav>
                                      </p:tavLst>
                                    </p:anim>
                                    <p:set>
                                      <p:cBhvr>
                                        <p:cTn id="488" dur="1" fill="hold">
                                          <p:stCondLst>
                                            <p:cond delay="2999"/>
                                          </p:stCondLst>
                                        </p:cTn>
                                        <p:tgtEl>
                                          <p:spTgt spid="59"/>
                                        </p:tgtEl>
                                        <p:attrNameLst>
                                          <p:attrName>style.visibility</p:attrName>
                                        </p:attrNameLst>
                                      </p:cBhvr>
                                      <p:to>
                                        <p:strVal val="hidden"/>
                                      </p:to>
                                    </p:set>
                                  </p:childTnLst>
                                </p:cTn>
                              </p:par>
                              <p:par>
                                <p:cTn id="489" presetID="2" presetClass="exit" presetSubtype="1" fill="hold" nodeType="withEffect">
                                  <p:stCondLst>
                                    <p:cond delay="0"/>
                                  </p:stCondLst>
                                  <p:childTnLst>
                                    <p:anim calcmode="lin" valueType="num">
                                      <p:cBhvr additive="base">
                                        <p:cTn id="490" dur="3000"/>
                                        <p:tgtEl>
                                          <p:spTgt spid="5"/>
                                        </p:tgtEl>
                                        <p:attrNameLst>
                                          <p:attrName>ppt_x</p:attrName>
                                        </p:attrNameLst>
                                      </p:cBhvr>
                                      <p:tavLst>
                                        <p:tav tm="0">
                                          <p:val>
                                            <p:strVal val="ppt_x"/>
                                          </p:val>
                                        </p:tav>
                                        <p:tav tm="100000">
                                          <p:val>
                                            <p:strVal val="ppt_x"/>
                                          </p:val>
                                        </p:tav>
                                      </p:tavLst>
                                    </p:anim>
                                    <p:anim calcmode="lin" valueType="num">
                                      <p:cBhvr additive="base">
                                        <p:cTn id="491" dur="3000"/>
                                        <p:tgtEl>
                                          <p:spTgt spid="5"/>
                                        </p:tgtEl>
                                        <p:attrNameLst>
                                          <p:attrName>ppt_y</p:attrName>
                                        </p:attrNameLst>
                                      </p:cBhvr>
                                      <p:tavLst>
                                        <p:tav tm="0">
                                          <p:val>
                                            <p:strVal val="ppt_y"/>
                                          </p:val>
                                        </p:tav>
                                        <p:tav tm="100000">
                                          <p:val>
                                            <p:strVal val="0-ppt_h/2"/>
                                          </p:val>
                                        </p:tav>
                                      </p:tavLst>
                                    </p:anim>
                                    <p:set>
                                      <p:cBhvr>
                                        <p:cTn id="492" dur="1" fill="hold">
                                          <p:stCondLst>
                                            <p:cond delay="2999"/>
                                          </p:stCondLst>
                                        </p:cTn>
                                        <p:tgtEl>
                                          <p:spTgt spid="5"/>
                                        </p:tgtEl>
                                        <p:attrNameLst>
                                          <p:attrName>style.visibility</p:attrName>
                                        </p:attrNameLst>
                                      </p:cBhvr>
                                      <p:to>
                                        <p:strVal val="hidden"/>
                                      </p:to>
                                    </p:set>
                                  </p:childTnLst>
                                </p:cTn>
                              </p:par>
                              <p:par>
                                <p:cTn id="493" presetID="2" presetClass="exit" presetSubtype="1" fill="hold" nodeType="withEffect">
                                  <p:stCondLst>
                                    <p:cond delay="0"/>
                                  </p:stCondLst>
                                  <p:childTnLst>
                                    <p:anim calcmode="lin" valueType="num">
                                      <p:cBhvr additive="base">
                                        <p:cTn id="494" dur="3000"/>
                                        <p:tgtEl>
                                          <p:spTgt spid="13"/>
                                        </p:tgtEl>
                                        <p:attrNameLst>
                                          <p:attrName>ppt_x</p:attrName>
                                        </p:attrNameLst>
                                      </p:cBhvr>
                                      <p:tavLst>
                                        <p:tav tm="0">
                                          <p:val>
                                            <p:strVal val="ppt_x"/>
                                          </p:val>
                                        </p:tav>
                                        <p:tav tm="100000">
                                          <p:val>
                                            <p:strVal val="ppt_x"/>
                                          </p:val>
                                        </p:tav>
                                      </p:tavLst>
                                    </p:anim>
                                    <p:anim calcmode="lin" valueType="num">
                                      <p:cBhvr additive="base">
                                        <p:cTn id="495" dur="3000"/>
                                        <p:tgtEl>
                                          <p:spTgt spid="13"/>
                                        </p:tgtEl>
                                        <p:attrNameLst>
                                          <p:attrName>ppt_y</p:attrName>
                                        </p:attrNameLst>
                                      </p:cBhvr>
                                      <p:tavLst>
                                        <p:tav tm="0">
                                          <p:val>
                                            <p:strVal val="ppt_y"/>
                                          </p:val>
                                        </p:tav>
                                        <p:tav tm="100000">
                                          <p:val>
                                            <p:strVal val="0-ppt_h/2"/>
                                          </p:val>
                                        </p:tav>
                                      </p:tavLst>
                                    </p:anim>
                                    <p:set>
                                      <p:cBhvr>
                                        <p:cTn id="496" dur="1" fill="hold">
                                          <p:stCondLst>
                                            <p:cond delay="2999"/>
                                          </p:stCondLst>
                                        </p:cTn>
                                        <p:tgtEl>
                                          <p:spTgt spid="13"/>
                                        </p:tgtEl>
                                        <p:attrNameLst>
                                          <p:attrName>style.visibility</p:attrName>
                                        </p:attrNameLst>
                                      </p:cBhvr>
                                      <p:to>
                                        <p:strVal val="hidden"/>
                                      </p:to>
                                    </p:set>
                                  </p:childTnLst>
                                </p:cTn>
                              </p:par>
                              <p:par>
                                <p:cTn id="497" presetID="2" presetClass="exit" presetSubtype="1" fill="hold" nodeType="withEffect">
                                  <p:stCondLst>
                                    <p:cond delay="0"/>
                                  </p:stCondLst>
                                  <p:childTnLst>
                                    <p:anim calcmode="lin" valueType="num">
                                      <p:cBhvr additive="base">
                                        <p:cTn id="498" dur="3000"/>
                                        <p:tgtEl>
                                          <p:spTgt spid="21"/>
                                        </p:tgtEl>
                                        <p:attrNameLst>
                                          <p:attrName>ppt_x</p:attrName>
                                        </p:attrNameLst>
                                      </p:cBhvr>
                                      <p:tavLst>
                                        <p:tav tm="0">
                                          <p:val>
                                            <p:strVal val="ppt_x"/>
                                          </p:val>
                                        </p:tav>
                                        <p:tav tm="100000">
                                          <p:val>
                                            <p:strVal val="ppt_x"/>
                                          </p:val>
                                        </p:tav>
                                      </p:tavLst>
                                    </p:anim>
                                    <p:anim calcmode="lin" valueType="num">
                                      <p:cBhvr additive="base">
                                        <p:cTn id="499" dur="3000"/>
                                        <p:tgtEl>
                                          <p:spTgt spid="21"/>
                                        </p:tgtEl>
                                        <p:attrNameLst>
                                          <p:attrName>ppt_y</p:attrName>
                                        </p:attrNameLst>
                                      </p:cBhvr>
                                      <p:tavLst>
                                        <p:tav tm="0">
                                          <p:val>
                                            <p:strVal val="ppt_y"/>
                                          </p:val>
                                        </p:tav>
                                        <p:tav tm="100000">
                                          <p:val>
                                            <p:strVal val="0-ppt_h/2"/>
                                          </p:val>
                                        </p:tav>
                                      </p:tavLst>
                                    </p:anim>
                                    <p:set>
                                      <p:cBhvr>
                                        <p:cTn id="500" dur="1" fill="hold">
                                          <p:stCondLst>
                                            <p:cond delay="2999"/>
                                          </p:stCondLst>
                                        </p:cTn>
                                        <p:tgtEl>
                                          <p:spTgt spid="21"/>
                                        </p:tgtEl>
                                        <p:attrNameLst>
                                          <p:attrName>style.visibility</p:attrName>
                                        </p:attrNameLst>
                                      </p:cBhvr>
                                      <p:to>
                                        <p:strVal val="hidden"/>
                                      </p:to>
                                    </p:set>
                                  </p:childTnLst>
                                </p:cTn>
                              </p:par>
                              <p:par>
                                <p:cTn id="501" presetID="2" presetClass="exit" presetSubtype="1" fill="hold" nodeType="withEffect">
                                  <p:stCondLst>
                                    <p:cond delay="0"/>
                                  </p:stCondLst>
                                  <p:childTnLst>
                                    <p:anim calcmode="lin" valueType="num">
                                      <p:cBhvr additive="base">
                                        <p:cTn id="502" dur="3000"/>
                                        <p:tgtEl>
                                          <p:spTgt spid="29"/>
                                        </p:tgtEl>
                                        <p:attrNameLst>
                                          <p:attrName>ppt_x</p:attrName>
                                        </p:attrNameLst>
                                      </p:cBhvr>
                                      <p:tavLst>
                                        <p:tav tm="0">
                                          <p:val>
                                            <p:strVal val="ppt_x"/>
                                          </p:val>
                                        </p:tav>
                                        <p:tav tm="100000">
                                          <p:val>
                                            <p:strVal val="ppt_x"/>
                                          </p:val>
                                        </p:tav>
                                      </p:tavLst>
                                    </p:anim>
                                    <p:anim calcmode="lin" valueType="num">
                                      <p:cBhvr additive="base">
                                        <p:cTn id="503" dur="3000"/>
                                        <p:tgtEl>
                                          <p:spTgt spid="29"/>
                                        </p:tgtEl>
                                        <p:attrNameLst>
                                          <p:attrName>ppt_y</p:attrName>
                                        </p:attrNameLst>
                                      </p:cBhvr>
                                      <p:tavLst>
                                        <p:tav tm="0">
                                          <p:val>
                                            <p:strVal val="ppt_y"/>
                                          </p:val>
                                        </p:tav>
                                        <p:tav tm="100000">
                                          <p:val>
                                            <p:strVal val="0-ppt_h/2"/>
                                          </p:val>
                                        </p:tav>
                                      </p:tavLst>
                                    </p:anim>
                                    <p:set>
                                      <p:cBhvr>
                                        <p:cTn id="504" dur="1" fill="hold">
                                          <p:stCondLst>
                                            <p:cond delay="2999"/>
                                          </p:stCondLst>
                                        </p:cTn>
                                        <p:tgtEl>
                                          <p:spTgt spid="29"/>
                                        </p:tgtEl>
                                        <p:attrNameLst>
                                          <p:attrName>style.visibility</p:attrName>
                                        </p:attrNameLst>
                                      </p:cBhvr>
                                      <p:to>
                                        <p:strVal val="hidden"/>
                                      </p:to>
                                    </p:set>
                                  </p:childTnLst>
                                </p:cTn>
                              </p:par>
                              <p:par>
                                <p:cTn id="505" presetID="2" presetClass="exit" presetSubtype="1" fill="hold" nodeType="withEffect">
                                  <p:stCondLst>
                                    <p:cond delay="0"/>
                                  </p:stCondLst>
                                  <p:childTnLst>
                                    <p:anim calcmode="lin" valueType="num">
                                      <p:cBhvr additive="base">
                                        <p:cTn id="506" dur="3000"/>
                                        <p:tgtEl>
                                          <p:spTgt spid="37"/>
                                        </p:tgtEl>
                                        <p:attrNameLst>
                                          <p:attrName>ppt_x</p:attrName>
                                        </p:attrNameLst>
                                      </p:cBhvr>
                                      <p:tavLst>
                                        <p:tav tm="0">
                                          <p:val>
                                            <p:strVal val="ppt_x"/>
                                          </p:val>
                                        </p:tav>
                                        <p:tav tm="100000">
                                          <p:val>
                                            <p:strVal val="ppt_x"/>
                                          </p:val>
                                        </p:tav>
                                      </p:tavLst>
                                    </p:anim>
                                    <p:anim calcmode="lin" valueType="num">
                                      <p:cBhvr additive="base">
                                        <p:cTn id="507" dur="3000"/>
                                        <p:tgtEl>
                                          <p:spTgt spid="37"/>
                                        </p:tgtEl>
                                        <p:attrNameLst>
                                          <p:attrName>ppt_y</p:attrName>
                                        </p:attrNameLst>
                                      </p:cBhvr>
                                      <p:tavLst>
                                        <p:tav tm="0">
                                          <p:val>
                                            <p:strVal val="ppt_y"/>
                                          </p:val>
                                        </p:tav>
                                        <p:tav tm="100000">
                                          <p:val>
                                            <p:strVal val="0-ppt_h/2"/>
                                          </p:val>
                                        </p:tav>
                                      </p:tavLst>
                                    </p:anim>
                                    <p:set>
                                      <p:cBhvr>
                                        <p:cTn id="508" dur="1" fill="hold">
                                          <p:stCondLst>
                                            <p:cond delay="2999"/>
                                          </p:stCondLst>
                                        </p:cTn>
                                        <p:tgtEl>
                                          <p:spTgt spid="37"/>
                                        </p:tgtEl>
                                        <p:attrNameLst>
                                          <p:attrName>style.visibility</p:attrName>
                                        </p:attrNameLst>
                                      </p:cBhvr>
                                      <p:to>
                                        <p:strVal val="hidden"/>
                                      </p:to>
                                    </p:set>
                                  </p:childTnLst>
                                </p:cTn>
                              </p:par>
                              <p:par>
                                <p:cTn id="509" presetID="2" presetClass="exit" presetSubtype="1" fill="hold" nodeType="withEffect">
                                  <p:stCondLst>
                                    <p:cond delay="0"/>
                                  </p:stCondLst>
                                  <p:childTnLst>
                                    <p:anim calcmode="lin" valueType="num">
                                      <p:cBhvr additive="base">
                                        <p:cTn id="510" dur="3000"/>
                                        <p:tgtEl>
                                          <p:spTgt spid="45"/>
                                        </p:tgtEl>
                                        <p:attrNameLst>
                                          <p:attrName>ppt_x</p:attrName>
                                        </p:attrNameLst>
                                      </p:cBhvr>
                                      <p:tavLst>
                                        <p:tav tm="0">
                                          <p:val>
                                            <p:strVal val="ppt_x"/>
                                          </p:val>
                                        </p:tav>
                                        <p:tav tm="100000">
                                          <p:val>
                                            <p:strVal val="ppt_x"/>
                                          </p:val>
                                        </p:tav>
                                      </p:tavLst>
                                    </p:anim>
                                    <p:anim calcmode="lin" valueType="num">
                                      <p:cBhvr additive="base">
                                        <p:cTn id="511" dur="3000"/>
                                        <p:tgtEl>
                                          <p:spTgt spid="45"/>
                                        </p:tgtEl>
                                        <p:attrNameLst>
                                          <p:attrName>ppt_y</p:attrName>
                                        </p:attrNameLst>
                                      </p:cBhvr>
                                      <p:tavLst>
                                        <p:tav tm="0">
                                          <p:val>
                                            <p:strVal val="ppt_y"/>
                                          </p:val>
                                        </p:tav>
                                        <p:tav tm="100000">
                                          <p:val>
                                            <p:strVal val="0-ppt_h/2"/>
                                          </p:val>
                                        </p:tav>
                                      </p:tavLst>
                                    </p:anim>
                                    <p:set>
                                      <p:cBhvr>
                                        <p:cTn id="512" dur="1" fill="hold">
                                          <p:stCondLst>
                                            <p:cond delay="2999"/>
                                          </p:stCondLst>
                                        </p:cTn>
                                        <p:tgtEl>
                                          <p:spTgt spid="45"/>
                                        </p:tgtEl>
                                        <p:attrNameLst>
                                          <p:attrName>style.visibility</p:attrName>
                                        </p:attrNameLst>
                                      </p:cBhvr>
                                      <p:to>
                                        <p:strVal val="hidden"/>
                                      </p:to>
                                    </p:set>
                                  </p:childTnLst>
                                </p:cTn>
                              </p:par>
                              <p:par>
                                <p:cTn id="513" presetID="2" presetClass="exit" presetSubtype="1" fill="hold" nodeType="withEffect">
                                  <p:stCondLst>
                                    <p:cond delay="0"/>
                                  </p:stCondLst>
                                  <p:childTnLst>
                                    <p:anim calcmode="lin" valueType="num">
                                      <p:cBhvr additive="base">
                                        <p:cTn id="514" dur="3000"/>
                                        <p:tgtEl>
                                          <p:spTgt spid="53"/>
                                        </p:tgtEl>
                                        <p:attrNameLst>
                                          <p:attrName>ppt_x</p:attrName>
                                        </p:attrNameLst>
                                      </p:cBhvr>
                                      <p:tavLst>
                                        <p:tav tm="0">
                                          <p:val>
                                            <p:strVal val="ppt_x"/>
                                          </p:val>
                                        </p:tav>
                                        <p:tav tm="100000">
                                          <p:val>
                                            <p:strVal val="ppt_x"/>
                                          </p:val>
                                        </p:tav>
                                      </p:tavLst>
                                    </p:anim>
                                    <p:anim calcmode="lin" valueType="num">
                                      <p:cBhvr additive="base">
                                        <p:cTn id="515" dur="3000"/>
                                        <p:tgtEl>
                                          <p:spTgt spid="53"/>
                                        </p:tgtEl>
                                        <p:attrNameLst>
                                          <p:attrName>ppt_y</p:attrName>
                                        </p:attrNameLst>
                                      </p:cBhvr>
                                      <p:tavLst>
                                        <p:tav tm="0">
                                          <p:val>
                                            <p:strVal val="ppt_y"/>
                                          </p:val>
                                        </p:tav>
                                        <p:tav tm="100000">
                                          <p:val>
                                            <p:strVal val="0-ppt_h/2"/>
                                          </p:val>
                                        </p:tav>
                                      </p:tavLst>
                                    </p:anim>
                                    <p:set>
                                      <p:cBhvr>
                                        <p:cTn id="516" dur="1" fill="hold">
                                          <p:stCondLst>
                                            <p:cond delay="2999"/>
                                          </p:stCondLst>
                                        </p:cTn>
                                        <p:tgtEl>
                                          <p:spTgt spid="53"/>
                                        </p:tgtEl>
                                        <p:attrNameLst>
                                          <p:attrName>style.visibility</p:attrName>
                                        </p:attrNameLst>
                                      </p:cBhvr>
                                      <p:to>
                                        <p:strVal val="hidden"/>
                                      </p:to>
                                    </p:set>
                                  </p:childTnLst>
                                </p:cTn>
                              </p:par>
                              <p:par>
                                <p:cTn id="517" presetID="2" presetClass="exit" presetSubtype="1" fill="hold" nodeType="withEffect">
                                  <p:stCondLst>
                                    <p:cond delay="0"/>
                                  </p:stCondLst>
                                  <p:childTnLst>
                                    <p:anim calcmode="lin" valueType="num">
                                      <p:cBhvr additive="base">
                                        <p:cTn id="518" dur="3000"/>
                                        <p:tgtEl>
                                          <p:spTgt spid="61"/>
                                        </p:tgtEl>
                                        <p:attrNameLst>
                                          <p:attrName>ppt_x</p:attrName>
                                        </p:attrNameLst>
                                      </p:cBhvr>
                                      <p:tavLst>
                                        <p:tav tm="0">
                                          <p:val>
                                            <p:strVal val="ppt_x"/>
                                          </p:val>
                                        </p:tav>
                                        <p:tav tm="100000">
                                          <p:val>
                                            <p:strVal val="ppt_x"/>
                                          </p:val>
                                        </p:tav>
                                      </p:tavLst>
                                    </p:anim>
                                    <p:anim calcmode="lin" valueType="num">
                                      <p:cBhvr additive="base">
                                        <p:cTn id="519" dur="3000"/>
                                        <p:tgtEl>
                                          <p:spTgt spid="61"/>
                                        </p:tgtEl>
                                        <p:attrNameLst>
                                          <p:attrName>ppt_y</p:attrName>
                                        </p:attrNameLst>
                                      </p:cBhvr>
                                      <p:tavLst>
                                        <p:tav tm="0">
                                          <p:val>
                                            <p:strVal val="ppt_y"/>
                                          </p:val>
                                        </p:tav>
                                        <p:tav tm="100000">
                                          <p:val>
                                            <p:strVal val="0-ppt_h/2"/>
                                          </p:val>
                                        </p:tav>
                                      </p:tavLst>
                                    </p:anim>
                                    <p:set>
                                      <p:cBhvr>
                                        <p:cTn id="520" dur="1" fill="hold">
                                          <p:stCondLst>
                                            <p:cond delay="2999"/>
                                          </p:stCondLst>
                                        </p:cTn>
                                        <p:tgtEl>
                                          <p:spTgt spid="61"/>
                                        </p:tgtEl>
                                        <p:attrNameLst>
                                          <p:attrName>style.visibility</p:attrName>
                                        </p:attrNameLst>
                                      </p:cBhvr>
                                      <p:to>
                                        <p:strVal val="hidden"/>
                                      </p:to>
                                    </p:set>
                                  </p:childTnLst>
                                </p:cTn>
                              </p:par>
                              <p:par>
                                <p:cTn id="521" presetID="2" presetClass="exit" presetSubtype="4" fill="hold" nodeType="withEffect">
                                  <p:stCondLst>
                                    <p:cond delay="0"/>
                                  </p:stCondLst>
                                  <p:childTnLst>
                                    <p:anim calcmode="lin" valueType="num">
                                      <p:cBhvr additive="base">
                                        <p:cTn id="522" dur="3000"/>
                                        <p:tgtEl>
                                          <p:spTgt spid="10"/>
                                        </p:tgtEl>
                                        <p:attrNameLst>
                                          <p:attrName>ppt_x</p:attrName>
                                        </p:attrNameLst>
                                      </p:cBhvr>
                                      <p:tavLst>
                                        <p:tav tm="0">
                                          <p:val>
                                            <p:strVal val="ppt_x"/>
                                          </p:val>
                                        </p:tav>
                                        <p:tav tm="100000">
                                          <p:val>
                                            <p:strVal val="ppt_x"/>
                                          </p:val>
                                        </p:tav>
                                      </p:tavLst>
                                    </p:anim>
                                    <p:anim calcmode="lin" valueType="num">
                                      <p:cBhvr additive="base">
                                        <p:cTn id="523" dur="3000"/>
                                        <p:tgtEl>
                                          <p:spTgt spid="10"/>
                                        </p:tgtEl>
                                        <p:attrNameLst>
                                          <p:attrName>ppt_y</p:attrName>
                                        </p:attrNameLst>
                                      </p:cBhvr>
                                      <p:tavLst>
                                        <p:tav tm="0">
                                          <p:val>
                                            <p:strVal val="ppt_y"/>
                                          </p:val>
                                        </p:tav>
                                        <p:tav tm="100000">
                                          <p:val>
                                            <p:strVal val="1+ppt_h/2"/>
                                          </p:val>
                                        </p:tav>
                                      </p:tavLst>
                                    </p:anim>
                                    <p:set>
                                      <p:cBhvr>
                                        <p:cTn id="524" dur="1" fill="hold">
                                          <p:stCondLst>
                                            <p:cond delay="2999"/>
                                          </p:stCondLst>
                                        </p:cTn>
                                        <p:tgtEl>
                                          <p:spTgt spid="10"/>
                                        </p:tgtEl>
                                        <p:attrNameLst>
                                          <p:attrName>style.visibility</p:attrName>
                                        </p:attrNameLst>
                                      </p:cBhvr>
                                      <p:to>
                                        <p:strVal val="hidden"/>
                                      </p:to>
                                    </p:set>
                                  </p:childTnLst>
                                </p:cTn>
                              </p:par>
                              <p:par>
                                <p:cTn id="525" presetID="2" presetClass="exit" presetSubtype="4" fill="hold" nodeType="withEffect">
                                  <p:stCondLst>
                                    <p:cond delay="0"/>
                                  </p:stCondLst>
                                  <p:childTnLst>
                                    <p:anim calcmode="lin" valueType="num">
                                      <p:cBhvr additive="base">
                                        <p:cTn id="526" dur="3000"/>
                                        <p:tgtEl>
                                          <p:spTgt spid="18"/>
                                        </p:tgtEl>
                                        <p:attrNameLst>
                                          <p:attrName>ppt_x</p:attrName>
                                        </p:attrNameLst>
                                      </p:cBhvr>
                                      <p:tavLst>
                                        <p:tav tm="0">
                                          <p:val>
                                            <p:strVal val="ppt_x"/>
                                          </p:val>
                                        </p:tav>
                                        <p:tav tm="100000">
                                          <p:val>
                                            <p:strVal val="ppt_x"/>
                                          </p:val>
                                        </p:tav>
                                      </p:tavLst>
                                    </p:anim>
                                    <p:anim calcmode="lin" valueType="num">
                                      <p:cBhvr additive="base">
                                        <p:cTn id="527" dur="3000"/>
                                        <p:tgtEl>
                                          <p:spTgt spid="18"/>
                                        </p:tgtEl>
                                        <p:attrNameLst>
                                          <p:attrName>ppt_y</p:attrName>
                                        </p:attrNameLst>
                                      </p:cBhvr>
                                      <p:tavLst>
                                        <p:tav tm="0">
                                          <p:val>
                                            <p:strVal val="ppt_y"/>
                                          </p:val>
                                        </p:tav>
                                        <p:tav tm="100000">
                                          <p:val>
                                            <p:strVal val="1+ppt_h/2"/>
                                          </p:val>
                                        </p:tav>
                                      </p:tavLst>
                                    </p:anim>
                                    <p:set>
                                      <p:cBhvr>
                                        <p:cTn id="528" dur="1" fill="hold">
                                          <p:stCondLst>
                                            <p:cond delay="2999"/>
                                          </p:stCondLst>
                                        </p:cTn>
                                        <p:tgtEl>
                                          <p:spTgt spid="18"/>
                                        </p:tgtEl>
                                        <p:attrNameLst>
                                          <p:attrName>style.visibility</p:attrName>
                                        </p:attrNameLst>
                                      </p:cBhvr>
                                      <p:to>
                                        <p:strVal val="hidden"/>
                                      </p:to>
                                    </p:set>
                                  </p:childTnLst>
                                </p:cTn>
                              </p:par>
                              <p:par>
                                <p:cTn id="529" presetID="2" presetClass="exit" presetSubtype="4" fill="hold" nodeType="withEffect">
                                  <p:stCondLst>
                                    <p:cond delay="0"/>
                                  </p:stCondLst>
                                  <p:childTnLst>
                                    <p:anim calcmode="lin" valueType="num">
                                      <p:cBhvr additive="base">
                                        <p:cTn id="530" dur="3000"/>
                                        <p:tgtEl>
                                          <p:spTgt spid="26"/>
                                        </p:tgtEl>
                                        <p:attrNameLst>
                                          <p:attrName>ppt_x</p:attrName>
                                        </p:attrNameLst>
                                      </p:cBhvr>
                                      <p:tavLst>
                                        <p:tav tm="0">
                                          <p:val>
                                            <p:strVal val="ppt_x"/>
                                          </p:val>
                                        </p:tav>
                                        <p:tav tm="100000">
                                          <p:val>
                                            <p:strVal val="ppt_x"/>
                                          </p:val>
                                        </p:tav>
                                      </p:tavLst>
                                    </p:anim>
                                    <p:anim calcmode="lin" valueType="num">
                                      <p:cBhvr additive="base">
                                        <p:cTn id="531" dur="3000"/>
                                        <p:tgtEl>
                                          <p:spTgt spid="26"/>
                                        </p:tgtEl>
                                        <p:attrNameLst>
                                          <p:attrName>ppt_y</p:attrName>
                                        </p:attrNameLst>
                                      </p:cBhvr>
                                      <p:tavLst>
                                        <p:tav tm="0">
                                          <p:val>
                                            <p:strVal val="ppt_y"/>
                                          </p:val>
                                        </p:tav>
                                        <p:tav tm="100000">
                                          <p:val>
                                            <p:strVal val="1+ppt_h/2"/>
                                          </p:val>
                                        </p:tav>
                                      </p:tavLst>
                                    </p:anim>
                                    <p:set>
                                      <p:cBhvr>
                                        <p:cTn id="532" dur="1" fill="hold">
                                          <p:stCondLst>
                                            <p:cond delay="2999"/>
                                          </p:stCondLst>
                                        </p:cTn>
                                        <p:tgtEl>
                                          <p:spTgt spid="26"/>
                                        </p:tgtEl>
                                        <p:attrNameLst>
                                          <p:attrName>style.visibility</p:attrName>
                                        </p:attrNameLst>
                                      </p:cBhvr>
                                      <p:to>
                                        <p:strVal val="hidden"/>
                                      </p:to>
                                    </p:set>
                                  </p:childTnLst>
                                </p:cTn>
                              </p:par>
                              <p:par>
                                <p:cTn id="533" presetID="2" presetClass="exit" presetSubtype="4" fill="hold" nodeType="withEffect">
                                  <p:stCondLst>
                                    <p:cond delay="0"/>
                                  </p:stCondLst>
                                  <p:childTnLst>
                                    <p:anim calcmode="lin" valueType="num">
                                      <p:cBhvr additive="base">
                                        <p:cTn id="534" dur="3000"/>
                                        <p:tgtEl>
                                          <p:spTgt spid="34"/>
                                        </p:tgtEl>
                                        <p:attrNameLst>
                                          <p:attrName>ppt_x</p:attrName>
                                        </p:attrNameLst>
                                      </p:cBhvr>
                                      <p:tavLst>
                                        <p:tav tm="0">
                                          <p:val>
                                            <p:strVal val="ppt_x"/>
                                          </p:val>
                                        </p:tav>
                                        <p:tav tm="100000">
                                          <p:val>
                                            <p:strVal val="ppt_x"/>
                                          </p:val>
                                        </p:tav>
                                      </p:tavLst>
                                    </p:anim>
                                    <p:anim calcmode="lin" valueType="num">
                                      <p:cBhvr additive="base">
                                        <p:cTn id="535" dur="3000"/>
                                        <p:tgtEl>
                                          <p:spTgt spid="34"/>
                                        </p:tgtEl>
                                        <p:attrNameLst>
                                          <p:attrName>ppt_y</p:attrName>
                                        </p:attrNameLst>
                                      </p:cBhvr>
                                      <p:tavLst>
                                        <p:tav tm="0">
                                          <p:val>
                                            <p:strVal val="ppt_y"/>
                                          </p:val>
                                        </p:tav>
                                        <p:tav tm="100000">
                                          <p:val>
                                            <p:strVal val="1+ppt_h/2"/>
                                          </p:val>
                                        </p:tav>
                                      </p:tavLst>
                                    </p:anim>
                                    <p:set>
                                      <p:cBhvr>
                                        <p:cTn id="536" dur="1" fill="hold">
                                          <p:stCondLst>
                                            <p:cond delay="2999"/>
                                          </p:stCondLst>
                                        </p:cTn>
                                        <p:tgtEl>
                                          <p:spTgt spid="34"/>
                                        </p:tgtEl>
                                        <p:attrNameLst>
                                          <p:attrName>style.visibility</p:attrName>
                                        </p:attrNameLst>
                                      </p:cBhvr>
                                      <p:to>
                                        <p:strVal val="hidden"/>
                                      </p:to>
                                    </p:set>
                                  </p:childTnLst>
                                </p:cTn>
                              </p:par>
                              <p:par>
                                <p:cTn id="537" presetID="2" presetClass="exit" presetSubtype="4" fill="hold" nodeType="withEffect">
                                  <p:stCondLst>
                                    <p:cond delay="0"/>
                                  </p:stCondLst>
                                  <p:childTnLst>
                                    <p:anim calcmode="lin" valueType="num">
                                      <p:cBhvr additive="base">
                                        <p:cTn id="538" dur="3000"/>
                                        <p:tgtEl>
                                          <p:spTgt spid="42"/>
                                        </p:tgtEl>
                                        <p:attrNameLst>
                                          <p:attrName>ppt_x</p:attrName>
                                        </p:attrNameLst>
                                      </p:cBhvr>
                                      <p:tavLst>
                                        <p:tav tm="0">
                                          <p:val>
                                            <p:strVal val="ppt_x"/>
                                          </p:val>
                                        </p:tav>
                                        <p:tav tm="100000">
                                          <p:val>
                                            <p:strVal val="ppt_x"/>
                                          </p:val>
                                        </p:tav>
                                      </p:tavLst>
                                    </p:anim>
                                    <p:anim calcmode="lin" valueType="num">
                                      <p:cBhvr additive="base">
                                        <p:cTn id="539" dur="3000"/>
                                        <p:tgtEl>
                                          <p:spTgt spid="42"/>
                                        </p:tgtEl>
                                        <p:attrNameLst>
                                          <p:attrName>ppt_y</p:attrName>
                                        </p:attrNameLst>
                                      </p:cBhvr>
                                      <p:tavLst>
                                        <p:tav tm="0">
                                          <p:val>
                                            <p:strVal val="ppt_y"/>
                                          </p:val>
                                        </p:tav>
                                        <p:tav tm="100000">
                                          <p:val>
                                            <p:strVal val="1+ppt_h/2"/>
                                          </p:val>
                                        </p:tav>
                                      </p:tavLst>
                                    </p:anim>
                                    <p:set>
                                      <p:cBhvr>
                                        <p:cTn id="540" dur="1" fill="hold">
                                          <p:stCondLst>
                                            <p:cond delay="2999"/>
                                          </p:stCondLst>
                                        </p:cTn>
                                        <p:tgtEl>
                                          <p:spTgt spid="42"/>
                                        </p:tgtEl>
                                        <p:attrNameLst>
                                          <p:attrName>style.visibility</p:attrName>
                                        </p:attrNameLst>
                                      </p:cBhvr>
                                      <p:to>
                                        <p:strVal val="hidden"/>
                                      </p:to>
                                    </p:set>
                                  </p:childTnLst>
                                </p:cTn>
                              </p:par>
                              <p:par>
                                <p:cTn id="541" presetID="2" presetClass="exit" presetSubtype="4" fill="hold" nodeType="withEffect">
                                  <p:stCondLst>
                                    <p:cond delay="0"/>
                                  </p:stCondLst>
                                  <p:childTnLst>
                                    <p:anim calcmode="lin" valueType="num">
                                      <p:cBhvr additive="base">
                                        <p:cTn id="542" dur="3000"/>
                                        <p:tgtEl>
                                          <p:spTgt spid="50"/>
                                        </p:tgtEl>
                                        <p:attrNameLst>
                                          <p:attrName>ppt_x</p:attrName>
                                        </p:attrNameLst>
                                      </p:cBhvr>
                                      <p:tavLst>
                                        <p:tav tm="0">
                                          <p:val>
                                            <p:strVal val="ppt_x"/>
                                          </p:val>
                                        </p:tav>
                                        <p:tav tm="100000">
                                          <p:val>
                                            <p:strVal val="ppt_x"/>
                                          </p:val>
                                        </p:tav>
                                      </p:tavLst>
                                    </p:anim>
                                    <p:anim calcmode="lin" valueType="num">
                                      <p:cBhvr additive="base">
                                        <p:cTn id="543" dur="3000"/>
                                        <p:tgtEl>
                                          <p:spTgt spid="50"/>
                                        </p:tgtEl>
                                        <p:attrNameLst>
                                          <p:attrName>ppt_y</p:attrName>
                                        </p:attrNameLst>
                                      </p:cBhvr>
                                      <p:tavLst>
                                        <p:tav tm="0">
                                          <p:val>
                                            <p:strVal val="ppt_y"/>
                                          </p:val>
                                        </p:tav>
                                        <p:tav tm="100000">
                                          <p:val>
                                            <p:strVal val="1+ppt_h/2"/>
                                          </p:val>
                                        </p:tav>
                                      </p:tavLst>
                                    </p:anim>
                                    <p:set>
                                      <p:cBhvr>
                                        <p:cTn id="544" dur="1" fill="hold">
                                          <p:stCondLst>
                                            <p:cond delay="2999"/>
                                          </p:stCondLst>
                                        </p:cTn>
                                        <p:tgtEl>
                                          <p:spTgt spid="50"/>
                                        </p:tgtEl>
                                        <p:attrNameLst>
                                          <p:attrName>style.visibility</p:attrName>
                                        </p:attrNameLst>
                                      </p:cBhvr>
                                      <p:to>
                                        <p:strVal val="hidden"/>
                                      </p:to>
                                    </p:set>
                                  </p:childTnLst>
                                </p:cTn>
                              </p:par>
                              <p:par>
                                <p:cTn id="545" presetID="2" presetClass="exit" presetSubtype="4" fill="hold" nodeType="withEffect">
                                  <p:stCondLst>
                                    <p:cond delay="0"/>
                                  </p:stCondLst>
                                  <p:childTnLst>
                                    <p:anim calcmode="lin" valueType="num">
                                      <p:cBhvr additive="base">
                                        <p:cTn id="546" dur="3000"/>
                                        <p:tgtEl>
                                          <p:spTgt spid="58"/>
                                        </p:tgtEl>
                                        <p:attrNameLst>
                                          <p:attrName>ppt_x</p:attrName>
                                        </p:attrNameLst>
                                      </p:cBhvr>
                                      <p:tavLst>
                                        <p:tav tm="0">
                                          <p:val>
                                            <p:strVal val="ppt_x"/>
                                          </p:val>
                                        </p:tav>
                                        <p:tav tm="100000">
                                          <p:val>
                                            <p:strVal val="ppt_x"/>
                                          </p:val>
                                        </p:tav>
                                      </p:tavLst>
                                    </p:anim>
                                    <p:anim calcmode="lin" valueType="num">
                                      <p:cBhvr additive="base">
                                        <p:cTn id="547" dur="3000"/>
                                        <p:tgtEl>
                                          <p:spTgt spid="58"/>
                                        </p:tgtEl>
                                        <p:attrNameLst>
                                          <p:attrName>ppt_y</p:attrName>
                                        </p:attrNameLst>
                                      </p:cBhvr>
                                      <p:tavLst>
                                        <p:tav tm="0">
                                          <p:val>
                                            <p:strVal val="ppt_y"/>
                                          </p:val>
                                        </p:tav>
                                        <p:tav tm="100000">
                                          <p:val>
                                            <p:strVal val="1+ppt_h/2"/>
                                          </p:val>
                                        </p:tav>
                                      </p:tavLst>
                                    </p:anim>
                                    <p:set>
                                      <p:cBhvr>
                                        <p:cTn id="548" dur="1" fill="hold">
                                          <p:stCondLst>
                                            <p:cond delay="2999"/>
                                          </p:stCondLst>
                                        </p:cTn>
                                        <p:tgtEl>
                                          <p:spTgt spid="58"/>
                                        </p:tgtEl>
                                        <p:attrNameLst>
                                          <p:attrName>style.visibility</p:attrName>
                                        </p:attrNameLst>
                                      </p:cBhvr>
                                      <p:to>
                                        <p:strVal val="hidden"/>
                                      </p:to>
                                    </p:set>
                                  </p:childTnLst>
                                </p:cTn>
                              </p:par>
                              <p:par>
                                <p:cTn id="549" presetID="2" presetClass="exit" presetSubtype="4" fill="hold" nodeType="withEffect">
                                  <p:stCondLst>
                                    <p:cond delay="0"/>
                                  </p:stCondLst>
                                  <p:childTnLst>
                                    <p:anim calcmode="lin" valueType="num">
                                      <p:cBhvr additive="base">
                                        <p:cTn id="550" dur="3000"/>
                                        <p:tgtEl>
                                          <p:spTgt spid="66"/>
                                        </p:tgtEl>
                                        <p:attrNameLst>
                                          <p:attrName>ppt_x</p:attrName>
                                        </p:attrNameLst>
                                      </p:cBhvr>
                                      <p:tavLst>
                                        <p:tav tm="0">
                                          <p:val>
                                            <p:strVal val="ppt_x"/>
                                          </p:val>
                                        </p:tav>
                                        <p:tav tm="100000">
                                          <p:val>
                                            <p:strVal val="ppt_x"/>
                                          </p:val>
                                        </p:tav>
                                      </p:tavLst>
                                    </p:anim>
                                    <p:anim calcmode="lin" valueType="num">
                                      <p:cBhvr additive="base">
                                        <p:cTn id="551" dur="3000"/>
                                        <p:tgtEl>
                                          <p:spTgt spid="66"/>
                                        </p:tgtEl>
                                        <p:attrNameLst>
                                          <p:attrName>ppt_y</p:attrName>
                                        </p:attrNameLst>
                                      </p:cBhvr>
                                      <p:tavLst>
                                        <p:tav tm="0">
                                          <p:val>
                                            <p:strVal val="ppt_y"/>
                                          </p:val>
                                        </p:tav>
                                        <p:tav tm="100000">
                                          <p:val>
                                            <p:strVal val="1+ppt_h/2"/>
                                          </p:val>
                                        </p:tav>
                                      </p:tavLst>
                                    </p:anim>
                                    <p:set>
                                      <p:cBhvr>
                                        <p:cTn id="552" dur="1" fill="hold">
                                          <p:stCondLst>
                                            <p:cond delay="2999"/>
                                          </p:stCondLst>
                                        </p:cTn>
                                        <p:tgtEl>
                                          <p:spTgt spid="66"/>
                                        </p:tgtEl>
                                        <p:attrNameLst>
                                          <p:attrName>style.visibility</p:attrName>
                                        </p:attrNameLst>
                                      </p:cBhvr>
                                      <p:to>
                                        <p:strVal val="hidden"/>
                                      </p:to>
                                    </p:set>
                                  </p:childTnLst>
                                </p:cTn>
                              </p:par>
                              <p:par>
                                <p:cTn id="553" presetID="2" presetClass="exit" presetSubtype="1" fill="hold" nodeType="withEffect">
                                  <p:stCondLst>
                                    <p:cond delay="0"/>
                                  </p:stCondLst>
                                  <p:childTnLst>
                                    <p:anim calcmode="lin" valueType="num">
                                      <p:cBhvr additive="base">
                                        <p:cTn id="554" dur="3000"/>
                                        <p:tgtEl>
                                          <p:spTgt spid="7"/>
                                        </p:tgtEl>
                                        <p:attrNameLst>
                                          <p:attrName>ppt_x</p:attrName>
                                        </p:attrNameLst>
                                      </p:cBhvr>
                                      <p:tavLst>
                                        <p:tav tm="0">
                                          <p:val>
                                            <p:strVal val="ppt_x"/>
                                          </p:val>
                                        </p:tav>
                                        <p:tav tm="100000">
                                          <p:val>
                                            <p:strVal val="ppt_x"/>
                                          </p:val>
                                        </p:tav>
                                      </p:tavLst>
                                    </p:anim>
                                    <p:anim calcmode="lin" valueType="num">
                                      <p:cBhvr additive="base">
                                        <p:cTn id="555" dur="3000"/>
                                        <p:tgtEl>
                                          <p:spTgt spid="7"/>
                                        </p:tgtEl>
                                        <p:attrNameLst>
                                          <p:attrName>ppt_y</p:attrName>
                                        </p:attrNameLst>
                                      </p:cBhvr>
                                      <p:tavLst>
                                        <p:tav tm="0">
                                          <p:val>
                                            <p:strVal val="ppt_y"/>
                                          </p:val>
                                        </p:tav>
                                        <p:tav tm="100000">
                                          <p:val>
                                            <p:strVal val="0-ppt_h/2"/>
                                          </p:val>
                                        </p:tav>
                                      </p:tavLst>
                                    </p:anim>
                                    <p:set>
                                      <p:cBhvr>
                                        <p:cTn id="556" dur="1" fill="hold">
                                          <p:stCondLst>
                                            <p:cond delay="2999"/>
                                          </p:stCondLst>
                                        </p:cTn>
                                        <p:tgtEl>
                                          <p:spTgt spid="7"/>
                                        </p:tgtEl>
                                        <p:attrNameLst>
                                          <p:attrName>style.visibility</p:attrName>
                                        </p:attrNameLst>
                                      </p:cBhvr>
                                      <p:to>
                                        <p:strVal val="hidden"/>
                                      </p:to>
                                    </p:set>
                                  </p:childTnLst>
                                </p:cTn>
                              </p:par>
                              <p:par>
                                <p:cTn id="557" presetID="2" presetClass="exit" presetSubtype="1" fill="hold" nodeType="withEffect">
                                  <p:stCondLst>
                                    <p:cond delay="0"/>
                                  </p:stCondLst>
                                  <p:childTnLst>
                                    <p:anim calcmode="lin" valueType="num">
                                      <p:cBhvr additive="base">
                                        <p:cTn id="558" dur="3000"/>
                                        <p:tgtEl>
                                          <p:spTgt spid="15"/>
                                        </p:tgtEl>
                                        <p:attrNameLst>
                                          <p:attrName>ppt_x</p:attrName>
                                        </p:attrNameLst>
                                      </p:cBhvr>
                                      <p:tavLst>
                                        <p:tav tm="0">
                                          <p:val>
                                            <p:strVal val="ppt_x"/>
                                          </p:val>
                                        </p:tav>
                                        <p:tav tm="100000">
                                          <p:val>
                                            <p:strVal val="ppt_x"/>
                                          </p:val>
                                        </p:tav>
                                      </p:tavLst>
                                    </p:anim>
                                    <p:anim calcmode="lin" valueType="num">
                                      <p:cBhvr additive="base">
                                        <p:cTn id="559" dur="3000"/>
                                        <p:tgtEl>
                                          <p:spTgt spid="15"/>
                                        </p:tgtEl>
                                        <p:attrNameLst>
                                          <p:attrName>ppt_y</p:attrName>
                                        </p:attrNameLst>
                                      </p:cBhvr>
                                      <p:tavLst>
                                        <p:tav tm="0">
                                          <p:val>
                                            <p:strVal val="ppt_y"/>
                                          </p:val>
                                        </p:tav>
                                        <p:tav tm="100000">
                                          <p:val>
                                            <p:strVal val="0-ppt_h/2"/>
                                          </p:val>
                                        </p:tav>
                                      </p:tavLst>
                                    </p:anim>
                                    <p:set>
                                      <p:cBhvr>
                                        <p:cTn id="560" dur="1" fill="hold">
                                          <p:stCondLst>
                                            <p:cond delay="2999"/>
                                          </p:stCondLst>
                                        </p:cTn>
                                        <p:tgtEl>
                                          <p:spTgt spid="15"/>
                                        </p:tgtEl>
                                        <p:attrNameLst>
                                          <p:attrName>style.visibility</p:attrName>
                                        </p:attrNameLst>
                                      </p:cBhvr>
                                      <p:to>
                                        <p:strVal val="hidden"/>
                                      </p:to>
                                    </p:set>
                                  </p:childTnLst>
                                </p:cTn>
                              </p:par>
                              <p:par>
                                <p:cTn id="561" presetID="2" presetClass="exit" presetSubtype="1" fill="hold" nodeType="withEffect">
                                  <p:stCondLst>
                                    <p:cond delay="0"/>
                                  </p:stCondLst>
                                  <p:childTnLst>
                                    <p:anim calcmode="lin" valueType="num">
                                      <p:cBhvr additive="base">
                                        <p:cTn id="562" dur="3000"/>
                                        <p:tgtEl>
                                          <p:spTgt spid="23"/>
                                        </p:tgtEl>
                                        <p:attrNameLst>
                                          <p:attrName>ppt_x</p:attrName>
                                        </p:attrNameLst>
                                      </p:cBhvr>
                                      <p:tavLst>
                                        <p:tav tm="0">
                                          <p:val>
                                            <p:strVal val="ppt_x"/>
                                          </p:val>
                                        </p:tav>
                                        <p:tav tm="100000">
                                          <p:val>
                                            <p:strVal val="ppt_x"/>
                                          </p:val>
                                        </p:tav>
                                      </p:tavLst>
                                    </p:anim>
                                    <p:anim calcmode="lin" valueType="num">
                                      <p:cBhvr additive="base">
                                        <p:cTn id="563" dur="3000"/>
                                        <p:tgtEl>
                                          <p:spTgt spid="23"/>
                                        </p:tgtEl>
                                        <p:attrNameLst>
                                          <p:attrName>ppt_y</p:attrName>
                                        </p:attrNameLst>
                                      </p:cBhvr>
                                      <p:tavLst>
                                        <p:tav tm="0">
                                          <p:val>
                                            <p:strVal val="ppt_y"/>
                                          </p:val>
                                        </p:tav>
                                        <p:tav tm="100000">
                                          <p:val>
                                            <p:strVal val="0-ppt_h/2"/>
                                          </p:val>
                                        </p:tav>
                                      </p:tavLst>
                                    </p:anim>
                                    <p:set>
                                      <p:cBhvr>
                                        <p:cTn id="564" dur="1" fill="hold">
                                          <p:stCondLst>
                                            <p:cond delay="2999"/>
                                          </p:stCondLst>
                                        </p:cTn>
                                        <p:tgtEl>
                                          <p:spTgt spid="23"/>
                                        </p:tgtEl>
                                        <p:attrNameLst>
                                          <p:attrName>style.visibility</p:attrName>
                                        </p:attrNameLst>
                                      </p:cBhvr>
                                      <p:to>
                                        <p:strVal val="hidden"/>
                                      </p:to>
                                    </p:set>
                                  </p:childTnLst>
                                </p:cTn>
                              </p:par>
                              <p:par>
                                <p:cTn id="565" presetID="2" presetClass="exit" presetSubtype="1" fill="hold" nodeType="withEffect">
                                  <p:stCondLst>
                                    <p:cond delay="0"/>
                                  </p:stCondLst>
                                  <p:childTnLst>
                                    <p:anim calcmode="lin" valueType="num">
                                      <p:cBhvr additive="base">
                                        <p:cTn id="566" dur="3000"/>
                                        <p:tgtEl>
                                          <p:spTgt spid="31"/>
                                        </p:tgtEl>
                                        <p:attrNameLst>
                                          <p:attrName>ppt_x</p:attrName>
                                        </p:attrNameLst>
                                      </p:cBhvr>
                                      <p:tavLst>
                                        <p:tav tm="0">
                                          <p:val>
                                            <p:strVal val="ppt_x"/>
                                          </p:val>
                                        </p:tav>
                                        <p:tav tm="100000">
                                          <p:val>
                                            <p:strVal val="ppt_x"/>
                                          </p:val>
                                        </p:tav>
                                      </p:tavLst>
                                    </p:anim>
                                    <p:anim calcmode="lin" valueType="num">
                                      <p:cBhvr additive="base">
                                        <p:cTn id="567" dur="3000"/>
                                        <p:tgtEl>
                                          <p:spTgt spid="31"/>
                                        </p:tgtEl>
                                        <p:attrNameLst>
                                          <p:attrName>ppt_y</p:attrName>
                                        </p:attrNameLst>
                                      </p:cBhvr>
                                      <p:tavLst>
                                        <p:tav tm="0">
                                          <p:val>
                                            <p:strVal val="ppt_y"/>
                                          </p:val>
                                        </p:tav>
                                        <p:tav tm="100000">
                                          <p:val>
                                            <p:strVal val="0-ppt_h/2"/>
                                          </p:val>
                                        </p:tav>
                                      </p:tavLst>
                                    </p:anim>
                                    <p:set>
                                      <p:cBhvr>
                                        <p:cTn id="568" dur="1" fill="hold">
                                          <p:stCondLst>
                                            <p:cond delay="2999"/>
                                          </p:stCondLst>
                                        </p:cTn>
                                        <p:tgtEl>
                                          <p:spTgt spid="31"/>
                                        </p:tgtEl>
                                        <p:attrNameLst>
                                          <p:attrName>style.visibility</p:attrName>
                                        </p:attrNameLst>
                                      </p:cBhvr>
                                      <p:to>
                                        <p:strVal val="hidden"/>
                                      </p:to>
                                    </p:set>
                                  </p:childTnLst>
                                </p:cTn>
                              </p:par>
                              <p:par>
                                <p:cTn id="569" presetID="2" presetClass="exit" presetSubtype="1" fill="hold" nodeType="withEffect">
                                  <p:stCondLst>
                                    <p:cond delay="0"/>
                                  </p:stCondLst>
                                  <p:childTnLst>
                                    <p:anim calcmode="lin" valueType="num">
                                      <p:cBhvr additive="base">
                                        <p:cTn id="570" dur="3000"/>
                                        <p:tgtEl>
                                          <p:spTgt spid="39"/>
                                        </p:tgtEl>
                                        <p:attrNameLst>
                                          <p:attrName>ppt_x</p:attrName>
                                        </p:attrNameLst>
                                      </p:cBhvr>
                                      <p:tavLst>
                                        <p:tav tm="0">
                                          <p:val>
                                            <p:strVal val="ppt_x"/>
                                          </p:val>
                                        </p:tav>
                                        <p:tav tm="100000">
                                          <p:val>
                                            <p:strVal val="ppt_x"/>
                                          </p:val>
                                        </p:tav>
                                      </p:tavLst>
                                    </p:anim>
                                    <p:anim calcmode="lin" valueType="num">
                                      <p:cBhvr additive="base">
                                        <p:cTn id="571" dur="3000"/>
                                        <p:tgtEl>
                                          <p:spTgt spid="39"/>
                                        </p:tgtEl>
                                        <p:attrNameLst>
                                          <p:attrName>ppt_y</p:attrName>
                                        </p:attrNameLst>
                                      </p:cBhvr>
                                      <p:tavLst>
                                        <p:tav tm="0">
                                          <p:val>
                                            <p:strVal val="ppt_y"/>
                                          </p:val>
                                        </p:tav>
                                        <p:tav tm="100000">
                                          <p:val>
                                            <p:strVal val="0-ppt_h/2"/>
                                          </p:val>
                                        </p:tav>
                                      </p:tavLst>
                                    </p:anim>
                                    <p:set>
                                      <p:cBhvr>
                                        <p:cTn id="572" dur="1" fill="hold">
                                          <p:stCondLst>
                                            <p:cond delay="2999"/>
                                          </p:stCondLst>
                                        </p:cTn>
                                        <p:tgtEl>
                                          <p:spTgt spid="39"/>
                                        </p:tgtEl>
                                        <p:attrNameLst>
                                          <p:attrName>style.visibility</p:attrName>
                                        </p:attrNameLst>
                                      </p:cBhvr>
                                      <p:to>
                                        <p:strVal val="hidden"/>
                                      </p:to>
                                    </p:set>
                                  </p:childTnLst>
                                </p:cTn>
                              </p:par>
                              <p:par>
                                <p:cTn id="573" presetID="2" presetClass="exit" presetSubtype="1" fill="hold" nodeType="withEffect">
                                  <p:stCondLst>
                                    <p:cond delay="0"/>
                                  </p:stCondLst>
                                  <p:childTnLst>
                                    <p:anim calcmode="lin" valueType="num">
                                      <p:cBhvr additive="base">
                                        <p:cTn id="574" dur="3000"/>
                                        <p:tgtEl>
                                          <p:spTgt spid="47"/>
                                        </p:tgtEl>
                                        <p:attrNameLst>
                                          <p:attrName>ppt_x</p:attrName>
                                        </p:attrNameLst>
                                      </p:cBhvr>
                                      <p:tavLst>
                                        <p:tav tm="0">
                                          <p:val>
                                            <p:strVal val="ppt_x"/>
                                          </p:val>
                                        </p:tav>
                                        <p:tav tm="100000">
                                          <p:val>
                                            <p:strVal val="ppt_x"/>
                                          </p:val>
                                        </p:tav>
                                      </p:tavLst>
                                    </p:anim>
                                    <p:anim calcmode="lin" valueType="num">
                                      <p:cBhvr additive="base">
                                        <p:cTn id="575" dur="3000"/>
                                        <p:tgtEl>
                                          <p:spTgt spid="47"/>
                                        </p:tgtEl>
                                        <p:attrNameLst>
                                          <p:attrName>ppt_y</p:attrName>
                                        </p:attrNameLst>
                                      </p:cBhvr>
                                      <p:tavLst>
                                        <p:tav tm="0">
                                          <p:val>
                                            <p:strVal val="ppt_y"/>
                                          </p:val>
                                        </p:tav>
                                        <p:tav tm="100000">
                                          <p:val>
                                            <p:strVal val="0-ppt_h/2"/>
                                          </p:val>
                                        </p:tav>
                                      </p:tavLst>
                                    </p:anim>
                                    <p:set>
                                      <p:cBhvr>
                                        <p:cTn id="576" dur="1" fill="hold">
                                          <p:stCondLst>
                                            <p:cond delay="2999"/>
                                          </p:stCondLst>
                                        </p:cTn>
                                        <p:tgtEl>
                                          <p:spTgt spid="47"/>
                                        </p:tgtEl>
                                        <p:attrNameLst>
                                          <p:attrName>style.visibility</p:attrName>
                                        </p:attrNameLst>
                                      </p:cBhvr>
                                      <p:to>
                                        <p:strVal val="hidden"/>
                                      </p:to>
                                    </p:set>
                                  </p:childTnLst>
                                </p:cTn>
                              </p:par>
                              <p:par>
                                <p:cTn id="577" presetID="2" presetClass="exit" presetSubtype="1" fill="hold" nodeType="withEffect">
                                  <p:stCondLst>
                                    <p:cond delay="0"/>
                                  </p:stCondLst>
                                  <p:childTnLst>
                                    <p:anim calcmode="lin" valueType="num">
                                      <p:cBhvr additive="base">
                                        <p:cTn id="578" dur="3000"/>
                                        <p:tgtEl>
                                          <p:spTgt spid="55"/>
                                        </p:tgtEl>
                                        <p:attrNameLst>
                                          <p:attrName>ppt_x</p:attrName>
                                        </p:attrNameLst>
                                      </p:cBhvr>
                                      <p:tavLst>
                                        <p:tav tm="0">
                                          <p:val>
                                            <p:strVal val="ppt_x"/>
                                          </p:val>
                                        </p:tav>
                                        <p:tav tm="100000">
                                          <p:val>
                                            <p:strVal val="ppt_x"/>
                                          </p:val>
                                        </p:tav>
                                      </p:tavLst>
                                    </p:anim>
                                    <p:anim calcmode="lin" valueType="num">
                                      <p:cBhvr additive="base">
                                        <p:cTn id="579" dur="3000"/>
                                        <p:tgtEl>
                                          <p:spTgt spid="55"/>
                                        </p:tgtEl>
                                        <p:attrNameLst>
                                          <p:attrName>ppt_y</p:attrName>
                                        </p:attrNameLst>
                                      </p:cBhvr>
                                      <p:tavLst>
                                        <p:tav tm="0">
                                          <p:val>
                                            <p:strVal val="ppt_y"/>
                                          </p:val>
                                        </p:tav>
                                        <p:tav tm="100000">
                                          <p:val>
                                            <p:strVal val="0-ppt_h/2"/>
                                          </p:val>
                                        </p:tav>
                                      </p:tavLst>
                                    </p:anim>
                                    <p:set>
                                      <p:cBhvr>
                                        <p:cTn id="580" dur="1" fill="hold">
                                          <p:stCondLst>
                                            <p:cond delay="2999"/>
                                          </p:stCondLst>
                                        </p:cTn>
                                        <p:tgtEl>
                                          <p:spTgt spid="55"/>
                                        </p:tgtEl>
                                        <p:attrNameLst>
                                          <p:attrName>style.visibility</p:attrName>
                                        </p:attrNameLst>
                                      </p:cBhvr>
                                      <p:to>
                                        <p:strVal val="hidden"/>
                                      </p:to>
                                    </p:set>
                                  </p:childTnLst>
                                </p:cTn>
                              </p:par>
                              <p:par>
                                <p:cTn id="581" presetID="2" presetClass="exit" presetSubtype="1" fill="hold" nodeType="withEffect">
                                  <p:stCondLst>
                                    <p:cond delay="0"/>
                                  </p:stCondLst>
                                  <p:childTnLst>
                                    <p:anim calcmode="lin" valueType="num">
                                      <p:cBhvr additive="base">
                                        <p:cTn id="582" dur="3000"/>
                                        <p:tgtEl>
                                          <p:spTgt spid="63"/>
                                        </p:tgtEl>
                                        <p:attrNameLst>
                                          <p:attrName>ppt_x</p:attrName>
                                        </p:attrNameLst>
                                      </p:cBhvr>
                                      <p:tavLst>
                                        <p:tav tm="0">
                                          <p:val>
                                            <p:strVal val="ppt_x"/>
                                          </p:val>
                                        </p:tav>
                                        <p:tav tm="100000">
                                          <p:val>
                                            <p:strVal val="ppt_x"/>
                                          </p:val>
                                        </p:tav>
                                      </p:tavLst>
                                    </p:anim>
                                    <p:anim calcmode="lin" valueType="num">
                                      <p:cBhvr additive="base">
                                        <p:cTn id="583" dur="3000"/>
                                        <p:tgtEl>
                                          <p:spTgt spid="63"/>
                                        </p:tgtEl>
                                        <p:attrNameLst>
                                          <p:attrName>ppt_y</p:attrName>
                                        </p:attrNameLst>
                                      </p:cBhvr>
                                      <p:tavLst>
                                        <p:tav tm="0">
                                          <p:val>
                                            <p:strVal val="ppt_y"/>
                                          </p:val>
                                        </p:tav>
                                        <p:tav tm="100000">
                                          <p:val>
                                            <p:strVal val="0-ppt_h/2"/>
                                          </p:val>
                                        </p:tav>
                                      </p:tavLst>
                                    </p:anim>
                                    <p:set>
                                      <p:cBhvr>
                                        <p:cTn id="584" dur="1" fill="hold">
                                          <p:stCondLst>
                                            <p:cond delay="2999"/>
                                          </p:stCondLst>
                                        </p:cTn>
                                        <p:tgtEl>
                                          <p:spTgt spid="63"/>
                                        </p:tgtEl>
                                        <p:attrNameLst>
                                          <p:attrName>style.visibility</p:attrName>
                                        </p:attrNameLst>
                                      </p:cBhvr>
                                      <p:to>
                                        <p:strVal val="hidden"/>
                                      </p:to>
                                    </p:set>
                                  </p:childTnLst>
                                </p:cTn>
                              </p:par>
                              <p:par>
                                <p:cTn id="585" presetID="2" presetClass="exit" presetSubtype="4" fill="hold" nodeType="withEffect">
                                  <p:stCondLst>
                                    <p:cond delay="0"/>
                                  </p:stCondLst>
                                  <p:childTnLst>
                                    <p:anim calcmode="lin" valueType="num">
                                      <p:cBhvr additive="base">
                                        <p:cTn id="586" dur="3000"/>
                                        <p:tgtEl>
                                          <p:spTgt spid="9"/>
                                        </p:tgtEl>
                                        <p:attrNameLst>
                                          <p:attrName>ppt_x</p:attrName>
                                        </p:attrNameLst>
                                      </p:cBhvr>
                                      <p:tavLst>
                                        <p:tav tm="0">
                                          <p:val>
                                            <p:strVal val="ppt_x"/>
                                          </p:val>
                                        </p:tav>
                                        <p:tav tm="100000">
                                          <p:val>
                                            <p:strVal val="ppt_x"/>
                                          </p:val>
                                        </p:tav>
                                      </p:tavLst>
                                    </p:anim>
                                    <p:anim calcmode="lin" valueType="num">
                                      <p:cBhvr additive="base">
                                        <p:cTn id="587" dur="3000"/>
                                        <p:tgtEl>
                                          <p:spTgt spid="9"/>
                                        </p:tgtEl>
                                        <p:attrNameLst>
                                          <p:attrName>ppt_y</p:attrName>
                                        </p:attrNameLst>
                                      </p:cBhvr>
                                      <p:tavLst>
                                        <p:tav tm="0">
                                          <p:val>
                                            <p:strVal val="ppt_y"/>
                                          </p:val>
                                        </p:tav>
                                        <p:tav tm="100000">
                                          <p:val>
                                            <p:strVal val="1+ppt_h/2"/>
                                          </p:val>
                                        </p:tav>
                                      </p:tavLst>
                                    </p:anim>
                                    <p:set>
                                      <p:cBhvr>
                                        <p:cTn id="588" dur="1" fill="hold">
                                          <p:stCondLst>
                                            <p:cond delay="2999"/>
                                          </p:stCondLst>
                                        </p:cTn>
                                        <p:tgtEl>
                                          <p:spTgt spid="9"/>
                                        </p:tgtEl>
                                        <p:attrNameLst>
                                          <p:attrName>style.visibility</p:attrName>
                                        </p:attrNameLst>
                                      </p:cBhvr>
                                      <p:to>
                                        <p:strVal val="hidden"/>
                                      </p:to>
                                    </p:set>
                                  </p:childTnLst>
                                </p:cTn>
                              </p:par>
                              <p:par>
                                <p:cTn id="589" presetID="2" presetClass="exit" presetSubtype="4" fill="hold" nodeType="withEffect">
                                  <p:stCondLst>
                                    <p:cond delay="0"/>
                                  </p:stCondLst>
                                  <p:childTnLst>
                                    <p:anim calcmode="lin" valueType="num">
                                      <p:cBhvr additive="base">
                                        <p:cTn id="590" dur="3000"/>
                                        <p:tgtEl>
                                          <p:spTgt spid="17"/>
                                        </p:tgtEl>
                                        <p:attrNameLst>
                                          <p:attrName>ppt_x</p:attrName>
                                        </p:attrNameLst>
                                      </p:cBhvr>
                                      <p:tavLst>
                                        <p:tav tm="0">
                                          <p:val>
                                            <p:strVal val="ppt_x"/>
                                          </p:val>
                                        </p:tav>
                                        <p:tav tm="100000">
                                          <p:val>
                                            <p:strVal val="ppt_x"/>
                                          </p:val>
                                        </p:tav>
                                      </p:tavLst>
                                    </p:anim>
                                    <p:anim calcmode="lin" valueType="num">
                                      <p:cBhvr additive="base">
                                        <p:cTn id="591" dur="3000"/>
                                        <p:tgtEl>
                                          <p:spTgt spid="17"/>
                                        </p:tgtEl>
                                        <p:attrNameLst>
                                          <p:attrName>ppt_y</p:attrName>
                                        </p:attrNameLst>
                                      </p:cBhvr>
                                      <p:tavLst>
                                        <p:tav tm="0">
                                          <p:val>
                                            <p:strVal val="ppt_y"/>
                                          </p:val>
                                        </p:tav>
                                        <p:tav tm="100000">
                                          <p:val>
                                            <p:strVal val="1+ppt_h/2"/>
                                          </p:val>
                                        </p:tav>
                                      </p:tavLst>
                                    </p:anim>
                                    <p:set>
                                      <p:cBhvr>
                                        <p:cTn id="592" dur="1" fill="hold">
                                          <p:stCondLst>
                                            <p:cond delay="2999"/>
                                          </p:stCondLst>
                                        </p:cTn>
                                        <p:tgtEl>
                                          <p:spTgt spid="17"/>
                                        </p:tgtEl>
                                        <p:attrNameLst>
                                          <p:attrName>style.visibility</p:attrName>
                                        </p:attrNameLst>
                                      </p:cBhvr>
                                      <p:to>
                                        <p:strVal val="hidden"/>
                                      </p:to>
                                    </p:set>
                                  </p:childTnLst>
                                </p:cTn>
                              </p:par>
                              <p:par>
                                <p:cTn id="593" presetID="2" presetClass="exit" presetSubtype="4" fill="hold" nodeType="withEffect">
                                  <p:stCondLst>
                                    <p:cond delay="0"/>
                                  </p:stCondLst>
                                  <p:childTnLst>
                                    <p:anim calcmode="lin" valueType="num">
                                      <p:cBhvr additive="base">
                                        <p:cTn id="594" dur="3000"/>
                                        <p:tgtEl>
                                          <p:spTgt spid="25"/>
                                        </p:tgtEl>
                                        <p:attrNameLst>
                                          <p:attrName>ppt_x</p:attrName>
                                        </p:attrNameLst>
                                      </p:cBhvr>
                                      <p:tavLst>
                                        <p:tav tm="0">
                                          <p:val>
                                            <p:strVal val="ppt_x"/>
                                          </p:val>
                                        </p:tav>
                                        <p:tav tm="100000">
                                          <p:val>
                                            <p:strVal val="ppt_x"/>
                                          </p:val>
                                        </p:tav>
                                      </p:tavLst>
                                    </p:anim>
                                    <p:anim calcmode="lin" valueType="num">
                                      <p:cBhvr additive="base">
                                        <p:cTn id="595" dur="3000"/>
                                        <p:tgtEl>
                                          <p:spTgt spid="25"/>
                                        </p:tgtEl>
                                        <p:attrNameLst>
                                          <p:attrName>ppt_y</p:attrName>
                                        </p:attrNameLst>
                                      </p:cBhvr>
                                      <p:tavLst>
                                        <p:tav tm="0">
                                          <p:val>
                                            <p:strVal val="ppt_y"/>
                                          </p:val>
                                        </p:tav>
                                        <p:tav tm="100000">
                                          <p:val>
                                            <p:strVal val="1+ppt_h/2"/>
                                          </p:val>
                                        </p:tav>
                                      </p:tavLst>
                                    </p:anim>
                                    <p:set>
                                      <p:cBhvr>
                                        <p:cTn id="596" dur="1" fill="hold">
                                          <p:stCondLst>
                                            <p:cond delay="2999"/>
                                          </p:stCondLst>
                                        </p:cTn>
                                        <p:tgtEl>
                                          <p:spTgt spid="25"/>
                                        </p:tgtEl>
                                        <p:attrNameLst>
                                          <p:attrName>style.visibility</p:attrName>
                                        </p:attrNameLst>
                                      </p:cBhvr>
                                      <p:to>
                                        <p:strVal val="hidden"/>
                                      </p:to>
                                    </p:set>
                                  </p:childTnLst>
                                </p:cTn>
                              </p:par>
                              <p:par>
                                <p:cTn id="597" presetID="2" presetClass="exit" presetSubtype="4" fill="hold" nodeType="withEffect">
                                  <p:stCondLst>
                                    <p:cond delay="0"/>
                                  </p:stCondLst>
                                  <p:childTnLst>
                                    <p:anim calcmode="lin" valueType="num">
                                      <p:cBhvr additive="base">
                                        <p:cTn id="598" dur="3000"/>
                                        <p:tgtEl>
                                          <p:spTgt spid="33"/>
                                        </p:tgtEl>
                                        <p:attrNameLst>
                                          <p:attrName>ppt_x</p:attrName>
                                        </p:attrNameLst>
                                      </p:cBhvr>
                                      <p:tavLst>
                                        <p:tav tm="0">
                                          <p:val>
                                            <p:strVal val="ppt_x"/>
                                          </p:val>
                                        </p:tav>
                                        <p:tav tm="100000">
                                          <p:val>
                                            <p:strVal val="ppt_x"/>
                                          </p:val>
                                        </p:tav>
                                      </p:tavLst>
                                    </p:anim>
                                    <p:anim calcmode="lin" valueType="num">
                                      <p:cBhvr additive="base">
                                        <p:cTn id="599" dur="3000"/>
                                        <p:tgtEl>
                                          <p:spTgt spid="33"/>
                                        </p:tgtEl>
                                        <p:attrNameLst>
                                          <p:attrName>ppt_y</p:attrName>
                                        </p:attrNameLst>
                                      </p:cBhvr>
                                      <p:tavLst>
                                        <p:tav tm="0">
                                          <p:val>
                                            <p:strVal val="ppt_y"/>
                                          </p:val>
                                        </p:tav>
                                        <p:tav tm="100000">
                                          <p:val>
                                            <p:strVal val="1+ppt_h/2"/>
                                          </p:val>
                                        </p:tav>
                                      </p:tavLst>
                                    </p:anim>
                                    <p:set>
                                      <p:cBhvr>
                                        <p:cTn id="600" dur="1" fill="hold">
                                          <p:stCondLst>
                                            <p:cond delay="2999"/>
                                          </p:stCondLst>
                                        </p:cTn>
                                        <p:tgtEl>
                                          <p:spTgt spid="33"/>
                                        </p:tgtEl>
                                        <p:attrNameLst>
                                          <p:attrName>style.visibility</p:attrName>
                                        </p:attrNameLst>
                                      </p:cBhvr>
                                      <p:to>
                                        <p:strVal val="hidden"/>
                                      </p:to>
                                    </p:set>
                                  </p:childTnLst>
                                </p:cTn>
                              </p:par>
                              <p:par>
                                <p:cTn id="601" presetID="2" presetClass="exit" presetSubtype="4" fill="hold" nodeType="withEffect">
                                  <p:stCondLst>
                                    <p:cond delay="0"/>
                                  </p:stCondLst>
                                  <p:childTnLst>
                                    <p:anim calcmode="lin" valueType="num">
                                      <p:cBhvr additive="base">
                                        <p:cTn id="602" dur="3000"/>
                                        <p:tgtEl>
                                          <p:spTgt spid="41"/>
                                        </p:tgtEl>
                                        <p:attrNameLst>
                                          <p:attrName>ppt_x</p:attrName>
                                        </p:attrNameLst>
                                      </p:cBhvr>
                                      <p:tavLst>
                                        <p:tav tm="0">
                                          <p:val>
                                            <p:strVal val="ppt_x"/>
                                          </p:val>
                                        </p:tav>
                                        <p:tav tm="100000">
                                          <p:val>
                                            <p:strVal val="ppt_x"/>
                                          </p:val>
                                        </p:tav>
                                      </p:tavLst>
                                    </p:anim>
                                    <p:anim calcmode="lin" valueType="num">
                                      <p:cBhvr additive="base">
                                        <p:cTn id="603" dur="3000"/>
                                        <p:tgtEl>
                                          <p:spTgt spid="41"/>
                                        </p:tgtEl>
                                        <p:attrNameLst>
                                          <p:attrName>ppt_y</p:attrName>
                                        </p:attrNameLst>
                                      </p:cBhvr>
                                      <p:tavLst>
                                        <p:tav tm="0">
                                          <p:val>
                                            <p:strVal val="ppt_y"/>
                                          </p:val>
                                        </p:tav>
                                        <p:tav tm="100000">
                                          <p:val>
                                            <p:strVal val="1+ppt_h/2"/>
                                          </p:val>
                                        </p:tav>
                                      </p:tavLst>
                                    </p:anim>
                                    <p:set>
                                      <p:cBhvr>
                                        <p:cTn id="604" dur="1" fill="hold">
                                          <p:stCondLst>
                                            <p:cond delay="2999"/>
                                          </p:stCondLst>
                                        </p:cTn>
                                        <p:tgtEl>
                                          <p:spTgt spid="41"/>
                                        </p:tgtEl>
                                        <p:attrNameLst>
                                          <p:attrName>style.visibility</p:attrName>
                                        </p:attrNameLst>
                                      </p:cBhvr>
                                      <p:to>
                                        <p:strVal val="hidden"/>
                                      </p:to>
                                    </p:set>
                                  </p:childTnLst>
                                </p:cTn>
                              </p:par>
                              <p:par>
                                <p:cTn id="605" presetID="2" presetClass="exit" presetSubtype="4" fill="hold" nodeType="withEffect">
                                  <p:stCondLst>
                                    <p:cond delay="0"/>
                                  </p:stCondLst>
                                  <p:childTnLst>
                                    <p:anim calcmode="lin" valueType="num">
                                      <p:cBhvr additive="base">
                                        <p:cTn id="606" dur="3000"/>
                                        <p:tgtEl>
                                          <p:spTgt spid="49"/>
                                        </p:tgtEl>
                                        <p:attrNameLst>
                                          <p:attrName>ppt_x</p:attrName>
                                        </p:attrNameLst>
                                      </p:cBhvr>
                                      <p:tavLst>
                                        <p:tav tm="0">
                                          <p:val>
                                            <p:strVal val="ppt_x"/>
                                          </p:val>
                                        </p:tav>
                                        <p:tav tm="100000">
                                          <p:val>
                                            <p:strVal val="ppt_x"/>
                                          </p:val>
                                        </p:tav>
                                      </p:tavLst>
                                    </p:anim>
                                    <p:anim calcmode="lin" valueType="num">
                                      <p:cBhvr additive="base">
                                        <p:cTn id="607" dur="3000"/>
                                        <p:tgtEl>
                                          <p:spTgt spid="49"/>
                                        </p:tgtEl>
                                        <p:attrNameLst>
                                          <p:attrName>ppt_y</p:attrName>
                                        </p:attrNameLst>
                                      </p:cBhvr>
                                      <p:tavLst>
                                        <p:tav tm="0">
                                          <p:val>
                                            <p:strVal val="ppt_y"/>
                                          </p:val>
                                        </p:tav>
                                        <p:tav tm="100000">
                                          <p:val>
                                            <p:strVal val="1+ppt_h/2"/>
                                          </p:val>
                                        </p:tav>
                                      </p:tavLst>
                                    </p:anim>
                                    <p:set>
                                      <p:cBhvr>
                                        <p:cTn id="608" dur="1" fill="hold">
                                          <p:stCondLst>
                                            <p:cond delay="2999"/>
                                          </p:stCondLst>
                                        </p:cTn>
                                        <p:tgtEl>
                                          <p:spTgt spid="49"/>
                                        </p:tgtEl>
                                        <p:attrNameLst>
                                          <p:attrName>style.visibility</p:attrName>
                                        </p:attrNameLst>
                                      </p:cBhvr>
                                      <p:to>
                                        <p:strVal val="hidden"/>
                                      </p:to>
                                    </p:set>
                                  </p:childTnLst>
                                </p:cTn>
                              </p:par>
                              <p:par>
                                <p:cTn id="609" presetID="2" presetClass="exit" presetSubtype="4" fill="hold" nodeType="withEffect">
                                  <p:stCondLst>
                                    <p:cond delay="0"/>
                                  </p:stCondLst>
                                  <p:childTnLst>
                                    <p:anim calcmode="lin" valueType="num">
                                      <p:cBhvr additive="base">
                                        <p:cTn id="610" dur="3000"/>
                                        <p:tgtEl>
                                          <p:spTgt spid="57"/>
                                        </p:tgtEl>
                                        <p:attrNameLst>
                                          <p:attrName>ppt_x</p:attrName>
                                        </p:attrNameLst>
                                      </p:cBhvr>
                                      <p:tavLst>
                                        <p:tav tm="0">
                                          <p:val>
                                            <p:strVal val="ppt_x"/>
                                          </p:val>
                                        </p:tav>
                                        <p:tav tm="100000">
                                          <p:val>
                                            <p:strVal val="ppt_x"/>
                                          </p:val>
                                        </p:tav>
                                      </p:tavLst>
                                    </p:anim>
                                    <p:anim calcmode="lin" valueType="num">
                                      <p:cBhvr additive="base">
                                        <p:cTn id="611" dur="3000"/>
                                        <p:tgtEl>
                                          <p:spTgt spid="57"/>
                                        </p:tgtEl>
                                        <p:attrNameLst>
                                          <p:attrName>ppt_y</p:attrName>
                                        </p:attrNameLst>
                                      </p:cBhvr>
                                      <p:tavLst>
                                        <p:tav tm="0">
                                          <p:val>
                                            <p:strVal val="ppt_y"/>
                                          </p:val>
                                        </p:tav>
                                        <p:tav tm="100000">
                                          <p:val>
                                            <p:strVal val="1+ppt_h/2"/>
                                          </p:val>
                                        </p:tav>
                                      </p:tavLst>
                                    </p:anim>
                                    <p:set>
                                      <p:cBhvr>
                                        <p:cTn id="612" dur="1" fill="hold">
                                          <p:stCondLst>
                                            <p:cond delay="2999"/>
                                          </p:stCondLst>
                                        </p:cTn>
                                        <p:tgtEl>
                                          <p:spTgt spid="57"/>
                                        </p:tgtEl>
                                        <p:attrNameLst>
                                          <p:attrName>style.visibility</p:attrName>
                                        </p:attrNameLst>
                                      </p:cBhvr>
                                      <p:to>
                                        <p:strVal val="hidden"/>
                                      </p:to>
                                    </p:set>
                                  </p:childTnLst>
                                </p:cTn>
                              </p:par>
                              <p:par>
                                <p:cTn id="613" presetID="2" presetClass="exit" presetSubtype="4" fill="hold" nodeType="withEffect">
                                  <p:stCondLst>
                                    <p:cond delay="0"/>
                                  </p:stCondLst>
                                  <p:childTnLst>
                                    <p:anim calcmode="lin" valueType="num">
                                      <p:cBhvr additive="base">
                                        <p:cTn id="614" dur="3000"/>
                                        <p:tgtEl>
                                          <p:spTgt spid="65"/>
                                        </p:tgtEl>
                                        <p:attrNameLst>
                                          <p:attrName>ppt_x</p:attrName>
                                        </p:attrNameLst>
                                      </p:cBhvr>
                                      <p:tavLst>
                                        <p:tav tm="0">
                                          <p:val>
                                            <p:strVal val="ppt_x"/>
                                          </p:val>
                                        </p:tav>
                                        <p:tav tm="100000">
                                          <p:val>
                                            <p:strVal val="ppt_x"/>
                                          </p:val>
                                        </p:tav>
                                      </p:tavLst>
                                    </p:anim>
                                    <p:anim calcmode="lin" valueType="num">
                                      <p:cBhvr additive="base">
                                        <p:cTn id="615" dur="3000"/>
                                        <p:tgtEl>
                                          <p:spTgt spid="65"/>
                                        </p:tgtEl>
                                        <p:attrNameLst>
                                          <p:attrName>ppt_y</p:attrName>
                                        </p:attrNameLst>
                                      </p:cBhvr>
                                      <p:tavLst>
                                        <p:tav tm="0">
                                          <p:val>
                                            <p:strVal val="ppt_y"/>
                                          </p:val>
                                        </p:tav>
                                        <p:tav tm="100000">
                                          <p:val>
                                            <p:strVal val="1+ppt_h/2"/>
                                          </p:val>
                                        </p:tav>
                                      </p:tavLst>
                                    </p:anim>
                                    <p:set>
                                      <p:cBhvr>
                                        <p:cTn id="616" dur="1" fill="hold">
                                          <p:stCondLst>
                                            <p:cond delay="2999"/>
                                          </p:stCondLst>
                                        </p:cTn>
                                        <p:tgtEl>
                                          <p:spTgt spid="65"/>
                                        </p:tgtEl>
                                        <p:attrNameLst>
                                          <p:attrName>style.visibility</p:attrName>
                                        </p:attrNameLst>
                                      </p:cBhvr>
                                      <p:to>
                                        <p:strVal val="hidden"/>
                                      </p:to>
                                    </p:set>
                                  </p:childTnLst>
                                </p:cTn>
                              </p:par>
                              <p:par>
                                <p:cTn id="617" presetID="2" presetClass="exit" presetSubtype="1" fill="hold" nodeType="withEffect">
                                  <p:stCondLst>
                                    <p:cond delay="0"/>
                                  </p:stCondLst>
                                  <p:childTnLst>
                                    <p:anim calcmode="lin" valueType="num">
                                      <p:cBhvr additive="base">
                                        <p:cTn id="618" dur="3000"/>
                                        <p:tgtEl>
                                          <p:spTgt spid="8"/>
                                        </p:tgtEl>
                                        <p:attrNameLst>
                                          <p:attrName>ppt_x</p:attrName>
                                        </p:attrNameLst>
                                      </p:cBhvr>
                                      <p:tavLst>
                                        <p:tav tm="0">
                                          <p:val>
                                            <p:strVal val="ppt_x"/>
                                          </p:val>
                                        </p:tav>
                                        <p:tav tm="100000">
                                          <p:val>
                                            <p:strVal val="ppt_x"/>
                                          </p:val>
                                        </p:tav>
                                      </p:tavLst>
                                    </p:anim>
                                    <p:anim calcmode="lin" valueType="num">
                                      <p:cBhvr additive="base">
                                        <p:cTn id="619" dur="3000"/>
                                        <p:tgtEl>
                                          <p:spTgt spid="8"/>
                                        </p:tgtEl>
                                        <p:attrNameLst>
                                          <p:attrName>ppt_y</p:attrName>
                                        </p:attrNameLst>
                                      </p:cBhvr>
                                      <p:tavLst>
                                        <p:tav tm="0">
                                          <p:val>
                                            <p:strVal val="ppt_y"/>
                                          </p:val>
                                        </p:tav>
                                        <p:tav tm="100000">
                                          <p:val>
                                            <p:strVal val="0-ppt_h/2"/>
                                          </p:val>
                                        </p:tav>
                                      </p:tavLst>
                                    </p:anim>
                                    <p:set>
                                      <p:cBhvr>
                                        <p:cTn id="620" dur="1" fill="hold">
                                          <p:stCondLst>
                                            <p:cond delay="2999"/>
                                          </p:stCondLst>
                                        </p:cTn>
                                        <p:tgtEl>
                                          <p:spTgt spid="8"/>
                                        </p:tgtEl>
                                        <p:attrNameLst>
                                          <p:attrName>style.visibility</p:attrName>
                                        </p:attrNameLst>
                                      </p:cBhvr>
                                      <p:to>
                                        <p:strVal val="hidden"/>
                                      </p:to>
                                    </p:set>
                                  </p:childTnLst>
                                </p:cTn>
                              </p:par>
                              <p:par>
                                <p:cTn id="621" presetID="2" presetClass="exit" presetSubtype="1" fill="hold" nodeType="withEffect">
                                  <p:stCondLst>
                                    <p:cond delay="0"/>
                                  </p:stCondLst>
                                  <p:childTnLst>
                                    <p:anim calcmode="lin" valueType="num">
                                      <p:cBhvr additive="base">
                                        <p:cTn id="622" dur="3000"/>
                                        <p:tgtEl>
                                          <p:spTgt spid="16"/>
                                        </p:tgtEl>
                                        <p:attrNameLst>
                                          <p:attrName>ppt_x</p:attrName>
                                        </p:attrNameLst>
                                      </p:cBhvr>
                                      <p:tavLst>
                                        <p:tav tm="0">
                                          <p:val>
                                            <p:strVal val="ppt_x"/>
                                          </p:val>
                                        </p:tav>
                                        <p:tav tm="100000">
                                          <p:val>
                                            <p:strVal val="ppt_x"/>
                                          </p:val>
                                        </p:tav>
                                      </p:tavLst>
                                    </p:anim>
                                    <p:anim calcmode="lin" valueType="num">
                                      <p:cBhvr additive="base">
                                        <p:cTn id="623" dur="3000"/>
                                        <p:tgtEl>
                                          <p:spTgt spid="16"/>
                                        </p:tgtEl>
                                        <p:attrNameLst>
                                          <p:attrName>ppt_y</p:attrName>
                                        </p:attrNameLst>
                                      </p:cBhvr>
                                      <p:tavLst>
                                        <p:tav tm="0">
                                          <p:val>
                                            <p:strVal val="ppt_y"/>
                                          </p:val>
                                        </p:tav>
                                        <p:tav tm="100000">
                                          <p:val>
                                            <p:strVal val="0-ppt_h/2"/>
                                          </p:val>
                                        </p:tav>
                                      </p:tavLst>
                                    </p:anim>
                                    <p:set>
                                      <p:cBhvr>
                                        <p:cTn id="624" dur="1" fill="hold">
                                          <p:stCondLst>
                                            <p:cond delay="2999"/>
                                          </p:stCondLst>
                                        </p:cTn>
                                        <p:tgtEl>
                                          <p:spTgt spid="16"/>
                                        </p:tgtEl>
                                        <p:attrNameLst>
                                          <p:attrName>style.visibility</p:attrName>
                                        </p:attrNameLst>
                                      </p:cBhvr>
                                      <p:to>
                                        <p:strVal val="hidden"/>
                                      </p:to>
                                    </p:set>
                                  </p:childTnLst>
                                </p:cTn>
                              </p:par>
                              <p:par>
                                <p:cTn id="625" presetID="2" presetClass="exit" presetSubtype="1" fill="hold" nodeType="withEffect">
                                  <p:stCondLst>
                                    <p:cond delay="0"/>
                                  </p:stCondLst>
                                  <p:childTnLst>
                                    <p:anim calcmode="lin" valueType="num">
                                      <p:cBhvr additive="base">
                                        <p:cTn id="626" dur="3000"/>
                                        <p:tgtEl>
                                          <p:spTgt spid="24"/>
                                        </p:tgtEl>
                                        <p:attrNameLst>
                                          <p:attrName>ppt_x</p:attrName>
                                        </p:attrNameLst>
                                      </p:cBhvr>
                                      <p:tavLst>
                                        <p:tav tm="0">
                                          <p:val>
                                            <p:strVal val="ppt_x"/>
                                          </p:val>
                                        </p:tav>
                                        <p:tav tm="100000">
                                          <p:val>
                                            <p:strVal val="ppt_x"/>
                                          </p:val>
                                        </p:tav>
                                      </p:tavLst>
                                    </p:anim>
                                    <p:anim calcmode="lin" valueType="num">
                                      <p:cBhvr additive="base">
                                        <p:cTn id="627" dur="3000"/>
                                        <p:tgtEl>
                                          <p:spTgt spid="24"/>
                                        </p:tgtEl>
                                        <p:attrNameLst>
                                          <p:attrName>ppt_y</p:attrName>
                                        </p:attrNameLst>
                                      </p:cBhvr>
                                      <p:tavLst>
                                        <p:tav tm="0">
                                          <p:val>
                                            <p:strVal val="ppt_y"/>
                                          </p:val>
                                        </p:tav>
                                        <p:tav tm="100000">
                                          <p:val>
                                            <p:strVal val="0-ppt_h/2"/>
                                          </p:val>
                                        </p:tav>
                                      </p:tavLst>
                                    </p:anim>
                                    <p:set>
                                      <p:cBhvr>
                                        <p:cTn id="628" dur="1" fill="hold">
                                          <p:stCondLst>
                                            <p:cond delay="2999"/>
                                          </p:stCondLst>
                                        </p:cTn>
                                        <p:tgtEl>
                                          <p:spTgt spid="24"/>
                                        </p:tgtEl>
                                        <p:attrNameLst>
                                          <p:attrName>style.visibility</p:attrName>
                                        </p:attrNameLst>
                                      </p:cBhvr>
                                      <p:to>
                                        <p:strVal val="hidden"/>
                                      </p:to>
                                    </p:set>
                                  </p:childTnLst>
                                </p:cTn>
                              </p:par>
                              <p:par>
                                <p:cTn id="629" presetID="2" presetClass="exit" presetSubtype="1" fill="hold" nodeType="withEffect">
                                  <p:stCondLst>
                                    <p:cond delay="0"/>
                                  </p:stCondLst>
                                  <p:childTnLst>
                                    <p:anim calcmode="lin" valueType="num">
                                      <p:cBhvr additive="base">
                                        <p:cTn id="630" dur="3000"/>
                                        <p:tgtEl>
                                          <p:spTgt spid="32"/>
                                        </p:tgtEl>
                                        <p:attrNameLst>
                                          <p:attrName>ppt_x</p:attrName>
                                        </p:attrNameLst>
                                      </p:cBhvr>
                                      <p:tavLst>
                                        <p:tav tm="0">
                                          <p:val>
                                            <p:strVal val="ppt_x"/>
                                          </p:val>
                                        </p:tav>
                                        <p:tav tm="100000">
                                          <p:val>
                                            <p:strVal val="ppt_x"/>
                                          </p:val>
                                        </p:tav>
                                      </p:tavLst>
                                    </p:anim>
                                    <p:anim calcmode="lin" valueType="num">
                                      <p:cBhvr additive="base">
                                        <p:cTn id="631" dur="3000"/>
                                        <p:tgtEl>
                                          <p:spTgt spid="32"/>
                                        </p:tgtEl>
                                        <p:attrNameLst>
                                          <p:attrName>ppt_y</p:attrName>
                                        </p:attrNameLst>
                                      </p:cBhvr>
                                      <p:tavLst>
                                        <p:tav tm="0">
                                          <p:val>
                                            <p:strVal val="ppt_y"/>
                                          </p:val>
                                        </p:tav>
                                        <p:tav tm="100000">
                                          <p:val>
                                            <p:strVal val="0-ppt_h/2"/>
                                          </p:val>
                                        </p:tav>
                                      </p:tavLst>
                                    </p:anim>
                                    <p:set>
                                      <p:cBhvr>
                                        <p:cTn id="632" dur="1" fill="hold">
                                          <p:stCondLst>
                                            <p:cond delay="2999"/>
                                          </p:stCondLst>
                                        </p:cTn>
                                        <p:tgtEl>
                                          <p:spTgt spid="32"/>
                                        </p:tgtEl>
                                        <p:attrNameLst>
                                          <p:attrName>style.visibility</p:attrName>
                                        </p:attrNameLst>
                                      </p:cBhvr>
                                      <p:to>
                                        <p:strVal val="hidden"/>
                                      </p:to>
                                    </p:set>
                                  </p:childTnLst>
                                </p:cTn>
                              </p:par>
                              <p:par>
                                <p:cTn id="633" presetID="2" presetClass="exit" presetSubtype="1" fill="hold" nodeType="withEffect">
                                  <p:stCondLst>
                                    <p:cond delay="0"/>
                                  </p:stCondLst>
                                  <p:childTnLst>
                                    <p:anim calcmode="lin" valueType="num">
                                      <p:cBhvr additive="base">
                                        <p:cTn id="634" dur="3000"/>
                                        <p:tgtEl>
                                          <p:spTgt spid="40"/>
                                        </p:tgtEl>
                                        <p:attrNameLst>
                                          <p:attrName>ppt_x</p:attrName>
                                        </p:attrNameLst>
                                      </p:cBhvr>
                                      <p:tavLst>
                                        <p:tav tm="0">
                                          <p:val>
                                            <p:strVal val="ppt_x"/>
                                          </p:val>
                                        </p:tav>
                                        <p:tav tm="100000">
                                          <p:val>
                                            <p:strVal val="ppt_x"/>
                                          </p:val>
                                        </p:tav>
                                      </p:tavLst>
                                    </p:anim>
                                    <p:anim calcmode="lin" valueType="num">
                                      <p:cBhvr additive="base">
                                        <p:cTn id="635" dur="3000"/>
                                        <p:tgtEl>
                                          <p:spTgt spid="40"/>
                                        </p:tgtEl>
                                        <p:attrNameLst>
                                          <p:attrName>ppt_y</p:attrName>
                                        </p:attrNameLst>
                                      </p:cBhvr>
                                      <p:tavLst>
                                        <p:tav tm="0">
                                          <p:val>
                                            <p:strVal val="ppt_y"/>
                                          </p:val>
                                        </p:tav>
                                        <p:tav tm="100000">
                                          <p:val>
                                            <p:strVal val="0-ppt_h/2"/>
                                          </p:val>
                                        </p:tav>
                                      </p:tavLst>
                                    </p:anim>
                                    <p:set>
                                      <p:cBhvr>
                                        <p:cTn id="636" dur="1" fill="hold">
                                          <p:stCondLst>
                                            <p:cond delay="2999"/>
                                          </p:stCondLst>
                                        </p:cTn>
                                        <p:tgtEl>
                                          <p:spTgt spid="40"/>
                                        </p:tgtEl>
                                        <p:attrNameLst>
                                          <p:attrName>style.visibility</p:attrName>
                                        </p:attrNameLst>
                                      </p:cBhvr>
                                      <p:to>
                                        <p:strVal val="hidden"/>
                                      </p:to>
                                    </p:set>
                                  </p:childTnLst>
                                </p:cTn>
                              </p:par>
                              <p:par>
                                <p:cTn id="637" presetID="2" presetClass="exit" presetSubtype="1" fill="hold" nodeType="withEffect">
                                  <p:stCondLst>
                                    <p:cond delay="0"/>
                                  </p:stCondLst>
                                  <p:childTnLst>
                                    <p:anim calcmode="lin" valueType="num">
                                      <p:cBhvr additive="base">
                                        <p:cTn id="638" dur="3000"/>
                                        <p:tgtEl>
                                          <p:spTgt spid="48"/>
                                        </p:tgtEl>
                                        <p:attrNameLst>
                                          <p:attrName>ppt_x</p:attrName>
                                        </p:attrNameLst>
                                      </p:cBhvr>
                                      <p:tavLst>
                                        <p:tav tm="0">
                                          <p:val>
                                            <p:strVal val="ppt_x"/>
                                          </p:val>
                                        </p:tav>
                                        <p:tav tm="100000">
                                          <p:val>
                                            <p:strVal val="ppt_x"/>
                                          </p:val>
                                        </p:tav>
                                      </p:tavLst>
                                    </p:anim>
                                    <p:anim calcmode="lin" valueType="num">
                                      <p:cBhvr additive="base">
                                        <p:cTn id="639" dur="3000"/>
                                        <p:tgtEl>
                                          <p:spTgt spid="48"/>
                                        </p:tgtEl>
                                        <p:attrNameLst>
                                          <p:attrName>ppt_y</p:attrName>
                                        </p:attrNameLst>
                                      </p:cBhvr>
                                      <p:tavLst>
                                        <p:tav tm="0">
                                          <p:val>
                                            <p:strVal val="ppt_y"/>
                                          </p:val>
                                        </p:tav>
                                        <p:tav tm="100000">
                                          <p:val>
                                            <p:strVal val="0-ppt_h/2"/>
                                          </p:val>
                                        </p:tav>
                                      </p:tavLst>
                                    </p:anim>
                                    <p:set>
                                      <p:cBhvr>
                                        <p:cTn id="640" dur="1" fill="hold">
                                          <p:stCondLst>
                                            <p:cond delay="2999"/>
                                          </p:stCondLst>
                                        </p:cTn>
                                        <p:tgtEl>
                                          <p:spTgt spid="48"/>
                                        </p:tgtEl>
                                        <p:attrNameLst>
                                          <p:attrName>style.visibility</p:attrName>
                                        </p:attrNameLst>
                                      </p:cBhvr>
                                      <p:to>
                                        <p:strVal val="hidden"/>
                                      </p:to>
                                    </p:set>
                                  </p:childTnLst>
                                </p:cTn>
                              </p:par>
                              <p:par>
                                <p:cTn id="641" presetID="2" presetClass="exit" presetSubtype="1" fill="hold" nodeType="withEffect">
                                  <p:stCondLst>
                                    <p:cond delay="0"/>
                                  </p:stCondLst>
                                  <p:childTnLst>
                                    <p:anim calcmode="lin" valueType="num">
                                      <p:cBhvr additive="base">
                                        <p:cTn id="642" dur="3000"/>
                                        <p:tgtEl>
                                          <p:spTgt spid="56"/>
                                        </p:tgtEl>
                                        <p:attrNameLst>
                                          <p:attrName>ppt_x</p:attrName>
                                        </p:attrNameLst>
                                      </p:cBhvr>
                                      <p:tavLst>
                                        <p:tav tm="0">
                                          <p:val>
                                            <p:strVal val="ppt_x"/>
                                          </p:val>
                                        </p:tav>
                                        <p:tav tm="100000">
                                          <p:val>
                                            <p:strVal val="ppt_x"/>
                                          </p:val>
                                        </p:tav>
                                      </p:tavLst>
                                    </p:anim>
                                    <p:anim calcmode="lin" valueType="num">
                                      <p:cBhvr additive="base">
                                        <p:cTn id="643" dur="3000"/>
                                        <p:tgtEl>
                                          <p:spTgt spid="56"/>
                                        </p:tgtEl>
                                        <p:attrNameLst>
                                          <p:attrName>ppt_y</p:attrName>
                                        </p:attrNameLst>
                                      </p:cBhvr>
                                      <p:tavLst>
                                        <p:tav tm="0">
                                          <p:val>
                                            <p:strVal val="ppt_y"/>
                                          </p:val>
                                        </p:tav>
                                        <p:tav tm="100000">
                                          <p:val>
                                            <p:strVal val="0-ppt_h/2"/>
                                          </p:val>
                                        </p:tav>
                                      </p:tavLst>
                                    </p:anim>
                                    <p:set>
                                      <p:cBhvr>
                                        <p:cTn id="644" dur="1" fill="hold">
                                          <p:stCondLst>
                                            <p:cond delay="2999"/>
                                          </p:stCondLst>
                                        </p:cTn>
                                        <p:tgtEl>
                                          <p:spTgt spid="56"/>
                                        </p:tgtEl>
                                        <p:attrNameLst>
                                          <p:attrName>style.visibility</p:attrName>
                                        </p:attrNameLst>
                                      </p:cBhvr>
                                      <p:to>
                                        <p:strVal val="hidden"/>
                                      </p:to>
                                    </p:set>
                                  </p:childTnLst>
                                </p:cTn>
                              </p:par>
                              <p:par>
                                <p:cTn id="645" presetID="2" presetClass="exit" presetSubtype="1" fill="hold" nodeType="withEffect">
                                  <p:stCondLst>
                                    <p:cond delay="0"/>
                                  </p:stCondLst>
                                  <p:childTnLst>
                                    <p:anim calcmode="lin" valueType="num">
                                      <p:cBhvr additive="base">
                                        <p:cTn id="646" dur="3000"/>
                                        <p:tgtEl>
                                          <p:spTgt spid="64"/>
                                        </p:tgtEl>
                                        <p:attrNameLst>
                                          <p:attrName>ppt_x</p:attrName>
                                        </p:attrNameLst>
                                      </p:cBhvr>
                                      <p:tavLst>
                                        <p:tav tm="0">
                                          <p:val>
                                            <p:strVal val="ppt_x"/>
                                          </p:val>
                                        </p:tav>
                                        <p:tav tm="100000">
                                          <p:val>
                                            <p:strVal val="ppt_x"/>
                                          </p:val>
                                        </p:tav>
                                      </p:tavLst>
                                    </p:anim>
                                    <p:anim calcmode="lin" valueType="num">
                                      <p:cBhvr additive="base">
                                        <p:cTn id="647" dur="3000"/>
                                        <p:tgtEl>
                                          <p:spTgt spid="64"/>
                                        </p:tgtEl>
                                        <p:attrNameLst>
                                          <p:attrName>ppt_y</p:attrName>
                                        </p:attrNameLst>
                                      </p:cBhvr>
                                      <p:tavLst>
                                        <p:tav tm="0">
                                          <p:val>
                                            <p:strVal val="ppt_y"/>
                                          </p:val>
                                        </p:tav>
                                        <p:tav tm="100000">
                                          <p:val>
                                            <p:strVal val="0-ppt_h/2"/>
                                          </p:val>
                                        </p:tav>
                                      </p:tavLst>
                                    </p:anim>
                                    <p:set>
                                      <p:cBhvr>
                                        <p:cTn id="648" dur="1" fill="hold">
                                          <p:stCondLst>
                                            <p:cond delay="2999"/>
                                          </p:stCondLst>
                                        </p:cTn>
                                        <p:tgtEl>
                                          <p:spTgt spid="64"/>
                                        </p:tgtEl>
                                        <p:attrNameLst>
                                          <p:attrName>style.visibility</p:attrName>
                                        </p:attrNameLst>
                                      </p:cBhvr>
                                      <p:to>
                                        <p:strVal val="hidden"/>
                                      </p:to>
                                    </p:set>
                                  </p:childTnLst>
                                </p:cTn>
                              </p:par>
                              <p:par>
                                <p:cTn id="649" presetID="8" presetClass="emph" presetSubtype="0" fill="hold" nodeType="withEffect">
                                  <p:stCondLst>
                                    <p:cond delay="0"/>
                                  </p:stCondLst>
                                  <p:childTnLst>
                                    <p:animRot by="21600000">
                                      <p:cBhvr>
                                        <p:cTn id="650" dur="3000" fill="hold"/>
                                        <p:tgtEl>
                                          <p:spTgt spid="3"/>
                                        </p:tgtEl>
                                        <p:attrNameLst>
                                          <p:attrName>r</p:attrName>
                                        </p:attrNameLst>
                                      </p:cBhvr>
                                    </p:animRot>
                                  </p:childTnLst>
                                </p:cTn>
                              </p:par>
                              <p:par>
                                <p:cTn id="651" presetID="8" presetClass="emph" presetSubtype="0" fill="hold" nodeType="withEffect">
                                  <p:stCondLst>
                                    <p:cond delay="0"/>
                                  </p:stCondLst>
                                  <p:childTnLst>
                                    <p:animRot by="21600000">
                                      <p:cBhvr>
                                        <p:cTn id="652" dur="3000" fill="hold"/>
                                        <p:tgtEl>
                                          <p:spTgt spid="4"/>
                                        </p:tgtEl>
                                        <p:attrNameLst>
                                          <p:attrName>r</p:attrName>
                                        </p:attrNameLst>
                                      </p:cBhvr>
                                    </p:animRot>
                                  </p:childTnLst>
                                </p:cTn>
                              </p:par>
                              <p:par>
                                <p:cTn id="653" presetID="8" presetClass="emph" presetSubtype="0" fill="hold" nodeType="withEffect">
                                  <p:stCondLst>
                                    <p:cond delay="0"/>
                                  </p:stCondLst>
                                  <p:childTnLst>
                                    <p:animRot by="21600000">
                                      <p:cBhvr>
                                        <p:cTn id="654" dur="3000" fill="hold"/>
                                        <p:tgtEl>
                                          <p:spTgt spid="5"/>
                                        </p:tgtEl>
                                        <p:attrNameLst>
                                          <p:attrName>r</p:attrName>
                                        </p:attrNameLst>
                                      </p:cBhvr>
                                    </p:animRot>
                                  </p:childTnLst>
                                </p:cTn>
                              </p:par>
                              <p:par>
                                <p:cTn id="655" presetID="8" presetClass="emph" presetSubtype="0" fill="hold" nodeType="withEffect">
                                  <p:stCondLst>
                                    <p:cond delay="0"/>
                                  </p:stCondLst>
                                  <p:childTnLst>
                                    <p:animRot by="21600000">
                                      <p:cBhvr>
                                        <p:cTn id="656" dur="3000" fill="hold"/>
                                        <p:tgtEl>
                                          <p:spTgt spid="6"/>
                                        </p:tgtEl>
                                        <p:attrNameLst>
                                          <p:attrName>r</p:attrName>
                                        </p:attrNameLst>
                                      </p:cBhvr>
                                    </p:animRot>
                                  </p:childTnLst>
                                </p:cTn>
                              </p:par>
                              <p:par>
                                <p:cTn id="657" presetID="8" presetClass="emph" presetSubtype="0" fill="hold" nodeType="withEffect">
                                  <p:stCondLst>
                                    <p:cond delay="0"/>
                                  </p:stCondLst>
                                  <p:childTnLst>
                                    <p:animRot by="21600000">
                                      <p:cBhvr>
                                        <p:cTn id="658" dur="3000" fill="hold"/>
                                        <p:tgtEl>
                                          <p:spTgt spid="11"/>
                                        </p:tgtEl>
                                        <p:attrNameLst>
                                          <p:attrName>r</p:attrName>
                                        </p:attrNameLst>
                                      </p:cBhvr>
                                    </p:animRot>
                                  </p:childTnLst>
                                </p:cTn>
                              </p:par>
                              <p:par>
                                <p:cTn id="659" presetID="8" presetClass="emph" presetSubtype="0" fill="hold" nodeType="withEffect">
                                  <p:stCondLst>
                                    <p:cond delay="0"/>
                                  </p:stCondLst>
                                  <p:childTnLst>
                                    <p:animRot by="21600000">
                                      <p:cBhvr>
                                        <p:cTn id="660" dur="3000" fill="hold"/>
                                        <p:tgtEl>
                                          <p:spTgt spid="12"/>
                                        </p:tgtEl>
                                        <p:attrNameLst>
                                          <p:attrName>r</p:attrName>
                                        </p:attrNameLst>
                                      </p:cBhvr>
                                    </p:animRot>
                                  </p:childTnLst>
                                </p:cTn>
                              </p:par>
                              <p:par>
                                <p:cTn id="661" presetID="8" presetClass="emph" presetSubtype="0" fill="hold" nodeType="withEffect">
                                  <p:stCondLst>
                                    <p:cond delay="0"/>
                                  </p:stCondLst>
                                  <p:childTnLst>
                                    <p:animRot by="21600000">
                                      <p:cBhvr>
                                        <p:cTn id="662" dur="3000" fill="hold"/>
                                        <p:tgtEl>
                                          <p:spTgt spid="13"/>
                                        </p:tgtEl>
                                        <p:attrNameLst>
                                          <p:attrName>r</p:attrName>
                                        </p:attrNameLst>
                                      </p:cBhvr>
                                    </p:animRot>
                                  </p:childTnLst>
                                </p:cTn>
                              </p:par>
                              <p:par>
                                <p:cTn id="663" presetID="8" presetClass="emph" presetSubtype="0" fill="hold" nodeType="withEffect">
                                  <p:stCondLst>
                                    <p:cond delay="0"/>
                                  </p:stCondLst>
                                  <p:childTnLst>
                                    <p:animRot by="21600000">
                                      <p:cBhvr>
                                        <p:cTn id="664" dur="3000" fill="hold"/>
                                        <p:tgtEl>
                                          <p:spTgt spid="14"/>
                                        </p:tgtEl>
                                        <p:attrNameLst>
                                          <p:attrName>r</p:attrName>
                                        </p:attrNameLst>
                                      </p:cBhvr>
                                    </p:animRot>
                                  </p:childTnLst>
                                </p:cTn>
                              </p:par>
                              <p:par>
                                <p:cTn id="665" presetID="8" presetClass="emph" presetSubtype="0" fill="hold" nodeType="withEffect">
                                  <p:stCondLst>
                                    <p:cond delay="0"/>
                                  </p:stCondLst>
                                  <p:childTnLst>
                                    <p:animRot by="21600000">
                                      <p:cBhvr>
                                        <p:cTn id="666" dur="3000" fill="hold"/>
                                        <p:tgtEl>
                                          <p:spTgt spid="19"/>
                                        </p:tgtEl>
                                        <p:attrNameLst>
                                          <p:attrName>r</p:attrName>
                                        </p:attrNameLst>
                                      </p:cBhvr>
                                    </p:animRot>
                                  </p:childTnLst>
                                </p:cTn>
                              </p:par>
                              <p:par>
                                <p:cTn id="667" presetID="8" presetClass="emph" presetSubtype="0" fill="hold" nodeType="withEffect">
                                  <p:stCondLst>
                                    <p:cond delay="0"/>
                                  </p:stCondLst>
                                  <p:childTnLst>
                                    <p:animRot by="21600000">
                                      <p:cBhvr>
                                        <p:cTn id="668" dur="3000" fill="hold"/>
                                        <p:tgtEl>
                                          <p:spTgt spid="20"/>
                                        </p:tgtEl>
                                        <p:attrNameLst>
                                          <p:attrName>r</p:attrName>
                                        </p:attrNameLst>
                                      </p:cBhvr>
                                    </p:animRot>
                                  </p:childTnLst>
                                </p:cTn>
                              </p:par>
                              <p:par>
                                <p:cTn id="669" presetID="8" presetClass="emph" presetSubtype="0" fill="hold" nodeType="withEffect">
                                  <p:stCondLst>
                                    <p:cond delay="0"/>
                                  </p:stCondLst>
                                  <p:childTnLst>
                                    <p:animRot by="21600000">
                                      <p:cBhvr>
                                        <p:cTn id="670" dur="3000" fill="hold"/>
                                        <p:tgtEl>
                                          <p:spTgt spid="21"/>
                                        </p:tgtEl>
                                        <p:attrNameLst>
                                          <p:attrName>r</p:attrName>
                                        </p:attrNameLst>
                                      </p:cBhvr>
                                    </p:animRot>
                                  </p:childTnLst>
                                </p:cTn>
                              </p:par>
                              <p:par>
                                <p:cTn id="671" presetID="8" presetClass="emph" presetSubtype="0" fill="hold" nodeType="withEffect">
                                  <p:stCondLst>
                                    <p:cond delay="0"/>
                                  </p:stCondLst>
                                  <p:childTnLst>
                                    <p:animRot by="21600000">
                                      <p:cBhvr>
                                        <p:cTn id="672" dur="3000" fill="hold"/>
                                        <p:tgtEl>
                                          <p:spTgt spid="22"/>
                                        </p:tgtEl>
                                        <p:attrNameLst>
                                          <p:attrName>r</p:attrName>
                                        </p:attrNameLst>
                                      </p:cBhvr>
                                    </p:animRot>
                                  </p:childTnLst>
                                </p:cTn>
                              </p:par>
                              <p:par>
                                <p:cTn id="673" presetID="8" presetClass="emph" presetSubtype="0" fill="hold" nodeType="withEffect">
                                  <p:stCondLst>
                                    <p:cond delay="0"/>
                                  </p:stCondLst>
                                  <p:childTnLst>
                                    <p:animRot by="21600000">
                                      <p:cBhvr>
                                        <p:cTn id="674" dur="3000" fill="hold"/>
                                        <p:tgtEl>
                                          <p:spTgt spid="27"/>
                                        </p:tgtEl>
                                        <p:attrNameLst>
                                          <p:attrName>r</p:attrName>
                                        </p:attrNameLst>
                                      </p:cBhvr>
                                    </p:animRot>
                                  </p:childTnLst>
                                </p:cTn>
                              </p:par>
                              <p:par>
                                <p:cTn id="675" presetID="8" presetClass="emph" presetSubtype="0" fill="hold" nodeType="withEffect">
                                  <p:stCondLst>
                                    <p:cond delay="0"/>
                                  </p:stCondLst>
                                  <p:childTnLst>
                                    <p:animRot by="21600000">
                                      <p:cBhvr>
                                        <p:cTn id="676" dur="3000" fill="hold"/>
                                        <p:tgtEl>
                                          <p:spTgt spid="28"/>
                                        </p:tgtEl>
                                        <p:attrNameLst>
                                          <p:attrName>r</p:attrName>
                                        </p:attrNameLst>
                                      </p:cBhvr>
                                    </p:animRot>
                                  </p:childTnLst>
                                </p:cTn>
                              </p:par>
                              <p:par>
                                <p:cTn id="677" presetID="8" presetClass="emph" presetSubtype="0" fill="hold" nodeType="withEffect">
                                  <p:stCondLst>
                                    <p:cond delay="0"/>
                                  </p:stCondLst>
                                  <p:childTnLst>
                                    <p:animRot by="21600000">
                                      <p:cBhvr>
                                        <p:cTn id="678" dur="3000" fill="hold"/>
                                        <p:tgtEl>
                                          <p:spTgt spid="29"/>
                                        </p:tgtEl>
                                        <p:attrNameLst>
                                          <p:attrName>r</p:attrName>
                                        </p:attrNameLst>
                                      </p:cBhvr>
                                    </p:animRot>
                                  </p:childTnLst>
                                </p:cTn>
                              </p:par>
                              <p:par>
                                <p:cTn id="679" presetID="8" presetClass="emph" presetSubtype="0" fill="hold" nodeType="withEffect">
                                  <p:stCondLst>
                                    <p:cond delay="0"/>
                                  </p:stCondLst>
                                  <p:childTnLst>
                                    <p:animRot by="21600000">
                                      <p:cBhvr>
                                        <p:cTn id="680" dur="3000" fill="hold"/>
                                        <p:tgtEl>
                                          <p:spTgt spid="30"/>
                                        </p:tgtEl>
                                        <p:attrNameLst>
                                          <p:attrName>r</p:attrName>
                                        </p:attrNameLst>
                                      </p:cBhvr>
                                    </p:animRot>
                                  </p:childTnLst>
                                </p:cTn>
                              </p:par>
                              <p:par>
                                <p:cTn id="681" presetID="8" presetClass="emph" presetSubtype="0" fill="hold" nodeType="withEffect">
                                  <p:stCondLst>
                                    <p:cond delay="0"/>
                                  </p:stCondLst>
                                  <p:childTnLst>
                                    <p:animRot by="21600000">
                                      <p:cBhvr>
                                        <p:cTn id="682" dur="3000" fill="hold"/>
                                        <p:tgtEl>
                                          <p:spTgt spid="35"/>
                                        </p:tgtEl>
                                        <p:attrNameLst>
                                          <p:attrName>r</p:attrName>
                                        </p:attrNameLst>
                                      </p:cBhvr>
                                    </p:animRot>
                                  </p:childTnLst>
                                </p:cTn>
                              </p:par>
                              <p:par>
                                <p:cTn id="683" presetID="8" presetClass="emph" presetSubtype="0" fill="hold" nodeType="withEffect">
                                  <p:stCondLst>
                                    <p:cond delay="0"/>
                                  </p:stCondLst>
                                  <p:childTnLst>
                                    <p:animRot by="21600000">
                                      <p:cBhvr>
                                        <p:cTn id="684" dur="3000" fill="hold"/>
                                        <p:tgtEl>
                                          <p:spTgt spid="36"/>
                                        </p:tgtEl>
                                        <p:attrNameLst>
                                          <p:attrName>r</p:attrName>
                                        </p:attrNameLst>
                                      </p:cBhvr>
                                    </p:animRot>
                                  </p:childTnLst>
                                </p:cTn>
                              </p:par>
                              <p:par>
                                <p:cTn id="685" presetID="8" presetClass="emph" presetSubtype="0" fill="hold" nodeType="withEffect">
                                  <p:stCondLst>
                                    <p:cond delay="0"/>
                                  </p:stCondLst>
                                  <p:childTnLst>
                                    <p:animRot by="21600000">
                                      <p:cBhvr>
                                        <p:cTn id="686" dur="3000" fill="hold"/>
                                        <p:tgtEl>
                                          <p:spTgt spid="37"/>
                                        </p:tgtEl>
                                        <p:attrNameLst>
                                          <p:attrName>r</p:attrName>
                                        </p:attrNameLst>
                                      </p:cBhvr>
                                    </p:animRot>
                                  </p:childTnLst>
                                </p:cTn>
                              </p:par>
                              <p:par>
                                <p:cTn id="687" presetID="8" presetClass="emph" presetSubtype="0" fill="hold" nodeType="withEffect">
                                  <p:stCondLst>
                                    <p:cond delay="0"/>
                                  </p:stCondLst>
                                  <p:childTnLst>
                                    <p:animRot by="21600000">
                                      <p:cBhvr>
                                        <p:cTn id="688" dur="3000" fill="hold"/>
                                        <p:tgtEl>
                                          <p:spTgt spid="38"/>
                                        </p:tgtEl>
                                        <p:attrNameLst>
                                          <p:attrName>r</p:attrName>
                                        </p:attrNameLst>
                                      </p:cBhvr>
                                    </p:animRot>
                                  </p:childTnLst>
                                </p:cTn>
                              </p:par>
                              <p:par>
                                <p:cTn id="689" presetID="8" presetClass="emph" presetSubtype="0" fill="hold" nodeType="withEffect">
                                  <p:stCondLst>
                                    <p:cond delay="0"/>
                                  </p:stCondLst>
                                  <p:childTnLst>
                                    <p:animRot by="21600000">
                                      <p:cBhvr>
                                        <p:cTn id="690" dur="3000" fill="hold"/>
                                        <p:tgtEl>
                                          <p:spTgt spid="43"/>
                                        </p:tgtEl>
                                        <p:attrNameLst>
                                          <p:attrName>r</p:attrName>
                                        </p:attrNameLst>
                                      </p:cBhvr>
                                    </p:animRot>
                                  </p:childTnLst>
                                </p:cTn>
                              </p:par>
                              <p:par>
                                <p:cTn id="691" presetID="8" presetClass="emph" presetSubtype="0" fill="hold" nodeType="withEffect">
                                  <p:stCondLst>
                                    <p:cond delay="0"/>
                                  </p:stCondLst>
                                  <p:childTnLst>
                                    <p:animRot by="21600000">
                                      <p:cBhvr>
                                        <p:cTn id="692" dur="3000" fill="hold"/>
                                        <p:tgtEl>
                                          <p:spTgt spid="44"/>
                                        </p:tgtEl>
                                        <p:attrNameLst>
                                          <p:attrName>r</p:attrName>
                                        </p:attrNameLst>
                                      </p:cBhvr>
                                    </p:animRot>
                                  </p:childTnLst>
                                </p:cTn>
                              </p:par>
                              <p:par>
                                <p:cTn id="693" presetID="8" presetClass="emph" presetSubtype="0" fill="hold" nodeType="withEffect">
                                  <p:stCondLst>
                                    <p:cond delay="0"/>
                                  </p:stCondLst>
                                  <p:childTnLst>
                                    <p:animRot by="21600000">
                                      <p:cBhvr>
                                        <p:cTn id="694" dur="3000" fill="hold"/>
                                        <p:tgtEl>
                                          <p:spTgt spid="45"/>
                                        </p:tgtEl>
                                        <p:attrNameLst>
                                          <p:attrName>r</p:attrName>
                                        </p:attrNameLst>
                                      </p:cBhvr>
                                    </p:animRot>
                                  </p:childTnLst>
                                </p:cTn>
                              </p:par>
                              <p:par>
                                <p:cTn id="695" presetID="8" presetClass="emph" presetSubtype="0" fill="hold" nodeType="withEffect">
                                  <p:stCondLst>
                                    <p:cond delay="0"/>
                                  </p:stCondLst>
                                  <p:childTnLst>
                                    <p:animRot by="21600000">
                                      <p:cBhvr>
                                        <p:cTn id="696" dur="3000" fill="hold"/>
                                        <p:tgtEl>
                                          <p:spTgt spid="46"/>
                                        </p:tgtEl>
                                        <p:attrNameLst>
                                          <p:attrName>r</p:attrName>
                                        </p:attrNameLst>
                                      </p:cBhvr>
                                    </p:animRot>
                                  </p:childTnLst>
                                </p:cTn>
                              </p:par>
                              <p:par>
                                <p:cTn id="697" presetID="8" presetClass="emph" presetSubtype="0" fill="hold" nodeType="withEffect">
                                  <p:stCondLst>
                                    <p:cond delay="0"/>
                                  </p:stCondLst>
                                  <p:childTnLst>
                                    <p:animRot by="21600000">
                                      <p:cBhvr>
                                        <p:cTn id="698" dur="3000" fill="hold"/>
                                        <p:tgtEl>
                                          <p:spTgt spid="51"/>
                                        </p:tgtEl>
                                        <p:attrNameLst>
                                          <p:attrName>r</p:attrName>
                                        </p:attrNameLst>
                                      </p:cBhvr>
                                    </p:animRot>
                                  </p:childTnLst>
                                </p:cTn>
                              </p:par>
                              <p:par>
                                <p:cTn id="699" presetID="8" presetClass="emph" presetSubtype="0" fill="hold" nodeType="withEffect">
                                  <p:stCondLst>
                                    <p:cond delay="0"/>
                                  </p:stCondLst>
                                  <p:childTnLst>
                                    <p:animRot by="21600000">
                                      <p:cBhvr>
                                        <p:cTn id="700" dur="3000" fill="hold"/>
                                        <p:tgtEl>
                                          <p:spTgt spid="52"/>
                                        </p:tgtEl>
                                        <p:attrNameLst>
                                          <p:attrName>r</p:attrName>
                                        </p:attrNameLst>
                                      </p:cBhvr>
                                    </p:animRot>
                                  </p:childTnLst>
                                </p:cTn>
                              </p:par>
                              <p:par>
                                <p:cTn id="701" presetID="8" presetClass="emph" presetSubtype="0" fill="hold" nodeType="withEffect">
                                  <p:stCondLst>
                                    <p:cond delay="0"/>
                                  </p:stCondLst>
                                  <p:childTnLst>
                                    <p:animRot by="21600000">
                                      <p:cBhvr>
                                        <p:cTn id="702" dur="3000" fill="hold"/>
                                        <p:tgtEl>
                                          <p:spTgt spid="53"/>
                                        </p:tgtEl>
                                        <p:attrNameLst>
                                          <p:attrName>r</p:attrName>
                                        </p:attrNameLst>
                                      </p:cBhvr>
                                    </p:animRot>
                                  </p:childTnLst>
                                </p:cTn>
                              </p:par>
                              <p:par>
                                <p:cTn id="703" presetID="8" presetClass="emph" presetSubtype="0" fill="hold" nodeType="withEffect">
                                  <p:stCondLst>
                                    <p:cond delay="0"/>
                                  </p:stCondLst>
                                  <p:childTnLst>
                                    <p:animRot by="21600000">
                                      <p:cBhvr>
                                        <p:cTn id="704" dur="3000" fill="hold"/>
                                        <p:tgtEl>
                                          <p:spTgt spid="54"/>
                                        </p:tgtEl>
                                        <p:attrNameLst>
                                          <p:attrName>r</p:attrName>
                                        </p:attrNameLst>
                                      </p:cBhvr>
                                    </p:animRot>
                                  </p:childTnLst>
                                </p:cTn>
                              </p:par>
                              <p:par>
                                <p:cTn id="705" presetID="8" presetClass="emph" presetSubtype="0" fill="hold" nodeType="withEffect">
                                  <p:stCondLst>
                                    <p:cond delay="0"/>
                                  </p:stCondLst>
                                  <p:childTnLst>
                                    <p:animRot by="21600000">
                                      <p:cBhvr>
                                        <p:cTn id="706" dur="3000" fill="hold"/>
                                        <p:tgtEl>
                                          <p:spTgt spid="59"/>
                                        </p:tgtEl>
                                        <p:attrNameLst>
                                          <p:attrName>r</p:attrName>
                                        </p:attrNameLst>
                                      </p:cBhvr>
                                    </p:animRot>
                                  </p:childTnLst>
                                </p:cTn>
                              </p:par>
                              <p:par>
                                <p:cTn id="707" presetID="8" presetClass="emph" presetSubtype="0" fill="hold" nodeType="withEffect">
                                  <p:stCondLst>
                                    <p:cond delay="0"/>
                                  </p:stCondLst>
                                  <p:childTnLst>
                                    <p:animRot by="21600000">
                                      <p:cBhvr>
                                        <p:cTn id="708" dur="3000" fill="hold"/>
                                        <p:tgtEl>
                                          <p:spTgt spid="60"/>
                                        </p:tgtEl>
                                        <p:attrNameLst>
                                          <p:attrName>r</p:attrName>
                                        </p:attrNameLst>
                                      </p:cBhvr>
                                    </p:animRot>
                                  </p:childTnLst>
                                </p:cTn>
                              </p:par>
                              <p:par>
                                <p:cTn id="709" presetID="8" presetClass="emph" presetSubtype="0" fill="hold" nodeType="withEffect">
                                  <p:stCondLst>
                                    <p:cond delay="0"/>
                                  </p:stCondLst>
                                  <p:childTnLst>
                                    <p:animRot by="21600000">
                                      <p:cBhvr>
                                        <p:cTn id="710" dur="3000" fill="hold"/>
                                        <p:tgtEl>
                                          <p:spTgt spid="61"/>
                                        </p:tgtEl>
                                        <p:attrNameLst>
                                          <p:attrName>r</p:attrName>
                                        </p:attrNameLst>
                                      </p:cBhvr>
                                    </p:animRot>
                                  </p:childTnLst>
                                </p:cTn>
                              </p:par>
                              <p:par>
                                <p:cTn id="711" presetID="8" presetClass="emph" presetSubtype="0" fill="hold" nodeType="withEffect">
                                  <p:stCondLst>
                                    <p:cond delay="0"/>
                                  </p:stCondLst>
                                  <p:childTnLst>
                                    <p:animRot by="21600000">
                                      <p:cBhvr>
                                        <p:cTn id="712" dur="3000" fill="hold"/>
                                        <p:tgtEl>
                                          <p:spTgt spid="62"/>
                                        </p:tgtEl>
                                        <p:attrNameLst>
                                          <p:attrName>r</p:attrName>
                                        </p:attrNameLst>
                                      </p:cBhvr>
                                    </p:animRot>
                                  </p:childTnLst>
                                </p:cTn>
                              </p:par>
                              <p:par>
                                <p:cTn id="713" presetID="8" presetClass="emph" presetSubtype="0" fill="hold" nodeType="withEffect">
                                  <p:stCondLst>
                                    <p:cond delay="0"/>
                                  </p:stCondLst>
                                  <p:childTnLst>
                                    <p:animRot by="-21600000">
                                      <p:cBhvr>
                                        <p:cTn id="714" dur="3000" fill="hold"/>
                                        <p:tgtEl>
                                          <p:spTgt spid="7"/>
                                        </p:tgtEl>
                                        <p:attrNameLst>
                                          <p:attrName>r</p:attrName>
                                        </p:attrNameLst>
                                      </p:cBhvr>
                                    </p:animRot>
                                  </p:childTnLst>
                                </p:cTn>
                              </p:par>
                              <p:par>
                                <p:cTn id="715" presetID="8" presetClass="emph" presetSubtype="0" fill="hold" nodeType="withEffect">
                                  <p:stCondLst>
                                    <p:cond delay="0"/>
                                  </p:stCondLst>
                                  <p:childTnLst>
                                    <p:animRot by="-21600000">
                                      <p:cBhvr>
                                        <p:cTn id="716" dur="3000" fill="hold"/>
                                        <p:tgtEl>
                                          <p:spTgt spid="8"/>
                                        </p:tgtEl>
                                        <p:attrNameLst>
                                          <p:attrName>r</p:attrName>
                                        </p:attrNameLst>
                                      </p:cBhvr>
                                    </p:animRot>
                                  </p:childTnLst>
                                </p:cTn>
                              </p:par>
                              <p:par>
                                <p:cTn id="717" presetID="8" presetClass="emph" presetSubtype="0" fill="hold" nodeType="withEffect">
                                  <p:stCondLst>
                                    <p:cond delay="0"/>
                                  </p:stCondLst>
                                  <p:childTnLst>
                                    <p:animRot by="-21600000">
                                      <p:cBhvr>
                                        <p:cTn id="718" dur="3000" fill="hold"/>
                                        <p:tgtEl>
                                          <p:spTgt spid="9"/>
                                        </p:tgtEl>
                                        <p:attrNameLst>
                                          <p:attrName>r</p:attrName>
                                        </p:attrNameLst>
                                      </p:cBhvr>
                                    </p:animRot>
                                  </p:childTnLst>
                                </p:cTn>
                              </p:par>
                              <p:par>
                                <p:cTn id="719" presetID="8" presetClass="emph" presetSubtype="0" fill="hold" nodeType="withEffect">
                                  <p:stCondLst>
                                    <p:cond delay="0"/>
                                  </p:stCondLst>
                                  <p:childTnLst>
                                    <p:animRot by="-21600000">
                                      <p:cBhvr>
                                        <p:cTn id="720" dur="3000" fill="hold"/>
                                        <p:tgtEl>
                                          <p:spTgt spid="10"/>
                                        </p:tgtEl>
                                        <p:attrNameLst>
                                          <p:attrName>r</p:attrName>
                                        </p:attrNameLst>
                                      </p:cBhvr>
                                    </p:animRot>
                                  </p:childTnLst>
                                </p:cTn>
                              </p:par>
                              <p:par>
                                <p:cTn id="721" presetID="8" presetClass="emph" presetSubtype="0" fill="hold" nodeType="withEffect">
                                  <p:stCondLst>
                                    <p:cond delay="0"/>
                                  </p:stCondLst>
                                  <p:childTnLst>
                                    <p:animRot by="-21600000">
                                      <p:cBhvr>
                                        <p:cTn id="722" dur="3000" fill="hold"/>
                                        <p:tgtEl>
                                          <p:spTgt spid="15"/>
                                        </p:tgtEl>
                                        <p:attrNameLst>
                                          <p:attrName>r</p:attrName>
                                        </p:attrNameLst>
                                      </p:cBhvr>
                                    </p:animRot>
                                  </p:childTnLst>
                                </p:cTn>
                              </p:par>
                              <p:par>
                                <p:cTn id="723" presetID="8" presetClass="emph" presetSubtype="0" fill="hold" nodeType="withEffect">
                                  <p:stCondLst>
                                    <p:cond delay="0"/>
                                  </p:stCondLst>
                                  <p:childTnLst>
                                    <p:animRot by="-21600000">
                                      <p:cBhvr>
                                        <p:cTn id="724" dur="3000" fill="hold"/>
                                        <p:tgtEl>
                                          <p:spTgt spid="16"/>
                                        </p:tgtEl>
                                        <p:attrNameLst>
                                          <p:attrName>r</p:attrName>
                                        </p:attrNameLst>
                                      </p:cBhvr>
                                    </p:animRot>
                                  </p:childTnLst>
                                </p:cTn>
                              </p:par>
                              <p:par>
                                <p:cTn id="725" presetID="8" presetClass="emph" presetSubtype="0" fill="hold" nodeType="withEffect">
                                  <p:stCondLst>
                                    <p:cond delay="0"/>
                                  </p:stCondLst>
                                  <p:childTnLst>
                                    <p:animRot by="-21600000">
                                      <p:cBhvr>
                                        <p:cTn id="726" dur="3000" fill="hold"/>
                                        <p:tgtEl>
                                          <p:spTgt spid="17"/>
                                        </p:tgtEl>
                                        <p:attrNameLst>
                                          <p:attrName>r</p:attrName>
                                        </p:attrNameLst>
                                      </p:cBhvr>
                                    </p:animRot>
                                  </p:childTnLst>
                                </p:cTn>
                              </p:par>
                              <p:par>
                                <p:cTn id="727" presetID="8" presetClass="emph" presetSubtype="0" fill="hold" nodeType="withEffect">
                                  <p:stCondLst>
                                    <p:cond delay="0"/>
                                  </p:stCondLst>
                                  <p:childTnLst>
                                    <p:animRot by="-21600000">
                                      <p:cBhvr>
                                        <p:cTn id="728" dur="3000" fill="hold"/>
                                        <p:tgtEl>
                                          <p:spTgt spid="18"/>
                                        </p:tgtEl>
                                        <p:attrNameLst>
                                          <p:attrName>r</p:attrName>
                                        </p:attrNameLst>
                                      </p:cBhvr>
                                    </p:animRot>
                                  </p:childTnLst>
                                </p:cTn>
                              </p:par>
                              <p:par>
                                <p:cTn id="729" presetID="8" presetClass="emph" presetSubtype="0" fill="hold" nodeType="withEffect">
                                  <p:stCondLst>
                                    <p:cond delay="0"/>
                                  </p:stCondLst>
                                  <p:childTnLst>
                                    <p:animRot by="-21600000">
                                      <p:cBhvr>
                                        <p:cTn id="730" dur="3000" fill="hold"/>
                                        <p:tgtEl>
                                          <p:spTgt spid="23"/>
                                        </p:tgtEl>
                                        <p:attrNameLst>
                                          <p:attrName>r</p:attrName>
                                        </p:attrNameLst>
                                      </p:cBhvr>
                                    </p:animRot>
                                  </p:childTnLst>
                                </p:cTn>
                              </p:par>
                              <p:par>
                                <p:cTn id="731" presetID="8" presetClass="emph" presetSubtype="0" fill="hold" nodeType="withEffect">
                                  <p:stCondLst>
                                    <p:cond delay="0"/>
                                  </p:stCondLst>
                                  <p:childTnLst>
                                    <p:animRot by="-21600000">
                                      <p:cBhvr>
                                        <p:cTn id="732" dur="3000" fill="hold"/>
                                        <p:tgtEl>
                                          <p:spTgt spid="24"/>
                                        </p:tgtEl>
                                        <p:attrNameLst>
                                          <p:attrName>r</p:attrName>
                                        </p:attrNameLst>
                                      </p:cBhvr>
                                    </p:animRot>
                                  </p:childTnLst>
                                </p:cTn>
                              </p:par>
                              <p:par>
                                <p:cTn id="733" presetID="8" presetClass="emph" presetSubtype="0" fill="hold" nodeType="withEffect">
                                  <p:stCondLst>
                                    <p:cond delay="0"/>
                                  </p:stCondLst>
                                  <p:childTnLst>
                                    <p:animRot by="-21600000">
                                      <p:cBhvr>
                                        <p:cTn id="734" dur="3000" fill="hold"/>
                                        <p:tgtEl>
                                          <p:spTgt spid="25"/>
                                        </p:tgtEl>
                                        <p:attrNameLst>
                                          <p:attrName>r</p:attrName>
                                        </p:attrNameLst>
                                      </p:cBhvr>
                                    </p:animRot>
                                  </p:childTnLst>
                                </p:cTn>
                              </p:par>
                              <p:par>
                                <p:cTn id="735" presetID="8" presetClass="emph" presetSubtype="0" fill="hold" nodeType="withEffect">
                                  <p:stCondLst>
                                    <p:cond delay="0"/>
                                  </p:stCondLst>
                                  <p:childTnLst>
                                    <p:animRot by="-21600000">
                                      <p:cBhvr>
                                        <p:cTn id="736" dur="3000" fill="hold"/>
                                        <p:tgtEl>
                                          <p:spTgt spid="26"/>
                                        </p:tgtEl>
                                        <p:attrNameLst>
                                          <p:attrName>r</p:attrName>
                                        </p:attrNameLst>
                                      </p:cBhvr>
                                    </p:animRot>
                                  </p:childTnLst>
                                </p:cTn>
                              </p:par>
                              <p:par>
                                <p:cTn id="737" presetID="8" presetClass="emph" presetSubtype="0" fill="hold" nodeType="withEffect">
                                  <p:stCondLst>
                                    <p:cond delay="0"/>
                                  </p:stCondLst>
                                  <p:childTnLst>
                                    <p:animRot by="-21600000">
                                      <p:cBhvr>
                                        <p:cTn id="738" dur="3000" fill="hold"/>
                                        <p:tgtEl>
                                          <p:spTgt spid="31"/>
                                        </p:tgtEl>
                                        <p:attrNameLst>
                                          <p:attrName>r</p:attrName>
                                        </p:attrNameLst>
                                      </p:cBhvr>
                                    </p:animRot>
                                  </p:childTnLst>
                                </p:cTn>
                              </p:par>
                              <p:par>
                                <p:cTn id="739" presetID="8" presetClass="emph" presetSubtype="0" fill="hold" nodeType="withEffect">
                                  <p:stCondLst>
                                    <p:cond delay="0"/>
                                  </p:stCondLst>
                                  <p:childTnLst>
                                    <p:animRot by="-21600000">
                                      <p:cBhvr>
                                        <p:cTn id="740" dur="3000" fill="hold"/>
                                        <p:tgtEl>
                                          <p:spTgt spid="32"/>
                                        </p:tgtEl>
                                        <p:attrNameLst>
                                          <p:attrName>r</p:attrName>
                                        </p:attrNameLst>
                                      </p:cBhvr>
                                    </p:animRot>
                                  </p:childTnLst>
                                </p:cTn>
                              </p:par>
                              <p:par>
                                <p:cTn id="741" presetID="8" presetClass="emph" presetSubtype="0" fill="hold" nodeType="withEffect">
                                  <p:stCondLst>
                                    <p:cond delay="0"/>
                                  </p:stCondLst>
                                  <p:childTnLst>
                                    <p:animRot by="-21600000">
                                      <p:cBhvr>
                                        <p:cTn id="742" dur="3000" fill="hold"/>
                                        <p:tgtEl>
                                          <p:spTgt spid="33"/>
                                        </p:tgtEl>
                                        <p:attrNameLst>
                                          <p:attrName>r</p:attrName>
                                        </p:attrNameLst>
                                      </p:cBhvr>
                                    </p:animRot>
                                  </p:childTnLst>
                                </p:cTn>
                              </p:par>
                              <p:par>
                                <p:cTn id="743" presetID="8" presetClass="emph" presetSubtype="0" fill="hold" nodeType="withEffect">
                                  <p:stCondLst>
                                    <p:cond delay="0"/>
                                  </p:stCondLst>
                                  <p:childTnLst>
                                    <p:animRot by="-21600000">
                                      <p:cBhvr>
                                        <p:cTn id="744" dur="3000" fill="hold"/>
                                        <p:tgtEl>
                                          <p:spTgt spid="34"/>
                                        </p:tgtEl>
                                        <p:attrNameLst>
                                          <p:attrName>r</p:attrName>
                                        </p:attrNameLst>
                                      </p:cBhvr>
                                    </p:animRot>
                                  </p:childTnLst>
                                </p:cTn>
                              </p:par>
                              <p:par>
                                <p:cTn id="745" presetID="8" presetClass="emph" presetSubtype="0" fill="hold" nodeType="withEffect">
                                  <p:stCondLst>
                                    <p:cond delay="0"/>
                                  </p:stCondLst>
                                  <p:childTnLst>
                                    <p:animRot by="-21600000">
                                      <p:cBhvr>
                                        <p:cTn id="746" dur="3000" fill="hold"/>
                                        <p:tgtEl>
                                          <p:spTgt spid="39"/>
                                        </p:tgtEl>
                                        <p:attrNameLst>
                                          <p:attrName>r</p:attrName>
                                        </p:attrNameLst>
                                      </p:cBhvr>
                                    </p:animRot>
                                  </p:childTnLst>
                                </p:cTn>
                              </p:par>
                              <p:par>
                                <p:cTn id="747" presetID="8" presetClass="emph" presetSubtype="0" fill="hold" nodeType="withEffect">
                                  <p:stCondLst>
                                    <p:cond delay="0"/>
                                  </p:stCondLst>
                                  <p:childTnLst>
                                    <p:animRot by="-21600000">
                                      <p:cBhvr>
                                        <p:cTn id="748" dur="3000" fill="hold"/>
                                        <p:tgtEl>
                                          <p:spTgt spid="40"/>
                                        </p:tgtEl>
                                        <p:attrNameLst>
                                          <p:attrName>r</p:attrName>
                                        </p:attrNameLst>
                                      </p:cBhvr>
                                    </p:animRot>
                                  </p:childTnLst>
                                </p:cTn>
                              </p:par>
                              <p:par>
                                <p:cTn id="749" presetID="8" presetClass="emph" presetSubtype="0" fill="hold" nodeType="withEffect">
                                  <p:stCondLst>
                                    <p:cond delay="0"/>
                                  </p:stCondLst>
                                  <p:childTnLst>
                                    <p:animRot by="-21600000">
                                      <p:cBhvr>
                                        <p:cTn id="750" dur="3000" fill="hold"/>
                                        <p:tgtEl>
                                          <p:spTgt spid="41"/>
                                        </p:tgtEl>
                                        <p:attrNameLst>
                                          <p:attrName>r</p:attrName>
                                        </p:attrNameLst>
                                      </p:cBhvr>
                                    </p:animRot>
                                  </p:childTnLst>
                                </p:cTn>
                              </p:par>
                              <p:par>
                                <p:cTn id="751" presetID="8" presetClass="emph" presetSubtype="0" fill="hold" nodeType="withEffect">
                                  <p:stCondLst>
                                    <p:cond delay="0"/>
                                  </p:stCondLst>
                                  <p:childTnLst>
                                    <p:animRot by="-21600000">
                                      <p:cBhvr>
                                        <p:cTn id="752" dur="3000" fill="hold"/>
                                        <p:tgtEl>
                                          <p:spTgt spid="42"/>
                                        </p:tgtEl>
                                        <p:attrNameLst>
                                          <p:attrName>r</p:attrName>
                                        </p:attrNameLst>
                                      </p:cBhvr>
                                    </p:animRot>
                                  </p:childTnLst>
                                </p:cTn>
                              </p:par>
                              <p:par>
                                <p:cTn id="753" presetID="8" presetClass="emph" presetSubtype="0" fill="hold" nodeType="withEffect">
                                  <p:stCondLst>
                                    <p:cond delay="0"/>
                                  </p:stCondLst>
                                  <p:childTnLst>
                                    <p:animRot by="-21600000">
                                      <p:cBhvr>
                                        <p:cTn id="754" dur="3000" fill="hold"/>
                                        <p:tgtEl>
                                          <p:spTgt spid="47"/>
                                        </p:tgtEl>
                                        <p:attrNameLst>
                                          <p:attrName>r</p:attrName>
                                        </p:attrNameLst>
                                      </p:cBhvr>
                                    </p:animRot>
                                  </p:childTnLst>
                                </p:cTn>
                              </p:par>
                              <p:par>
                                <p:cTn id="755" presetID="8" presetClass="emph" presetSubtype="0" fill="hold" nodeType="withEffect">
                                  <p:stCondLst>
                                    <p:cond delay="0"/>
                                  </p:stCondLst>
                                  <p:childTnLst>
                                    <p:animRot by="-21600000">
                                      <p:cBhvr>
                                        <p:cTn id="756" dur="3000" fill="hold"/>
                                        <p:tgtEl>
                                          <p:spTgt spid="48"/>
                                        </p:tgtEl>
                                        <p:attrNameLst>
                                          <p:attrName>r</p:attrName>
                                        </p:attrNameLst>
                                      </p:cBhvr>
                                    </p:animRot>
                                  </p:childTnLst>
                                </p:cTn>
                              </p:par>
                              <p:par>
                                <p:cTn id="757" presetID="8" presetClass="emph" presetSubtype="0" fill="hold" nodeType="withEffect">
                                  <p:stCondLst>
                                    <p:cond delay="0"/>
                                  </p:stCondLst>
                                  <p:childTnLst>
                                    <p:animRot by="-21600000">
                                      <p:cBhvr>
                                        <p:cTn id="758" dur="3000" fill="hold"/>
                                        <p:tgtEl>
                                          <p:spTgt spid="49"/>
                                        </p:tgtEl>
                                        <p:attrNameLst>
                                          <p:attrName>r</p:attrName>
                                        </p:attrNameLst>
                                      </p:cBhvr>
                                    </p:animRot>
                                  </p:childTnLst>
                                </p:cTn>
                              </p:par>
                              <p:par>
                                <p:cTn id="759" presetID="8" presetClass="emph" presetSubtype="0" fill="hold" nodeType="withEffect">
                                  <p:stCondLst>
                                    <p:cond delay="0"/>
                                  </p:stCondLst>
                                  <p:childTnLst>
                                    <p:animRot by="-21600000">
                                      <p:cBhvr>
                                        <p:cTn id="760" dur="3000" fill="hold"/>
                                        <p:tgtEl>
                                          <p:spTgt spid="50"/>
                                        </p:tgtEl>
                                        <p:attrNameLst>
                                          <p:attrName>r</p:attrName>
                                        </p:attrNameLst>
                                      </p:cBhvr>
                                    </p:animRot>
                                  </p:childTnLst>
                                </p:cTn>
                              </p:par>
                              <p:par>
                                <p:cTn id="761" presetID="8" presetClass="emph" presetSubtype="0" fill="hold" nodeType="withEffect">
                                  <p:stCondLst>
                                    <p:cond delay="0"/>
                                  </p:stCondLst>
                                  <p:childTnLst>
                                    <p:animRot by="-21600000">
                                      <p:cBhvr>
                                        <p:cTn id="762" dur="3000" fill="hold"/>
                                        <p:tgtEl>
                                          <p:spTgt spid="55"/>
                                        </p:tgtEl>
                                        <p:attrNameLst>
                                          <p:attrName>r</p:attrName>
                                        </p:attrNameLst>
                                      </p:cBhvr>
                                    </p:animRot>
                                  </p:childTnLst>
                                </p:cTn>
                              </p:par>
                              <p:par>
                                <p:cTn id="763" presetID="8" presetClass="emph" presetSubtype="0" fill="hold" nodeType="withEffect">
                                  <p:stCondLst>
                                    <p:cond delay="0"/>
                                  </p:stCondLst>
                                  <p:childTnLst>
                                    <p:animRot by="-21600000">
                                      <p:cBhvr>
                                        <p:cTn id="764" dur="3000" fill="hold"/>
                                        <p:tgtEl>
                                          <p:spTgt spid="56"/>
                                        </p:tgtEl>
                                        <p:attrNameLst>
                                          <p:attrName>r</p:attrName>
                                        </p:attrNameLst>
                                      </p:cBhvr>
                                    </p:animRot>
                                  </p:childTnLst>
                                </p:cTn>
                              </p:par>
                              <p:par>
                                <p:cTn id="765" presetID="8" presetClass="emph" presetSubtype="0" fill="hold" nodeType="withEffect">
                                  <p:stCondLst>
                                    <p:cond delay="0"/>
                                  </p:stCondLst>
                                  <p:childTnLst>
                                    <p:animRot by="-21600000">
                                      <p:cBhvr>
                                        <p:cTn id="766" dur="3000" fill="hold"/>
                                        <p:tgtEl>
                                          <p:spTgt spid="57"/>
                                        </p:tgtEl>
                                        <p:attrNameLst>
                                          <p:attrName>r</p:attrName>
                                        </p:attrNameLst>
                                      </p:cBhvr>
                                    </p:animRot>
                                  </p:childTnLst>
                                </p:cTn>
                              </p:par>
                              <p:par>
                                <p:cTn id="767" presetID="8" presetClass="emph" presetSubtype="0" fill="hold" nodeType="withEffect">
                                  <p:stCondLst>
                                    <p:cond delay="0"/>
                                  </p:stCondLst>
                                  <p:childTnLst>
                                    <p:animRot by="-21600000">
                                      <p:cBhvr>
                                        <p:cTn id="768" dur="3000" fill="hold"/>
                                        <p:tgtEl>
                                          <p:spTgt spid="58"/>
                                        </p:tgtEl>
                                        <p:attrNameLst>
                                          <p:attrName>r</p:attrName>
                                        </p:attrNameLst>
                                      </p:cBhvr>
                                    </p:animRot>
                                  </p:childTnLst>
                                </p:cTn>
                              </p:par>
                              <p:par>
                                <p:cTn id="769" presetID="8" presetClass="emph" presetSubtype="0" fill="hold" nodeType="withEffect">
                                  <p:stCondLst>
                                    <p:cond delay="0"/>
                                  </p:stCondLst>
                                  <p:childTnLst>
                                    <p:animRot by="-21600000">
                                      <p:cBhvr>
                                        <p:cTn id="770" dur="3000" fill="hold"/>
                                        <p:tgtEl>
                                          <p:spTgt spid="63"/>
                                        </p:tgtEl>
                                        <p:attrNameLst>
                                          <p:attrName>r</p:attrName>
                                        </p:attrNameLst>
                                      </p:cBhvr>
                                    </p:animRot>
                                  </p:childTnLst>
                                </p:cTn>
                              </p:par>
                              <p:par>
                                <p:cTn id="771" presetID="8" presetClass="emph" presetSubtype="0" fill="hold" nodeType="withEffect">
                                  <p:stCondLst>
                                    <p:cond delay="0"/>
                                  </p:stCondLst>
                                  <p:childTnLst>
                                    <p:animRot by="-21600000">
                                      <p:cBhvr>
                                        <p:cTn id="772" dur="3000" fill="hold"/>
                                        <p:tgtEl>
                                          <p:spTgt spid="64"/>
                                        </p:tgtEl>
                                        <p:attrNameLst>
                                          <p:attrName>r</p:attrName>
                                        </p:attrNameLst>
                                      </p:cBhvr>
                                    </p:animRot>
                                  </p:childTnLst>
                                </p:cTn>
                              </p:par>
                              <p:par>
                                <p:cTn id="773" presetID="8" presetClass="emph" presetSubtype="0" fill="hold" nodeType="withEffect">
                                  <p:stCondLst>
                                    <p:cond delay="0"/>
                                  </p:stCondLst>
                                  <p:childTnLst>
                                    <p:animRot by="-21600000">
                                      <p:cBhvr>
                                        <p:cTn id="774" dur="3000" fill="hold"/>
                                        <p:tgtEl>
                                          <p:spTgt spid="65"/>
                                        </p:tgtEl>
                                        <p:attrNameLst>
                                          <p:attrName>r</p:attrName>
                                        </p:attrNameLst>
                                      </p:cBhvr>
                                    </p:animRot>
                                  </p:childTnLst>
                                </p:cTn>
                              </p:par>
                              <p:par>
                                <p:cTn id="775" presetID="8" presetClass="emph" presetSubtype="0" fill="hold" nodeType="withEffect">
                                  <p:stCondLst>
                                    <p:cond delay="0"/>
                                  </p:stCondLst>
                                  <p:childTnLst>
                                    <p:animRot by="-21600000">
                                      <p:cBhvr>
                                        <p:cTn id="776" dur="3000" fill="hold"/>
                                        <p:tgtEl>
                                          <p:spTgt spid="66"/>
                                        </p:tgtEl>
                                        <p:attrNameLst>
                                          <p:attrName>r</p:attrName>
                                        </p:attrNameLst>
                                      </p:cBhvr>
                                    </p:animRot>
                                  </p:childTnLst>
                                </p:cTn>
                              </p:par>
                              <p:par>
                                <p:cTn id="777" presetID="23" presetClass="entr" presetSubtype="288" fill="hold" nodeType="withEffect">
                                  <p:stCondLst>
                                    <p:cond delay="0"/>
                                  </p:stCondLst>
                                  <p:childTnLst>
                                    <p:set>
                                      <p:cBhvr>
                                        <p:cTn id="778" dur="1" fill="hold">
                                          <p:stCondLst>
                                            <p:cond delay="0"/>
                                          </p:stCondLst>
                                        </p:cTn>
                                        <p:tgtEl>
                                          <p:spTgt spid="2"/>
                                        </p:tgtEl>
                                        <p:attrNameLst>
                                          <p:attrName>style.visibility</p:attrName>
                                        </p:attrNameLst>
                                      </p:cBhvr>
                                      <p:to>
                                        <p:strVal val="visible"/>
                                      </p:to>
                                    </p:set>
                                    <p:anim calcmode="lin" valueType="num">
                                      <p:cBhvr>
                                        <p:cTn id="779" dur="3000" fill="hold"/>
                                        <p:tgtEl>
                                          <p:spTgt spid="2"/>
                                        </p:tgtEl>
                                        <p:attrNameLst>
                                          <p:attrName>ppt_w</p:attrName>
                                        </p:attrNameLst>
                                      </p:cBhvr>
                                      <p:tavLst>
                                        <p:tav tm="0">
                                          <p:val>
                                            <p:strVal val="4/3*#ppt_w"/>
                                          </p:val>
                                        </p:tav>
                                        <p:tav tm="100000">
                                          <p:val>
                                            <p:strVal val="#ppt_w"/>
                                          </p:val>
                                        </p:tav>
                                      </p:tavLst>
                                    </p:anim>
                                    <p:anim calcmode="lin" valueType="num">
                                      <p:cBhvr>
                                        <p:cTn id="780" dur="3000" fill="hold"/>
                                        <p:tgtEl>
                                          <p:spTgt spid="2"/>
                                        </p:tgtEl>
                                        <p:attrNameLst>
                                          <p:attrName>ppt_h</p:attrName>
                                        </p:attrNameLst>
                                      </p:cBhvr>
                                      <p:tavLst>
                                        <p:tav tm="0">
                                          <p:val>
                                            <p:strVal val="4/3*#ppt_h"/>
                                          </p:val>
                                        </p:tav>
                                        <p:tav tm="100000">
                                          <p:val>
                                            <p:strVal val="#ppt_h"/>
                                          </p:val>
                                        </p:tav>
                                      </p:tavLst>
                                    </p:anim>
                                  </p:childTnLst>
                                </p:cTn>
                              </p:par>
                              <p:par>
                                <p:cTn id="781" presetID="16" presetClass="entr" presetSubtype="42" fill="hold" nodeType="withEffect">
                                  <p:stCondLst>
                                    <p:cond delay="0"/>
                                  </p:stCondLst>
                                  <p:childTnLst>
                                    <p:set>
                                      <p:cBhvr>
                                        <p:cTn id="782" dur="1" fill="hold">
                                          <p:stCondLst>
                                            <p:cond delay="0"/>
                                          </p:stCondLst>
                                        </p:cTn>
                                        <p:tgtEl>
                                          <p:spTgt spid="2"/>
                                        </p:tgtEl>
                                        <p:attrNameLst>
                                          <p:attrName>style.visibility</p:attrName>
                                        </p:attrNameLst>
                                      </p:cBhvr>
                                      <p:to>
                                        <p:strVal val="visible"/>
                                      </p:to>
                                    </p:set>
                                    <p:animEffect transition="in" filter="barn(outHorizontal)">
                                      <p:cBhvr>
                                        <p:cTn id="783"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7"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208602_lawenda-lato-kobieta.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aae.png"/>
          <p:cNvPicPr>
            <a:picLocks noChangeAspect="1"/>
          </p:cNvPicPr>
          <p:nvPr/>
        </p:nvPicPr>
        <p:blipFill>
          <a:blip r:embed="rId3"/>
          <a:stretch>
            <a:fillRect/>
          </a:stretch>
        </p:blipFill>
        <p:spPr>
          <a:xfrm>
            <a:off x="3122014" y="1"/>
            <a:ext cx="1249948" cy="1285866"/>
          </a:xfrm>
          <a:prstGeom prst="rect">
            <a:avLst/>
          </a:prstGeom>
          <a:effectLst>
            <a:reflection blurRad="6350" stA="50000" endA="295" endPos="92000" dist="101600" dir="5400000" sy="-100000" algn="bl" rotWithShape="0"/>
          </a:effectLst>
        </p:spPr>
      </p:pic>
      <p:pic>
        <p:nvPicPr>
          <p:cNvPr id="4" name="3 Imagen" descr="aae.png"/>
          <p:cNvPicPr>
            <a:picLocks noChangeAspect="1"/>
          </p:cNvPicPr>
          <p:nvPr/>
        </p:nvPicPr>
        <p:blipFill>
          <a:blip r:embed="rId3"/>
          <a:stretch>
            <a:fillRect/>
          </a:stretch>
        </p:blipFill>
        <p:spPr>
          <a:xfrm>
            <a:off x="4643438" y="0"/>
            <a:ext cx="1249948" cy="1285866"/>
          </a:xfrm>
          <a:prstGeom prst="rect">
            <a:avLst/>
          </a:prstGeom>
          <a:effectLst>
            <a:reflection blurRad="6350" stA="50000" endA="295" endPos="92000" dist="101600" dir="5400000" sy="-100000" algn="bl" rotWithShape="0"/>
          </a:effectLst>
        </p:spPr>
      </p:pic>
      <p:pic>
        <p:nvPicPr>
          <p:cNvPr id="5" name="4 Imagen" descr="aae.png"/>
          <p:cNvPicPr>
            <a:picLocks noChangeAspect="1"/>
          </p:cNvPicPr>
          <p:nvPr/>
        </p:nvPicPr>
        <p:blipFill>
          <a:blip r:embed="rId3"/>
          <a:stretch>
            <a:fillRect/>
          </a:stretch>
        </p:blipFill>
        <p:spPr>
          <a:xfrm>
            <a:off x="3143240" y="1285866"/>
            <a:ext cx="1249948" cy="1285866"/>
          </a:xfrm>
          <a:prstGeom prst="rect">
            <a:avLst/>
          </a:prstGeom>
          <a:effectLst>
            <a:reflection blurRad="6350" stA="50000" endA="295" endPos="92000" dist="101600" dir="5400000" sy="-100000" algn="bl" rotWithShape="0"/>
          </a:effectLst>
        </p:spPr>
      </p:pic>
      <p:pic>
        <p:nvPicPr>
          <p:cNvPr id="6" name="5 Imagen" descr="aae.png"/>
          <p:cNvPicPr>
            <a:picLocks noChangeAspect="1"/>
          </p:cNvPicPr>
          <p:nvPr/>
        </p:nvPicPr>
        <p:blipFill>
          <a:blip r:embed="rId3"/>
          <a:stretch>
            <a:fillRect/>
          </a:stretch>
        </p:blipFill>
        <p:spPr>
          <a:xfrm>
            <a:off x="4643438" y="1285866"/>
            <a:ext cx="1249948" cy="1285866"/>
          </a:xfrm>
          <a:prstGeom prst="rect">
            <a:avLst/>
          </a:prstGeom>
          <a:effectLst>
            <a:reflection blurRad="6350" stA="50000" endA="295" endPos="92000" dist="101600" dir="5400000" sy="-100000" algn="bl" rotWithShape="0"/>
          </a:effectLst>
        </p:spPr>
      </p:pic>
      <p:pic>
        <p:nvPicPr>
          <p:cNvPr id="7" name="6 Imagen" descr="aae.png"/>
          <p:cNvPicPr>
            <a:picLocks noChangeAspect="1"/>
          </p:cNvPicPr>
          <p:nvPr/>
        </p:nvPicPr>
        <p:blipFill>
          <a:blip r:embed="rId3"/>
          <a:stretch>
            <a:fillRect/>
          </a:stretch>
        </p:blipFill>
        <p:spPr>
          <a:xfrm>
            <a:off x="3193452" y="2571769"/>
            <a:ext cx="1249948" cy="1285866"/>
          </a:xfrm>
          <a:prstGeom prst="rect">
            <a:avLst/>
          </a:prstGeom>
          <a:effectLst>
            <a:reflection blurRad="6350" stA="50000" endA="295" endPos="92000" dist="101600" dir="5400000" sy="-100000" algn="bl" rotWithShape="0"/>
          </a:effectLst>
        </p:spPr>
      </p:pic>
      <p:pic>
        <p:nvPicPr>
          <p:cNvPr id="8" name="7 Imagen" descr="aae.png"/>
          <p:cNvPicPr>
            <a:picLocks noChangeAspect="1"/>
          </p:cNvPicPr>
          <p:nvPr/>
        </p:nvPicPr>
        <p:blipFill>
          <a:blip r:embed="rId3"/>
          <a:stretch>
            <a:fillRect/>
          </a:stretch>
        </p:blipFill>
        <p:spPr>
          <a:xfrm>
            <a:off x="4714876" y="2571768"/>
            <a:ext cx="1249948" cy="1285866"/>
          </a:xfrm>
          <a:prstGeom prst="rect">
            <a:avLst/>
          </a:prstGeom>
          <a:effectLst>
            <a:reflection blurRad="6350" stA="50000" endA="295" endPos="92000" dist="101600" dir="5400000" sy="-100000" algn="bl" rotWithShape="0"/>
          </a:effectLst>
        </p:spPr>
      </p:pic>
      <p:pic>
        <p:nvPicPr>
          <p:cNvPr id="9" name="8 Imagen" descr="aae.png"/>
          <p:cNvPicPr>
            <a:picLocks noChangeAspect="1"/>
          </p:cNvPicPr>
          <p:nvPr/>
        </p:nvPicPr>
        <p:blipFill>
          <a:blip r:embed="rId3"/>
          <a:stretch>
            <a:fillRect/>
          </a:stretch>
        </p:blipFill>
        <p:spPr>
          <a:xfrm>
            <a:off x="3193452" y="3857635"/>
            <a:ext cx="1249948" cy="1285866"/>
          </a:xfrm>
          <a:prstGeom prst="rect">
            <a:avLst/>
          </a:prstGeom>
          <a:effectLst>
            <a:reflection blurRad="6350" stA="50000" endA="295" endPos="92000" dist="101600" dir="5400000" sy="-100000" algn="bl" rotWithShape="0"/>
          </a:effectLst>
        </p:spPr>
      </p:pic>
      <p:pic>
        <p:nvPicPr>
          <p:cNvPr id="10" name="9 Imagen" descr="aae.png"/>
          <p:cNvPicPr>
            <a:picLocks noChangeAspect="1"/>
          </p:cNvPicPr>
          <p:nvPr/>
        </p:nvPicPr>
        <p:blipFill>
          <a:blip r:embed="rId3"/>
          <a:stretch>
            <a:fillRect/>
          </a:stretch>
        </p:blipFill>
        <p:spPr>
          <a:xfrm>
            <a:off x="4714876" y="3857634"/>
            <a:ext cx="1249948" cy="1285866"/>
          </a:xfrm>
          <a:prstGeom prst="rect">
            <a:avLst/>
          </a:prstGeom>
          <a:effectLst>
            <a:reflection blurRad="6350" stA="50000" endA="295" endPos="92000" dist="101600" dir="5400000" sy="-100000" algn="bl" rotWithShape="0"/>
          </a:effectLst>
        </p:spPr>
      </p:pic>
      <p:sp>
        <p:nvSpPr>
          <p:cNvPr id="11" name="10 Rectángulo"/>
          <p:cNvSpPr/>
          <p:nvPr/>
        </p:nvSpPr>
        <p:spPr>
          <a:xfrm>
            <a:off x="-357222" y="-428646"/>
            <a:ext cx="9929882" cy="6786610"/>
          </a:xfrm>
          <a:prstGeom prst="rect">
            <a:avLst/>
          </a:prstGeom>
          <a:gradFill flip="none" rotWithShape="1">
            <a:gsLst>
              <a:gs pos="0">
                <a:srgbClr val="982EDA"/>
              </a:gs>
              <a:gs pos="50000">
                <a:srgbClr val="744ED2">
                  <a:shade val="67500"/>
                  <a:satMod val="115000"/>
                </a:srgbClr>
              </a:gs>
              <a:gs pos="100000">
                <a:srgbClr val="744ED2">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1"/>
                                        </p:tgtEl>
                                        <p:attrNameLst>
                                          <p:attrName>style.opacity</p:attrName>
                                        </p:attrNameLst>
                                      </p:cBhvr>
                                      <p:to>
                                        <p:strVal val="0"/>
                                      </p:to>
                                    </p:set>
                                    <p:animEffect filter="image" prLst="opacity: 0">
                                      <p:cBhvr rctx="IE">
                                        <p:cTn id="7" dur="indefinite"/>
                                        <p:tgtEl>
                                          <p:spTgt spid="11"/>
                                        </p:tgtEl>
                                      </p:cBhvr>
                                    </p:animEffect>
                                  </p:childTnLst>
                                </p:cTn>
                              </p:par>
                              <p:par>
                                <p:cTn id="8" presetID="2" presetClass="entr" presetSubtype="12" fill="hold" nodeType="withEffect">
                                  <p:stCondLst>
                                    <p:cond delay="0"/>
                                  </p:stCondLst>
                                  <p:childTnLst>
                                    <p:set>
                                      <p:cBhvr>
                                        <p:cTn id="9" dur="1" fill="hold">
                                          <p:stCondLst>
                                            <p:cond delay="0"/>
                                          </p:stCondLst>
                                        </p:cTn>
                                        <p:tgtEl>
                                          <p:spTgt spid="3"/>
                                        </p:tgtEl>
                                        <p:attrNameLst>
                                          <p:attrName>style.visibility</p:attrName>
                                        </p:attrNameLst>
                                      </p:cBhvr>
                                      <p:to>
                                        <p:strVal val="visible"/>
                                      </p:to>
                                    </p:set>
                                    <p:anim calcmode="lin" valueType="num">
                                      <p:cBhvr additive="base">
                                        <p:cTn id="10" dur="3000" fill="hold"/>
                                        <p:tgtEl>
                                          <p:spTgt spid="3"/>
                                        </p:tgtEl>
                                        <p:attrNameLst>
                                          <p:attrName>ppt_x</p:attrName>
                                        </p:attrNameLst>
                                      </p:cBhvr>
                                      <p:tavLst>
                                        <p:tav tm="0">
                                          <p:val>
                                            <p:strVal val="0-#ppt_w/2"/>
                                          </p:val>
                                        </p:tav>
                                        <p:tav tm="100000">
                                          <p:val>
                                            <p:strVal val="#ppt_x"/>
                                          </p:val>
                                        </p:tav>
                                      </p:tavLst>
                                    </p:anim>
                                    <p:anim calcmode="lin" valueType="num">
                                      <p:cBhvr additive="base">
                                        <p:cTn id="11" dur="3000" fill="hold"/>
                                        <p:tgtEl>
                                          <p:spTgt spid="3"/>
                                        </p:tgtEl>
                                        <p:attrNameLst>
                                          <p:attrName>ppt_y</p:attrName>
                                        </p:attrNameLst>
                                      </p:cBhvr>
                                      <p:tavLst>
                                        <p:tav tm="0">
                                          <p:val>
                                            <p:strVal val="1+#ppt_h/2"/>
                                          </p:val>
                                        </p:tav>
                                        <p:tav tm="100000">
                                          <p:val>
                                            <p:strVal val="#ppt_y"/>
                                          </p:val>
                                        </p:tav>
                                      </p:tavLst>
                                    </p:anim>
                                  </p:childTnLst>
                                </p:cTn>
                              </p:par>
                              <p:par>
                                <p:cTn id="12" presetID="2" presetClass="entr" presetSubtype="12"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additive="base">
                                        <p:cTn id="14" dur="3000" fill="hold"/>
                                        <p:tgtEl>
                                          <p:spTgt spid="5"/>
                                        </p:tgtEl>
                                        <p:attrNameLst>
                                          <p:attrName>ppt_x</p:attrName>
                                        </p:attrNameLst>
                                      </p:cBhvr>
                                      <p:tavLst>
                                        <p:tav tm="0">
                                          <p:val>
                                            <p:strVal val="0-#ppt_w/2"/>
                                          </p:val>
                                        </p:tav>
                                        <p:tav tm="100000">
                                          <p:val>
                                            <p:strVal val="#ppt_x"/>
                                          </p:val>
                                        </p:tav>
                                      </p:tavLst>
                                    </p:anim>
                                    <p:anim calcmode="lin" valueType="num">
                                      <p:cBhvr additive="base">
                                        <p:cTn id="15" dur="3000" fill="hold"/>
                                        <p:tgtEl>
                                          <p:spTgt spid="5"/>
                                        </p:tgtEl>
                                        <p:attrNameLst>
                                          <p:attrName>ppt_y</p:attrName>
                                        </p:attrNameLst>
                                      </p:cBhvr>
                                      <p:tavLst>
                                        <p:tav tm="0">
                                          <p:val>
                                            <p:strVal val="1+#ppt_h/2"/>
                                          </p:val>
                                        </p:tav>
                                        <p:tav tm="100000">
                                          <p:val>
                                            <p:strVal val="#ppt_y"/>
                                          </p:val>
                                        </p:tav>
                                      </p:tavLst>
                                    </p:anim>
                                  </p:childTnLst>
                                </p:cTn>
                              </p:par>
                              <p:par>
                                <p:cTn id="16" presetID="2" presetClass="entr" presetSubtype="12" fill="hold"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3000" fill="hold"/>
                                        <p:tgtEl>
                                          <p:spTgt spid="7"/>
                                        </p:tgtEl>
                                        <p:attrNameLst>
                                          <p:attrName>ppt_x</p:attrName>
                                        </p:attrNameLst>
                                      </p:cBhvr>
                                      <p:tavLst>
                                        <p:tav tm="0">
                                          <p:val>
                                            <p:strVal val="0-#ppt_w/2"/>
                                          </p:val>
                                        </p:tav>
                                        <p:tav tm="100000">
                                          <p:val>
                                            <p:strVal val="#ppt_x"/>
                                          </p:val>
                                        </p:tav>
                                      </p:tavLst>
                                    </p:anim>
                                    <p:anim calcmode="lin" valueType="num">
                                      <p:cBhvr additive="base">
                                        <p:cTn id="19" dur="3000" fill="hold"/>
                                        <p:tgtEl>
                                          <p:spTgt spid="7"/>
                                        </p:tgtEl>
                                        <p:attrNameLst>
                                          <p:attrName>ppt_y</p:attrName>
                                        </p:attrNameLst>
                                      </p:cBhvr>
                                      <p:tavLst>
                                        <p:tav tm="0">
                                          <p:val>
                                            <p:strVal val="1+#ppt_h/2"/>
                                          </p:val>
                                        </p:tav>
                                        <p:tav tm="100000">
                                          <p:val>
                                            <p:strVal val="#ppt_y"/>
                                          </p:val>
                                        </p:tav>
                                      </p:tavLst>
                                    </p:anim>
                                  </p:childTnLst>
                                </p:cTn>
                              </p:par>
                              <p:par>
                                <p:cTn id="20" presetID="2" presetClass="entr" presetSubtype="12" fill="hold" nodeType="withEffect">
                                  <p:stCondLst>
                                    <p:cond delay="0"/>
                                  </p:stCondLst>
                                  <p:childTnLst>
                                    <p:set>
                                      <p:cBhvr>
                                        <p:cTn id="21" dur="1" fill="hold">
                                          <p:stCondLst>
                                            <p:cond delay="0"/>
                                          </p:stCondLst>
                                        </p:cTn>
                                        <p:tgtEl>
                                          <p:spTgt spid="9"/>
                                        </p:tgtEl>
                                        <p:attrNameLst>
                                          <p:attrName>style.visibility</p:attrName>
                                        </p:attrNameLst>
                                      </p:cBhvr>
                                      <p:to>
                                        <p:strVal val="visible"/>
                                      </p:to>
                                    </p:set>
                                    <p:anim calcmode="lin" valueType="num">
                                      <p:cBhvr additive="base">
                                        <p:cTn id="22" dur="3000" fill="hold"/>
                                        <p:tgtEl>
                                          <p:spTgt spid="9"/>
                                        </p:tgtEl>
                                        <p:attrNameLst>
                                          <p:attrName>ppt_x</p:attrName>
                                        </p:attrNameLst>
                                      </p:cBhvr>
                                      <p:tavLst>
                                        <p:tav tm="0">
                                          <p:val>
                                            <p:strVal val="0-#ppt_w/2"/>
                                          </p:val>
                                        </p:tav>
                                        <p:tav tm="100000">
                                          <p:val>
                                            <p:strVal val="#ppt_x"/>
                                          </p:val>
                                        </p:tav>
                                      </p:tavLst>
                                    </p:anim>
                                    <p:anim calcmode="lin" valueType="num">
                                      <p:cBhvr additive="base">
                                        <p:cTn id="23" dur="3000" fill="hold"/>
                                        <p:tgtEl>
                                          <p:spTgt spid="9"/>
                                        </p:tgtEl>
                                        <p:attrNameLst>
                                          <p:attrName>ppt_y</p:attrName>
                                        </p:attrNameLst>
                                      </p:cBhvr>
                                      <p:tavLst>
                                        <p:tav tm="0">
                                          <p:val>
                                            <p:strVal val="1+#ppt_h/2"/>
                                          </p:val>
                                        </p:tav>
                                        <p:tav tm="100000">
                                          <p:val>
                                            <p:strVal val="#ppt_y"/>
                                          </p:val>
                                        </p:tav>
                                      </p:tavLst>
                                    </p:anim>
                                  </p:childTnLst>
                                </p:cTn>
                              </p:par>
                              <p:par>
                                <p:cTn id="24" presetID="2" presetClass="entr" presetSubtype="6" fill="hold" nodeType="withEffect">
                                  <p:stCondLst>
                                    <p:cond delay="0"/>
                                  </p:stCondLst>
                                  <p:childTnLst>
                                    <p:set>
                                      <p:cBhvr>
                                        <p:cTn id="25" dur="1" fill="hold">
                                          <p:stCondLst>
                                            <p:cond delay="0"/>
                                          </p:stCondLst>
                                        </p:cTn>
                                        <p:tgtEl>
                                          <p:spTgt spid="4"/>
                                        </p:tgtEl>
                                        <p:attrNameLst>
                                          <p:attrName>style.visibility</p:attrName>
                                        </p:attrNameLst>
                                      </p:cBhvr>
                                      <p:to>
                                        <p:strVal val="visible"/>
                                      </p:to>
                                    </p:set>
                                    <p:anim calcmode="lin" valueType="num">
                                      <p:cBhvr additive="base">
                                        <p:cTn id="26" dur="3000" fill="hold"/>
                                        <p:tgtEl>
                                          <p:spTgt spid="4"/>
                                        </p:tgtEl>
                                        <p:attrNameLst>
                                          <p:attrName>ppt_x</p:attrName>
                                        </p:attrNameLst>
                                      </p:cBhvr>
                                      <p:tavLst>
                                        <p:tav tm="0">
                                          <p:val>
                                            <p:strVal val="1+#ppt_w/2"/>
                                          </p:val>
                                        </p:tav>
                                        <p:tav tm="100000">
                                          <p:val>
                                            <p:strVal val="#ppt_x"/>
                                          </p:val>
                                        </p:tav>
                                      </p:tavLst>
                                    </p:anim>
                                    <p:anim calcmode="lin" valueType="num">
                                      <p:cBhvr additive="base">
                                        <p:cTn id="27" dur="3000" fill="hold"/>
                                        <p:tgtEl>
                                          <p:spTgt spid="4"/>
                                        </p:tgtEl>
                                        <p:attrNameLst>
                                          <p:attrName>ppt_y</p:attrName>
                                        </p:attrNameLst>
                                      </p:cBhvr>
                                      <p:tavLst>
                                        <p:tav tm="0">
                                          <p:val>
                                            <p:strVal val="1+#ppt_h/2"/>
                                          </p:val>
                                        </p:tav>
                                        <p:tav tm="100000">
                                          <p:val>
                                            <p:strVal val="#ppt_y"/>
                                          </p:val>
                                        </p:tav>
                                      </p:tavLst>
                                    </p:anim>
                                  </p:childTnLst>
                                </p:cTn>
                              </p:par>
                              <p:par>
                                <p:cTn id="28" presetID="2" presetClass="entr" presetSubtype="6" fill="hold" nodeType="withEffect">
                                  <p:stCondLst>
                                    <p:cond delay="0"/>
                                  </p:stCondLst>
                                  <p:childTnLst>
                                    <p:set>
                                      <p:cBhvr>
                                        <p:cTn id="29" dur="1" fill="hold">
                                          <p:stCondLst>
                                            <p:cond delay="0"/>
                                          </p:stCondLst>
                                        </p:cTn>
                                        <p:tgtEl>
                                          <p:spTgt spid="6"/>
                                        </p:tgtEl>
                                        <p:attrNameLst>
                                          <p:attrName>style.visibility</p:attrName>
                                        </p:attrNameLst>
                                      </p:cBhvr>
                                      <p:to>
                                        <p:strVal val="visible"/>
                                      </p:to>
                                    </p:set>
                                    <p:anim calcmode="lin" valueType="num">
                                      <p:cBhvr additive="base">
                                        <p:cTn id="30" dur="3000" fill="hold"/>
                                        <p:tgtEl>
                                          <p:spTgt spid="6"/>
                                        </p:tgtEl>
                                        <p:attrNameLst>
                                          <p:attrName>ppt_x</p:attrName>
                                        </p:attrNameLst>
                                      </p:cBhvr>
                                      <p:tavLst>
                                        <p:tav tm="0">
                                          <p:val>
                                            <p:strVal val="1+#ppt_w/2"/>
                                          </p:val>
                                        </p:tav>
                                        <p:tav tm="100000">
                                          <p:val>
                                            <p:strVal val="#ppt_x"/>
                                          </p:val>
                                        </p:tav>
                                      </p:tavLst>
                                    </p:anim>
                                    <p:anim calcmode="lin" valueType="num">
                                      <p:cBhvr additive="base">
                                        <p:cTn id="31" dur="3000" fill="hold"/>
                                        <p:tgtEl>
                                          <p:spTgt spid="6"/>
                                        </p:tgtEl>
                                        <p:attrNameLst>
                                          <p:attrName>ppt_y</p:attrName>
                                        </p:attrNameLst>
                                      </p:cBhvr>
                                      <p:tavLst>
                                        <p:tav tm="0">
                                          <p:val>
                                            <p:strVal val="1+#ppt_h/2"/>
                                          </p:val>
                                        </p:tav>
                                        <p:tav tm="100000">
                                          <p:val>
                                            <p:strVal val="#ppt_y"/>
                                          </p:val>
                                        </p:tav>
                                      </p:tavLst>
                                    </p:anim>
                                  </p:childTnLst>
                                </p:cTn>
                              </p:par>
                              <p:par>
                                <p:cTn id="32" presetID="2" presetClass="entr" presetSubtype="6" fill="hold" nodeType="withEffect">
                                  <p:stCondLst>
                                    <p:cond delay="0"/>
                                  </p:stCondLst>
                                  <p:childTnLst>
                                    <p:set>
                                      <p:cBhvr>
                                        <p:cTn id="33" dur="1" fill="hold">
                                          <p:stCondLst>
                                            <p:cond delay="0"/>
                                          </p:stCondLst>
                                        </p:cTn>
                                        <p:tgtEl>
                                          <p:spTgt spid="8"/>
                                        </p:tgtEl>
                                        <p:attrNameLst>
                                          <p:attrName>style.visibility</p:attrName>
                                        </p:attrNameLst>
                                      </p:cBhvr>
                                      <p:to>
                                        <p:strVal val="visible"/>
                                      </p:to>
                                    </p:set>
                                    <p:anim calcmode="lin" valueType="num">
                                      <p:cBhvr additive="base">
                                        <p:cTn id="34" dur="3000" fill="hold"/>
                                        <p:tgtEl>
                                          <p:spTgt spid="8"/>
                                        </p:tgtEl>
                                        <p:attrNameLst>
                                          <p:attrName>ppt_x</p:attrName>
                                        </p:attrNameLst>
                                      </p:cBhvr>
                                      <p:tavLst>
                                        <p:tav tm="0">
                                          <p:val>
                                            <p:strVal val="1+#ppt_w/2"/>
                                          </p:val>
                                        </p:tav>
                                        <p:tav tm="100000">
                                          <p:val>
                                            <p:strVal val="#ppt_x"/>
                                          </p:val>
                                        </p:tav>
                                      </p:tavLst>
                                    </p:anim>
                                    <p:anim calcmode="lin" valueType="num">
                                      <p:cBhvr additive="base">
                                        <p:cTn id="35" dur="3000" fill="hold"/>
                                        <p:tgtEl>
                                          <p:spTgt spid="8"/>
                                        </p:tgtEl>
                                        <p:attrNameLst>
                                          <p:attrName>ppt_y</p:attrName>
                                        </p:attrNameLst>
                                      </p:cBhvr>
                                      <p:tavLst>
                                        <p:tav tm="0">
                                          <p:val>
                                            <p:strVal val="1+#ppt_h/2"/>
                                          </p:val>
                                        </p:tav>
                                        <p:tav tm="100000">
                                          <p:val>
                                            <p:strVal val="#ppt_y"/>
                                          </p:val>
                                        </p:tav>
                                      </p:tavLst>
                                    </p:anim>
                                  </p:childTnLst>
                                </p:cTn>
                              </p:par>
                              <p:par>
                                <p:cTn id="36" presetID="2" presetClass="entr" presetSubtype="6" fill="hold" nodeType="withEffect">
                                  <p:stCondLst>
                                    <p:cond delay="0"/>
                                  </p:stCondLst>
                                  <p:childTnLst>
                                    <p:set>
                                      <p:cBhvr>
                                        <p:cTn id="37" dur="1" fill="hold">
                                          <p:stCondLst>
                                            <p:cond delay="0"/>
                                          </p:stCondLst>
                                        </p:cTn>
                                        <p:tgtEl>
                                          <p:spTgt spid="10"/>
                                        </p:tgtEl>
                                        <p:attrNameLst>
                                          <p:attrName>style.visibility</p:attrName>
                                        </p:attrNameLst>
                                      </p:cBhvr>
                                      <p:to>
                                        <p:strVal val="visible"/>
                                      </p:to>
                                    </p:set>
                                    <p:anim calcmode="lin" valueType="num">
                                      <p:cBhvr additive="base">
                                        <p:cTn id="38" dur="3000" fill="hold"/>
                                        <p:tgtEl>
                                          <p:spTgt spid="10"/>
                                        </p:tgtEl>
                                        <p:attrNameLst>
                                          <p:attrName>ppt_x</p:attrName>
                                        </p:attrNameLst>
                                      </p:cBhvr>
                                      <p:tavLst>
                                        <p:tav tm="0">
                                          <p:val>
                                            <p:strVal val="1+#ppt_w/2"/>
                                          </p:val>
                                        </p:tav>
                                        <p:tav tm="100000">
                                          <p:val>
                                            <p:strVal val="#ppt_x"/>
                                          </p:val>
                                        </p:tav>
                                      </p:tavLst>
                                    </p:anim>
                                    <p:anim calcmode="lin" valueType="num">
                                      <p:cBhvr additive="base">
                                        <p:cTn id="39" dur="3000" fill="hold"/>
                                        <p:tgtEl>
                                          <p:spTgt spid="10"/>
                                        </p:tgtEl>
                                        <p:attrNameLst>
                                          <p:attrName>ppt_y</p:attrName>
                                        </p:attrNameLst>
                                      </p:cBhvr>
                                      <p:tavLst>
                                        <p:tav tm="0">
                                          <p:val>
                                            <p:strVal val="1+#ppt_h/2"/>
                                          </p:val>
                                        </p:tav>
                                        <p:tav tm="100000">
                                          <p:val>
                                            <p:strVal val="#ppt_y"/>
                                          </p:val>
                                        </p:tav>
                                      </p:tavLst>
                                    </p:anim>
                                  </p:childTnLst>
                                </p:cTn>
                              </p:par>
                              <p:par>
                                <p:cTn id="40" presetID="8" presetClass="emph" presetSubtype="0" fill="hold" nodeType="withEffect">
                                  <p:stCondLst>
                                    <p:cond delay="0"/>
                                  </p:stCondLst>
                                  <p:childTnLst>
                                    <p:animRot by="21600000">
                                      <p:cBhvr>
                                        <p:cTn id="41" dur="3000" fill="hold"/>
                                        <p:tgtEl>
                                          <p:spTgt spid="3"/>
                                        </p:tgtEl>
                                        <p:attrNameLst>
                                          <p:attrName>r</p:attrName>
                                        </p:attrNameLst>
                                      </p:cBhvr>
                                    </p:animRot>
                                  </p:childTnLst>
                                </p:cTn>
                              </p:par>
                              <p:par>
                                <p:cTn id="42" presetID="8" presetClass="emph" presetSubtype="0" fill="hold" nodeType="withEffect">
                                  <p:stCondLst>
                                    <p:cond delay="0"/>
                                  </p:stCondLst>
                                  <p:childTnLst>
                                    <p:animRot by="21600000">
                                      <p:cBhvr>
                                        <p:cTn id="43" dur="3000" fill="hold"/>
                                        <p:tgtEl>
                                          <p:spTgt spid="5"/>
                                        </p:tgtEl>
                                        <p:attrNameLst>
                                          <p:attrName>r</p:attrName>
                                        </p:attrNameLst>
                                      </p:cBhvr>
                                    </p:animRot>
                                  </p:childTnLst>
                                </p:cTn>
                              </p:par>
                              <p:par>
                                <p:cTn id="44" presetID="8" presetClass="emph" presetSubtype="0" fill="hold" nodeType="withEffect">
                                  <p:stCondLst>
                                    <p:cond delay="0"/>
                                  </p:stCondLst>
                                  <p:childTnLst>
                                    <p:animRot by="21600000">
                                      <p:cBhvr>
                                        <p:cTn id="45" dur="3000" fill="hold"/>
                                        <p:tgtEl>
                                          <p:spTgt spid="7"/>
                                        </p:tgtEl>
                                        <p:attrNameLst>
                                          <p:attrName>r</p:attrName>
                                        </p:attrNameLst>
                                      </p:cBhvr>
                                    </p:animRot>
                                  </p:childTnLst>
                                </p:cTn>
                              </p:par>
                              <p:par>
                                <p:cTn id="46" presetID="8" presetClass="emph" presetSubtype="0" fill="hold" nodeType="withEffect">
                                  <p:stCondLst>
                                    <p:cond delay="0"/>
                                  </p:stCondLst>
                                  <p:childTnLst>
                                    <p:animRot by="21600000">
                                      <p:cBhvr>
                                        <p:cTn id="47" dur="3000" fill="hold"/>
                                        <p:tgtEl>
                                          <p:spTgt spid="9"/>
                                        </p:tgtEl>
                                        <p:attrNameLst>
                                          <p:attrName>r</p:attrName>
                                        </p:attrNameLst>
                                      </p:cBhvr>
                                    </p:animRot>
                                  </p:childTnLst>
                                </p:cTn>
                              </p:par>
                              <p:par>
                                <p:cTn id="48" presetID="8" presetClass="emph" presetSubtype="0" fill="hold" nodeType="withEffect">
                                  <p:stCondLst>
                                    <p:cond delay="0"/>
                                  </p:stCondLst>
                                  <p:childTnLst>
                                    <p:animRot by="-21600000">
                                      <p:cBhvr>
                                        <p:cTn id="49" dur="3000" fill="hold"/>
                                        <p:tgtEl>
                                          <p:spTgt spid="4"/>
                                        </p:tgtEl>
                                        <p:attrNameLst>
                                          <p:attrName>r</p:attrName>
                                        </p:attrNameLst>
                                      </p:cBhvr>
                                    </p:animRot>
                                  </p:childTnLst>
                                </p:cTn>
                              </p:par>
                              <p:par>
                                <p:cTn id="50" presetID="8" presetClass="emph" presetSubtype="0" fill="hold" nodeType="withEffect">
                                  <p:stCondLst>
                                    <p:cond delay="0"/>
                                  </p:stCondLst>
                                  <p:childTnLst>
                                    <p:animRot by="-21600000">
                                      <p:cBhvr>
                                        <p:cTn id="51" dur="3000" fill="hold"/>
                                        <p:tgtEl>
                                          <p:spTgt spid="6"/>
                                        </p:tgtEl>
                                        <p:attrNameLst>
                                          <p:attrName>r</p:attrName>
                                        </p:attrNameLst>
                                      </p:cBhvr>
                                    </p:animRot>
                                  </p:childTnLst>
                                </p:cTn>
                              </p:par>
                              <p:par>
                                <p:cTn id="52" presetID="8" presetClass="emph" presetSubtype="0" fill="hold" nodeType="withEffect">
                                  <p:stCondLst>
                                    <p:cond delay="0"/>
                                  </p:stCondLst>
                                  <p:childTnLst>
                                    <p:animRot by="-21600000">
                                      <p:cBhvr>
                                        <p:cTn id="53" dur="3000" fill="hold"/>
                                        <p:tgtEl>
                                          <p:spTgt spid="8"/>
                                        </p:tgtEl>
                                        <p:attrNameLst>
                                          <p:attrName>r</p:attrName>
                                        </p:attrNameLst>
                                      </p:cBhvr>
                                    </p:animRot>
                                  </p:childTnLst>
                                </p:cTn>
                              </p:par>
                              <p:par>
                                <p:cTn id="54" presetID="8" presetClass="emph" presetSubtype="0" fill="hold" nodeType="withEffect">
                                  <p:stCondLst>
                                    <p:cond delay="0"/>
                                  </p:stCondLst>
                                  <p:childTnLst>
                                    <p:animRot by="-21600000">
                                      <p:cBhvr>
                                        <p:cTn id="55" dur="3000" fill="hold"/>
                                        <p:tgtEl>
                                          <p:spTgt spid="10"/>
                                        </p:tgtEl>
                                        <p:attrNameLst>
                                          <p:attrName>r</p:attrName>
                                        </p:attrNameLst>
                                      </p:cBhvr>
                                    </p:animRot>
                                  </p:childTnLst>
                                </p:cTn>
                              </p:par>
                            </p:childTnLst>
                          </p:cTn>
                        </p:par>
                        <p:par>
                          <p:cTn id="56" fill="hold">
                            <p:stCondLst>
                              <p:cond delay="3000"/>
                            </p:stCondLst>
                            <p:childTnLst>
                              <p:par>
                                <p:cTn id="57" presetID="2" presetClass="exit" presetSubtype="2" fill="hold" nodeType="afterEffect">
                                  <p:stCondLst>
                                    <p:cond delay="0"/>
                                  </p:stCondLst>
                                  <p:childTnLst>
                                    <p:anim calcmode="lin" valueType="num">
                                      <p:cBhvr additive="base">
                                        <p:cTn id="58" dur="3000"/>
                                        <p:tgtEl>
                                          <p:spTgt spid="3"/>
                                        </p:tgtEl>
                                        <p:attrNameLst>
                                          <p:attrName>ppt_x</p:attrName>
                                        </p:attrNameLst>
                                      </p:cBhvr>
                                      <p:tavLst>
                                        <p:tav tm="0">
                                          <p:val>
                                            <p:strVal val="ppt_x"/>
                                          </p:val>
                                        </p:tav>
                                        <p:tav tm="100000">
                                          <p:val>
                                            <p:strVal val="1+ppt_w/2"/>
                                          </p:val>
                                        </p:tav>
                                      </p:tavLst>
                                    </p:anim>
                                    <p:anim calcmode="lin" valueType="num">
                                      <p:cBhvr additive="base">
                                        <p:cTn id="59" dur="3000"/>
                                        <p:tgtEl>
                                          <p:spTgt spid="3"/>
                                        </p:tgtEl>
                                        <p:attrNameLst>
                                          <p:attrName>ppt_y</p:attrName>
                                        </p:attrNameLst>
                                      </p:cBhvr>
                                      <p:tavLst>
                                        <p:tav tm="0">
                                          <p:val>
                                            <p:strVal val="ppt_y"/>
                                          </p:val>
                                        </p:tav>
                                        <p:tav tm="100000">
                                          <p:val>
                                            <p:strVal val="ppt_y"/>
                                          </p:val>
                                        </p:tav>
                                      </p:tavLst>
                                    </p:anim>
                                    <p:set>
                                      <p:cBhvr>
                                        <p:cTn id="60" dur="1" fill="hold">
                                          <p:stCondLst>
                                            <p:cond delay="2999"/>
                                          </p:stCondLst>
                                        </p:cTn>
                                        <p:tgtEl>
                                          <p:spTgt spid="3"/>
                                        </p:tgtEl>
                                        <p:attrNameLst>
                                          <p:attrName>style.visibility</p:attrName>
                                        </p:attrNameLst>
                                      </p:cBhvr>
                                      <p:to>
                                        <p:strVal val="hidden"/>
                                      </p:to>
                                    </p:set>
                                  </p:childTnLst>
                                </p:cTn>
                              </p:par>
                              <p:par>
                                <p:cTn id="61" presetID="2" presetClass="exit" presetSubtype="2" fill="hold" nodeType="withEffect">
                                  <p:stCondLst>
                                    <p:cond delay="0"/>
                                  </p:stCondLst>
                                  <p:childTnLst>
                                    <p:anim calcmode="lin" valueType="num">
                                      <p:cBhvr additive="base">
                                        <p:cTn id="62" dur="3000"/>
                                        <p:tgtEl>
                                          <p:spTgt spid="5"/>
                                        </p:tgtEl>
                                        <p:attrNameLst>
                                          <p:attrName>ppt_x</p:attrName>
                                        </p:attrNameLst>
                                      </p:cBhvr>
                                      <p:tavLst>
                                        <p:tav tm="0">
                                          <p:val>
                                            <p:strVal val="ppt_x"/>
                                          </p:val>
                                        </p:tav>
                                        <p:tav tm="100000">
                                          <p:val>
                                            <p:strVal val="1+ppt_w/2"/>
                                          </p:val>
                                        </p:tav>
                                      </p:tavLst>
                                    </p:anim>
                                    <p:anim calcmode="lin" valueType="num">
                                      <p:cBhvr additive="base">
                                        <p:cTn id="63" dur="3000"/>
                                        <p:tgtEl>
                                          <p:spTgt spid="5"/>
                                        </p:tgtEl>
                                        <p:attrNameLst>
                                          <p:attrName>ppt_y</p:attrName>
                                        </p:attrNameLst>
                                      </p:cBhvr>
                                      <p:tavLst>
                                        <p:tav tm="0">
                                          <p:val>
                                            <p:strVal val="ppt_y"/>
                                          </p:val>
                                        </p:tav>
                                        <p:tav tm="100000">
                                          <p:val>
                                            <p:strVal val="ppt_y"/>
                                          </p:val>
                                        </p:tav>
                                      </p:tavLst>
                                    </p:anim>
                                    <p:set>
                                      <p:cBhvr>
                                        <p:cTn id="64" dur="1" fill="hold">
                                          <p:stCondLst>
                                            <p:cond delay="2999"/>
                                          </p:stCondLst>
                                        </p:cTn>
                                        <p:tgtEl>
                                          <p:spTgt spid="5"/>
                                        </p:tgtEl>
                                        <p:attrNameLst>
                                          <p:attrName>style.visibility</p:attrName>
                                        </p:attrNameLst>
                                      </p:cBhvr>
                                      <p:to>
                                        <p:strVal val="hidden"/>
                                      </p:to>
                                    </p:set>
                                  </p:childTnLst>
                                </p:cTn>
                              </p:par>
                              <p:par>
                                <p:cTn id="65" presetID="2" presetClass="exit" presetSubtype="2" fill="hold" nodeType="withEffect">
                                  <p:stCondLst>
                                    <p:cond delay="0"/>
                                  </p:stCondLst>
                                  <p:childTnLst>
                                    <p:anim calcmode="lin" valueType="num">
                                      <p:cBhvr additive="base">
                                        <p:cTn id="66" dur="3000"/>
                                        <p:tgtEl>
                                          <p:spTgt spid="7"/>
                                        </p:tgtEl>
                                        <p:attrNameLst>
                                          <p:attrName>ppt_x</p:attrName>
                                        </p:attrNameLst>
                                      </p:cBhvr>
                                      <p:tavLst>
                                        <p:tav tm="0">
                                          <p:val>
                                            <p:strVal val="ppt_x"/>
                                          </p:val>
                                        </p:tav>
                                        <p:tav tm="100000">
                                          <p:val>
                                            <p:strVal val="1+ppt_w/2"/>
                                          </p:val>
                                        </p:tav>
                                      </p:tavLst>
                                    </p:anim>
                                    <p:anim calcmode="lin" valueType="num">
                                      <p:cBhvr additive="base">
                                        <p:cTn id="67" dur="3000"/>
                                        <p:tgtEl>
                                          <p:spTgt spid="7"/>
                                        </p:tgtEl>
                                        <p:attrNameLst>
                                          <p:attrName>ppt_y</p:attrName>
                                        </p:attrNameLst>
                                      </p:cBhvr>
                                      <p:tavLst>
                                        <p:tav tm="0">
                                          <p:val>
                                            <p:strVal val="ppt_y"/>
                                          </p:val>
                                        </p:tav>
                                        <p:tav tm="100000">
                                          <p:val>
                                            <p:strVal val="ppt_y"/>
                                          </p:val>
                                        </p:tav>
                                      </p:tavLst>
                                    </p:anim>
                                    <p:set>
                                      <p:cBhvr>
                                        <p:cTn id="68" dur="1" fill="hold">
                                          <p:stCondLst>
                                            <p:cond delay="2999"/>
                                          </p:stCondLst>
                                        </p:cTn>
                                        <p:tgtEl>
                                          <p:spTgt spid="7"/>
                                        </p:tgtEl>
                                        <p:attrNameLst>
                                          <p:attrName>style.visibility</p:attrName>
                                        </p:attrNameLst>
                                      </p:cBhvr>
                                      <p:to>
                                        <p:strVal val="hidden"/>
                                      </p:to>
                                    </p:set>
                                  </p:childTnLst>
                                </p:cTn>
                              </p:par>
                              <p:par>
                                <p:cTn id="69" presetID="2" presetClass="exit" presetSubtype="2" fill="hold" nodeType="withEffect">
                                  <p:stCondLst>
                                    <p:cond delay="0"/>
                                  </p:stCondLst>
                                  <p:childTnLst>
                                    <p:anim calcmode="lin" valueType="num">
                                      <p:cBhvr additive="base">
                                        <p:cTn id="70" dur="3000"/>
                                        <p:tgtEl>
                                          <p:spTgt spid="9"/>
                                        </p:tgtEl>
                                        <p:attrNameLst>
                                          <p:attrName>ppt_x</p:attrName>
                                        </p:attrNameLst>
                                      </p:cBhvr>
                                      <p:tavLst>
                                        <p:tav tm="0">
                                          <p:val>
                                            <p:strVal val="ppt_x"/>
                                          </p:val>
                                        </p:tav>
                                        <p:tav tm="100000">
                                          <p:val>
                                            <p:strVal val="1+ppt_w/2"/>
                                          </p:val>
                                        </p:tav>
                                      </p:tavLst>
                                    </p:anim>
                                    <p:anim calcmode="lin" valueType="num">
                                      <p:cBhvr additive="base">
                                        <p:cTn id="71" dur="3000"/>
                                        <p:tgtEl>
                                          <p:spTgt spid="9"/>
                                        </p:tgtEl>
                                        <p:attrNameLst>
                                          <p:attrName>ppt_y</p:attrName>
                                        </p:attrNameLst>
                                      </p:cBhvr>
                                      <p:tavLst>
                                        <p:tav tm="0">
                                          <p:val>
                                            <p:strVal val="ppt_y"/>
                                          </p:val>
                                        </p:tav>
                                        <p:tav tm="100000">
                                          <p:val>
                                            <p:strVal val="ppt_y"/>
                                          </p:val>
                                        </p:tav>
                                      </p:tavLst>
                                    </p:anim>
                                    <p:set>
                                      <p:cBhvr>
                                        <p:cTn id="72" dur="1" fill="hold">
                                          <p:stCondLst>
                                            <p:cond delay="2999"/>
                                          </p:stCondLst>
                                        </p:cTn>
                                        <p:tgtEl>
                                          <p:spTgt spid="9"/>
                                        </p:tgtEl>
                                        <p:attrNameLst>
                                          <p:attrName>style.visibility</p:attrName>
                                        </p:attrNameLst>
                                      </p:cBhvr>
                                      <p:to>
                                        <p:strVal val="hidden"/>
                                      </p:to>
                                    </p:set>
                                  </p:childTnLst>
                                </p:cTn>
                              </p:par>
                              <p:par>
                                <p:cTn id="73" presetID="8" presetClass="emph" presetSubtype="0" fill="hold" nodeType="withEffect">
                                  <p:stCondLst>
                                    <p:cond delay="0"/>
                                  </p:stCondLst>
                                  <p:childTnLst>
                                    <p:animRot by="21600000">
                                      <p:cBhvr>
                                        <p:cTn id="74" dur="3000" fill="hold"/>
                                        <p:tgtEl>
                                          <p:spTgt spid="3"/>
                                        </p:tgtEl>
                                        <p:attrNameLst>
                                          <p:attrName>r</p:attrName>
                                        </p:attrNameLst>
                                      </p:cBhvr>
                                    </p:animRot>
                                  </p:childTnLst>
                                </p:cTn>
                              </p:par>
                              <p:par>
                                <p:cTn id="75" presetID="8" presetClass="emph" presetSubtype="0" fill="hold" nodeType="withEffect">
                                  <p:stCondLst>
                                    <p:cond delay="0"/>
                                  </p:stCondLst>
                                  <p:childTnLst>
                                    <p:animRot by="21600000">
                                      <p:cBhvr>
                                        <p:cTn id="76" dur="3000" fill="hold"/>
                                        <p:tgtEl>
                                          <p:spTgt spid="5"/>
                                        </p:tgtEl>
                                        <p:attrNameLst>
                                          <p:attrName>r</p:attrName>
                                        </p:attrNameLst>
                                      </p:cBhvr>
                                    </p:animRot>
                                  </p:childTnLst>
                                </p:cTn>
                              </p:par>
                              <p:par>
                                <p:cTn id="77" presetID="8" presetClass="emph" presetSubtype="0" fill="hold" nodeType="withEffect">
                                  <p:stCondLst>
                                    <p:cond delay="0"/>
                                  </p:stCondLst>
                                  <p:childTnLst>
                                    <p:animRot by="21600000">
                                      <p:cBhvr>
                                        <p:cTn id="78" dur="3000" fill="hold"/>
                                        <p:tgtEl>
                                          <p:spTgt spid="7"/>
                                        </p:tgtEl>
                                        <p:attrNameLst>
                                          <p:attrName>r</p:attrName>
                                        </p:attrNameLst>
                                      </p:cBhvr>
                                    </p:animRot>
                                  </p:childTnLst>
                                </p:cTn>
                              </p:par>
                              <p:par>
                                <p:cTn id="79" presetID="8" presetClass="emph" presetSubtype="0" fill="hold" nodeType="withEffect">
                                  <p:stCondLst>
                                    <p:cond delay="0"/>
                                  </p:stCondLst>
                                  <p:childTnLst>
                                    <p:animRot by="21600000">
                                      <p:cBhvr>
                                        <p:cTn id="80" dur="3000" fill="hold"/>
                                        <p:tgtEl>
                                          <p:spTgt spid="9"/>
                                        </p:tgtEl>
                                        <p:attrNameLst>
                                          <p:attrName>r</p:attrName>
                                        </p:attrNameLst>
                                      </p:cBhvr>
                                    </p:animRot>
                                  </p:childTnLst>
                                </p:cTn>
                              </p:par>
                              <p:par>
                                <p:cTn id="81" presetID="2" presetClass="exit" presetSubtype="8" fill="hold" nodeType="withEffect">
                                  <p:stCondLst>
                                    <p:cond delay="0"/>
                                  </p:stCondLst>
                                  <p:childTnLst>
                                    <p:anim calcmode="lin" valueType="num">
                                      <p:cBhvr additive="base">
                                        <p:cTn id="82" dur="3000"/>
                                        <p:tgtEl>
                                          <p:spTgt spid="4"/>
                                        </p:tgtEl>
                                        <p:attrNameLst>
                                          <p:attrName>ppt_x</p:attrName>
                                        </p:attrNameLst>
                                      </p:cBhvr>
                                      <p:tavLst>
                                        <p:tav tm="0">
                                          <p:val>
                                            <p:strVal val="ppt_x"/>
                                          </p:val>
                                        </p:tav>
                                        <p:tav tm="100000">
                                          <p:val>
                                            <p:strVal val="0-ppt_w/2"/>
                                          </p:val>
                                        </p:tav>
                                      </p:tavLst>
                                    </p:anim>
                                    <p:anim calcmode="lin" valueType="num">
                                      <p:cBhvr additive="base">
                                        <p:cTn id="83" dur="3000"/>
                                        <p:tgtEl>
                                          <p:spTgt spid="4"/>
                                        </p:tgtEl>
                                        <p:attrNameLst>
                                          <p:attrName>ppt_y</p:attrName>
                                        </p:attrNameLst>
                                      </p:cBhvr>
                                      <p:tavLst>
                                        <p:tav tm="0">
                                          <p:val>
                                            <p:strVal val="ppt_y"/>
                                          </p:val>
                                        </p:tav>
                                        <p:tav tm="100000">
                                          <p:val>
                                            <p:strVal val="ppt_y"/>
                                          </p:val>
                                        </p:tav>
                                      </p:tavLst>
                                    </p:anim>
                                    <p:set>
                                      <p:cBhvr>
                                        <p:cTn id="84" dur="1" fill="hold">
                                          <p:stCondLst>
                                            <p:cond delay="2999"/>
                                          </p:stCondLst>
                                        </p:cTn>
                                        <p:tgtEl>
                                          <p:spTgt spid="4"/>
                                        </p:tgtEl>
                                        <p:attrNameLst>
                                          <p:attrName>style.visibility</p:attrName>
                                        </p:attrNameLst>
                                      </p:cBhvr>
                                      <p:to>
                                        <p:strVal val="hidden"/>
                                      </p:to>
                                    </p:set>
                                  </p:childTnLst>
                                </p:cTn>
                              </p:par>
                              <p:par>
                                <p:cTn id="85" presetID="2" presetClass="exit" presetSubtype="8" fill="hold" nodeType="withEffect">
                                  <p:stCondLst>
                                    <p:cond delay="0"/>
                                  </p:stCondLst>
                                  <p:childTnLst>
                                    <p:anim calcmode="lin" valueType="num">
                                      <p:cBhvr additive="base">
                                        <p:cTn id="86" dur="3000"/>
                                        <p:tgtEl>
                                          <p:spTgt spid="6"/>
                                        </p:tgtEl>
                                        <p:attrNameLst>
                                          <p:attrName>ppt_x</p:attrName>
                                        </p:attrNameLst>
                                      </p:cBhvr>
                                      <p:tavLst>
                                        <p:tav tm="0">
                                          <p:val>
                                            <p:strVal val="ppt_x"/>
                                          </p:val>
                                        </p:tav>
                                        <p:tav tm="100000">
                                          <p:val>
                                            <p:strVal val="0-ppt_w/2"/>
                                          </p:val>
                                        </p:tav>
                                      </p:tavLst>
                                    </p:anim>
                                    <p:anim calcmode="lin" valueType="num">
                                      <p:cBhvr additive="base">
                                        <p:cTn id="87" dur="3000"/>
                                        <p:tgtEl>
                                          <p:spTgt spid="6"/>
                                        </p:tgtEl>
                                        <p:attrNameLst>
                                          <p:attrName>ppt_y</p:attrName>
                                        </p:attrNameLst>
                                      </p:cBhvr>
                                      <p:tavLst>
                                        <p:tav tm="0">
                                          <p:val>
                                            <p:strVal val="ppt_y"/>
                                          </p:val>
                                        </p:tav>
                                        <p:tav tm="100000">
                                          <p:val>
                                            <p:strVal val="ppt_y"/>
                                          </p:val>
                                        </p:tav>
                                      </p:tavLst>
                                    </p:anim>
                                    <p:set>
                                      <p:cBhvr>
                                        <p:cTn id="88" dur="1" fill="hold">
                                          <p:stCondLst>
                                            <p:cond delay="2999"/>
                                          </p:stCondLst>
                                        </p:cTn>
                                        <p:tgtEl>
                                          <p:spTgt spid="6"/>
                                        </p:tgtEl>
                                        <p:attrNameLst>
                                          <p:attrName>style.visibility</p:attrName>
                                        </p:attrNameLst>
                                      </p:cBhvr>
                                      <p:to>
                                        <p:strVal val="hidden"/>
                                      </p:to>
                                    </p:set>
                                  </p:childTnLst>
                                </p:cTn>
                              </p:par>
                              <p:par>
                                <p:cTn id="89" presetID="2" presetClass="exit" presetSubtype="8" fill="hold" nodeType="withEffect">
                                  <p:stCondLst>
                                    <p:cond delay="0"/>
                                  </p:stCondLst>
                                  <p:childTnLst>
                                    <p:anim calcmode="lin" valueType="num">
                                      <p:cBhvr additive="base">
                                        <p:cTn id="90" dur="3000"/>
                                        <p:tgtEl>
                                          <p:spTgt spid="8"/>
                                        </p:tgtEl>
                                        <p:attrNameLst>
                                          <p:attrName>ppt_x</p:attrName>
                                        </p:attrNameLst>
                                      </p:cBhvr>
                                      <p:tavLst>
                                        <p:tav tm="0">
                                          <p:val>
                                            <p:strVal val="ppt_x"/>
                                          </p:val>
                                        </p:tav>
                                        <p:tav tm="100000">
                                          <p:val>
                                            <p:strVal val="0-ppt_w/2"/>
                                          </p:val>
                                        </p:tav>
                                      </p:tavLst>
                                    </p:anim>
                                    <p:anim calcmode="lin" valueType="num">
                                      <p:cBhvr additive="base">
                                        <p:cTn id="91" dur="3000"/>
                                        <p:tgtEl>
                                          <p:spTgt spid="8"/>
                                        </p:tgtEl>
                                        <p:attrNameLst>
                                          <p:attrName>ppt_y</p:attrName>
                                        </p:attrNameLst>
                                      </p:cBhvr>
                                      <p:tavLst>
                                        <p:tav tm="0">
                                          <p:val>
                                            <p:strVal val="ppt_y"/>
                                          </p:val>
                                        </p:tav>
                                        <p:tav tm="100000">
                                          <p:val>
                                            <p:strVal val="ppt_y"/>
                                          </p:val>
                                        </p:tav>
                                      </p:tavLst>
                                    </p:anim>
                                    <p:set>
                                      <p:cBhvr>
                                        <p:cTn id="92" dur="1" fill="hold">
                                          <p:stCondLst>
                                            <p:cond delay="2999"/>
                                          </p:stCondLst>
                                        </p:cTn>
                                        <p:tgtEl>
                                          <p:spTgt spid="8"/>
                                        </p:tgtEl>
                                        <p:attrNameLst>
                                          <p:attrName>style.visibility</p:attrName>
                                        </p:attrNameLst>
                                      </p:cBhvr>
                                      <p:to>
                                        <p:strVal val="hidden"/>
                                      </p:to>
                                    </p:set>
                                  </p:childTnLst>
                                </p:cTn>
                              </p:par>
                              <p:par>
                                <p:cTn id="93" presetID="2" presetClass="exit" presetSubtype="8" fill="hold" nodeType="withEffect">
                                  <p:stCondLst>
                                    <p:cond delay="0"/>
                                  </p:stCondLst>
                                  <p:childTnLst>
                                    <p:anim calcmode="lin" valueType="num">
                                      <p:cBhvr additive="base">
                                        <p:cTn id="94" dur="3000"/>
                                        <p:tgtEl>
                                          <p:spTgt spid="10"/>
                                        </p:tgtEl>
                                        <p:attrNameLst>
                                          <p:attrName>ppt_x</p:attrName>
                                        </p:attrNameLst>
                                      </p:cBhvr>
                                      <p:tavLst>
                                        <p:tav tm="0">
                                          <p:val>
                                            <p:strVal val="ppt_x"/>
                                          </p:val>
                                        </p:tav>
                                        <p:tav tm="100000">
                                          <p:val>
                                            <p:strVal val="0-ppt_w/2"/>
                                          </p:val>
                                        </p:tav>
                                      </p:tavLst>
                                    </p:anim>
                                    <p:anim calcmode="lin" valueType="num">
                                      <p:cBhvr additive="base">
                                        <p:cTn id="95" dur="3000"/>
                                        <p:tgtEl>
                                          <p:spTgt spid="10"/>
                                        </p:tgtEl>
                                        <p:attrNameLst>
                                          <p:attrName>ppt_y</p:attrName>
                                        </p:attrNameLst>
                                      </p:cBhvr>
                                      <p:tavLst>
                                        <p:tav tm="0">
                                          <p:val>
                                            <p:strVal val="ppt_y"/>
                                          </p:val>
                                        </p:tav>
                                        <p:tav tm="100000">
                                          <p:val>
                                            <p:strVal val="ppt_y"/>
                                          </p:val>
                                        </p:tav>
                                      </p:tavLst>
                                    </p:anim>
                                    <p:set>
                                      <p:cBhvr>
                                        <p:cTn id="96" dur="1" fill="hold">
                                          <p:stCondLst>
                                            <p:cond delay="2999"/>
                                          </p:stCondLst>
                                        </p:cTn>
                                        <p:tgtEl>
                                          <p:spTgt spid="10"/>
                                        </p:tgtEl>
                                        <p:attrNameLst>
                                          <p:attrName>style.visibility</p:attrName>
                                        </p:attrNameLst>
                                      </p:cBhvr>
                                      <p:to>
                                        <p:strVal val="hidden"/>
                                      </p:to>
                                    </p:set>
                                  </p:childTnLst>
                                </p:cTn>
                              </p:par>
                              <p:par>
                                <p:cTn id="97" presetID="8" presetClass="emph" presetSubtype="0" fill="hold" nodeType="withEffect">
                                  <p:stCondLst>
                                    <p:cond delay="0"/>
                                  </p:stCondLst>
                                  <p:childTnLst>
                                    <p:animRot by="-21600000">
                                      <p:cBhvr>
                                        <p:cTn id="98" dur="3000" fill="hold"/>
                                        <p:tgtEl>
                                          <p:spTgt spid="4"/>
                                        </p:tgtEl>
                                        <p:attrNameLst>
                                          <p:attrName>r</p:attrName>
                                        </p:attrNameLst>
                                      </p:cBhvr>
                                    </p:animRot>
                                  </p:childTnLst>
                                </p:cTn>
                              </p:par>
                              <p:par>
                                <p:cTn id="99" presetID="8" presetClass="emph" presetSubtype="0" fill="hold" nodeType="withEffect">
                                  <p:stCondLst>
                                    <p:cond delay="0"/>
                                  </p:stCondLst>
                                  <p:childTnLst>
                                    <p:animRot by="-21600000">
                                      <p:cBhvr>
                                        <p:cTn id="100" dur="3000" fill="hold"/>
                                        <p:tgtEl>
                                          <p:spTgt spid="6"/>
                                        </p:tgtEl>
                                        <p:attrNameLst>
                                          <p:attrName>r</p:attrName>
                                        </p:attrNameLst>
                                      </p:cBhvr>
                                    </p:animRot>
                                  </p:childTnLst>
                                </p:cTn>
                              </p:par>
                              <p:par>
                                <p:cTn id="101" presetID="8" presetClass="emph" presetSubtype="0" fill="hold" nodeType="withEffect">
                                  <p:stCondLst>
                                    <p:cond delay="0"/>
                                  </p:stCondLst>
                                  <p:childTnLst>
                                    <p:animRot by="-21600000">
                                      <p:cBhvr>
                                        <p:cTn id="102" dur="3000" fill="hold"/>
                                        <p:tgtEl>
                                          <p:spTgt spid="8"/>
                                        </p:tgtEl>
                                        <p:attrNameLst>
                                          <p:attrName>r</p:attrName>
                                        </p:attrNameLst>
                                      </p:cBhvr>
                                    </p:animRot>
                                  </p:childTnLst>
                                </p:cTn>
                              </p:par>
                              <p:par>
                                <p:cTn id="103" presetID="8" presetClass="emph" presetSubtype="0" fill="hold" nodeType="withEffect">
                                  <p:stCondLst>
                                    <p:cond delay="0"/>
                                  </p:stCondLst>
                                  <p:childTnLst>
                                    <p:animRot by="-21600000">
                                      <p:cBhvr>
                                        <p:cTn id="104" dur="3000" fill="hold"/>
                                        <p:tgtEl>
                                          <p:spTgt spid="10"/>
                                        </p:tgtEl>
                                        <p:attrNameLst>
                                          <p:attrName>r</p:attrName>
                                        </p:attrNameLst>
                                      </p:cBhvr>
                                    </p:animRot>
                                  </p:childTnLst>
                                </p:cTn>
                              </p:par>
                              <p:par>
                                <p:cTn id="105" presetID="23" presetClass="entr" presetSubtype="288" fill="hold" nodeType="withEffect">
                                  <p:stCondLst>
                                    <p:cond delay="0"/>
                                  </p:stCondLst>
                                  <p:childTnLst>
                                    <p:set>
                                      <p:cBhvr>
                                        <p:cTn id="106" dur="1" fill="hold">
                                          <p:stCondLst>
                                            <p:cond delay="0"/>
                                          </p:stCondLst>
                                        </p:cTn>
                                        <p:tgtEl>
                                          <p:spTgt spid="2"/>
                                        </p:tgtEl>
                                        <p:attrNameLst>
                                          <p:attrName>style.visibility</p:attrName>
                                        </p:attrNameLst>
                                      </p:cBhvr>
                                      <p:to>
                                        <p:strVal val="visible"/>
                                      </p:to>
                                    </p:set>
                                    <p:anim calcmode="lin" valueType="num">
                                      <p:cBhvr>
                                        <p:cTn id="107" dur="3000" fill="hold"/>
                                        <p:tgtEl>
                                          <p:spTgt spid="2"/>
                                        </p:tgtEl>
                                        <p:attrNameLst>
                                          <p:attrName>ppt_w</p:attrName>
                                        </p:attrNameLst>
                                      </p:cBhvr>
                                      <p:tavLst>
                                        <p:tav tm="0">
                                          <p:val>
                                            <p:strVal val="4/3*#ppt_w"/>
                                          </p:val>
                                        </p:tav>
                                        <p:tav tm="100000">
                                          <p:val>
                                            <p:strVal val="#ppt_w"/>
                                          </p:val>
                                        </p:tav>
                                      </p:tavLst>
                                    </p:anim>
                                    <p:anim calcmode="lin" valueType="num">
                                      <p:cBhvr>
                                        <p:cTn id="108" dur="3000" fill="hold"/>
                                        <p:tgtEl>
                                          <p:spTgt spid="2"/>
                                        </p:tgtEl>
                                        <p:attrNameLst>
                                          <p:attrName>ppt_h</p:attrName>
                                        </p:attrNameLst>
                                      </p:cBhvr>
                                      <p:tavLst>
                                        <p:tav tm="0">
                                          <p:val>
                                            <p:strVal val="4/3*#ppt_h"/>
                                          </p:val>
                                        </p:tav>
                                        <p:tav tm="100000">
                                          <p:val>
                                            <p:strVal val="#ppt_h"/>
                                          </p:val>
                                        </p:tav>
                                      </p:tavLst>
                                    </p:anim>
                                  </p:childTnLst>
                                </p:cTn>
                              </p:par>
                              <p:par>
                                <p:cTn id="109" presetID="16" presetClass="entr" presetSubtype="37" fill="hold" nodeType="withEffect">
                                  <p:stCondLst>
                                    <p:cond delay="0"/>
                                  </p:stCondLst>
                                  <p:childTnLst>
                                    <p:set>
                                      <p:cBhvr>
                                        <p:cTn id="110" dur="1" fill="hold">
                                          <p:stCondLst>
                                            <p:cond delay="0"/>
                                          </p:stCondLst>
                                        </p:cTn>
                                        <p:tgtEl>
                                          <p:spTgt spid="2"/>
                                        </p:tgtEl>
                                        <p:attrNameLst>
                                          <p:attrName>style.visibility</p:attrName>
                                        </p:attrNameLst>
                                      </p:cBhvr>
                                      <p:to>
                                        <p:strVal val="visible"/>
                                      </p:to>
                                    </p:set>
                                    <p:animEffect transition="in" filter="barn(outVertical)">
                                      <p:cBhvr>
                                        <p:cTn id="111"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2 Imagen" descr="63fa3d63244133b97f2462ead6875196.jpg"/>
          <p:cNvPicPr>
            <a:picLocks noChangeAspect="1"/>
          </p:cNvPicPr>
          <p:nvPr/>
        </p:nvPicPr>
        <p:blipFill>
          <a:blip r:embed="rId2"/>
          <a:stretch>
            <a:fillRect/>
          </a:stretch>
        </p:blipFill>
        <p:spPr>
          <a:xfrm>
            <a:off x="-1" y="0"/>
            <a:ext cx="9124703" cy="5143500"/>
          </a:xfrm>
          <a:prstGeom prst="rect">
            <a:avLst/>
          </a:prstGeom>
        </p:spPr>
      </p:pic>
      <p:sp>
        <p:nvSpPr>
          <p:cNvPr id="4" name="3 Medio marco"/>
          <p:cNvSpPr/>
          <p:nvPr/>
        </p:nvSpPr>
        <p:spPr>
          <a:xfrm>
            <a:off x="4643438" y="2643188"/>
            <a:ext cx="2286016" cy="2143140"/>
          </a:xfrm>
          <a:prstGeom prst="halfFrame">
            <a:avLst>
              <a:gd name="adj1" fmla="val 9793"/>
              <a:gd name="adj2" fmla="val 9793"/>
            </a:avLst>
          </a:prstGeom>
          <a:gradFill flip="none" rotWithShape="1">
            <a:gsLst>
              <a:gs pos="54000">
                <a:schemeClr val="tx1"/>
              </a:gs>
              <a:gs pos="50000">
                <a:srgbClr val="744ED2">
                  <a:shade val="67500"/>
                  <a:satMod val="115000"/>
                </a:srgbClr>
              </a:gs>
              <a:gs pos="100000">
                <a:srgbClr val="744ED2">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 name="4 Medio marco"/>
          <p:cNvSpPr/>
          <p:nvPr/>
        </p:nvSpPr>
        <p:spPr>
          <a:xfrm rot="5400000">
            <a:off x="2464579" y="2678907"/>
            <a:ext cx="2214578" cy="2143140"/>
          </a:xfrm>
          <a:prstGeom prst="halfFrame">
            <a:avLst>
              <a:gd name="adj1" fmla="val 9793"/>
              <a:gd name="adj2" fmla="val 9793"/>
            </a:avLst>
          </a:prstGeom>
          <a:gradFill flip="none" rotWithShape="1">
            <a:gsLst>
              <a:gs pos="54000">
                <a:schemeClr val="tx1"/>
              </a:gs>
              <a:gs pos="50000">
                <a:srgbClr val="744ED2">
                  <a:shade val="67500"/>
                  <a:satMod val="115000"/>
                </a:srgbClr>
              </a:gs>
              <a:gs pos="100000">
                <a:srgbClr val="744ED2">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Medio marco"/>
          <p:cNvSpPr/>
          <p:nvPr/>
        </p:nvSpPr>
        <p:spPr>
          <a:xfrm rot="10800000">
            <a:off x="2500298" y="500048"/>
            <a:ext cx="2143140" cy="2143140"/>
          </a:xfrm>
          <a:prstGeom prst="halfFrame">
            <a:avLst>
              <a:gd name="adj1" fmla="val 9793"/>
              <a:gd name="adj2" fmla="val 9793"/>
            </a:avLst>
          </a:prstGeom>
          <a:gradFill flip="none" rotWithShape="1">
            <a:gsLst>
              <a:gs pos="54000">
                <a:schemeClr val="tx1"/>
              </a:gs>
              <a:gs pos="50000">
                <a:srgbClr val="744ED2">
                  <a:shade val="67500"/>
                  <a:satMod val="115000"/>
                </a:srgbClr>
              </a:gs>
              <a:gs pos="100000">
                <a:srgbClr val="744ED2">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Medio marco"/>
          <p:cNvSpPr/>
          <p:nvPr/>
        </p:nvSpPr>
        <p:spPr>
          <a:xfrm rot="16200000">
            <a:off x="4714876" y="428610"/>
            <a:ext cx="2143140" cy="2286016"/>
          </a:xfrm>
          <a:prstGeom prst="halfFrame">
            <a:avLst>
              <a:gd name="adj1" fmla="val 9793"/>
              <a:gd name="adj2" fmla="val 9793"/>
            </a:avLst>
          </a:prstGeom>
          <a:gradFill flip="none" rotWithShape="1">
            <a:gsLst>
              <a:gs pos="54000">
                <a:schemeClr val="tx1"/>
              </a:gs>
              <a:gs pos="50000">
                <a:srgbClr val="744ED2">
                  <a:shade val="67500"/>
                  <a:satMod val="115000"/>
                </a:srgbClr>
              </a:gs>
              <a:gs pos="100000">
                <a:srgbClr val="744ED2">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Medio marco"/>
          <p:cNvSpPr/>
          <p:nvPr/>
        </p:nvSpPr>
        <p:spPr>
          <a:xfrm>
            <a:off x="4786314" y="2857502"/>
            <a:ext cx="1928826" cy="1785950"/>
          </a:xfrm>
          <a:prstGeom prst="halfFrame">
            <a:avLst>
              <a:gd name="adj1" fmla="val 9793"/>
              <a:gd name="adj2" fmla="val 9793"/>
            </a:avLst>
          </a:prstGeom>
          <a:gradFill flip="none" rotWithShape="1">
            <a:gsLst>
              <a:gs pos="54000">
                <a:schemeClr val="tx1"/>
              </a:gs>
              <a:gs pos="50000">
                <a:srgbClr val="744ED2">
                  <a:shade val="67500"/>
                  <a:satMod val="115000"/>
                </a:srgbClr>
              </a:gs>
              <a:gs pos="100000">
                <a:srgbClr val="744ED2">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Medio marco"/>
          <p:cNvSpPr/>
          <p:nvPr/>
        </p:nvSpPr>
        <p:spPr>
          <a:xfrm rot="10800000">
            <a:off x="2714612" y="785800"/>
            <a:ext cx="1714512" cy="1643074"/>
          </a:xfrm>
          <a:prstGeom prst="halfFrame">
            <a:avLst>
              <a:gd name="adj1" fmla="val 9793"/>
              <a:gd name="adj2" fmla="val 9793"/>
            </a:avLst>
          </a:prstGeom>
          <a:gradFill flip="none" rotWithShape="1">
            <a:gsLst>
              <a:gs pos="54000">
                <a:schemeClr val="tx1"/>
              </a:gs>
              <a:gs pos="50000">
                <a:srgbClr val="744ED2">
                  <a:shade val="67500"/>
                  <a:satMod val="115000"/>
                </a:srgbClr>
              </a:gs>
              <a:gs pos="100000">
                <a:srgbClr val="744ED2">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Medio marco"/>
          <p:cNvSpPr/>
          <p:nvPr/>
        </p:nvSpPr>
        <p:spPr>
          <a:xfrm rot="16200000">
            <a:off x="4929190" y="642924"/>
            <a:ext cx="1714512" cy="1857388"/>
          </a:xfrm>
          <a:prstGeom prst="halfFrame">
            <a:avLst>
              <a:gd name="adj1" fmla="val 9793"/>
              <a:gd name="adj2" fmla="val 9793"/>
            </a:avLst>
          </a:prstGeom>
          <a:gradFill flip="none" rotWithShape="1">
            <a:gsLst>
              <a:gs pos="54000">
                <a:schemeClr val="tx1"/>
              </a:gs>
              <a:gs pos="50000">
                <a:srgbClr val="744ED2">
                  <a:shade val="67500"/>
                  <a:satMod val="115000"/>
                </a:srgbClr>
              </a:gs>
              <a:gs pos="100000">
                <a:srgbClr val="744ED2">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Medio marco"/>
          <p:cNvSpPr/>
          <p:nvPr/>
        </p:nvSpPr>
        <p:spPr>
          <a:xfrm rot="5400000">
            <a:off x="2678893" y="2893221"/>
            <a:ext cx="1857388" cy="1785950"/>
          </a:xfrm>
          <a:prstGeom prst="halfFrame">
            <a:avLst>
              <a:gd name="adj1" fmla="val 9793"/>
              <a:gd name="adj2" fmla="val 9793"/>
            </a:avLst>
          </a:prstGeom>
          <a:gradFill flip="none" rotWithShape="1">
            <a:gsLst>
              <a:gs pos="54000">
                <a:schemeClr val="tx1"/>
              </a:gs>
              <a:gs pos="50000">
                <a:srgbClr val="744ED2">
                  <a:shade val="67500"/>
                  <a:satMod val="115000"/>
                </a:srgbClr>
              </a:gs>
              <a:gs pos="100000">
                <a:srgbClr val="744ED2">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Medio marco"/>
          <p:cNvSpPr/>
          <p:nvPr/>
        </p:nvSpPr>
        <p:spPr>
          <a:xfrm rot="10800000">
            <a:off x="2857488" y="928676"/>
            <a:ext cx="1428760" cy="1357322"/>
          </a:xfrm>
          <a:prstGeom prst="halfFrame">
            <a:avLst>
              <a:gd name="adj1" fmla="val 9793"/>
              <a:gd name="adj2" fmla="val 9793"/>
            </a:avLst>
          </a:prstGeom>
          <a:gradFill flip="none" rotWithShape="1">
            <a:gsLst>
              <a:gs pos="54000">
                <a:schemeClr val="tx1"/>
              </a:gs>
              <a:gs pos="50000">
                <a:srgbClr val="744ED2">
                  <a:shade val="67500"/>
                  <a:satMod val="115000"/>
                </a:srgbClr>
              </a:gs>
              <a:gs pos="100000">
                <a:srgbClr val="744ED2">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Medio marco"/>
          <p:cNvSpPr/>
          <p:nvPr/>
        </p:nvSpPr>
        <p:spPr>
          <a:xfrm rot="16200000">
            <a:off x="5072066" y="785800"/>
            <a:ext cx="1428760" cy="1571636"/>
          </a:xfrm>
          <a:prstGeom prst="halfFrame">
            <a:avLst>
              <a:gd name="adj1" fmla="val 9793"/>
              <a:gd name="adj2" fmla="val 9793"/>
            </a:avLst>
          </a:prstGeom>
          <a:gradFill flip="none" rotWithShape="1">
            <a:gsLst>
              <a:gs pos="54000">
                <a:schemeClr val="tx1"/>
              </a:gs>
              <a:gs pos="50000">
                <a:srgbClr val="744ED2">
                  <a:shade val="67500"/>
                  <a:satMod val="115000"/>
                </a:srgbClr>
              </a:gs>
              <a:gs pos="100000">
                <a:srgbClr val="744ED2">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Medio marco"/>
          <p:cNvSpPr/>
          <p:nvPr/>
        </p:nvSpPr>
        <p:spPr>
          <a:xfrm>
            <a:off x="4929190" y="3000378"/>
            <a:ext cx="1633550" cy="1490674"/>
          </a:xfrm>
          <a:prstGeom prst="halfFrame">
            <a:avLst>
              <a:gd name="adj1" fmla="val 9793"/>
              <a:gd name="adj2" fmla="val 9793"/>
            </a:avLst>
          </a:prstGeom>
          <a:gradFill flip="none" rotWithShape="1">
            <a:gsLst>
              <a:gs pos="54000">
                <a:schemeClr val="tx1"/>
              </a:gs>
              <a:gs pos="50000">
                <a:srgbClr val="744ED2">
                  <a:shade val="67500"/>
                  <a:satMod val="115000"/>
                </a:srgbClr>
              </a:gs>
              <a:gs pos="100000">
                <a:srgbClr val="744ED2">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Medio marco"/>
          <p:cNvSpPr/>
          <p:nvPr/>
        </p:nvSpPr>
        <p:spPr>
          <a:xfrm rot="5400000">
            <a:off x="2821769" y="3036097"/>
            <a:ext cx="1571636" cy="1500198"/>
          </a:xfrm>
          <a:prstGeom prst="halfFrame">
            <a:avLst>
              <a:gd name="adj1" fmla="val 9793"/>
              <a:gd name="adj2" fmla="val 9793"/>
            </a:avLst>
          </a:prstGeom>
          <a:gradFill flip="none" rotWithShape="1">
            <a:gsLst>
              <a:gs pos="54000">
                <a:schemeClr val="tx1"/>
              </a:gs>
              <a:gs pos="50000">
                <a:srgbClr val="744ED2">
                  <a:shade val="67500"/>
                  <a:satMod val="115000"/>
                </a:srgbClr>
              </a:gs>
              <a:gs pos="100000">
                <a:srgbClr val="744ED2">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Rectángulo"/>
          <p:cNvSpPr/>
          <p:nvPr/>
        </p:nvSpPr>
        <p:spPr>
          <a:xfrm>
            <a:off x="-357222" y="-428646"/>
            <a:ext cx="9929882" cy="6072230"/>
          </a:xfrm>
          <a:prstGeom prst="rect">
            <a:avLst/>
          </a:prstGeom>
          <a:gradFill flip="none" rotWithShape="1">
            <a:gsLst>
              <a:gs pos="0">
                <a:srgbClr val="982EDA"/>
              </a:gs>
              <a:gs pos="50000">
                <a:srgbClr val="744ED2">
                  <a:shade val="67500"/>
                  <a:satMod val="115000"/>
                </a:srgbClr>
              </a:gs>
              <a:gs pos="100000">
                <a:srgbClr val="744ED2">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6"/>
                                        </p:tgtEl>
                                        <p:attrNameLst>
                                          <p:attrName>style.opacity</p:attrName>
                                        </p:attrNameLst>
                                      </p:cBhvr>
                                      <p:to>
                                        <p:strVal val="0"/>
                                      </p:to>
                                    </p:set>
                                    <p:animEffect filter="image" prLst="opacity: 0">
                                      <p:cBhvr rctx="IE">
                                        <p:cTn id="7" dur="indefinite"/>
                                        <p:tgtEl>
                                          <p:spTgt spid="16"/>
                                        </p:tgtEl>
                                      </p:cBhvr>
                                    </p:animEffect>
                                  </p:childTnLst>
                                </p:cTn>
                              </p:par>
                              <p:par>
                                <p:cTn id="8" presetID="2" presetClass="entr" presetSubtype="6"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additive="base">
                                        <p:cTn id="10" dur="3000" fill="hold"/>
                                        <p:tgtEl>
                                          <p:spTgt spid="6"/>
                                        </p:tgtEl>
                                        <p:attrNameLst>
                                          <p:attrName>ppt_x</p:attrName>
                                        </p:attrNameLst>
                                      </p:cBhvr>
                                      <p:tavLst>
                                        <p:tav tm="0">
                                          <p:val>
                                            <p:strVal val="1+#ppt_w/2"/>
                                          </p:val>
                                        </p:tav>
                                        <p:tav tm="100000">
                                          <p:val>
                                            <p:strVal val="#ppt_x"/>
                                          </p:val>
                                        </p:tav>
                                      </p:tavLst>
                                    </p:anim>
                                    <p:anim calcmode="lin" valueType="num">
                                      <p:cBhvr additive="base">
                                        <p:cTn id="11" dur="3000" fill="hold"/>
                                        <p:tgtEl>
                                          <p:spTgt spid="6"/>
                                        </p:tgtEl>
                                        <p:attrNameLst>
                                          <p:attrName>ppt_y</p:attrName>
                                        </p:attrNameLst>
                                      </p:cBhvr>
                                      <p:tavLst>
                                        <p:tav tm="0">
                                          <p:val>
                                            <p:strVal val="1+#ppt_h/2"/>
                                          </p:val>
                                        </p:tav>
                                        <p:tav tm="100000">
                                          <p:val>
                                            <p:strVal val="#ppt_y"/>
                                          </p:val>
                                        </p:tav>
                                      </p:tavLst>
                                    </p:anim>
                                  </p:childTnLst>
                                </p:cTn>
                              </p:par>
                              <p:par>
                                <p:cTn id="12" presetID="2" presetClass="entr" presetSubtype="6" fill="hold" grpId="0" nodeType="withEffect">
                                  <p:stCondLst>
                                    <p:cond delay="0"/>
                                  </p:stCondLst>
                                  <p:childTnLst>
                                    <p:set>
                                      <p:cBhvr>
                                        <p:cTn id="13" dur="1" fill="hold">
                                          <p:stCondLst>
                                            <p:cond delay="0"/>
                                          </p:stCondLst>
                                        </p:cTn>
                                        <p:tgtEl>
                                          <p:spTgt spid="9"/>
                                        </p:tgtEl>
                                        <p:attrNameLst>
                                          <p:attrName>style.visibility</p:attrName>
                                        </p:attrNameLst>
                                      </p:cBhvr>
                                      <p:to>
                                        <p:strVal val="visible"/>
                                      </p:to>
                                    </p:set>
                                    <p:anim calcmode="lin" valueType="num">
                                      <p:cBhvr additive="base">
                                        <p:cTn id="14" dur="3000" fill="hold"/>
                                        <p:tgtEl>
                                          <p:spTgt spid="9"/>
                                        </p:tgtEl>
                                        <p:attrNameLst>
                                          <p:attrName>ppt_x</p:attrName>
                                        </p:attrNameLst>
                                      </p:cBhvr>
                                      <p:tavLst>
                                        <p:tav tm="0">
                                          <p:val>
                                            <p:strVal val="1+#ppt_w/2"/>
                                          </p:val>
                                        </p:tav>
                                        <p:tav tm="100000">
                                          <p:val>
                                            <p:strVal val="#ppt_x"/>
                                          </p:val>
                                        </p:tav>
                                      </p:tavLst>
                                    </p:anim>
                                    <p:anim calcmode="lin" valueType="num">
                                      <p:cBhvr additive="base">
                                        <p:cTn id="15" dur="3000" fill="hold"/>
                                        <p:tgtEl>
                                          <p:spTgt spid="9"/>
                                        </p:tgtEl>
                                        <p:attrNameLst>
                                          <p:attrName>ppt_y</p:attrName>
                                        </p:attrNameLst>
                                      </p:cBhvr>
                                      <p:tavLst>
                                        <p:tav tm="0">
                                          <p:val>
                                            <p:strVal val="1+#ppt_h/2"/>
                                          </p:val>
                                        </p:tav>
                                        <p:tav tm="100000">
                                          <p:val>
                                            <p:strVal val="#ppt_y"/>
                                          </p:val>
                                        </p:tav>
                                      </p:tavLst>
                                    </p:anim>
                                  </p:childTnLst>
                                </p:cTn>
                              </p:par>
                              <p:par>
                                <p:cTn id="16" presetID="2" presetClass="entr" presetSubtype="6" fill="hold" grpId="0" nodeType="withEffect">
                                  <p:stCondLst>
                                    <p:cond delay="0"/>
                                  </p:stCondLst>
                                  <p:childTnLst>
                                    <p:set>
                                      <p:cBhvr>
                                        <p:cTn id="17" dur="1" fill="hold">
                                          <p:stCondLst>
                                            <p:cond delay="0"/>
                                          </p:stCondLst>
                                        </p:cTn>
                                        <p:tgtEl>
                                          <p:spTgt spid="12"/>
                                        </p:tgtEl>
                                        <p:attrNameLst>
                                          <p:attrName>style.visibility</p:attrName>
                                        </p:attrNameLst>
                                      </p:cBhvr>
                                      <p:to>
                                        <p:strVal val="visible"/>
                                      </p:to>
                                    </p:set>
                                    <p:anim calcmode="lin" valueType="num">
                                      <p:cBhvr additive="base">
                                        <p:cTn id="18" dur="3000" fill="hold"/>
                                        <p:tgtEl>
                                          <p:spTgt spid="12"/>
                                        </p:tgtEl>
                                        <p:attrNameLst>
                                          <p:attrName>ppt_x</p:attrName>
                                        </p:attrNameLst>
                                      </p:cBhvr>
                                      <p:tavLst>
                                        <p:tav tm="0">
                                          <p:val>
                                            <p:strVal val="1+#ppt_w/2"/>
                                          </p:val>
                                        </p:tav>
                                        <p:tav tm="100000">
                                          <p:val>
                                            <p:strVal val="#ppt_x"/>
                                          </p:val>
                                        </p:tav>
                                      </p:tavLst>
                                    </p:anim>
                                    <p:anim calcmode="lin" valueType="num">
                                      <p:cBhvr additive="base">
                                        <p:cTn id="19" dur="3000" fill="hold"/>
                                        <p:tgtEl>
                                          <p:spTgt spid="12"/>
                                        </p:tgtEl>
                                        <p:attrNameLst>
                                          <p:attrName>ppt_y</p:attrName>
                                        </p:attrNameLst>
                                      </p:cBhvr>
                                      <p:tavLst>
                                        <p:tav tm="0">
                                          <p:val>
                                            <p:strVal val="1+#ppt_h/2"/>
                                          </p:val>
                                        </p:tav>
                                        <p:tav tm="100000">
                                          <p:val>
                                            <p:strVal val="#ppt_y"/>
                                          </p:val>
                                        </p:tav>
                                      </p:tavLst>
                                    </p:anim>
                                  </p:childTnLst>
                                </p:cTn>
                              </p:par>
                              <p:par>
                                <p:cTn id="20" presetID="2" presetClass="entr" presetSubtype="12" fill="hold" grpId="0" nodeType="with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additive="base">
                                        <p:cTn id="22" dur="3000" fill="hold"/>
                                        <p:tgtEl>
                                          <p:spTgt spid="7"/>
                                        </p:tgtEl>
                                        <p:attrNameLst>
                                          <p:attrName>ppt_x</p:attrName>
                                        </p:attrNameLst>
                                      </p:cBhvr>
                                      <p:tavLst>
                                        <p:tav tm="0">
                                          <p:val>
                                            <p:strVal val="0-#ppt_w/2"/>
                                          </p:val>
                                        </p:tav>
                                        <p:tav tm="100000">
                                          <p:val>
                                            <p:strVal val="#ppt_x"/>
                                          </p:val>
                                        </p:tav>
                                      </p:tavLst>
                                    </p:anim>
                                    <p:anim calcmode="lin" valueType="num">
                                      <p:cBhvr additive="base">
                                        <p:cTn id="23" dur="3000" fill="hold"/>
                                        <p:tgtEl>
                                          <p:spTgt spid="7"/>
                                        </p:tgtEl>
                                        <p:attrNameLst>
                                          <p:attrName>ppt_y</p:attrName>
                                        </p:attrNameLst>
                                      </p:cBhvr>
                                      <p:tavLst>
                                        <p:tav tm="0">
                                          <p:val>
                                            <p:strVal val="1+#ppt_h/2"/>
                                          </p:val>
                                        </p:tav>
                                        <p:tav tm="100000">
                                          <p:val>
                                            <p:strVal val="#ppt_y"/>
                                          </p:val>
                                        </p:tav>
                                      </p:tavLst>
                                    </p:anim>
                                  </p:childTnLst>
                                </p:cTn>
                              </p:par>
                              <p:par>
                                <p:cTn id="24" presetID="2" presetClass="entr" presetSubtype="12" fill="hold" grpId="0" nodeType="withEffect">
                                  <p:stCondLst>
                                    <p:cond delay="0"/>
                                  </p:stCondLst>
                                  <p:childTnLst>
                                    <p:set>
                                      <p:cBhvr>
                                        <p:cTn id="25" dur="1" fill="hold">
                                          <p:stCondLst>
                                            <p:cond delay="0"/>
                                          </p:stCondLst>
                                        </p:cTn>
                                        <p:tgtEl>
                                          <p:spTgt spid="10"/>
                                        </p:tgtEl>
                                        <p:attrNameLst>
                                          <p:attrName>style.visibility</p:attrName>
                                        </p:attrNameLst>
                                      </p:cBhvr>
                                      <p:to>
                                        <p:strVal val="visible"/>
                                      </p:to>
                                    </p:set>
                                    <p:anim calcmode="lin" valueType="num">
                                      <p:cBhvr additive="base">
                                        <p:cTn id="26" dur="3000" fill="hold"/>
                                        <p:tgtEl>
                                          <p:spTgt spid="10"/>
                                        </p:tgtEl>
                                        <p:attrNameLst>
                                          <p:attrName>ppt_x</p:attrName>
                                        </p:attrNameLst>
                                      </p:cBhvr>
                                      <p:tavLst>
                                        <p:tav tm="0">
                                          <p:val>
                                            <p:strVal val="0-#ppt_w/2"/>
                                          </p:val>
                                        </p:tav>
                                        <p:tav tm="100000">
                                          <p:val>
                                            <p:strVal val="#ppt_x"/>
                                          </p:val>
                                        </p:tav>
                                      </p:tavLst>
                                    </p:anim>
                                    <p:anim calcmode="lin" valueType="num">
                                      <p:cBhvr additive="base">
                                        <p:cTn id="27" dur="3000" fill="hold"/>
                                        <p:tgtEl>
                                          <p:spTgt spid="10"/>
                                        </p:tgtEl>
                                        <p:attrNameLst>
                                          <p:attrName>ppt_y</p:attrName>
                                        </p:attrNameLst>
                                      </p:cBhvr>
                                      <p:tavLst>
                                        <p:tav tm="0">
                                          <p:val>
                                            <p:strVal val="1+#ppt_h/2"/>
                                          </p:val>
                                        </p:tav>
                                        <p:tav tm="100000">
                                          <p:val>
                                            <p:strVal val="#ppt_y"/>
                                          </p:val>
                                        </p:tav>
                                      </p:tavLst>
                                    </p:anim>
                                  </p:childTnLst>
                                </p:cTn>
                              </p:par>
                              <p:par>
                                <p:cTn id="28" presetID="2" presetClass="entr" presetSubtype="12" fill="hold" grpId="0" nodeType="withEffect">
                                  <p:stCondLst>
                                    <p:cond delay="0"/>
                                  </p:stCondLst>
                                  <p:childTnLst>
                                    <p:set>
                                      <p:cBhvr>
                                        <p:cTn id="29" dur="1" fill="hold">
                                          <p:stCondLst>
                                            <p:cond delay="0"/>
                                          </p:stCondLst>
                                        </p:cTn>
                                        <p:tgtEl>
                                          <p:spTgt spid="13"/>
                                        </p:tgtEl>
                                        <p:attrNameLst>
                                          <p:attrName>style.visibility</p:attrName>
                                        </p:attrNameLst>
                                      </p:cBhvr>
                                      <p:to>
                                        <p:strVal val="visible"/>
                                      </p:to>
                                    </p:set>
                                    <p:anim calcmode="lin" valueType="num">
                                      <p:cBhvr additive="base">
                                        <p:cTn id="30" dur="3000" fill="hold"/>
                                        <p:tgtEl>
                                          <p:spTgt spid="13"/>
                                        </p:tgtEl>
                                        <p:attrNameLst>
                                          <p:attrName>ppt_x</p:attrName>
                                        </p:attrNameLst>
                                      </p:cBhvr>
                                      <p:tavLst>
                                        <p:tav tm="0">
                                          <p:val>
                                            <p:strVal val="0-#ppt_w/2"/>
                                          </p:val>
                                        </p:tav>
                                        <p:tav tm="100000">
                                          <p:val>
                                            <p:strVal val="#ppt_x"/>
                                          </p:val>
                                        </p:tav>
                                      </p:tavLst>
                                    </p:anim>
                                    <p:anim calcmode="lin" valueType="num">
                                      <p:cBhvr additive="base">
                                        <p:cTn id="31" dur="3000" fill="hold"/>
                                        <p:tgtEl>
                                          <p:spTgt spid="13"/>
                                        </p:tgtEl>
                                        <p:attrNameLst>
                                          <p:attrName>ppt_y</p:attrName>
                                        </p:attrNameLst>
                                      </p:cBhvr>
                                      <p:tavLst>
                                        <p:tav tm="0">
                                          <p:val>
                                            <p:strVal val="1+#ppt_h/2"/>
                                          </p:val>
                                        </p:tav>
                                        <p:tav tm="100000">
                                          <p:val>
                                            <p:strVal val="#ppt_y"/>
                                          </p:val>
                                        </p:tav>
                                      </p:tavLst>
                                    </p:anim>
                                  </p:childTnLst>
                                </p:cTn>
                              </p:par>
                              <p:par>
                                <p:cTn id="32" presetID="2" presetClass="entr" presetSubtype="9" fill="hold" grpId="0" nodeType="withEffect">
                                  <p:stCondLst>
                                    <p:cond delay="0"/>
                                  </p:stCondLst>
                                  <p:childTnLst>
                                    <p:set>
                                      <p:cBhvr>
                                        <p:cTn id="33" dur="1" fill="hold">
                                          <p:stCondLst>
                                            <p:cond delay="0"/>
                                          </p:stCondLst>
                                        </p:cTn>
                                        <p:tgtEl>
                                          <p:spTgt spid="4"/>
                                        </p:tgtEl>
                                        <p:attrNameLst>
                                          <p:attrName>style.visibility</p:attrName>
                                        </p:attrNameLst>
                                      </p:cBhvr>
                                      <p:to>
                                        <p:strVal val="visible"/>
                                      </p:to>
                                    </p:set>
                                    <p:anim calcmode="lin" valueType="num">
                                      <p:cBhvr additive="base">
                                        <p:cTn id="34" dur="3000" fill="hold"/>
                                        <p:tgtEl>
                                          <p:spTgt spid="4"/>
                                        </p:tgtEl>
                                        <p:attrNameLst>
                                          <p:attrName>ppt_x</p:attrName>
                                        </p:attrNameLst>
                                      </p:cBhvr>
                                      <p:tavLst>
                                        <p:tav tm="0">
                                          <p:val>
                                            <p:strVal val="0-#ppt_w/2"/>
                                          </p:val>
                                        </p:tav>
                                        <p:tav tm="100000">
                                          <p:val>
                                            <p:strVal val="#ppt_x"/>
                                          </p:val>
                                        </p:tav>
                                      </p:tavLst>
                                    </p:anim>
                                    <p:anim calcmode="lin" valueType="num">
                                      <p:cBhvr additive="base">
                                        <p:cTn id="35" dur="3000" fill="hold"/>
                                        <p:tgtEl>
                                          <p:spTgt spid="4"/>
                                        </p:tgtEl>
                                        <p:attrNameLst>
                                          <p:attrName>ppt_y</p:attrName>
                                        </p:attrNameLst>
                                      </p:cBhvr>
                                      <p:tavLst>
                                        <p:tav tm="0">
                                          <p:val>
                                            <p:strVal val="0-#ppt_h/2"/>
                                          </p:val>
                                        </p:tav>
                                        <p:tav tm="100000">
                                          <p:val>
                                            <p:strVal val="#ppt_y"/>
                                          </p:val>
                                        </p:tav>
                                      </p:tavLst>
                                    </p:anim>
                                  </p:childTnLst>
                                </p:cTn>
                              </p:par>
                              <p:par>
                                <p:cTn id="36" presetID="2" presetClass="entr" presetSubtype="9" fill="hold" grpId="0" nodeType="withEffect">
                                  <p:stCondLst>
                                    <p:cond delay="0"/>
                                  </p:stCondLst>
                                  <p:childTnLst>
                                    <p:set>
                                      <p:cBhvr>
                                        <p:cTn id="37" dur="1" fill="hold">
                                          <p:stCondLst>
                                            <p:cond delay="0"/>
                                          </p:stCondLst>
                                        </p:cTn>
                                        <p:tgtEl>
                                          <p:spTgt spid="8"/>
                                        </p:tgtEl>
                                        <p:attrNameLst>
                                          <p:attrName>style.visibility</p:attrName>
                                        </p:attrNameLst>
                                      </p:cBhvr>
                                      <p:to>
                                        <p:strVal val="visible"/>
                                      </p:to>
                                    </p:set>
                                    <p:anim calcmode="lin" valueType="num">
                                      <p:cBhvr additive="base">
                                        <p:cTn id="38" dur="3000" fill="hold"/>
                                        <p:tgtEl>
                                          <p:spTgt spid="8"/>
                                        </p:tgtEl>
                                        <p:attrNameLst>
                                          <p:attrName>ppt_x</p:attrName>
                                        </p:attrNameLst>
                                      </p:cBhvr>
                                      <p:tavLst>
                                        <p:tav tm="0">
                                          <p:val>
                                            <p:strVal val="0-#ppt_w/2"/>
                                          </p:val>
                                        </p:tav>
                                        <p:tav tm="100000">
                                          <p:val>
                                            <p:strVal val="#ppt_x"/>
                                          </p:val>
                                        </p:tav>
                                      </p:tavLst>
                                    </p:anim>
                                    <p:anim calcmode="lin" valueType="num">
                                      <p:cBhvr additive="base">
                                        <p:cTn id="39" dur="3000" fill="hold"/>
                                        <p:tgtEl>
                                          <p:spTgt spid="8"/>
                                        </p:tgtEl>
                                        <p:attrNameLst>
                                          <p:attrName>ppt_y</p:attrName>
                                        </p:attrNameLst>
                                      </p:cBhvr>
                                      <p:tavLst>
                                        <p:tav tm="0">
                                          <p:val>
                                            <p:strVal val="0-#ppt_h/2"/>
                                          </p:val>
                                        </p:tav>
                                        <p:tav tm="100000">
                                          <p:val>
                                            <p:strVal val="#ppt_y"/>
                                          </p:val>
                                        </p:tav>
                                      </p:tavLst>
                                    </p:anim>
                                  </p:childTnLst>
                                </p:cTn>
                              </p:par>
                              <p:par>
                                <p:cTn id="40" presetID="2" presetClass="entr" presetSubtype="9" fill="hold" grpId="0" nodeType="withEffect">
                                  <p:stCondLst>
                                    <p:cond delay="0"/>
                                  </p:stCondLst>
                                  <p:childTnLst>
                                    <p:set>
                                      <p:cBhvr>
                                        <p:cTn id="41" dur="1" fill="hold">
                                          <p:stCondLst>
                                            <p:cond delay="0"/>
                                          </p:stCondLst>
                                        </p:cTn>
                                        <p:tgtEl>
                                          <p:spTgt spid="14"/>
                                        </p:tgtEl>
                                        <p:attrNameLst>
                                          <p:attrName>style.visibility</p:attrName>
                                        </p:attrNameLst>
                                      </p:cBhvr>
                                      <p:to>
                                        <p:strVal val="visible"/>
                                      </p:to>
                                    </p:set>
                                    <p:anim calcmode="lin" valueType="num">
                                      <p:cBhvr additive="base">
                                        <p:cTn id="42" dur="3000" fill="hold"/>
                                        <p:tgtEl>
                                          <p:spTgt spid="14"/>
                                        </p:tgtEl>
                                        <p:attrNameLst>
                                          <p:attrName>ppt_x</p:attrName>
                                        </p:attrNameLst>
                                      </p:cBhvr>
                                      <p:tavLst>
                                        <p:tav tm="0">
                                          <p:val>
                                            <p:strVal val="0-#ppt_w/2"/>
                                          </p:val>
                                        </p:tav>
                                        <p:tav tm="100000">
                                          <p:val>
                                            <p:strVal val="#ppt_x"/>
                                          </p:val>
                                        </p:tav>
                                      </p:tavLst>
                                    </p:anim>
                                    <p:anim calcmode="lin" valueType="num">
                                      <p:cBhvr additive="base">
                                        <p:cTn id="43" dur="3000" fill="hold"/>
                                        <p:tgtEl>
                                          <p:spTgt spid="14"/>
                                        </p:tgtEl>
                                        <p:attrNameLst>
                                          <p:attrName>ppt_y</p:attrName>
                                        </p:attrNameLst>
                                      </p:cBhvr>
                                      <p:tavLst>
                                        <p:tav tm="0">
                                          <p:val>
                                            <p:strVal val="0-#ppt_h/2"/>
                                          </p:val>
                                        </p:tav>
                                        <p:tav tm="100000">
                                          <p:val>
                                            <p:strVal val="#ppt_y"/>
                                          </p:val>
                                        </p:tav>
                                      </p:tavLst>
                                    </p:anim>
                                  </p:childTnLst>
                                </p:cTn>
                              </p:par>
                              <p:par>
                                <p:cTn id="44" presetID="2" presetClass="entr" presetSubtype="3" fill="hold" grpId="0" nodeType="withEffect">
                                  <p:stCondLst>
                                    <p:cond delay="0"/>
                                  </p:stCondLst>
                                  <p:childTnLst>
                                    <p:set>
                                      <p:cBhvr>
                                        <p:cTn id="45" dur="1" fill="hold">
                                          <p:stCondLst>
                                            <p:cond delay="0"/>
                                          </p:stCondLst>
                                        </p:cTn>
                                        <p:tgtEl>
                                          <p:spTgt spid="5"/>
                                        </p:tgtEl>
                                        <p:attrNameLst>
                                          <p:attrName>style.visibility</p:attrName>
                                        </p:attrNameLst>
                                      </p:cBhvr>
                                      <p:to>
                                        <p:strVal val="visible"/>
                                      </p:to>
                                    </p:set>
                                    <p:anim calcmode="lin" valueType="num">
                                      <p:cBhvr additive="base">
                                        <p:cTn id="46" dur="3000" fill="hold"/>
                                        <p:tgtEl>
                                          <p:spTgt spid="5"/>
                                        </p:tgtEl>
                                        <p:attrNameLst>
                                          <p:attrName>ppt_x</p:attrName>
                                        </p:attrNameLst>
                                      </p:cBhvr>
                                      <p:tavLst>
                                        <p:tav tm="0">
                                          <p:val>
                                            <p:strVal val="1+#ppt_w/2"/>
                                          </p:val>
                                        </p:tav>
                                        <p:tav tm="100000">
                                          <p:val>
                                            <p:strVal val="#ppt_x"/>
                                          </p:val>
                                        </p:tav>
                                      </p:tavLst>
                                    </p:anim>
                                    <p:anim calcmode="lin" valueType="num">
                                      <p:cBhvr additive="base">
                                        <p:cTn id="47" dur="3000" fill="hold"/>
                                        <p:tgtEl>
                                          <p:spTgt spid="5"/>
                                        </p:tgtEl>
                                        <p:attrNameLst>
                                          <p:attrName>ppt_y</p:attrName>
                                        </p:attrNameLst>
                                      </p:cBhvr>
                                      <p:tavLst>
                                        <p:tav tm="0">
                                          <p:val>
                                            <p:strVal val="0-#ppt_h/2"/>
                                          </p:val>
                                        </p:tav>
                                        <p:tav tm="100000">
                                          <p:val>
                                            <p:strVal val="#ppt_y"/>
                                          </p:val>
                                        </p:tav>
                                      </p:tavLst>
                                    </p:anim>
                                  </p:childTnLst>
                                </p:cTn>
                              </p:par>
                              <p:par>
                                <p:cTn id="48" presetID="2" presetClass="entr" presetSubtype="3" fill="hold" grpId="0" nodeType="withEffect">
                                  <p:stCondLst>
                                    <p:cond delay="0"/>
                                  </p:stCondLst>
                                  <p:childTnLst>
                                    <p:set>
                                      <p:cBhvr>
                                        <p:cTn id="49" dur="1" fill="hold">
                                          <p:stCondLst>
                                            <p:cond delay="0"/>
                                          </p:stCondLst>
                                        </p:cTn>
                                        <p:tgtEl>
                                          <p:spTgt spid="11"/>
                                        </p:tgtEl>
                                        <p:attrNameLst>
                                          <p:attrName>style.visibility</p:attrName>
                                        </p:attrNameLst>
                                      </p:cBhvr>
                                      <p:to>
                                        <p:strVal val="visible"/>
                                      </p:to>
                                    </p:set>
                                    <p:anim calcmode="lin" valueType="num">
                                      <p:cBhvr additive="base">
                                        <p:cTn id="50" dur="3000" fill="hold"/>
                                        <p:tgtEl>
                                          <p:spTgt spid="11"/>
                                        </p:tgtEl>
                                        <p:attrNameLst>
                                          <p:attrName>ppt_x</p:attrName>
                                        </p:attrNameLst>
                                      </p:cBhvr>
                                      <p:tavLst>
                                        <p:tav tm="0">
                                          <p:val>
                                            <p:strVal val="1+#ppt_w/2"/>
                                          </p:val>
                                        </p:tav>
                                        <p:tav tm="100000">
                                          <p:val>
                                            <p:strVal val="#ppt_x"/>
                                          </p:val>
                                        </p:tav>
                                      </p:tavLst>
                                    </p:anim>
                                    <p:anim calcmode="lin" valueType="num">
                                      <p:cBhvr additive="base">
                                        <p:cTn id="51" dur="3000" fill="hold"/>
                                        <p:tgtEl>
                                          <p:spTgt spid="11"/>
                                        </p:tgtEl>
                                        <p:attrNameLst>
                                          <p:attrName>ppt_y</p:attrName>
                                        </p:attrNameLst>
                                      </p:cBhvr>
                                      <p:tavLst>
                                        <p:tav tm="0">
                                          <p:val>
                                            <p:strVal val="0-#ppt_h/2"/>
                                          </p:val>
                                        </p:tav>
                                        <p:tav tm="100000">
                                          <p:val>
                                            <p:strVal val="#ppt_y"/>
                                          </p:val>
                                        </p:tav>
                                      </p:tavLst>
                                    </p:anim>
                                  </p:childTnLst>
                                </p:cTn>
                              </p:par>
                              <p:par>
                                <p:cTn id="52" presetID="2" presetClass="entr" presetSubtype="3" fill="hold" grpId="0" nodeType="withEffect">
                                  <p:stCondLst>
                                    <p:cond delay="0"/>
                                  </p:stCondLst>
                                  <p:childTnLst>
                                    <p:set>
                                      <p:cBhvr>
                                        <p:cTn id="53" dur="1" fill="hold">
                                          <p:stCondLst>
                                            <p:cond delay="0"/>
                                          </p:stCondLst>
                                        </p:cTn>
                                        <p:tgtEl>
                                          <p:spTgt spid="15"/>
                                        </p:tgtEl>
                                        <p:attrNameLst>
                                          <p:attrName>style.visibility</p:attrName>
                                        </p:attrNameLst>
                                      </p:cBhvr>
                                      <p:to>
                                        <p:strVal val="visible"/>
                                      </p:to>
                                    </p:set>
                                    <p:anim calcmode="lin" valueType="num">
                                      <p:cBhvr additive="base">
                                        <p:cTn id="54" dur="3000" fill="hold"/>
                                        <p:tgtEl>
                                          <p:spTgt spid="15"/>
                                        </p:tgtEl>
                                        <p:attrNameLst>
                                          <p:attrName>ppt_x</p:attrName>
                                        </p:attrNameLst>
                                      </p:cBhvr>
                                      <p:tavLst>
                                        <p:tav tm="0">
                                          <p:val>
                                            <p:strVal val="1+#ppt_w/2"/>
                                          </p:val>
                                        </p:tav>
                                        <p:tav tm="100000">
                                          <p:val>
                                            <p:strVal val="#ppt_x"/>
                                          </p:val>
                                        </p:tav>
                                      </p:tavLst>
                                    </p:anim>
                                    <p:anim calcmode="lin" valueType="num">
                                      <p:cBhvr additive="base">
                                        <p:cTn id="55" dur="3000" fill="hold"/>
                                        <p:tgtEl>
                                          <p:spTgt spid="15"/>
                                        </p:tgtEl>
                                        <p:attrNameLst>
                                          <p:attrName>ppt_y</p:attrName>
                                        </p:attrNameLst>
                                      </p:cBhvr>
                                      <p:tavLst>
                                        <p:tav tm="0">
                                          <p:val>
                                            <p:strVal val="0-#ppt_h/2"/>
                                          </p:val>
                                        </p:tav>
                                        <p:tav tm="100000">
                                          <p:val>
                                            <p:strVal val="#ppt_y"/>
                                          </p:val>
                                        </p:tav>
                                      </p:tavLst>
                                    </p:anim>
                                  </p:childTnLst>
                                </p:cTn>
                              </p:par>
                              <p:par>
                                <p:cTn id="56" presetID="19" presetClass="entr" presetSubtype="10" fill="hold" grpId="1" nodeType="withEffect">
                                  <p:stCondLst>
                                    <p:cond delay="0"/>
                                  </p:stCondLst>
                                  <p:childTnLst>
                                    <p:set>
                                      <p:cBhvr>
                                        <p:cTn id="57" dur="1" fill="hold">
                                          <p:stCondLst>
                                            <p:cond delay="0"/>
                                          </p:stCondLst>
                                        </p:cTn>
                                        <p:tgtEl>
                                          <p:spTgt spid="4"/>
                                        </p:tgtEl>
                                        <p:attrNameLst>
                                          <p:attrName>style.visibility</p:attrName>
                                        </p:attrNameLst>
                                      </p:cBhvr>
                                      <p:to>
                                        <p:strVal val="visible"/>
                                      </p:to>
                                    </p:set>
                                    <p:anim calcmode="lin" valueType="num">
                                      <p:cBhvr>
                                        <p:cTn id="58" dur="3000" fill="hold"/>
                                        <p:tgtEl>
                                          <p:spTgt spid="4"/>
                                        </p:tgtEl>
                                        <p:attrNameLst>
                                          <p:attrName>ppt_w</p:attrName>
                                        </p:attrNameLst>
                                      </p:cBhvr>
                                      <p:tavLst>
                                        <p:tav tm="0" fmla="#ppt_w*sin(2.5*pi*$)">
                                          <p:val>
                                            <p:fltVal val="0"/>
                                          </p:val>
                                        </p:tav>
                                        <p:tav tm="100000">
                                          <p:val>
                                            <p:fltVal val="1"/>
                                          </p:val>
                                        </p:tav>
                                      </p:tavLst>
                                    </p:anim>
                                    <p:anim calcmode="lin" valueType="num">
                                      <p:cBhvr>
                                        <p:cTn id="59" dur="3000" fill="hold"/>
                                        <p:tgtEl>
                                          <p:spTgt spid="4"/>
                                        </p:tgtEl>
                                        <p:attrNameLst>
                                          <p:attrName>ppt_h</p:attrName>
                                        </p:attrNameLst>
                                      </p:cBhvr>
                                      <p:tavLst>
                                        <p:tav tm="0">
                                          <p:val>
                                            <p:strVal val="#ppt_h"/>
                                          </p:val>
                                        </p:tav>
                                        <p:tav tm="100000">
                                          <p:val>
                                            <p:strVal val="#ppt_h"/>
                                          </p:val>
                                        </p:tav>
                                      </p:tavLst>
                                    </p:anim>
                                  </p:childTnLst>
                                </p:cTn>
                              </p:par>
                              <p:par>
                                <p:cTn id="60" presetID="19" presetClass="entr" presetSubtype="10" fill="hold" grpId="1" nodeType="withEffect">
                                  <p:stCondLst>
                                    <p:cond delay="0"/>
                                  </p:stCondLst>
                                  <p:childTnLst>
                                    <p:set>
                                      <p:cBhvr>
                                        <p:cTn id="61" dur="1" fill="hold">
                                          <p:stCondLst>
                                            <p:cond delay="0"/>
                                          </p:stCondLst>
                                        </p:cTn>
                                        <p:tgtEl>
                                          <p:spTgt spid="5"/>
                                        </p:tgtEl>
                                        <p:attrNameLst>
                                          <p:attrName>style.visibility</p:attrName>
                                        </p:attrNameLst>
                                      </p:cBhvr>
                                      <p:to>
                                        <p:strVal val="visible"/>
                                      </p:to>
                                    </p:set>
                                    <p:anim calcmode="lin" valueType="num">
                                      <p:cBhvr>
                                        <p:cTn id="62" dur="3000" fill="hold"/>
                                        <p:tgtEl>
                                          <p:spTgt spid="5"/>
                                        </p:tgtEl>
                                        <p:attrNameLst>
                                          <p:attrName>ppt_w</p:attrName>
                                        </p:attrNameLst>
                                      </p:cBhvr>
                                      <p:tavLst>
                                        <p:tav tm="0" fmla="#ppt_w*sin(2.5*pi*$)">
                                          <p:val>
                                            <p:fltVal val="0"/>
                                          </p:val>
                                        </p:tav>
                                        <p:tav tm="100000">
                                          <p:val>
                                            <p:fltVal val="1"/>
                                          </p:val>
                                        </p:tav>
                                      </p:tavLst>
                                    </p:anim>
                                    <p:anim calcmode="lin" valueType="num">
                                      <p:cBhvr>
                                        <p:cTn id="63" dur="3000" fill="hold"/>
                                        <p:tgtEl>
                                          <p:spTgt spid="5"/>
                                        </p:tgtEl>
                                        <p:attrNameLst>
                                          <p:attrName>ppt_h</p:attrName>
                                        </p:attrNameLst>
                                      </p:cBhvr>
                                      <p:tavLst>
                                        <p:tav tm="0">
                                          <p:val>
                                            <p:strVal val="#ppt_h"/>
                                          </p:val>
                                        </p:tav>
                                        <p:tav tm="100000">
                                          <p:val>
                                            <p:strVal val="#ppt_h"/>
                                          </p:val>
                                        </p:tav>
                                      </p:tavLst>
                                    </p:anim>
                                  </p:childTnLst>
                                </p:cTn>
                              </p:par>
                              <p:par>
                                <p:cTn id="64" presetID="19" presetClass="entr" presetSubtype="10" fill="hold" grpId="1" nodeType="withEffect">
                                  <p:stCondLst>
                                    <p:cond delay="0"/>
                                  </p:stCondLst>
                                  <p:childTnLst>
                                    <p:set>
                                      <p:cBhvr>
                                        <p:cTn id="65" dur="1" fill="hold">
                                          <p:stCondLst>
                                            <p:cond delay="0"/>
                                          </p:stCondLst>
                                        </p:cTn>
                                        <p:tgtEl>
                                          <p:spTgt spid="6"/>
                                        </p:tgtEl>
                                        <p:attrNameLst>
                                          <p:attrName>style.visibility</p:attrName>
                                        </p:attrNameLst>
                                      </p:cBhvr>
                                      <p:to>
                                        <p:strVal val="visible"/>
                                      </p:to>
                                    </p:set>
                                    <p:anim calcmode="lin" valueType="num">
                                      <p:cBhvr>
                                        <p:cTn id="66" dur="3000" fill="hold"/>
                                        <p:tgtEl>
                                          <p:spTgt spid="6"/>
                                        </p:tgtEl>
                                        <p:attrNameLst>
                                          <p:attrName>ppt_w</p:attrName>
                                        </p:attrNameLst>
                                      </p:cBhvr>
                                      <p:tavLst>
                                        <p:tav tm="0" fmla="#ppt_w*sin(2.5*pi*$)">
                                          <p:val>
                                            <p:fltVal val="0"/>
                                          </p:val>
                                        </p:tav>
                                        <p:tav tm="100000">
                                          <p:val>
                                            <p:fltVal val="1"/>
                                          </p:val>
                                        </p:tav>
                                      </p:tavLst>
                                    </p:anim>
                                    <p:anim calcmode="lin" valueType="num">
                                      <p:cBhvr>
                                        <p:cTn id="67" dur="3000" fill="hold"/>
                                        <p:tgtEl>
                                          <p:spTgt spid="6"/>
                                        </p:tgtEl>
                                        <p:attrNameLst>
                                          <p:attrName>ppt_h</p:attrName>
                                        </p:attrNameLst>
                                      </p:cBhvr>
                                      <p:tavLst>
                                        <p:tav tm="0">
                                          <p:val>
                                            <p:strVal val="#ppt_h"/>
                                          </p:val>
                                        </p:tav>
                                        <p:tav tm="100000">
                                          <p:val>
                                            <p:strVal val="#ppt_h"/>
                                          </p:val>
                                        </p:tav>
                                      </p:tavLst>
                                    </p:anim>
                                  </p:childTnLst>
                                </p:cTn>
                              </p:par>
                              <p:par>
                                <p:cTn id="68" presetID="19" presetClass="entr" presetSubtype="10" fill="hold" grpId="1" nodeType="withEffect">
                                  <p:stCondLst>
                                    <p:cond delay="0"/>
                                  </p:stCondLst>
                                  <p:childTnLst>
                                    <p:set>
                                      <p:cBhvr>
                                        <p:cTn id="69" dur="1" fill="hold">
                                          <p:stCondLst>
                                            <p:cond delay="0"/>
                                          </p:stCondLst>
                                        </p:cTn>
                                        <p:tgtEl>
                                          <p:spTgt spid="7"/>
                                        </p:tgtEl>
                                        <p:attrNameLst>
                                          <p:attrName>style.visibility</p:attrName>
                                        </p:attrNameLst>
                                      </p:cBhvr>
                                      <p:to>
                                        <p:strVal val="visible"/>
                                      </p:to>
                                    </p:set>
                                    <p:anim calcmode="lin" valueType="num">
                                      <p:cBhvr>
                                        <p:cTn id="70" dur="3000" fill="hold"/>
                                        <p:tgtEl>
                                          <p:spTgt spid="7"/>
                                        </p:tgtEl>
                                        <p:attrNameLst>
                                          <p:attrName>ppt_w</p:attrName>
                                        </p:attrNameLst>
                                      </p:cBhvr>
                                      <p:tavLst>
                                        <p:tav tm="0" fmla="#ppt_w*sin(2.5*pi*$)">
                                          <p:val>
                                            <p:fltVal val="0"/>
                                          </p:val>
                                        </p:tav>
                                        <p:tav tm="100000">
                                          <p:val>
                                            <p:fltVal val="1"/>
                                          </p:val>
                                        </p:tav>
                                      </p:tavLst>
                                    </p:anim>
                                    <p:anim calcmode="lin" valueType="num">
                                      <p:cBhvr>
                                        <p:cTn id="71" dur="3000" fill="hold"/>
                                        <p:tgtEl>
                                          <p:spTgt spid="7"/>
                                        </p:tgtEl>
                                        <p:attrNameLst>
                                          <p:attrName>ppt_h</p:attrName>
                                        </p:attrNameLst>
                                      </p:cBhvr>
                                      <p:tavLst>
                                        <p:tav tm="0">
                                          <p:val>
                                            <p:strVal val="#ppt_h"/>
                                          </p:val>
                                        </p:tav>
                                        <p:tav tm="100000">
                                          <p:val>
                                            <p:strVal val="#ppt_h"/>
                                          </p:val>
                                        </p:tav>
                                      </p:tavLst>
                                    </p:anim>
                                  </p:childTnLst>
                                </p:cTn>
                              </p:par>
                              <p:par>
                                <p:cTn id="72" presetID="19" presetClass="entr" presetSubtype="10" fill="hold" grpId="1" nodeType="withEffect">
                                  <p:stCondLst>
                                    <p:cond delay="0"/>
                                  </p:stCondLst>
                                  <p:childTnLst>
                                    <p:set>
                                      <p:cBhvr>
                                        <p:cTn id="73" dur="1" fill="hold">
                                          <p:stCondLst>
                                            <p:cond delay="0"/>
                                          </p:stCondLst>
                                        </p:cTn>
                                        <p:tgtEl>
                                          <p:spTgt spid="8"/>
                                        </p:tgtEl>
                                        <p:attrNameLst>
                                          <p:attrName>style.visibility</p:attrName>
                                        </p:attrNameLst>
                                      </p:cBhvr>
                                      <p:to>
                                        <p:strVal val="visible"/>
                                      </p:to>
                                    </p:set>
                                    <p:anim calcmode="lin" valueType="num">
                                      <p:cBhvr>
                                        <p:cTn id="74" dur="3000" fill="hold"/>
                                        <p:tgtEl>
                                          <p:spTgt spid="8"/>
                                        </p:tgtEl>
                                        <p:attrNameLst>
                                          <p:attrName>ppt_w</p:attrName>
                                        </p:attrNameLst>
                                      </p:cBhvr>
                                      <p:tavLst>
                                        <p:tav tm="0" fmla="#ppt_w*sin(2.5*pi*$)">
                                          <p:val>
                                            <p:fltVal val="0"/>
                                          </p:val>
                                        </p:tav>
                                        <p:tav tm="100000">
                                          <p:val>
                                            <p:fltVal val="1"/>
                                          </p:val>
                                        </p:tav>
                                      </p:tavLst>
                                    </p:anim>
                                    <p:anim calcmode="lin" valueType="num">
                                      <p:cBhvr>
                                        <p:cTn id="75" dur="3000" fill="hold"/>
                                        <p:tgtEl>
                                          <p:spTgt spid="8"/>
                                        </p:tgtEl>
                                        <p:attrNameLst>
                                          <p:attrName>ppt_h</p:attrName>
                                        </p:attrNameLst>
                                      </p:cBhvr>
                                      <p:tavLst>
                                        <p:tav tm="0">
                                          <p:val>
                                            <p:strVal val="#ppt_h"/>
                                          </p:val>
                                        </p:tav>
                                        <p:tav tm="100000">
                                          <p:val>
                                            <p:strVal val="#ppt_h"/>
                                          </p:val>
                                        </p:tav>
                                      </p:tavLst>
                                    </p:anim>
                                  </p:childTnLst>
                                </p:cTn>
                              </p:par>
                              <p:par>
                                <p:cTn id="76" presetID="19" presetClass="entr" presetSubtype="10" fill="hold" grpId="1" nodeType="withEffect">
                                  <p:stCondLst>
                                    <p:cond delay="0"/>
                                  </p:stCondLst>
                                  <p:childTnLst>
                                    <p:set>
                                      <p:cBhvr>
                                        <p:cTn id="77" dur="1" fill="hold">
                                          <p:stCondLst>
                                            <p:cond delay="0"/>
                                          </p:stCondLst>
                                        </p:cTn>
                                        <p:tgtEl>
                                          <p:spTgt spid="9"/>
                                        </p:tgtEl>
                                        <p:attrNameLst>
                                          <p:attrName>style.visibility</p:attrName>
                                        </p:attrNameLst>
                                      </p:cBhvr>
                                      <p:to>
                                        <p:strVal val="visible"/>
                                      </p:to>
                                    </p:set>
                                    <p:anim calcmode="lin" valueType="num">
                                      <p:cBhvr>
                                        <p:cTn id="78" dur="3000" fill="hold"/>
                                        <p:tgtEl>
                                          <p:spTgt spid="9"/>
                                        </p:tgtEl>
                                        <p:attrNameLst>
                                          <p:attrName>ppt_w</p:attrName>
                                        </p:attrNameLst>
                                      </p:cBhvr>
                                      <p:tavLst>
                                        <p:tav tm="0" fmla="#ppt_w*sin(2.5*pi*$)">
                                          <p:val>
                                            <p:fltVal val="0"/>
                                          </p:val>
                                        </p:tav>
                                        <p:tav tm="100000">
                                          <p:val>
                                            <p:fltVal val="1"/>
                                          </p:val>
                                        </p:tav>
                                      </p:tavLst>
                                    </p:anim>
                                    <p:anim calcmode="lin" valueType="num">
                                      <p:cBhvr>
                                        <p:cTn id="79" dur="3000" fill="hold"/>
                                        <p:tgtEl>
                                          <p:spTgt spid="9"/>
                                        </p:tgtEl>
                                        <p:attrNameLst>
                                          <p:attrName>ppt_h</p:attrName>
                                        </p:attrNameLst>
                                      </p:cBhvr>
                                      <p:tavLst>
                                        <p:tav tm="0">
                                          <p:val>
                                            <p:strVal val="#ppt_h"/>
                                          </p:val>
                                        </p:tav>
                                        <p:tav tm="100000">
                                          <p:val>
                                            <p:strVal val="#ppt_h"/>
                                          </p:val>
                                        </p:tav>
                                      </p:tavLst>
                                    </p:anim>
                                  </p:childTnLst>
                                </p:cTn>
                              </p:par>
                              <p:par>
                                <p:cTn id="80" presetID="19" presetClass="entr" presetSubtype="10" fill="hold" grpId="1" nodeType="withEffect">
                                  <p:stCondLst>
                                    <p:cond delay="0"/>
                                  </p:stCondLst>
                                  <p:childTnLst>
                                    <p:set>
                                      <p:cBhvr>
                                        <p:cTn id="81" dur="1" fill="hold">
                                          <p:stCondLst>
                                            <p:cond delay="0"/>
                                          </p:stCondLst>
                                        </p:cTn>
                                        <p:tgtEl>
                                          <p:spTgt spid="10"/>
                                        </p:tgtEl>
                                        <p:attrNameLst>
                                          <p:attrName>style.visibility</p:attrName>
                                        </p:attrNameLst>
                                      </p:cBhvr>
                                      <p:to>
                                        <p:strVal val="visible"/>
                                      </p:to>
                                    </p:set>
                                    <p:anim calcmode="lin" valueType="num">
                                      <p:cBhvr>
                                        <p:cTn id="82" dur="3000" fill="hold"/>
                                        <p:tgtEl>
                                          <p:spTgt spid="10"/>
                                        </p:tgtEl>
                                        <p:attrNameLst>
                                          <p:attrName>ppt_w</p:attrName>
                                        </p:attrNameLst>
                                      </p:cBhvr>
                                      <p:tavLst>
                                        <p:tav tm="0" fmla="#ppt_w*sin(2.5*pi*$)">
                                          <p:val>
                                            <p:fltVal val="0"/>
                                          </p:val>
                                        </p:tav>
                                        <p:tav tm="100000">
                                          <p:val>
                                            <p:fltVal val="1"/>
                                          </p:val>
                                        </p:tav>
                                      </p:tavLst>
                                    </p:anim>
                                    <p:anim calcmode="lin" valueType="num">
                                      <p:cBhvr>
                                        <p:cTn id="83" dur="3000" fill="hold"/>
                                        <p:tgtEl>
                                          <p:spTgt spid="10"/>
                                        </p:tgtEl>
                                        <p:attrNameLst>
                                          <p:attrName>ppt_h</p:attrName>
                                        </p:attrNameLst>
                                      </p:cBhvr>
                                      <p:tavLst>
                                        <p:tav tm="0">
                                          <p:val>
                                            <p:strVal val="#ppt_h"/>
                                          </p:val>
                                        </p:tav>
                                        <p:tav tm="100000">
                                          <p:val>
                                            <p:strVal val="#ppt_h"/>
                                          </p:val>
                                        </p:tav>
                                      </p:tavLst>
                                    </p:anim>
                                  </p:childTnLst>
                                </p:cTn>
                              </p:par>
                              <p:par>
                                <p:cTn id="84" presetID="19" presetClass="entr" presetSubtype="10" fill="hold" grpId="1" nodeType="withEffect">
                                  <p:stCondLst>
                                    <p:cond delay="0"/>
                                  </p:stCondLst>
                                  <p:childTnLst>
                                    <p:set>
                                      <p:cBhvr>
                                        <p:cTn id="85" dur="1" fill="hold">
                                          <p:stCondLst>
                                            <p:cond delay="0"/>
                                          </p:stCondLst>
                                        </p:cTn>
                                        <p:tgtEl>
                                          <p:spTgt spid="11"/>
                                        </p:tgtEl>
                                        <p:attrNameLst>
                                          <p:attrName>style.visibility</p:attrName>
                                        </p:attrNameLst>
                                      </p:cBhvr>
                                      <p:to>
                                        <p:strVal val="visible"/>
                                      </p:to>
                                    </p:set>
                                    <p:anim calcmode="lin" valueType="num">
                                      <p:cBhvr>
                                        <p:cTn id="86" dur="3000" fill="hold"/>
                                        <p:tgtEl>
                                          <p:spTgt spid="11"/>
                                        </p:tgtEl>
                                        <p:attrNameLst>
                                          <p:attrName>ppt_w</p:attrName>
                                        </p:attrNameLst>
                                      </p:cBhvr>
                                      <p:tavLst>
                                        <p:tav tm="0" fmla="#ppt_w*sin(2.5*pi*$)">
                                          <p:val>
                                            <p:fltVal val="0"/>
                                          </p:val>
                                        </p:tav>
                                        <p:tav tm="100000">
                                          <p:val>
                                            <p:fltVal val="1"/>
                                          </p:val>
                                        </p:tav>
                                      </p:tavLst>
                                    </p:anim>
                                    <p:anim calcmode="lin" valueType="num">
                                      <p:cBhvr>
                                        <p:cTn id="87" dur="3000" fill="hold"/>
                                        <p:tgtEl>
                                          <p:spTgt spid="11"/>
                                        </p:tgtEl>
                                        <p:attrNameLst>
                                          <p:attrName>ppt_h</p:attrName>
                                        </p:attrNameLst>
                                      </p:cBhvr>
                                      <p:tavLst>
                                        <p:tav tm="0">
                                          <p:val>
                                            <p:strVal val="#ppt_h"/>
                                          </p:val>
                                        </p:tav>
                                        <p:tav tm="100000">
                                          <p:val>
                                            <p:strVal val="#ppt_h"/>
                                          </p:val>
                                        </p:tav>
                                      </p:tavLst>
                                    </p:anim>
                                  </p:childTnLst>
                                </p:cTn>
                              </p:par>
                              <p:par>
                                <p:cTn id="88" presetID="19" presetClass="entr" presetSubtype="10" fill="hold" grpId="1" nodeType="withEffect">
                                  <p:stCondLst>
                                    <p:cond delay="0"/>
                                  </p:stCondLst>
                                  <p:childTnLst>
                                    <p:set>
                                      <p:cBhvr>
                                        <p:cTn id="89" dur="1" fill="hold">
                                          <p:stCondLst>
                                            <p:cond delay="0"/>
                                          </p:stCondLst>
                                        </p:cTn>
                                        <p:tgtEl>
                                          <p:spTgt spid="12"/>
                                        </p:tgtEl>
                                        <p:attrNameLst>
                                          <p:attrName>style.visibility</p:attrName>
                                        </p:attrNameLst>
                                      </p:cBhvr>
                                      <p:to>
                                        <p:strVal val="visible"/>
                                      </p:to>
                                    </p:set>
                                    <p:anim calcmode="lin" valueType="num">
                                      <p:cBhvr>
                                        <p:cTn id="90" dur="3000" fill="hold"/>
                                        <p:tgtEl>
                                          <p:spTgt spid="12"/>
                                        </p:tgtEl>
                                        <p:attrNameLst>
                                          <p:attrName>ppt_w</p:attrName>
                                        </p:attrNameLst>
                                      </p:cBhvr>
                                      <p:tavLst>
                                        <p:tav tm="0" fmla="#ppt_w*sin(2.5*pi*$)">
                                          <p:val>
                                            <p:fltVal val="0"/>
                                          </p:val>
                                        </p:tav>
                                        <p:tav tm="100000">
                                          <p:val>
                                            <p:fltVal val="1"/>
                                          </p:val>
                                        </p:tav>
                                      </p:tavLst>
                                    </p:anim>
                                    <p:anim calcmode="lin" valueType="num">
                                      <p:cBhvr>
                                        <p:cTn id="91" dur="3000" fill="hold"/>
                                        <p:tgtEl>
                                          <p:spTgt spid="12"/>
                                        </p:tgtEl>
                                        <p:attrNameLst>
                                          <p:attrName>ppt_h</p:attrName>
                                        </p:attrNameLst>
                                      </p:cBhvr>
                                      <p:tavLst>
                                        <p:tav tm="0">
                                          <p:val>
                                            <p:strVal val="#ppt_h"/>
                                          </p:val>
                                        </p:tav>
                                        <p:tav tm="100000">
                                          <p:val>
                                            <p:strVal val="#ppt_h"/>
                                          </p:val>
                                        </p:tav>
                                      </p:tavLst>
                                    </p:anim>
                                  </p:childTnLst>
                                </p:cTn>
                              </p:par>
                              <p:par>
                                <p:cTn id="92" presetID="19" presetClass="entr" presetSubtype="10" fill="hold" grpId="1" nodeType="withEffect">
                                  <p:stCondLst>
                                    <p:cond delay="0"/>
                                  </p:stCondLst>
                                  <p:childTnLst>
                                    <p:set>
                                      <p:cBhvr>
                                        <p:cTn id="93" dur="1" fill="hold">
                                          <p:stCondLst>
                                            <p:cond delay="0"/>
                                          </p:stCondLst>
                                        </p:cTn>
                                        <p:tgtEl>
                                          <p:spTgt spid="13"/>
                                        </p:tgtEl>
                                        <p:attrNameLst>
                                          <p:attrName>style.visibility</p:attrName>
                                        </p:attrNameLst>
                                      </p:cBhvr>
                                      <p:to>
                                        <p:strVal val="visible"/>
                                      </p:to>
                                    </p:set>
                                    <p:anim calcmode="lin" valueType="num">
                                      <p:cBhvr>
                                        <p:cTn id="94" dur="3000" fill="hold"/>
                                        <p:tgtEl>
                                          <p:spTgt spid="13"/>
                                        </p:tgtEl>
                                        <p:attrNameLst>
                                          <p:attrName>ppt_w</p:attrName>
                                        </p:attrNameLst>
                                      </p:cBhvr>
                                      <p:tavLst>
                                        <p:tav tm="0" fmla="#ppt_w*sin(2.5*pi*$)">
                                          <p:val>
                                            <p:fltVal val="0"/>
                                          </p:val>
                                        </p:tav>
                                        <p:tav tm="100000">
                                          <p:val>
                                            <p:fltVal val="1"/>
                                          </p:val>
                                        </p:tav>
                                      </p:tavLst>
                                    </p:anim>
                                    <p:anim calcmode="lin" valueType="num">
                                      <p:cBhvr>
                                        <p:cTn id="95" dur="3000" fill="hold"/>
                                        <p:tgtEl>
                                          <p:spTgt spid="13"/>
                                        </p:tgtEl>
                                        <p:attrNameLst>
                                          <p:attrName>ppt_h</p:attrName>
                                        </p:attrNameLst>
                                      </p:cBhvr>
                                      <p:tavLst>
                                        <p:tav tm="0">
                                          <p:val>
                                            <p:strVal val="#ppt_h"/>
                                          </p:val>
                                        </p:tav>
                                        <p:tav tm="100000">
                                          <p:val>
                                            <p:strVal val="#ppt_h"/>
                                          </p:val>
                                        </p:tav>
                                      </p:tavLst>
                                    </p:anim>
                                  </p:childTnLst>
                                </p:cTn>
                              </p:par>
                              <p:par>
                                <p:cTn id="96" presetID="19" presetClass="entr" presetSubtype="10" fill="hold" grpId="1" nodeType="withEffect">
                                  <p:stCondLst>
                                    <p:cond delay="0"/>
                                  </p:stCondLst>
                                  <p:childTnLst>
                                    <p:set>
                                      <p:cBhvr>
                                        <p:cTn id="97" dur="1" fill="hold">
                                          <p:stCondLst>
                                            <p:cond delay="0"/>
                                          </p:stCondLst>
                                        </p:cTn>
                                        <p:tgtEl>
                                          <p:spTgt spid="14"/>
                                        </p:tgtEl>
                                        <p:attrNameLst>
                                          <p:attrName>style.visibility</p:attrName>
                                        </p:attrNameLst>
                                      </p:cBhvr>
                                      <p:to>
                                        <p:strVal val="visible"/>
                                      </p:to>
                                    </p:set>
                                    <p:anim calcmode="lin" valueType="num">
                                      <p:cBhvr>
                                        <p:cTn id="98" dur="3000" fill="hold"/>
                                        <p:tgtEl>
                                          <p:spTgt spid="14"/>
                                        </p:tgtEl>
                                        <p:attrNameLst>
                                          <p:attrName>ppt_w</p:attrName>
                                        </p:attrNameLst>
                                      </p:cBhvr>
                                      <p:tavLst>
                                        <p:tav tm="0" fmla="#ppt_w*sin(2.5*pi*$)">
                                          <p:val>
                                            <p:fltVal val="0"/>
                                          </p:val>
                                        </p:tav>
                                        <p:tav tm="100000">
                                          <p:val>
                                            <p:fltVal val="1"/>
                                          </p:val>
                                        </p:tav>
                                      </p:tavLst>
                                    </p:anim>
                                    <p:anim calcmode="lin" valueType="num">
                                      <p:cBhvr>
                                        <p:cTn id="99" dur="3000" fill="hold"/>
                                        <p:tgtEl>
                                          <p:spTgt spid="14"/>
                                        </p:tgtEl>
                                        <p:attrNameLst>
                                          <p:attrName>ppt_h</p:attrName>
                                        </p:attrNameLst>
                                      </p:cBhvr>
                                      <p:tavLst>
                                        <p:tav tm="0">
                                          <p:val>
                                            <p:strVal val="#ppt_h"/>
                                          </p:val>
                                        </p:tav>
                                        <p:tav tm="100000">
                                          <p:val>
                                            <p:strVal val="#ppt_h"/>
                                          </p:val>
                                        </p:tav>
                                      </p:tavLst>
                                    </p:anim>
                                  </p:childTnLst>
                                </p:cTn>
                              </p:par>
                              <p:par>
                                <p:cTn id="100" presetID="19" presetClass="entr" presetSubtype="10" fill="hold" grpId="1" nodeType="withEffect">
                                  <p:stCondLst>
                                    <p:cond delay="0"/>
                                  </p:stCondLst>
                                  <p:childTnLst>
                                    <p:set>
                                      <p:cBhvr>
                                        <p:cTn id="101" dur="1" fill="hold">
                                          <p:stCondLst>
                                            <p:cond delay="0"/>
                                          </p:stCondLst>
                                        </p:cTn>
                                        <p:tgtEl>
                                          <p:spTgt spid="15"/>
                                        </p:tgtEl>
                                        <p:attrNameLst>
                                          <p:attrName>style.visibility</p:attrName>
                                        </p:attrNameLst>
                                      </p:cBhvr>
                                      <p:to>
                                        <p:strVal val="visible"/>
                                      </p:to>
                                    </p:set>
                                    <p:anim calcmode="lin" valueType="num">
                                      <p:cBhvr>
                                        <p:cTn id="102" dur="3000" fill="hold"/>
                                        <p:tgtEl>
                                          <p:spTgt spid="15"/>
                                        </p:tgtEl>
                                        <p:attrNameLst>
                                          <p:attrName>ppt_w</p:attrName>
                                        </p:attrNameLst>
                                      </p:cBhvr>
                                      <p:tavLst>
                                        <p:tav tm="0" fmla="#ppt_w*sin(2.5*pi*$)">
                                          <p:val>
                                            <p:fltVal val="0"/>
                                          </p:val>
                                        </p:tav>
                                        <p:tav tm="100000">
                                          <p:val>
                                            <p:fltVal val="1"/>
                                          </p:val>
                                        </p:tav>
                                      </p:tavLst>
                                    </p:anim>
                                    <p:anim calcmode="lin" valueType="num">
                                      <p:cBhvr>
                                        <p:cTn id="103" dur="3000" fill="hold"/>
                                        <p:tgtEl>
                                          <p:spTgt spid="15"/>
                                        </p:tgtEl>
                                        <p:attrNameLst>
                                          <p:attrName>ppt_h</p:attrName>
                                        </p:attrNameLst>
                                      </p:cBhvr>
                                      <p:tavLst>
                                        <p:tav tm="0">
                                          <p:val>
                                            <p:strVal val="#ppt_h"/>
                                          </p:val>
                                        </p:tav>
                                        <p:tav tm="100000">
                                          <p:val>
                                            <p:strVal val="#ppt_h"/>
                                          </p:val>
                                        </p:tav>
                                      </p:tavLst>
                                    </p:anim>
                                  </p:childTnLst>
                                </p:cTn>
                              </p:par>
                              <p:par>
                                <p:cTn id="104" presetID="3" presetClass="entr" presetSubtype="5" fill="hold" grpId="2" nodeType="withEffect">
                                  <p:stCondLst>
                                    <p:cond delay="0"/>
                                  </p:stCondLst>
                                  <p:childTnLst>
                                    <p:set>
                                      <p:cBhvr>
                                        <p:cTn id="105" dur="1" fill="hold">
                                          <p:stCondLst>
                                            <p:cond delay="0"/>
                                          </p:stCondLst>
                                        </p:cTn>
                                        <p:tgtEl>
                                          <p:spTgt spid="4"/>
                                        </p:tgtEl>
                                        <p:attrNameLst>
                                          <p:attrName>style.visibility</p:attrName>
                                        </p:attrNameLst>
                                      </p:cBhvr>
                                      <p:to>
                                        <p:strVal val="visible"/>
                                      </p:to>
                                    </p:set>
                                    <p:animEffect transition="in" filter="blinds(vertical)">
                                      <p:cBhvr>
                                        <p:cTn id="106" dur="3000"/>
                                        <p:tgtEl>
                                          <p:spTgt spid="4"/>
                                        </p:tgtEl>
                                      </p:cBhvr>
                                    </p:animEffect>
                                  </p:childTnLst>
                                </p:cTn>
                              </p:par>
                              <p:par>
                                <p:cTn id="107" presetID="3" presetClass="entr" presetSubtype="5" fill="hold" grpId="2" nodeType="withEffect">
                                  <p:stCondLst>
                                    <p:cond delay="0"/>
                                  </p:stCondLst>
                                  <p:childTnLst>
                                    <p:set>
                                      <p:cBhvr>
                                        <p:cTn id="108" dur="1" fill="hold">
                                          <p:stCondLst>
                                            <p:cond delay="0"/>
                                          </p:stCondLst>
                                        </p:cTn>
                                        <p:tgtEl>
                                          <p:spTgt spid="5"/>
                                        </p:tgtEl>
                                        <p:attrNameLst>
                                          <p:attrName>style.visibility</p:attrName>
                                        </p:attrNameLst>
                                      </p:cBhvr>
                                      <p:to>
                                        <p:strVal val="visible"/>
                                      </p:to>
                                    </p:set>
                                    <p:animEffect transition="in" filter="blinds(vertical)">
                                      <p:cBhvr>
                                        <p:cTn id="109" dur="3000"/>
                                        <p:tgtEl>
                                          <p:spTgt spid="5"/>
                                        </p:tgtEl>
                                      </p:cBhvr>
                                    </p:animEffect>
                                  </p:childTnLst>
                                </p:cTn>
                              </p:par>
                              <p:par>
                                <p:cTn id="110" presetID="3" presetClass="entr" presetSubtype="5" fill="hold" grpId="2" nodeType="withEffect">
                                  <p:stCondLst>
                                    <p:cond delay="0"/>
                                  </p:stCondLst>
                                  <p:childTnLst>
                                    <p:set>
                                      <p:cBhvr>
                                        <p:cTn id="111" dur="1" fill="hold">
                                          <p:stCondLst>
                                            <p:cond delay="0"/>
                                          </p:stCondLst>
                                        </p:cTn>
                                        <p:tgtEl>
                                          <p:spTgt spid="6"/>
                                        </p:tgtEl>
                                        <p:attrNameLst>
                                          <p:attrName>style.visibility</p:attrName>
                                        </p:attrNameLst>
                                      </p:cBhvr>
                                      <p:to>
                                        <p:strVal val="visible"/>
                                      </p:to>
                                    </p:set>
                                    <p:animEffect transition="in" filter="blinds(vertical)">
                                      <p:cBhvr>
                                        <p:cTn id="112" dur="3000"/>
                                        <p:tgtEl>
                                          <p:spTgt spid="6"/>
                                        </p:tgtEl>
                                      </p:cBhvr>
                                    </p:animEffect>
                                  </p:childTnLst>
                                </p:cTn>
                              </p:par>
                              <p:par>
                                <p:cTn id="113" presetID="3" presetClass="entr" presetSubtype="5" fill="hold" grpId="2" nodeType="withEffect">
                                  <p:stCondLst>
                                    <p:cond delay="0"/>
                                  </p:stCondLst>
                                  <p:childTnLst>
                                    <p:set>
                                      <p:cBhvr>
                                        <p:cTn id="114" dur="1" fill="hold">
                                          <p:stCondLst>
                                            <p:cond delay="0"/>
                                          </p:stCondLst>
                                        </p:cTn>
                                        <p:tgtEl>
                                          <p:spTgt spid="7"/>
                                        </p:tgtEl>
                                        <p:attrNameLst>
                                          <p:attrName>style.visibility</p:attrName>
                                        </p:attrNameLst>
                                      </p:cBhvr>
                                      <p:to>
                                        <p:strVal val="visible"/>
                                      </p:to>
                                    </p:set>
                                    <p:animEffect transition="in" filter="blinds(vertical)">
                                      <p:cBhvr>
                                        <p:cTn id="115" dur="3000"/>
                                        <p:tgtEl>
                                          <p:spTgt spid="7"/>
                                        </p:tgtEl>
                                      </p:cBhvr>
                                    </p:animEffect>
                                  </p:childTnLst>
                                </p:cTn>
                              </p:par>
                              <p:par>
                                <p:cTn id="116" presetID="3" presetClass="entr" presetSubtype="5" fill="hold" grpId="2" nodeType="withEffect">
                                  <p:stCondLst>
                                    <p:cond delay="0"/>
                                  </p:stCondLst>
                                  <p:childTnLst>
                                    <p:set>
                                      <p:cBhvr>
                                        <p:cTn id="117" dur="1" fill="hold">
                                          <p:stCondLst>
                                            <p:cond delay="0"/>
                                          </p:stCondLst>
                                        </p:cTn>
                                        <p:tgtEl>
                                          <p:spTgt spid="8"/>
                                        </p:tgtEl>
                                        <p:attrNameLst>
                                          <p:attrName>style.visibility</p:attrName>
                                        </p:attrNameLst>
                                      </p:cBhvr>
                                      <p:to>
                                        <p:strVal val="visible"/>
                                      </p:to>
                                    </p:set>
                                    <p:animEffect transition="in" filter="blinds(vertical)">
                                      <p:cBhvr>
                                        <p:cTn id="118" dur="3000"/>
                                        <p:tgtEl>
                                          <p:spTgt spid="8"/>
                                        </p:tgtEl>
                                      </p:cBhvr>
                                    </p:animEffect>
                                  </p:childTnLst>
                                </p:cTn>
                              </p:par>
                              <p:par>
                                <p:cTn id="119" presetID="3" presetClass="entr" presetSubtype="5" fill="hold" grpId="2" nodeType="withEffect">
                                  <p:stCondLst>
                                    <p:cond delay="0"/>
                                  </p:stCondLst>
                                  <p:childTnLst>
                                    <p:set>
                                      <p:cBhvr>
                                        <p:cTn id="120" dur="1" fill="hold">
                                          <p:stCondLst>
                                            <p:cond delay="0"/>
                                          </p:stCondLst>
                                        </p:cTn>
                                        <p:tgtEl>
                                          <p:spTgt spid="9"/>
                                        </p:tgtEl>
                                        <p:attrNameLst>
                                          <p:attrName>style.visibility</p:attrName>
                                        </p:attrNameLst>
                                      </p:cBhvr>
                                      <p:to>
                                        <p:strVal val="visible"/>
                                      </p:to>
                                    </p:set>
                                    <p:animEffect transition="in" filter="blinds(vertical)">
                                      <p:cBhvr>
                                        <p:cTn id="121" dur="3000"/>
                                        <p:tgtEl>
                                          <p:spTgt spid="9"/>
                                        </p:tgtEl>
                                      </p:cBhvr>
                                    </p:animEffect>
                                  </p:childTnLst>
                                </p:cTn>
                              </p:par>
                              <p:par>
                                <p:cTn id="122" presetID="3" presetClass="entr" presetSubtype="5" fill="hold" grpId="2" nodeType="withEffect">
                                  <p:stCondLst>
                                    <p:cond delay="0"/>
                                  </p:stCondLst>
                                  <p:childTnLst>
                                    <p:set>
                                      <p:cBhvr>
                                        <p:cTn id="123" dur="1" fill="hold">
                                          <p:stCondLst>
                                            <p:cond delay="0"/>
                                          </p:stCondLst>
                                        </p:cTn>
                                        <p:tgtEl>
                                          <p:spTgt spid="10"/>
                                        </p:tgtEl>
                                        <p:attrNameLst>
                                          <p:attrName>style.visibility</p:attrName>
                                        </p:attrNameLst>
                                      </p:cBhvr>
                                      <p:to>
                                        <p:strVal val="visible"/>
                                      </p:to>
                                    </p:set>
                                    <p:animEffect transition="in" filter="blinds(vertical)">
                                      <p:cBhvr>
                                        <p:cTn id="124" dur="3000"/>
                                        <p:tgtEl>
                                          <p:spTgt spid="10"/>
                                        </p:tgtEl>
                                      </p:cBhvr>
                                    </p:animEffect>
                                  </p:childTnLst>
                                </p:cTn>
                              </p:par>
                              <p:par>
                                <p:cTn id="125" presetID="3" presetClass="entr" presetSubtype="5" fill="hold" grpId="2" nodeType="withEffect">
                                  <p:stCondLst>
                                    <p:cond delay="0"/>
                                  </p:stCondLst>
                                  <p:childTnLst>
                                    <p:set>
                                      <p:cBhvr>
                                        <p:cTn id="126" dur="1" fill="hold">
                                          <p:stCondLst>
                                            <p:cond delay="0"/>
                                          </p:stCondLst>
                                        </p:cTn>
                                        <p:tgtEl>
                                          <p:spTgt spid="11"/>
                                        </p:tgtEl>
                                        <p:attrNameLst>
                                          <p:attrName>style.visibility</p:attrName>
                                        </p:attrNameLst>
                                      </p:cBhvr>
                                      <p:to>
                                        <p:strVal val="visible"/>
                                      </p:to>
                                    </p:set>
                                    <p:animEffect transition="in" filter="blinds(vertical)">
                                      <p:cBhvr>
                                        <p:cTn id="127" dur="3000"/>
                                        <p:tgtEl>
                                          <p:spTgt spid="11"/>
                                        </p:tgtEl>
                                      </p:cBhvr>
                                    </p:animEffect>
                                  </p:childTnLst>
                                </p:cTn>
                              </p:par>
                              <p:par>
                                <p:cTn id="128" presetID="3" presetClass="entr" presetSubtype="5" fill="hold" grpId="2" nodeType="withEffect">
                                  <p:stCondLst>
                                    <p:cond delay="0"/>
                                  </p:stCondLst>
                                  <p:childTnLst>
                                    <p:set>
                                      <p:cBhvr>
                                        <p:cTn id="129" dur="1" fill="hold">
                                          <p:stCondLst>
                                            <p:cond delay="0"/>
                                          </p:stCondLst>
                                        </p:cTn>
                                        <p:tgtEl>
                                          <p:spTgt spid="12"/>
                                        </p:tgtEl>
                                        <p:attrNameLst>
                                          <p:attrName>style.visibility</p:attrName>
                                        </p:attrNameLst>
                                      </p:cBhvr>
                                      <p:to>
                                        <p:strVal val="visible"/>
                                      </p:to>
                                    </p:set>
                                    <p:animEffect transition="in" filter="blinds(vertical)">
                                      <p:cBhvr>
                                        <p:cTn id="130" dur="3000"/>
                                        <p:tgtEl>
                                          <p:spTgt spid="12"/>
                                        </p:tgtEl>
                                      </p:cBhvr>
                                    </p:animEffect>
                                  </p:childTnLst>
                                </p:cTn>
                              </p:par>
                              <p:par>
                                <p:cTn id="131" presetID="3" presetClass="entr" presetSubtype="5" fill="hold" grpId="2" nodeType="withEffect">
                                  <p:stCondLst>
                                    <p:cond delay="0"/>
                                  </p:stCondLst>
                                  <p:childTnLst>
                                    <p:set>
                                      <p:cBhvr>
                                        <p:cTn id="132" dur="1" fill="hold">
                                          <p:stCondLst>
                                            <p:cond delay="0"/>
                                          </p:stCondLst>
                                        </p:cTn>
                                        <p:tgtEl>
                                          <p:spTgt spid="13"/>
                                        </p:tgtEl>
                                        <p:attrNameLst>
                                          <p:attrName>style.visibility</p:attrName>
                                        </p:attrNameLst>
                                      </p:cBhvr>
                                      <p:to>
                                        <p:strVal val="visible"/>
                                      </p:to>
                                    </p:set>
                                    <p:animEffect transition="in" filter="blinds(vertical)">
                                      <p:cBhvr>
                                        <p:cTn id="133" dur="3000"/>
                                        <p:tgtEl>
                                          <p:spTgt spid="13"/>
                                        </p:tgtEl>
                                      </p:cBhvr>
                                    </p:animEffect>
                                  </p:childTnLst>
                                </p:cTn>
                              </p:par>
                              <p:par>
                                <p:cTn id="134" presetID="3" presetClass="entr" presetSubtype="5" fill="hold" grpId="2" nodeType="withEffect">
                                  <p:stCondLst>
                                    <p:cond delay="0"/>
                                  </p:stCondLst>
                                  <p:childTnLst>
                                    <p:set>
                                      <p:cBhvr>
                                        <p:cTn id="135" dur="1" fill="hold">
                                          <p:stCondLst>
                                            <p:cond delay="0"/>
                                          </p:stCondLst>
                                        </p:cTn>
                                        <p:tgtEl>
                                          <p:spTgt spid="14"/>
                                        </p:tgtEl>
                                        <p:attrNameLst>
                                          <p:attrName>style.visibility</p:attrName>
                                        </p:attrNameLst>
                                      </p:cBhvr>
                                      <p:to>
                                        <p:strVal val="visible"/>
                                      </p:to>
                                    </p:set>
                                    <p:animEffect transition="in" filter="blinds(vertical)">
                                      <p:cBhvr>
                                        <p:cTn id="136" dur="3000"/>
                                        <p:tgtEl>
                                          <p:spTgt spid="14"/>
                                        </p:tgtEl>
                                      </p:cBhvr>
                                    </p:animEffect>
                                  </p:childTnLst>
                                </p:cTn>
                              </p:par>
                              <p:par>
                                <p:cTn id="137" presetID="3" presetClass="entr" presetSubtype="5" fill="hold" grpId="2" nodeType="withEffect">
                                  <p:stCondLst>
                                    <p:cond delay="0"/>
                                  </p:stCondLst>
                                  <p:childTnLst>
                                    <p:set>
                                      <p:cBhvr>
                                        <p:cTn id="138" dur="1" fill="hold">
                                          <p:stCondLst>
                                            <p:cond delay="0"/>
                                          </p:stCondLst>
                                        </p:cTn>
                                        <p:tgtEl>
                                          <p:spTgt spid="15"/>
                                        </p:tgtEl>
                                        <p:attrNameLst>
                                          <p:attrName>style.visibility</p:attrName>
                                        </p:attrNameLst>
                                      </p:cBhvr>
                                      <p:to>
                                        <p:strVal val="visible"/>
                                      </p:to>
                                    </p:set>
                                    <p:animEffect transition="in" filter="blinds(vertical)">
                                      <p:cBhvr>
                                        <p:cTn id="139" dur="3000"/>
                                        <p:tgtEl>
                                          <p:spTgt spid="15"/>
                                        </p:tgtEl>
                                      </p:cBhvr>
                                    </p:animEffect>
                                  </p:childTnLst>
                                </p:cTn>
                              </p:par>
                            </p:childTnLst>
                          </p:cTn>
                        </p:par>
                        <p:par>
                          <p:cTn id="140" fill="hold">
                            <p:stCondLst>
                              <p:cond delay="3000"/>
                            </p:stCondLst>
                            <p:childTnLst>
                              <p:par>
                                <p:cTn id="141" presetID="2" presetClass="exit" presetSubtype="6" fill="hold" grpId="3" nodeType="afterEffect">
                                  <p:stCondLst>
                                    <p:cond delay="0"/>
                                  </p:stCondLst>
                                  <p:childTnLst>
                                    <p:anim calcmode="lin" valueType="num">
                                      <p:cBhvr additive="base">
                                        <p:cTn id="142" dur="3000"/>
                                        <p:tgtEl>
                                          <p:spTgt spid="6"/>
                                        </p:tgtEl>
                                        <p:attrNameLst>
                                          <p:attrName>ppt_x</p:attrName>
                                        </p:attrNameLst>
                                      </p:cBhvr>
                                      <p:tavLst>
                                        <p:tav tm="0">
                                          <p:val>
                                            <p:strVal val="ppt_x"/>
                                          </p:val>
                                        </p:tav>
                                        <p:tav tm="100000">
                                          <p:val>
                                            <p:strVal val="1+ppt_w/2"/>
                                          </p:val>
                                        </p:tav>
                                      </p:tavLst>
                                    </p:anim>
                                    <p:anim calcmode="lin" valueType="num">
                                      <p:cBhvr additive="base">
                                        <p:cTn id="143" dur="3000"/>
                                        <p:tgtEl>
                                          <p:spTgt spid="6"/>
                                        </p:tgtEl>
                                        <p:attrNameLst>
                                          <p:attrName>ppt_y</p:attrName>
                                        </p:attrNameLst>
                                      </p:cBhvr>
                                      <p:tavLst>
                                        <p:tav tm="0">
                                          <p:val>
                                            <p:strVal val="ppt_y"/>
                                          </p:val>
                                        </p:tav>
                                        <p:tav tm="100000">
                                          <p:val>
                                            <p:strVal val="1+ppt_h/2"/>
                                          </p:val>
                                        </p:tav>
                                      </p:tavLst>
                                    </p:anim>
                                    <p:set>
                                      <p:cBhvr>
                                        <p:cTn id="144" dur="1" fill="hold">
                                          <p:stCondLst>
                                            <p:cond delay="2999"/>
                                          </p:stCondLst>
                                        </p:cTn>
                                        <p:tgtEl>
                                          <p:spTgt spid="6"/>
                                        </p:tgtEl>
                                        <p:attrNameLst>
                                          <p:attrName>style.visibility</p:attrName>
                                        </p:attrNameLst>
                                      </p:cBhvr>
                                      <p:to>
                                        <p:strVal val="hidden"/>
                                      </p:to>
                                    </p:set>
                                  </p:childTnLst>
                                </p:cTn>
                              </p:par>
                              <p:par>
                                <p:cTn id="145" presetID="2" presetClass="exit" presetSubtype="6" fill="hold" grpId="3" nodeType="withEffect">
                                  <p:stCondLst>
                                    <p:cond delay="0"/>
                                  </p:stCondLst>
                                  <p:childTnLst>
                                    <p:anim calcmode="lin" valueType="num">
                                      <p:cBhvr additive="base">
                                        <p:cTn id="146" dur="3000"/>
                                        <p:tgtEl>
                                          <p:spTgt spid="9"/>
                                        </p:tgtEl>
                                        <p:attrNameLst>
                                          <p:attrName>ppt_x</p:attrName>
                                        </p:attrNameLst>
                                      </p:cBhvr>
                                      <p:tavLst>
                                        <p:tav tm="0">
                                          <p:val>
                                            <p:strVal val="ppt_x"/>
                                          </p:val>
                                        </p:tav>
                                        <p:tav tm="100000">
                                          <p:val>
                                            <p:strVal val="1+ppt_w/2"/>
                                          </p:val>
                                        </p:tav>
                                      </p:tavLst>
                                    </p:anim>
                                    <p:anim calcmode="lin" valueType="num">
                                      <p:cBhvr additive="base">
                                        <p:cTn id="147" dur="3000"/>
                                        <p:tgtEl>
                                          <p:spTgt spid="9"/>
                                        </p:tgtEl>
                                        <p:attrNameLst>
                                          <p:attrName>ppt_y</p:attrName>
                                        </p:attrNameLst>
                                      </p:cBhvr>
                                      <p:tavLst>
                                        <p:tav tm="0">
                                          <p:val>
                                            <p:strVal val="ppt_y"/>
                                          </p:val>
                                        </p:tav>
                                        <p:tav tm="100000">
                                          <p:val>
                                            <p:strVal val="1+ppt_h/2"/>
                                          </p:val>
                                        </p:tav>
                                      </p:tavLst>
                                    </p:anim>
                                    <p:set>
                                      <p:cBhvr>
                                        <p:cTn id="148" dur="1" fill="hold">
                                          <p:stCondLst>
                                            <p:cond delay="2999"/>
                                          </p:stCondLst>
                                        </p:cTn>
                                        <p:tgtEl>
                                          <p:spTgt spid="9"/>
                                        </p:tgtEl>
                                        <p:attrNameLst>
                                          <p:attrName>style.visibility</p:attrName>
                                        </p:attrNameLst>
                                      </p:cBhvr>
                                      <p:to>
                                        <p:strVal val="hidden"/>
                                      </p:to>
                                    </p:set>
                                  </p:childTnLst>
                                </p:cTn>
                              </p:par>
                              <p:par>
                                <p:cTn id="149" presetID="2" presetClass="exit" presetSubtype="6" fill="hold" grpId="3" nodeType="withEffect">
                                  <p:stCondLst>
                                    <p:cond delay="0"/>
                                  </p:stCondLst>
                                  <p:childTnLst>
                                    <p:anim calcmode="lin" valueType="num">
                                      <p:cBhvr additive="base">
                                        <p:cTn id="150" dur="3000"/>
                                        <p:tgtEl>
                                          <p:spTgt spid="12"/>
                                        </p:tgtEl>
                                        <p:attrNameLst>
                                          <p:attrName>ppt_x</p:attrName>
                                        </p:attrNameLst>
                                      </p:cBhvr>
                                      <p:tavLst>
                                        <p:tav tm="0">
                                          <p:val>
                                            <p:strVal val="ppt_x"/>
                                          </p:val>
                                        </p:tav>
                                        <p:tav tm="100000">
                                          <p:val>
                                            <p:strVal val="1+ppt_w/2"/>
                                          </p:val>
                                        </p:tav>
                                      </p:tavLst>
                                    </p:anim>
                                    <p:anim calcmode="lin" valueType="num">
                                      <p:cBhvr additive="base">
                                        <p:cTn id="151" dur="3000"/>
                                        <p:tgtEl>
                                          <p:spTgt spid="12"/>
                                        </p:tgtEl>
                                        <p:attrNameLst>
                                          <p:attrName>ppt_y</p:attrName>
                                        </p:attrNameLst>
                                      </p:cBhvr>
                                      <p:tavLst>
                                        <p:tav tm="0">
                                          <p:val>
                                            <p:strVal val="ppt_y"/>
                                          </p:val>
                                        </p:tav>
                                        <p:tav tm="100000">
                                          <p:val>
                                            <p:strVal val="1+ppt_h/2"/>
                                          </p:val>
                                        </p:tav>
                                      </p:tavLst>
                                    </p:anim>
                                    <p:set>
                                      <p:cBhvr>
                                        <p:cTn id="152" dur="1" fill="hold">
                                          <p:stCondLst>
                                            <p:cond delay="2999"/>
                                          </p:stCondLst>
                                        </p:cTn>
                                        <p:tgtEl>
                                          <p:spTgt spid="12"/>
                                        </p:tgtEl>
                                        <p:attrNameLst>
                                          <p:attrName>style.visibility</p:attrName>
                                        </p:attrNameLst>
                                      </p:cBhvr>
                                      <p:to>
                                        <p:strVal val="hidden"/>
                                      </p:to>
                                    </p:set>
                                  </p:childTnLst>
                                </p:cTn>
                              </p:par>
                              <p:par>
                                <p:cTn id="153" presetID="2" presetClass="exit" presetSubtype="12" fill="hold" grpId="3" nodeType="withEffect">
                                  <p:stCondLst>
                                    <p:cond delay="0"/>
                                  </p:stCondLst>
                                  <p:childTnLst>
                                    <p:anim calcmode="lin" valueType="num">
                                      <p:cBhvr additive="base">
                                        <p:cTn id="154" dur="3000"/>
                                        <p:tgtEl>
                                          <p:spTgt spid="7"/>
                                        </p:tgtEl>
                                        <p:attrNameLst>
                                          <p:attrName>ppt_x</p:attrName>
                                        </p:attrNameLst>
                                      </p:cBhvr>
                                      <p:tavLst>
                                        <p:tav tm="0">
                                          <p:val>
                                            <p:strVal val="ppt_x"/>
                                          </p:val>
                                        </p:tav>
                                        <p:tav tm="100000">
                                          <p:val>
                                            <p:strVal val="0-ppt_w/2"/>
                                          </p:val>
                                        </p:tav>
                                      </p:tavLst>
                                    </p:anim>
                                    <p:anim calcmode="lin" valueType="num">
                                      <p:cBhvr additive="base">
                                        <p:cTn id="155" dur="3000"/>
                                        <p:tgtEl>
                                          <p:spTgt spid="7"/>
                                        </p:tgtEl>
                                        <p:attrNameLst>
                                          <p:attrName>ppt_y</p:attrName>
                                        </p:attrNameLst>
                                      </p:cBhvr>
                                      <p:tavLst>
                                        <p:tav tm="0">
                                          <p:val>
                                            <p:strVal val="ppt_y"/>
                                          </p:val>
                                        </p:tav>
                                        <p:tav tm="100000">
                                          <p:val>
                                            <p:strVal val="1+ppt_h/2"/>
                                          </p:val>
                                        </p:tav>
                                      </p:tavLst>
                                    </p:anim>
                                    <p:set>
                                      <p:cBhvr>
                                        <p:cTn id="156" dur="1" fill="hold">
                                          <p:stCondLst>
                                            <p:cond delay="2999"/>
                                          </p:stCondLst>
                                        </p:cTn>
                                        <p:tgtEl>
                                          <p:spTgt spid="7"/>
                                        </p:tgtEl>
                                        <p:attrNameLst>
                                          <p:attrName>style.visibility</p:attrName>
                                        </p:attrNameLst>
                                      </p:cBhvr>
                                      <p:to>
                                        <p:strVal val="hidden"/>
                                      </p:to>
                                    </p:set>
                                  </p:childTnLst>
                                </p:cTn>
                              </p:par>
                              <p:par>
                                <p:cTn id="157" presetID="2" presetClass="exit" presetSubtype="12" fill="hold" grpId="3" nodeType="withEffect">
                                  <p:stCondLst>
                                    <p:cond delay="0"/>
                                  </p:stCondLst>
                                  <p:childTnLst>
                                    <p:anim calcmode="lin" valueType="num">
                                      <p:cBhvr additive="base">
                                        <p:cTn id="158" dur="3000"/>
                                        <p:tgtEl>
                                          <p:spTgt spid="10"/>
                                        </p:tgtEl>
                                        <p:attrNameLst>
                                          <p:attrName>ppt_x</p:attrName>
                                        </p:attrNameLst>
                                      </p:cBhvr>
                                      <p:tavLst>
                                        <p:tav tm="0">
                                          <p:val>
                                            <p:strVal val="ppt_x"/>
                                          </p:val>
                                        </p:tav>
                                        <p:tav tm="100000">
                                          <p:val>
                                            <p:strVal val="0-ppt_w/2"/>
                                          </p:val>
                                        </p:tav>
                                      </p:tavLst>
                                    </p:anim>
                                    <p:anim calcmode="lin" valueType="num">
                                      <p:cBhvr additive="base">
                                        <p:cTn id="159" dur="3000"/>
                                        <p:tgtEl>
                                          <p:spTgt spid="10"/>
                                        </p:tgtEl>
                                        <p:attrNameLst>
                                          <p:attrName>ppt_y</p:attrName>
                                        </p:attrNameLst>
                                      </p:cBhvr>
                                      <p:tavLst>
                                        <p:tav tm="0">
                                          <p:val>
                                            <p:strVal val="ppt_y"/>
                                          </p:val>
                                        </p:tav>
                                        <p:tav tm="100000">
                                          <p:val>
                                            <p:strVal val="1+ppt_h/2"/>
                                          </p:val>
                                        </p:tav>
                                      </p:tavLst>
                                    </p:anim>
                                    <p:set>
                                      <p:cBhvr>
                                        <p:cTn id="160" dur="1" fill="hold">
                                          <p:stCondLst>
                                            <p:cond delay="2999"/>
                                          </p:stCondLst>
                                        </p:cTn>
                                        <p:tgtEl>
                                          <p:spTgt spid="10"/>
                                        </p:tgtEl>
                                        <p:attrNameLst>
                                          <p:attrName>style.visibility</p:attrName>
                                        </p:attrNameLst>
                                      </p:cBhvr>
                                      <p:to>
                                        <p:strVal val="hidden"/>
                                      </p:to>
                                    </p:set>
                                  </p:childTnLst>
                                </p:cTn>
                              </p:par>
                              <p:par>
                                <p:cTn id="161" presetID="2" presetClass="exit" presetSubtype="12" fill="hold" grpId="3" nodeType="withEffect">
                                  <p:stCondLst>
                                    <p:cond delay="0"/>
                                  </p:stCondLst>
                                  <p:childTnLst>
                                    <p:anim calcmode="lin" valueType="num">
                                      <p:cBhvr additive="base">
                                        <p:cTn id="162" dur="3000"/>
                                        <p:tgtEl>
                                          <p:spTgt spid="13"/>
                                        </p:tgtEl>
                                        <p:attrNameLst>
                                          <p:attrName>ppt_x</p:attrName>
                                        </p:attrNameLst>
                                      </p:cBhvr>
                                      <p:tavLst>
                                        <p:tav tm="0">
                                          <p:val>
                                            <p:strVal val="ppt_x"/>
                                          </p:val>
                                        </p:tav>
                                        <p:tav tm="100000">
                                          <p:val>
                                            <p:strVal val="0-ppt_w/2"/>
                                          </p:val>
                                        </p:tav>
                                      </p:tavLst>
                                    </p:anim>
                                    <p:anim calcmode="lin" valueType="num">
                                      <p:cBhvr additive="base">
                                        <p:cTn id="163" dur="3000"/>
                                        <p:tgtEl>
                                          <p:spTgt spid="13"/>
                                        </p:tgtEl>
                                        <p:attrNameLst>
                                          <p:attrName>ppt_y</p:attrName>
                                        </p:attrNameLst>
                                      </p:cBhvr>
                                      <p:tavLst>
                                        <p:tav tm="0">
                                          <p:val>
                                            <p:strVal val="ppt_y"/>
                                          </p:val>
                                        </p:tav>
                                        <p:tav tm="100000">
                                          <p:val>
                                            <p:strVal val="1+ppt_h/2"/>
                                          </p:val>
                                        </p:tav>
                                      </p:tavLst>
                                    </p:anim>
                                    <p:set>
                                      <p:cBhvr>
                                        <p:cTn id="164" dur="1" fill="hold">
                                          <p:stCondLst>
                                            <p:cond delay="2999"/>
                                          </p:stCondLst>
                                        </p:cTn>
                                        <p:tgtEl>
                                          <p:spTgt spid="13"/>
                                        </p:tgtEl>
                                        <p:attrNameLst>
                                          <p:attrName>style.visibility</p:attrName>
                                        </p:attrNameLst>
                                      </p:cBhvr>
                                      <p:to>
                                        <p:strVal val="hidden"/>
                                      </p:to>
                                    </p:set>
                                  </p:childTnLst>
                                </p:cTn>
                              </p:par>
                              <p:par>
                                <p:cTn id="165" presetID="2" presetClass="exit" presetSubtype="9" fill="hold" grpId="3" nodeType="withEffect">
                                  <p:stCondLst>
                                    <p:cond delay="0"/>
                                  </p:stCondLst>
                                  <p:childTnLst>
                                    <p:anim calcmode="lin" valueType="num">
                                      <p:cBhvr additive="base">
                                        <p:cTn id="166" dur="3000"/>
                                        <p:tgtEl>
                                          <p:spTgt spid="4"/>
                                        </p:tgtEl>
                                        <p:attrNameLst>
                                          <p:attrName>ppt_x</p:attrName>
                                        </p:attrNameLst>
                                      </p:cBhvr>
                                      <p:tavLst>
                                        <p:tav tm="0">
                                          <p:val>
                                            <p:strVal val="ppt_x"/>
                                          </p:val>
                                        </p:tav>
                                        <p:tav tm="100000">
                                          <p:val>
                                            <p:strVal val="0-ppt_w/2"/>
                                          </p:val>
                                        </p:tav>
                                      </p:tavLst>
                                    </p:anim>
                                    <p:anim calcmode="lin" valueType="num">
                                      <p:cBhvr additive="base">
                                        <p:cTn id="167" dur="3000"/>
                                        <p:tgtEl>
                                          <p:spTgt spid="4"/>
                                        </p:tgtEl>
                                        <p:attrNameLst>
                                          <p:attrName>ppt_y</p:attrName>
                                        </p:attrNameLst>
                                      </p:cBhvr>
                                      <p:tavLst>
                                        <p:tav tm="0">
                                          <p:val>
                                            <p:strVal val="ppt_y"/>
                                          </p:val>
                                        </p:tav>
                                        <p:tav tm="100000">
                                          <p:val>
                                            <p:strVal val="0-ppt_h/2"/>
                                          </p:val>
                                        </p:tav>
                                      </p:tavLst>
                                    </p:anim>
                                    <p:set>
                                      <p:cBhvr>
                                        <p:cTn id="168" dur="1" fill="hold">
                                          <p:stCondLst>
                                            <p:cond delay="2999"/>
                                          </p:stCondLst>
                                        </p:cTn>
                                        <p:tgtEl>
                                          <p:spTgt spid="4"/>
                                        </p:tgtEl>
                                        <p:attrNameLst>
                                          <p:attrName>style.visibility</p:attrName>
                                        </p:attrNameLst>
                                      </p:cBhvr>
                                      <p:to>
                                        <p:strVal val="hidden"/>
                                      </p:to>
                                    </p:set>
                                  </p:childTnLst>
                                </p:cTn>
                              </p:par>
                              <p:par>
                                <p:cTn id="169" presetID="2" presetClass="exit" presetSubtype="9" fill="hold" grpId="3" nodeType="withEffect">
                                  <p:stCondLst>
                                    <p:cond delay="0"/>
                                  </p:stCondLst>
                                  <p:childTnLst>
                                    <p:anim calcmode="lin" valueType="num">
                                      <p:cBhvr additive="base">
                                        <p:cTn id="170" dur="3000"/>
                                        <p:tgtEl>
                                          <p:spTgt spid="8"/>
                                        </p:tgtEl>
                                        <p:attrNameLst>
                                          <p:attrName>ppt_x</p:attrName>
                                        </p:attrNameLst>
                                      </p:cBhvr>
                                      <p:tavLst>
                                        <p:tav tm="0">
                                          <p:val>
                                            <p:strVal val="ppt_x"/>
                                          </p:val>
                                        </p:tav>
                                        <p:tav tm="100000">
                                          <p:val>
                                            <p:strVal val="0-ppt_w/2"/>
                                          </p:val>
                                        </p:tav>
                                      </p:tavLst>
                                    </p:anim>
                                    <p:anim calcmode="lin" valueType="num">
                                      <p:cBhvr additive="base">
                                        <p:cTn id="171" dur="3000"/>
                                        <p:tgtEl>
                                          <p:spTgt spid="8"/>
                                        </p:tgtEl>
                                        <p:attrNameLst>
                                          <p:attrName>ppt_y</p:attrName>
                                        </p:attrNameLst>
                                      </p:cBhvr>
                                      <p:tavLst>
                                        <p:tav tm="0">
                                          <p:val>
                                            <p:strVal val="ppt_y"/>
                                          </p:val>
                                        </p:tav>
                                        <p:tav tm="100000">
                                          <p:val>
                                            <p:strVal val="0-ppt_h/2"/>
                                          </p:val>
                                        </p:tav>
                                      </p:tavLst>
                                    </p:anim>
                                    <p:set>
                                      <p:cBhvr>
                                        <p:cTn id="172" dur="1" fill="hold">
                                          <p:stCondLst>
                                            <p:cond delay="2999"/>
                                          </p:stCondLst>
                                        </p:cTn>
                                        <p:tgtEl>
                                          <p:spTgt spid="8"/>
                                        </p:tgtEl>
                                        <p:attrNameLst>
                                          <p:attrName>style.visibility</p:attrName>
                                        </p:attrNameLst>
                                      </p:cBhvr>
                                      <p:to>
                                        <p:strVal val="hidden"/>
                                      </p:to>
                                    </p:set>
                                  </p:childTnLst>
                                </p:cTn>
                              </p:par>
                              <p:par>
                                <p:cTn id="173" presetID="2" presetClass="exit" presetSubtype="9" fill="hold" grpId="3" nodeType="withEffect">
                                  <p:stCondLst>
                                    <p:cond delay="0"/>
                                  </p:stCondLst>
                                  <p:childTnLst>
                                    <p:anim calcmode="lin" valueType="num">
                                      <p:cBhvr additive="base">
                                        <p:cTn id="174" dur="3000"/>
                                        <p:tgtEl>
                                          <p:spTgt spid="14"/>
                                        </p:tgtEl>
                                        <p:attrNameLst>
                                          <p:attrName>ppt_x</p:attrName>
                                        </p:attrNameLst>
                                      </p:cBhvr>
                                      <p:tavLst>
                                        <p:tav tm="0">
                                          <p:val>
                                            <p:strVal val="ppt_x"/>
                                          </p:val>
                                        </p:tav>
                                        <p:tav tm="100000">
                                          <p:val>
                                            <p:strVal val="0-ppt_w/2"/>
                                          </p:val>
                                        </p:tav>
                                      </p:tavLst>
                                    </p:anim>
                                    <p:anim calcmode="lin" valueType="num">
                                      <p:cBhvr additive="base">
                                        <p:cTn id="175" dur="3000"/>
                                        <p:tgtEl>
                                          <p:spTgt spid="14"/>
                                        </p:tgtEl>
                                        <p:attrNameLst>
                                          <p:attrName>ppt_y</p:attrName>
                                        </p:attrNameLst>
                                      </p:cBhvr>
                                      <p:tavLst>
                                        <p:tav tm="0">
                                          <p:val>
                                            <p:strVal val="ppt_y"/>
                                          </p:val>
                                        </p:tav>
                                        <p:tav tm="100000">
                                          <p:val>
                                            <p:strVal val="0-ppt_h/2"/>
                                          </p:val>
                                        </p:tav>
                                      </p:tavLst>
                                    </p:anim>
                                    <p:set>
                                      <p:cBhvr>
                                        <p:cTn id="176" dur="1" fill="hold">
                                          <p:stCondLst>
                                            <p:cond delay="2999"/>
                                          </p:stCondLst>
                                        </p:cTn>
                                        <p:tgtEl>
                                          <p:spTgt spid="14"/>
                                        </p:tgtEl>
                                        <p:attrNameLst>
                                          <p:attrName>style.visibility</p:attrName>
                                        </p:attrNameLst>
                                      </p:cBhvr>
                                      <p:to>
                                        <p:strVal val="hidden"/>
                                      </p:to>
                                    </p:set>
                                  </p:childTnLst>
                                </p:cTn>
                              </p:par>
                              <p:par>
                                <p:cTn id="177" presetID="2" presetClass="exit" presetSubtype="3" fill="hold" grpId="3" nodeType="withEffect">
                                  <p:stCondLst>
                                    <p:cond delay="0"/>
                                  </p:stCondLst>
                                  <p:childTnLst>
                                    <p:anim calcmode="lin" valueType="num">
                                      <p:cBhvr additive="base">
                                        <p:cTn id="178" dur="3000"/>
                                        <p:tgtEl>
                                          <p:spTgt spid="5"/>
                                        </p:tgtEl>
                                        <p:attrNameLst>
                                          <p:attrName>ppt_x</p:attrName>
                                        </p:attrNameLst>
                                      </p:cBhvr>
                                      <p:tavLst>
                                        <p:tav tm="0">
                                          <p:val>
                                            <p:strVal val="ppt_x"/>
                                          </p:val>
                                        </p:tav>
                                        <p:tav tm="100000">
                                          <p:val>
                                            <p:strVal val="1+ppt_w/2"/>
                                          </p:val>
                                        </p:tav>
                                      </p:tavLst>
                                    </p:anim>
                                    <p:anim calcmode="lin" valueType="num">
                                      <p:cBhvr additive="base">
                                        <p:cTn id="179" dur="3000"/>
                                        <p:tgtEl>
                                          <p:spTgt spid="5"/>
                                        </p:tgtEl>
                                        <p:attrNameLst>
                                          <p:attrName>ppt_y</p:attrName>
                                        </p:attrNameLst>
                                      </p:cBhvr>
                                      <p:tavLst>
                                        <p:tav tm="0">
                                          <p:val>
                                            <p:strVal val="ppt_y"/>
                                          </p:val>
                                        </p:tav>
                                        <p:tav tm="100000">
                                          <p:val>
                                            <p:strVal val="0-ppt_h/2"/>
                                          </p:val>
                                        </p:tav>
                                      </p:tavLst>
                                    </p:anim>
                                    <p:set>
                                      <p:cBhvr>
                                        <p:cTn id="180" dur="1" fill="hold">
                                          <p:stCondLst>
                                            <p:cond delay="2999"/>
                                          </p:stCondLst>
                                        </p:cTn>
                                        <p:tgtEl>
                                          <p:spTgt spid="5"/>
                                        </p:tgtEl>
                                        <p:attrNameLst>
                                          <p:attrName>style.visibility</p:attrName>
                                        </p:attrNameLst>
                                      </p:cBhvr>
                                      <p:to>
                                        <p:strVal val="hidden"/>
                                      </p:to>
                                    </p:set>
                                  </p:childTnLst>
                                </p:cTn>
                              </p:par>
                              <p:par>
                                <p:cTn id="181" presetID="2" presetClass="exit" presetSubtype="3" fill="hold" grpId="3" nodeType="withEffect">
                                  <p:stCondLst>
                                    <p:cond delay="0"/>
                                  </p:stCondLst>
                                  <p:childTnLst>
                                    <p:anim calcmode="lin" valueType="num">
                                      <p:cBhvr additive="base">
                                        <p:cTn id="182" dur="3000"/>
                                        <p:tgtEl>
                                          <p:spTgt spid="11"/>
                                        </p:tgtEl>
                                        <p:attrNameLst>
                                          <p:attrName>ppt_x</p:attrName>
                                        </p:attrNameLst>
                                      </p:cBhvr>
                                      <p:tavLst>
                                        <p:tav tm="0">
                                          <p:val>
                                            <p:strVal val="ppt_x"/>
                                          </p:val>
                                        </p:tav>
                                        <p:tav tm="100000">
                                          <p:val>
                                            <p:strVal val="1+ppt_w/2"/>
                                          </p:val>
                                        </p:tav>
                                      </p:tavLst>
                                    </p:anim>
                                    <p:anim calcmode="lin" valueType="num">
                                      <p:cBhvr additive="base">
                                        <p:cTn id="183" dur="3000"/>
                                        <p:tgtEl>
                                          <p:spTgt spid="11"/>
                                        </p:tgtEl>
                                        <p:attrNameLst>
                                          <p:attrName>ppt_y</p:attrName>
                                        </p:attrNameLst>
                                      </p:cBhvr>
                                      <p:tavLst>
                                        <p:tav tm="0">
                                          <p:val>
                                            <p:strVal val="ppt_y"/>
                                          </p:val>
                                        </p:tav>
                                        <p:tav tm="100000">
                                          <p:val>
                                            <p:strVal val="0-ppt_h/2"/>
                                          </p:val>
                                        </p:tav>
                                      </p:tavLst>
                                    </p:anim>
                                    <p:set>
                                      <p:cBhvr>
                                        <p:cTn id="184" dur="1" fill="hold">
                                          <p:stCondLst>
                                            <p:cond delay="2999"/>
                                          </p:stCondLst>
                                        </p:cTn>
                                        <p:tgtEl>
                                          <p:spTgt spid="11"/>
                                        </p:tgtEl>
                                        <p:attrNameLst>
                                          <p:attrName>style.visibility</p:attrName>
                                        </p:attrNameLst>
                                      </p:cBhvr>
                                      <p:to>
                                        <p:strVal val="hidden"/>
                                      </p:to>
                                    </p:set>
                                  </p:childTnLst>
                                </p:cTn>
                              </p:par>
                              <p:par>
                                <p:cTn id="185" presetID="2" presetClass="exit" presetSubtype="3" fill="hold" grpId="3" nodeType="withEffect">
                                  <p:stCondLst>
                                    <p:cond delay="0"/>
                                  </p:stCondLst>
                                  <p:childTnLst>
                                    <p:anim calcmode="lin" valueType="num">
                                      <p:cBhvr additive="base">
                                        <p:cTn id="186" dur="3000"/>
                                        <p:tgtEl>
                                          <p:spTgt spid="15"/>
                                        </p:tgtEl>
                                        <p:attrNameLst>
                                          <p:attrName>ppt_x</p:attrName>
                                        </p:attrNameLst>
                                      </p:cBhvr>
                                      <p:tavLst>
                                        <p:tav tm="0">
                                          <p:val>
                                            <p:strVal val="ppt_x"/>
                                          </p:val>
                                        </p:tav>
                                        <p:tav tm="100000">
                                          <p:val>
                                            <p:strVal val="1+ppt_w/2"/>
                                          </p:val>
                                        </p:tav>
                                      </p:tavLst>
                                    </p:anim>
                                    <p:anim calcmode="lin" valueType="num">
                                      <p:cBhvr additive="base">
                                        <p:cTn id="187" dur="3000"/>
                                        <p:tgtEl>
                                          <p:spTgt spid="15"/>
                                        </p:tgtEl>
                                        <p:attrNameLst>
                                          <p:attrName>ppt_y</p:attrName>
                                        </p:attrNameLst>
                                      </p:cBhvr>
                                      <p:tavLst>
                                        <p:tav tm="0">
                                          <p:val>
                                            <p:strVal val="ppt_y"/>
                                          </p:val>
                                        </p:tav>
                                        <p:tav tm="100000">
                                          <p:val>
                                            <p:strVal val="0-ppt_h/2"/>
                                          </p:val>
                                        </p:tav>
                                      </p:tavLst>
                                    </p:anim>
                                    <p:set>
                                      <p:cBhvr>
                                        <p:cTn id="188" dur="1" fill="hold">
                                          <p:stCondLst>
                                            <p:cond delay="2999"/>
                                          </p:stCondLst>
                                        </p:cTn>
                                        <p:tgtEl>
                                          <p:spTgt spid="15"/>
                                        </p:tgtEl>
                                        <p:attrNameLst>
                                          <p:attrName>style.visibility</p:attrName>
                                        </p:attrNameLst>
                                      </p:cBhvr>
                                      <p:to>
                                        <p:strVal val="hidden"/>
                                      </p:to>
                                    </p:set>
                                  </p:childTnLst>
                                </p:cTn>
                              </p:par>
                              <p:par>
                                <p:cTn id="189" presetID="19" presetClass="exit" presetSubtype="10" fill="hold" grpId="4" nodeType="withEffect">
                                  <p:stCondLst>
                                    <p:cond delay="0"/>
                                  </p:stCondLst>
                                  <p:childTnLst>
                                    <p:anim calcmode="lin" valueType="num">
                                      <p:cBhvr>
                                        <p:cTn id="190" dur="3000"/>
                                        <p:tgtEl>
                                          <p:spTgt spid="4"/>
                                        </p:tgtEl>
                                        <p:attrNameLst>
                                          <p:attrName>ppt_h</p:attrName>
                                        </p:attrNameLst>
                                      </p:cBhvr>
                                      <p:tavLst>
                                        <p:tav tm="0">
                                          <p:val>
                                            <p:strVal val="ppt_h"/>
                                          </p:val>
                                        </p:tav>
                                        <p:tav tm="100000">
                                          <p:val>
                                            <p:strVal val="ppt_h"/>
                                          </p:val>
                                        </p:tav>
                                      </p:tavLst>
                                    </p:anim>
                                    <p:anim calcmode="lin" valueType="num">
                                      <p:cBhvr>
                                        <p:cTn id="191" dur="3000"/>
                                        <p:tgtEl>
                                          <p:spTgt spid="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92" dur="1" fill="hold">
                                          <p:stCondLst>
                                            <p:cond delay="2999"/>
                                          </p:stCondLst>
                                        </p:cTn>
                                        <p:tgtEl>
                                          <p:spTgt spid="4"/>
                                        </p:tgtEl>
                                        <p:attrNameLst>
                                          <p:attrName>style.visibility</p:attrName>
                                        </p:attrNameLst>
                                      </p:cBhvr>
                                      <p:to>
                                        <p:strVal val="hidden"/>
                                      </p:to>
                                    </p:set>
                                  </p:childTnLst>
                                </p:cTn>
                              </p:par>
                              <p:par>
                                <p:cTn id="193" presetID="19" presetClass="exit" presetSubtype="10" fill="hold" grpId="4" nodeType="withEffect">
                                  <p:stCondLst>
                                    <p:cond delay="0"/>
                                  </p:stCondLst>
                                  <p:childTnLst>
                                    <p:anim calcmode="lin" valueType="num">
                                      <p:cBhvr>
                                        <p:cTn id="194" dur="3000"/>
                                        <p:tgtEl>
                                          <p:spTgt spid="5"/>
                                        </p:tgtEl>
                                        <p:attrNameLst>
                                          <p:attrName>ppt_h</p:attrName>
                                        </p:attrNameLst>
                                      </p:cBhvr>
                                      <p:tavLst>
                                        <p:tav tm="0">
                                          <p:val>
                                            <p:strVal val="ppt_h"/>
                                          </p:val>
                                        </p:tav>
                                        <p:tav tm="100000">
                                          <p:val>
                                            <p:strVal val="ppt_h"/>
                                          </p:val>
                                        </p:tav>
                                      </p:tavLst>
                                    </p:anim>
                                    <p:anim calcmode="lin" valueType="num">
                                      <p:cBhvr>
                                        <p:cTn id="195" dur="3000"/>
                                        <p:tgtEl>
                                          <p:spTgt spid="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96" dur="1" fill="hold">
                                          <p:stCondLst>
                                            <p:cond delay="2999"/>
                                          </p:stCondLst>
                                        </p:cTn>
                                        <p:tgtEl>
                                          <p:spTgt spid="5"/>
                                        </p:tgtEl>
                                        <p:attrNameLst>
                                          <p:attrName>style.visibility</p:attrName>
                                        </p:attrNameLst>
                                      </p:cBhvr>
                                      <p:to>
                                        <p:strVal val="hidden"/>
                                      </p:to>
                                    </p:set>
                                  </p:childTnLst>
                                </p:cTn>
                              </p:par>
                              <p:par>
                                <p:cTn id="197" presetID="19" presetClass="exit" presetSubtype="10" fill="hold" grpId="4" nodeType="withEffect">
                                  <p:stCondLst>
                                    <p:cond delay="0"/>
                                  </p:stCondLst>
                                  <p:childTnLst>
                                    <p:anim calcmode="lin" valueType="num">
                                      <p:cBhvr>
                                        <p:cTn id="198" dur="3000"/>
                                        <p:tgtEl>
                                          <p:spTgt spid="6"/>
                                        </p:tgtEl>
                                        <p:attrNameLst>
                                          <p:attrName>ppt_h</p:attrName>
                                        </p:attrNameLst>
                                      </p:cBhvr>
                                      <p:tavLst>
                                        <p:tav tm="0">
                                          <p:val>
                                            <p:strVal val="ppt_h"/>
                                          </p:val>
                                        </p:tav>
                                        <p:tav tm="100000">
                                          <p:val>
                                            <p:strVal val="ppt_h"/>
                                          </p:val>
                                        </p:tav>
                                      </p:tavLst>
                                    </p:anim>
                                    <p:anim calcmode="lin" valueType="num">
                                      <p:cBhvr>
                                        <p:cTn id="199" dur="3000"/>
                                        <p:tgtEl>
                                          <p:spTgt spid="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00" dur="1" fill="hold">
                                          <p:stCondLst>
                                            <p:cond delay="2999"/>
                                          </p:stCondLst>
                                        </p:cTn>
                                        <p:tgtEl>
                                          <p:spTgt spid="6"/>
                                        </p:tgtEl>
                                        <p:attrNameLst>
                                          <p:attrName>style.visibility</p:attrName>
                                        </p:attrNameLst>
                                      </p:cBhvr>
                                      <p:to>
                                        <p:strVal val="hidden"/>
                                      </p:to>
                                    </p:set>
                                  </p:childTnLst>
                                </p:cTn>
                              </p:par>
                              <p:par>
                                <p:cTn id="201" presetID="19" presetClass="exit" presetSubtype="10" fill="hold" grpId="4" nodeType="withEffect">
                                  <p:stCondLst>
                                    <p:cond delay="0"/>
                                  </p:stCondLst>
                                  <p:childTnLst>
                                    <p:anim calcmode="lin" valueType="num">
                                      <p:cBhvr>
                                        <p:cTn id="202" dur="3000"/>
                                        <p:tgtEl>
                                          <p:spTgt spid="7"/>
                                        </p:tgtEl>
                                        <p:attrNameLst>
                                          <p:attrName>ppt_h</p:attrName>
                                        </p:attrNameLst>
                                      </p:cBhvr>
                                      <p:tavLst>
                                        <p:tav tm="0">
                                          <p:val>
                                            <p:strVal val="ppt_h"/>
                                          </p:val>
                                        </p:tav>
                                        <p:tav tm="100000">
                                          <p:val>
                                            <p:strVal val="ppt_h"/>
                                          </p:val>
                                        </p:tav>
                                      </p:tavLst>
                                    </p:anim>
                                    <p:anim calcmode="lin" valueType="num">
                                      <p:cBhvr>
                                        <p:cTn id="203" dur="3000"/>
                                        <p:tgtEl>
                                          <p:spTgt spid="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04" dur="1" fill="hold">
                                          <p:stCondLst>
                                            <p:cond delay="2999"/>
                                          </p:stCondLst>
                                        </p:cTn>
                                        <p:tgtEl>
                                          <p:spTgt spid="7"/>
                                        </p:tgtEl>
                                        <p:attrNameLst>
                                          <p:attrName>style.visibility</p:attrName>
                                        </p:attrNameLst>
                                      </p:cBhvr>
                                      <p:to>
                                        <p:strVal val="hidden"/>
                                      </p:to>
                                    </p:set>
                                  </p:childTnLst>
                                </p:cTn>
                              </p:par>
                              <p:par>
                                <p:cTn id="205" presetID="19" presetClass="exit" presetSubtype="10" fill="hold" grpId="4" nodeType="withEffect">
                                  <p:stCondLst>
                                    <p:cond delay="0"/>
                                  </p:stCondLst>
                                  <p:childTnLst>
                                    <p:anim calcmode="lin" valueType="num">
                                      <p:cBhvr>
                                        <p:cTn id="206" dur="3000"/>
                                        <p:tgtEl>
                                          <p:spTgt spid="8"/>
                                        </p:tgtEl>
                                        <p:attrNameLst>
                                          <p:attrName>ppt_h</p:attrName>
                                        </p:attrNameLst>
                                      </p:cBhvr>
                                      <p:tavLst>
                                        <p:tav tm="0">
                                          <p:val>
                                            <p:strVal val="ppt_h"/>
                                          </p:val>
                                        </p:tav>
                                        <p:tav tm="100000">
                                          <p:val>
                                            <p:strVal val="ppt_h"/>
                                          </p:val>
                                        </p:tav>
                                      </p:tavLst>
                                    </p:anim>
                                    <p:anim calcmode="lin" valueType="num">
                                      <p:cBhvr>
                                        <p:cTn id="207" dur="3000"/>
                                        <p:tgtEl>
                                          <p:spTgt spid="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08" dur="1" fill="hold">
                                          <p:stCondLst>
                                            <p:cond delay="2999"/>
                                          </p:stCondLst>
                                        </p:cTn>
                                        <p:tgtEl>
                                          <p:spTgt spid="8"/>
                                        </p:tgtEl>
                                        <p:attrNameLst>
                                          <p:attrName>style.visibility</p:attrName>
                                        </p:attrNameLst>
                                      </p:cBhvr>
                                      <p:to>
                                        <p:strVal val="hidden"/>
                                      </p:to>
                                    </p:set>
                                  </p:childTnLst>
                                </p:cTn>
                              </p:par>
                              <p:par>
                                <p:cTn id="209" presetID="19" presetClass="exit" presetSubtype="10" fill="hold" grpId="4" nodeType="withEffect">
                                  <p:stCondLst>
                                    <p:cond delay="0"/>
                                  </p:stCondLst>
                                  <p:childTnLst>
                                    <p:anim calcmode="lin" valueType="num">
                                      <p:cBhvr>
                                        <p:cTn id="210" dur="3000"/>
                                        <p:tgtEl>
                                          <p:spTgt spid="9"/>
                                        </p:tgtEl>
                                        <p:attrNameLst>
                                          <p:attrName>ppt_h</p:attrName>
                                        </p:attrNameLst>
                                      </p:cBhvr>
                                      <p:tavLst>
                                        <p:tav tm="0">
                                          <p:val>
                                            <p:strVal val="ppt_h"/>
                                          </p:val>
                                        </p:tav>
                                        <p:tav tm="100000">
                                          <p:val>
                                            <p:strVal val="ppt_h"/>
                                          </p:val>
                                        </p:tav>
                                      </p:tavLst>
                                    </p:anim>
                                    <p:anim calcmode="lin" valueType="num">
                                      <p:cBhvr>
                                        <p:cTn id="211" dur="3000"/>
                                        <p:tgtEl>
                                          <p:spTgt spid="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12" dur="1" fill="hold">
                                          <p:stCondLst>
                                            <p:cond delay="2999"/>
                                          </p:stCondLst>
                                        </p:cTn>
                                        <p:tgtEl>
                                          <p:spTgt spid="9"/>
                                        </p:tgtEl>
                                        <p:attrNameLst>
                                          <p:attrName>style.visibility</p:attrName>
                                        </p:attrNameLst>
                                      </p:cBhvr>
                                      <p:to>
                                        <p:strVal val="hidden"/>
                                      </p:to>
                                    </p:set>
                                  </p:childTnLst>
                                </p:cTn>
                              </p:par>
                              <p:par>
                                <p:cTn id="213" presetID="19" presetClass="exit" presetSubtype="10" fill="hold" grpId="4" nodeType="withEffect">
                                  <p:stCondLst>
                                    <p:cond delay="0"/>
                                  </p:stCondLst>
                                  <p:childTnLst>
                                    <p:anim calcmode="lin" valueType="num">
                                      <p:cBhvr>
                                        <p:cTn id="214" dur="3000"/>
                                        <p:tgtEl>
                                          <p:spTgt spid="10"/>
                                        </p:tgtEl>
                                        <p:attrNameLst>
                                          <p:attrName>ppt_h</p:attrName>
                                        </p:attrNameLst>
                                      </p:cBhvr>
                                      <p:tavLst>
                                        <p:tav tm="0">
                                          <p:val>
                                            <p:strVal val="ppt_h"/>
                                          </p:val>
                                        </p:tav>
                                        <p:tav tm="100000">
                                          <p:val>
                                            <p:strVal val="ppt_h"/>
                                          </p:val>
                                        </p:tav>
                                      </p:tavLst>
                                    </p:anim>
                                    <p:anim calcmode="lin" valueType="num">
                                      <p:cBhvr>
                                        <p:cTn id="215" dur="3000"/>
                                        <p:tgtEl>
                                          <p:spTgt spid="1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16" dur="1" fill="hold">
                                          <p:stCondLst>
                                            <p:cond delay="2999"/>
                                          </p:stCondLst>
                                        </p:cTn>
                                        <p:tgtEl>
                                          <p:spTgt spid="10"/>
                                        </p:tgtEl>
                                        <p:attrNameLst>
                                          <p:attrName>style.visibility</p:attrName>
                                        </p:attrNameLst>
                                      </p:cBhvr>
                                      <p:to>
                                        <p:strVal val="hidden"/>
                                      </p:to>
                                    </p:set>
                                  </p:childTnLst>
                                </p:cTn>
                              </p:par>
                              <p:par>
                                <p:cTn id="217" presetID="19" presetClass="exit" presetSubtype="10" fill="hold" grpId="4" nodeType="withEffect">
                                  <p:stCondLst>
                                    <p:cond delay="0"/>
                                  </p:stCondLst>
                                  <p:childTnLst>
                                    <p:anim calcmode="lin" valueType="num">
                                      <p:cBhvr>
                                        <p:cTn id="218" dur="3000"/>
                                        <p:tgtEl>
                                          <p:spTgt spid="11"/>
                                        </p:tgtEl>
                                        <p:attrNameLst>
                                          <p:attrName>ppt_h</p:attrName>
                                        </p:attrNameLst>
                                      </p:cBhvr>
                                      <p:tavLst>
                                        <p:tav tm="0">
                                          <p:val>
                                            <p:strVal val="ppt_h"/>
                                          </p:val>
                                        </p:tav>
                                        <p:tav tm="100000">
                                          <p:val>
                                            <p:strVal val="ppt_h"/>
                                          </p:val>
                                        </p:tav>
                                      </p:tavLst>
                                    </p:anim>
                                    <p:anim calcmode="lin" valueType="num">
                                      <p:cBhvr>
                                        <p:cTn id="219" dur="3000"/>
                                        <p:tgtEl>
                                          <p:spTgt spid="1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20" dur="1" fill="hold">
                                          <p:stCondLst>
                                            <p:cond delay="2999"/>
                                          </p:stCondLst>
                                        </p:cTn>
                                        <p:tgtEl>
                                          <p:spTgt spid="11"/>
                                        </p:tgtEl>
                                        <p:attrNameLst>
                                          <p:attrName>style.visibility</p:attrName>
                                        </p:attrNameLst>
                                      </p:cBhvr>
                                      <p:to>
                                        <p:strVal val="hidden"/>
                                      </p:to>
                                    </p:set>
                                  </p:childTnLst>
                                </p:cTn>
                              </p:par>
                              <p:par>
                                <p:cTn id="221" presetID="19" presetClass="exit" presetSubtype="10" fill="hold" grpId="4" nodeType="withEffect">
                                  <p:stCondLst>
                                    <p:cond delay="0"/>
                                  </p:stCondLst>
                                  <p:childTnLst>
                                    <p:anim calcmode="lin" valueType="num">
                                      <p:cBhvr>
                                        <p:cTn id="222" dur="3000"/>
                                        <p:tgtEl>
                                          <p:spTgt spid="12"/>
                                        </p:tgtEl>
                                        <p:attrNameLst>
                                          <p:attrName>ppt_h</p:attrName>
                                        </p:attrNameLst>
                                      </p:cBhvr>
                                      <p:tavLst>
                                        <p:tav tm="0">
                                          <p:val>
                                            <p:strVal val="ppt_h"/>
                                          </p:val>
                                        </p:tav>
                                        <p:tav tm="100000">
                                          <p:val>
                                            <p:strVal val="ppt_h"/>
                                          </p:val>
                                        </p:tav>
                                      </p:tavLst>
                                    </p:anim>
                                    <p:anim calcmode="lin" valueType="num">
                                      <p:cBhvr>
                                        <p:cTn id="223" dur="3000"/>
                                        <p:tgtEl>
                                          <p:spTgt spid="1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24" dur="1" fill="hold">
                                          <p:stCondLst>
                                            <p:cond delay="2999"/>
                                          </p:stCondLst>
                                        </p:cTn>
                                        <p:tgtEl>
                                          <p:spTgt spid="12"/>
                                        </p:tgtEl>
                                        <p:attrNameLst>
                                          <p:attrName>style.visibility</p:attrName>
                                        </p:attrNameLst>
                                      </p:cBhvr>
                                      <p:to>
                                        <p:strVal val="hidden"/>
                                      </p:to>
                                    </p:set>
                                  </p:childTnLst>
                                </p:cTn>
                              </p:par>
                              <p:par>
                                <p:cTn id="225" presetID="19" presetClass="exit" presetSubtype="10" fill="hold" grpId="4" nodeType="withEffect">
                                  <p:stCondLst>
                                    <p:cond delay="0"/>
                                  </p:stCondLst>
                                  <p:childTnLst>
                                    <p:anim calcmode="lin" valueType="num">
                                      <p:cBhvr>
                                        <p:cTn id="226" dur="3000"/>
                                        <p:tgtEl>
                                          <p:spTgt spid="13"/>
                                        </p:tgtEl>
                                        <p:attrNameLst>
                                          <p:attrName>ppt_h</p:attrName>
                                        </p:attrNameLst>
                                      </p:cBhvr>
                                      <p:tavLst>
                                        <p:tav tm="0">
                                          <p:val>
                                            <p:strVal val="ppt_h"/>
                                          </p:val>
                                        </p:tav>
                                        <p:tav tm="100000">
                                          <p:val>
                                            <p:strVal val="ppt_h"/>
                                          </p:val>
                                        </p:tav>
                                      </p:tavLst>
                                    </p:anim>
                                    <p:anim calcmode="lin" valueType="num">
                                      <p:cBhvr>
                                        <p:cTn id="227" dur="3000"/>
                                        <p:tgtEl>
                                          <p:spTgt spid="1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28" dur="1" fill="hold">
                                          <p:stCondLst>
                                            <p:cond delay="2999"/>
                                          </p:stCondLst>
                                        </p:cTn>
                                        <p:tgtEl>
                                          <p:spTgt spid="13"/>
                                        </p:tgtEl>
                                        <p:attrNameLst>
                                          <p:attrName>style.visibility</p:attrName>
                                        </p:attrNameLst>
                                      </p:cBhvr>
                                      <p:to>
                                        <p:strVal val="hidden"/>
                                      </p:to>
                                    </p:set>
                                  </p:childTnLst>
                                </p:cTn>
                              </p:par>
                              <p:par>
                                <p:cTn id="229" presetID="19" presetClass="exit" presetSubtype="10" fill="hold" grpId="4" nodeType="withEffect">
                                  <p:stCondLst>
                                    <p:cond delay="0"/>
                                  </p:stCondLst>
                                  <p:childTnLst>
                                    <p:anim calcmode="lin" valueType="num">
                                      <p:cBhvr>
                                        <p:cTn id="230" dur="3000"/>
                                        <p:tgtEl>
                                          <p:spTgt spid="14"/>
                                        </p:tgtEl>
                                        <p:attrNameLst>
                                          <p:attrName>ppt_h</p:attrName>
                                        </p:attrNameLst>
                                      </p:cBhvr>
                                      <p:tavLst>
                                        <p:tav tm="0">
                                          <p:val>
                                            <p:strVal val="ppt_h"/>
                                          </p:val>
                                        </p:tav>
                                        <p:tav tm="100000">
                                          <p:val>
                                            <p:strVal val="ppt_h"/>
                                          </p:val>
                                        </p:tav>
                                      </p:tavLst>
                                    </p:anim>
                                    <p:anim calcmode="lin" valueType="num">
                                      <p:cBhvr>
                                        <p:cTn id="231" dur="3000"/>
                                        <p:tgtEl>
                                          <p:spTgt spid="1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32" dur="1" fill="hold">
                                          <p:stCondLst>
                                            <p:cond delay="2999"/>
                                          </p:stCondLst>
                                        </p:cTn>
                                        <p:tgtEl>
                                          <p:spTgt spid="14"/>
                                        </p:tgtEl>
                                        <p:attrNameLst>
                                          <p:attrName>style.visibility</p:attrName>
                                        </p:attrNameLst>
                                      </p:cBhvr>
                                      <p:to>
                                        <p:strVal val="hidden"/>
                                      </p:to>
                                    </p:set>
                                  </p:childTnLst>
                                </p:cTn>
                              </p:par>
                              <p:par>
                                <p:cTn id="233" presetID="19" presetClass="exit" presetSubtype="10" fill="hold" grpId="4" nodeType="withEffect">
                                  <p:stCondLst>
                                    <p:cond delay="0"/>
                                  </p:stCondLst>
                                  <p:childTnLst>
                                    <p:anim calcmode="lin" valueType="num">
                                      <p:cBhvr>
                                        <p:cTn id="234" dur="3000"/>
                                        <p:tgtEl>
                                          <p:spTgt spid="15"/>
                                        </p:tgtEl>
                                        <p:attrNameLst>
                                          <p:attrName>ppt_h</p:attrName>
                                        </p:attrNameLst>
                                      </p:cBhvr>
                                      <p:tavLst>
                                        <p:tav tm="0">
                                          <p:val>
                                            <p:strVal val="ppt_h"/>
                                          </p:val>
                                        </p:tav>
                                        <p:tav tm="100000">
                                          <p:val>
                                            <p:strVal val="ppt_h"/>
                                          </p:val>
                                        </p:tav>
                                      </p:tavLst>
                                    </p:anim>
                                    <p:anim calcmode="lin" valueType="num">
                                      <p:cBhvr>
                                        <p:cTn id="235" dur="3000"/>
                                        <p:tgtEl>
                                          <p:spTgt spid="1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36" dur="1" fill="hold">
                                          <p:stCondLst>
                                            <p:cond delay="2999"/>
                                          </p:stCondLst>
                                        </p:cTn>
                                        <p:tgtEl>
                                          <p:spTgt spid="15"/>
                                        </p:tgtEl>
                                        <p:attrNameLst>
                                          <p:attrName>style.visibility</p:attrName>
                                        </p:attrNameLst>
                                      </p:cBhvr>
                                      <p:to>
                                        <p:strVal val="hidden"/>
                                      </p:to>
                                    </p:set>
                                  </p:childTnLst>
                                </p:cTn>
                              </p:par>
                              <p:par>
                                <p:cTn id="237" presetID="23" presetClass="entr" presetSubtype="272" fill="hold" nodeType="withEffect">
                                  <p:stCondLst>
                                    <p:cond delay="0"/>
                                  </p:stCondLst>
                                  <p:childTnLst>
                                    <p:set>
                                      <p:cBhvr>
                                        <p:cTn id="238" dur="1" fill="hold">
                                          <p:stCondLst>
                                            <p:cond delay="0"/>
                                          </p:stCondLst>
                                        </p:cTn>
                                        <p:tgtEl>
                                          <p:spTgt spid="3"/>
                                        </p:tgtEl>
                                        <p:attrNameLst>
                                          <p:attrName>style.visibility</p:attrName>
                                        </p:attrNameLst>
                                      </p:cBhvr>
                                      <p:to>
                                        <p:strVal val="visible"/>
                                      </p:to>
                                    </p:set>
                                    <p:anim calcmode="lin" valueType="num">
                                      <p:cBhvr>
                                        <p:cTn id="239" dur="2000" fill="hold"/>
                                        <p:tgtEl>
                                          <p:spTgt spid="3"/>
                                        </p:tgtEl>
                                        <p:attrNameLst>
                                          <p:attrName>ppt_w</p:attrName>
                                        </p:attrNameLst>
                                      </p:cBhvr>
                                      <p:tavLst>
                                        <p:tav tm="0">
                                          <p:val>
                                            <p:strVal val="2/3*#ppt_w"/>
                                          </p:val>
                                        </p:tav>
                                        <p:tav tm="100000">
                                          <p:val>
                                            <p:strVal val="#ppt_w"/>
                                          </p:val>
                                        </p:tav>
                                      </p:tavLst>
                                    </p:anim>
                                    <p:anim calcmode="lin" valueType="num">
                                      <p:cBhvr>
                                        <p:cTn id="240" dur="2000" fill="hold"/>
                                        <p:tgtEl>
                                          <p:spTgt spid="3"/>
                                        </p:tgtEl>
                                        <p:attrNameLst>
                                          <p:attrName>ppt_h</p:attrName>
                                        </p:attrNameLst>
                                      </p:cBhvr>
                                      <p:tavLst>
                                        <p:tav tm="0">
                                          <p:val>
                                            <p:strVal val="2/3*#ppt_h"/>
                                          </p:val>
                                        </p:tav>
                                        <p:tav tm="100000">
                                          <p:val>
                                            <p:strVal val="#ppt_h"/>
                                          </p:val>
                                        </p:tav>
                                      </p:tavLst>
                                    </p:anim>
                                  </p:childTnLst>
                                </p:cTn>
                              </p:par>
                              <p:par>
                                <p:cTn id="241" presetID="4" presetClass="entr" presetSubtype="32" fill="hold" nodeType="withEffect">
                                  <p:stCondLst>
                                    <p:cond delay="0"/>
                                  </p:stCondLst>
                                  <p:childTnLst>
                                    <p:set>
                                      <p:cBhvr>
                                        <p:cTn id="242" dur="1" fill="hold">
                                          <p:stCondLst>
                                            <p:cond delay="0"/>
                                          </p:stCondLst>
                                        </p:cTn>
                                        <p:tgtEl>
                                          <p:spTgt spid="3"/>
                                        </p:tgtEl>
                                        <p:attrNameLst>
                                          <p:attrName>style.visibility</p:attrName>
                                        </p:attrNameLst>
                                      </p:cBhvr>
                                      <p:to>
                                        <p:strVal val="visible"/>
                                      </p:to>
                                    </p:set>
                                    <p:animEffect transition="in" filter="box(out)">
                                      <p:cBhvr>
                                        <p:cTn id="243"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4" grpId="3" animBg="1"/>
      <p:bldP spid="4" grpId="4" animBg="1"/>
      <p:bldP spid="5" grpId="0" animBg="1"/>
      <p:bldP spid="5" grpId="1" animBg="1"/>
      <p:bldP spid="5" grpId="2" animBg="1"/>
      <p:bldP spid="5" grpId="3" animBg="1"/>
      <p:bldP spid="5" grpId="4" animBg="1"/>
      <p:bldP spid="6" grpId="0" animBg="1"/>
      <p:bldP spid="6" grpId="1" animBg="1"/>
      <p:bldP spid="6" grpId="2" animBg="1"/>
      <p:bldP spid="6" grpId="3" animBg="1"/>
      <p:bldP spid="6" grpId="4" animBg="1"/>
      <p:bldP spid="7" grpId="0" animBg="1"/>
      <p:bldP spid="7" grpId="1" animBg="1"/>
      <p:bldP spid="7" grpId="2" animBg="1"/>
      <p:bldP spid="7" grpId="3" animBg="1"/>
      <p:bldP spid="7" grpId="4" animBg="1"/>
      <p:bldP spid="8" grpId="0" animBg="1"/>
      <p:bldP spid="8" grpId="1" animBg="1"/>
      <p:bldP spid="8" grpId="2" animBg="1"/>
      <p:bldP spid="8" grpId="3" animBg="1"/>
      <p:bldP spid="8" grpId="4" animBg="1"/>
      <p:bldP spid="9" grpId="0" animBg="1"/>
      <p:bldP spid="9" grpId="1" animBg="1"/>
      <p:bldP spid="9" grpId="2" animBg="1"/>
      <p:bldP spid="9" grpId="3" animBg="1"/>
      <p:bldP spid="9" grpId="4" animBg="1"/>
      <p:bldP spid="10" grpId="0" animBg="1"/>
      <p:bldP spid="10" grpId="1" animBg="1"/>
      <p:bldP spid="10" grpId="2" animBg="1"/>
      <p:bldP spid="10" grpId="3" animBg="1"/>
      <p:bldP spid="10" grpId="4" animBg="1"/>
      <p:bldP spid="11" grpId="0" animBg="1"/>
      <p:bldP spid="11" grpId="1" animBg="1"/>
      <p:bldP spid="11" grpId="2" animBg="1"/>
      <p:bldP spid="11" grpId="3" animBg="1"/>
      <p:bldP spid="11" grpId="4" animBg="1"/>
      <p:bldP spid="12" grpId="0" animBg="1"/>
      <p:bldP spid="12" grpId="1" animBg="1"/>
      <p:bldP spid="12" grpId="2" animBg="1"/>
      <p:bldP spid="12" grpId="3" animBg="1"/>
      <p:bldP spid="12" grpId="4" animBg="1"/>
      <p:bldP spid="13" grpId="0" animBg="1"/>
      <p:bldP spid="13" grpId="1" animBg="1"/>
      <p:bldP spid="13" grpId="2" animBg="1"/>
      <p:bldP spid="13" grpId="3" animBg="1"/>
      <p:bldP spid="13" grpId="4" animBg="1"/>
      <p:bldP spid="14" grpId="0" animBg="1"/>
      <p:bldP spid="14" grpId="1" animBg="1"/>
      <p:bldP spid="14" grpId="2" animBg="1"/>
      <p:bldP spid="14" grpId="3" animBg="1"/>
      <p:bldP spid="14" grpId="4" animBg="1"/>
      <p:bldP spid="15" grpId="0" animBg="1"/>
      <p:bldP spid="15" grpId="1" animBg="1"/>
      <p:bldP spid="15" grpId="2" animBg="1"/>
      <p:bldP spid="15" grpId="3" animBg="1"/>
      <p:bldP spid="15" grpId="4" animBg="1"/>
      <p:bldP spid="16"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209600_pole-lawenda-kapelusz.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Arco de bloque"/>
          <p:cNvSpPr/>
          <p:nvPr/>
        </p:nvSpPr>
        <p:spPr>
          <a:xfrm>
            <a:off x="2714612" y="0"/>
            <a:ext cx="1857388" cy="1714512"/>
          </a:xfrm>
          <a:prstGeom prst="blockArc">
            <a:avLst>
              <a:gd name="adj1" fmla="val 10800000"/>
              <a:gd name="adj2" fmla="val 29519"/>
              <a:gd name="adj3" fmla="val 5100"/>
            </a:avLst>
          </a:prstGeom>
          <a:gradFill flip="none" rotWithShape="1">
            <a:gsLst>
              <a:gs pos="83000">
                <a:schemeClr val="tx1"/>
              </a:gs>
              <a:gs pos="50000">
                <a:srgbClr val="9966FF">
                  <a:shade val="67500"/>
                  <a:satMod val="115000"/>
                </a:srgbClr>
              </a:gs>
              <a:gs pos="100000">
                <a:srgbClr val="9966FF">
                  <a:shade val="100000"/>
                  <a:satMod val="115000"/>
                </a:srgbClr>
              </a:gs>
            </a:gsLst>
            <a:lin ang="162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 name="3 Arco de bloque"/>
          <p:cNvSpPr/>
          <p:nvPr/>
        </p:nvSpPr>
        <p:spPr>
          <a:xfrm>
            <a:off x="4500562" y="0"/>
            <a:ext cx="1857388" cy="1714512"/>
          </a:xfrm>
          <a:prstGeom prst="blockArc">
            <a:avLst>
              <a:gd name="adj1" fmla="val 10800000"/>
              <a:gd name="adj2" fmla="val 29519"/>
              <a:gd name="adj3" fmla="val 5100"/>
            </a:avLst>
          </a:prstGeom>
          <a:gradFill flip="none" rotWithShape="1">
            <a:gsLst>
              <a:gs pos="83000">
                <a:schemeClr val="tx1"/>
              </a:gs>
              <a:gs pos="50000">
                <a:srgbClr val="9966FF">
                  <a:shade val="67500"/>
                  <a:satMod val="115000"/>
                </a:srgbClr>
              </a:gs>
              <a:gs pos="100000">
                <a:srgbClr val="9966FF">
                  <a:shade val="100000"/>
                  <a:satMod val="115000"/>
                </a:srgbClr>
              </a:gs>
            </a:gsLst>
            <a:lin ang="162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 name="4 Arco de bloque"/>
          <p:cNvSpPr/>
          <p:nvPr/>
        </p:nvSpPr>
        <p:spPr>
          <a:xfrm>
            <a:off x="928662" y="0"/>
            <a:ext cx="1857388" cy="1714512"/>
          </a:xfrm>
          <a:prstGeom prst="blockArc">
            <a:avLst>
              <a:gd name="adj1" fmla="val 10800000"/>
              <a:gd name="adj2" fmla="val 29519"/>
              <a:gd name="adj3" fmla="val 5100"/>
            </a:avLst>
          </a:prstGeom>
          <a:gradFill flip="none" rotWithShape="1">
            <a:gsLst>
              <a:gs pos="83000">
                <a:schemeClr val="tx1"/>
              </a:gs>
              <a:gs pos="50000">
                <a:srgbClr val="9966FF">
                  <a:shade val="67500"/>
                  <a:satMod val="115000"/>
                </a:srgbClr>
              </a:gs>
              <a:gs pos="100000">
                <a:srgbClr val="9966FF">
                  <a:shade val="100000"/>
                  <a:satMod val="115000"/>
                </a:srgbClr>
              </a:gs>
            </a:gsLst>
            <a:lin ang="162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Arco de bloque"/>
          <p:cNvSpPr/>
          <p:nvPr/>
        </p:nvSpPr>
        <p:spPr>
          <a:xfrm>
            <a:off x="6286512" y="0"/>
            <a:ext cx="1857388" cy="1714512"/>
          </a:xfrm>
          <a:prstGeom prst="blockArc">
            <a:avLst>
              <a:gd name="adj1" fmla="val 10800000"/>
              <a:gd name="adj2" fmla="val 29519"/>
              <a:gd name="adj3" fmla="val 5100"/>
            </a:avLst>
          </a:prstGeom>
          <a:gradFill flip="none" rotWithShape="1">
            <a:gsLst>
              <a:gs pos="83000">
                <a:schemeClr val="tx1"/>
              </a:gs>
              <a:gs pos="50000">
                <a:srgbClr val="9966FF">
                  <a:shade val="67500"/>
                  <a:satMod val="115000"/>
                </a:srgbClr>
              </a:gs>
              <a:gs pos="100000">
                <a:srgbClr val="9966FF">
                  <a:shade val="100000"/>
                  <a:satMod val="115000"/>
                </a:srgbClr>
              </a:gs>
            </a:gsLst>
            <a:lin ang="162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Arco de bloque"/>
          <p:cNvSpPr/>
          <p:nvPr/>
        </p:nvSpPr>
        <p:spPr>
          <a:xfrm>
            <a:off x="2714612" y="500048"/>
            <a:ext cx="1857388" cy="1714512"/>
          </a:xfrm>
          <a:prstGeom prst="blockArc">
            <a:avLst>
              <a:gd name="adj1" fmla="val 10800000"/>
              <a:gd name="adj2" fmla="val 29519"/>
              <a:gd name="adj3" fmla="val 5100"/>
            </a:avLst>
          </a:prstGeom>
          <a:gradFill flip="none" rotWithShape="1">
            <a:gsLst>
              <a:gs pos="83000">
                <a:schemeClr val="tx1"/>
              </a:gs>
              <a:gs pos="50000">
                <a:srgbClr val="9966FF">
                  <a:shade val="67500"/>
                  <a:satMod val="115000"/>
                </a:srgbClr>
              </a:gs>
              <a:gs pos="100000">
                <a:srgbClr val="9966FF">
                  <a:shade val="100000"/>
                  <a:satMod val="115000"/>
                </a:srgbClr>
              </a:gs>
            </a:gsLst>
            <a:lin ang="162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Arco de bloque"/>
          <p:cNvSpPr/>
          <p:nvPr/>
        </p:nvSpPr>
        <p:spPr>
          <a:xfrm>
            <a:off x="4500562" y="500048"/>
            <a:ext cx="1857388" cy="1714512"/>
          </a:xfrm>
          <a:prstGeom prst="blockArc">
            <a:avLst>
              <a:gd name="adj1" fmla="val 10800000"/>
              <a:gd name="adj2" fmla="val 29519"/>
              <a:gd name="adj3" fmla="val 5100"/>
            </a:avLst>
          </a:prstGeom>
          <a:gradFill flip="none" rotWithShape="1">
            <a:gsLst>
              <a:gs pos="83000">
                <a:schemeClr val="tx1"/>
              </a:gs>
              <a:gs pos="50000">
                <a:srgbClr val="9966FF">
                  <a:shade val="67500"/>
                  <a:satMod val="115000"/>
                </a:srgbClr>
              </a:gs>
              <a:gs pos="100000">
                <a:srgbClr val="9966FF">
                  <a:shade val="100000"/>
                  <a:satMod val="115000"/>
                </a:srgbClr>
              </a:gs>
            </a:gsLst>
            <a:lin ang="162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Arco de bloque"/>
          <p:cNvSpPr/>
          <p:nvPr/>
        </p:nvSpPr>
        <p:spPr>
          <a:xfrm>
            <a:off x="928662" y="500048"/>
            <a:ext cx="1857388" cy="1714512"/>
          </a:xfrm>
          <a:prstGeom prst="blockArc">
            <a:avLst>
              <a:gd name="adj1" fmla="val 10800000"/>
              <a:gd name="adj2" fmla="val 29519"/>
              <a:gd name="adj3" fmla="val 5100"/>
            </a:avLst>
          </a:prstGeom>
          <a:gradFill flip="none" rotWithShape="1">
            <a:gsLst>
              <a:gs pos="83000">
                <a:schemeClr val="tx1"/>
              </a:gs>
              <a:gs pos="50000">
                <a:srgbClr val="9966FF">
                  <a:shade val="67500"/>
                  <a:satMod val="115000"/>
                </a:srgbClr>
              </a:gs>
              <a:gs pos="100000">
                <a:srgbClr val="9966FF">
                  <a:shade val="100000"/>
                  <a:satMod val="115000"/>
                </a:srgbClr>
              </a:gs>
            </a:gsLst>
            <a:lin ang="162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Arco de bloque"/>
          <p:cNvSpPr/>
          <p:nvPr/>
        </p:nvSpPr>
        <p:spPr>
          <a:xfrm>
            <a:off x="6286512" y="500048"/>
            <a:ext cx="1857388" cy="1714512"/>
          </a:xfrm>
          <a:prstGeom prst="blockArc">
            <a:avLst>
              <a:gd name="adj1" fmla="val 10800000"/>
              <a:gd name="adj2" fmla="val 29519"/>
              <a:gd name="adj3" fmla="val 5100"/>
            </a:avLst>
          </a:prstGeom>
          <a:gradFill flip="none" rotWithShape="1">
            <a:gsLst>
              <a:gs pos="83000">
                <a:schemeClr val="tx1"/>
              </a:gs>
              <a:gs pos="50000">
                <a:srgbClr val="9966FF">
                  <a:shade val="67500"/>
                  <a:satMod val="115000"/>
                </a:srgbClr>
              </a:gs>
              <a:gs pos="100000">
                <a:srgbClr val="9966FF">
                  <a:shade val="100000"/>
                  <a:satMod val="115000"/>
                </a:srgbClr>
              </a:gs>
            </a:gsLst>
            <a:lin ang="162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Arco de bloque"/>
          <p:cNvSpPr/>
          <p:nvPr/>
        </p:nvSpPr>
        <p:spPr>
          <a:xfrm>
            <a:off x="2714612" y="928694"/>
            <a:ext cx="1857388" cy="1714512"/>
          </a:xfrm>
          <a:prstGeom prst="blockArc">
            <a:avLst>
              <a:gd name="adj1" fmla="val 10800000"/>
              <a:gd name="adj2" fmla="val 29519"/>
              <a:gd name="adj3" fmla="val 5100"/>
            </a:avLst>
          </a:prstGeom>
          <a:gradFill flip="none" rotWithShape="1">
            <a:gsLst>
              <a:gs pos="83000">
                <a:schemeClr val="tx1"/>
              </a:gs>
              <a:gs pos="50000">
                <a:srgbClr val="9966FF">
                  <a:shade val="67500"/>
                  <a:satMod val="115000"/>
                </a:srgbClr>
              </a:gs>
              <a:gs pos="100000">
                <a:srgbClr val="9966FF">
                  <a:shade val="100000"/>
                  <a:satMod val="115000"/>
                </a:srgbClr>
              </a:gs>
            </a:gsLst>
            <a:lin ang="162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Arco de bloque"/>
          <p:cNvSpPr/>
          <p:nvPr/>
        </p:nvSpPr>
        <p:spPr>
          <a:xfrm>
            <a:off x="4500562" y="928694"/>
            <a:ext cx="1857388" cy="1714512"/>
          </a:xfrm>
          <a:prstGeom prst="blockArc">
            <a:avLst>
              <a:gd name="adj1" fmla="val 10800000"/>
              <a:gd name="adj2" fmla="val 29519"/>
              <a:gd name="adj3" fmla="val 5100"/>
            </a:avLst>
          </a:prstGeom>
          <a:gradFill flip="none" rotWithShape="1">
            <a:gsLst>
              <a:gs pos="83000">
                <a:schemeClr val="tx1"/>
              </a:gs>
              <a:gs pos="50000">
                <a:srgbClr val="9966FF">
                  <a:shade val="67500"/>
                  <a:satMod val="115000"/>
                </a:srgbClr>
              </a:gs>
              <a:gs pos="100000">
                <a:srgbClr val="9966FF">
                  <a:shade val="100000"/>
                  <a:satMod val="115000"/>
                </a:srgbClr>
              </a:gs>
            </a:gsLst>
            <a:lin ang="162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Arco de bloque"/>
          <p:cNvSpPr/>
          <p:nvPr/>
        </p:nvSpPr>
        <p:spPr>
          <a:xfrm>
            <a:off x="928662" y="928694"/>
            <a:ext cx="1857388" cy="1714512"/>
          </a:xfrm>
          <a:prstGeom prst="blockArc">
            <a:avLst>
              <a:gd name="adj1" fmla="val 10800000"/>
              <a:gd name="adj2" fmla="val 29519"/>
              <a:gd name="adj3" fmla="val 5100"/>
            </a:avLst>
          </a:prstGeom>
          <a:gradFill flip="none" rotWithShape="1">
            <a:gsLst>
              <a:gs pos="83000">
                <a:schemeClr val="tx1"/>
              </a:gs>
              <a:gs pos="50000">
                <a:srgbClr val="9966FF">
                  <a:shade val="67500"/>
                  <a:satMod val="115000"/>
                </a:srgbClr>
              </a:gs>
              <a:gs pos="100000">
                <a:srgbClr val="9966FF">
                  <a:shade val="100000"/>
                  <a:satMod val="115000"/>
                </a:srgbClr>
              </a:gs>
            </a:gsLst>
            <a:lin ang="162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Arco de bloque"/>
          <p:cNvSpPr/>
          <p:nvPr/>
        </p:nvSpPr>
        <p:spPr>
          <a:xfrm>
            <a:off x="6286512" y="928694"/>
            <a:ext cx="1857388" cy="1714512"/>
          </a:xfrm>
          <a:prstGeom prst="blockArc">
            <a:avLst>
              <a:gd name="adj1" fmla="val 10800000"/>
              <a:gd name="adj2" fmla="val 29519"/>
              <a:gd name="adj3" fmla="val 5100"/>
            </a:avLst>
          </a:prstGeom>
          <a:gradFill flip="none" rotWithShape="1">
            <a:gsLst>
              <a:gs pos="83000">
                <a:schemeClr val="tx1"/>
              </a:gs>
              <a:gs pos="50000">
                <a:srgbClr val="9966FF">
                  <a:shade val="67500"/>
                  <a:satMod val="115000"/>
                </a:srgbClr>
              </a:gs>
              <a:gs pos="100000">
                <a:srgbClr val="9966FF">
                  <a:shade val="100000"/>
                  <a:satMod val="115000"/>
                </a:srgbClr>
              </a:gs>
            </a:gsLst>
            <a:lin ang="162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Arco de bloque"/>
          <p:cNvSpPr/>
          <p:nvPr/>
        </p:nvSpPr>
        <p:spPr>
          <a:xfrm>
            <a:off x="2714612" y="1428742"/>
            <a:ext cx="1857388" cy="1714512"/>
          </a:xfrm>
          <a:prstGeom prst="blockArc">
            <a:avLst>
              <a:gd name="adj1" fmla="val 10800000"/>
              <a:gd name="adj2" fmla="val 29519"/>
              <a:gd name="adj3" fmla="val 5100"/>
            </a:avLst>
          </a:prstGeom>
          <a:gradFill flip="none" rotWithShape="1">
            <a:gsLst>
              <a:gs pos="83000">
                <a:schemeClr val="tx1"/>
              </a:gs>
              <a:gs pos="50000">
                <a:srgbClr val="9966FF">
                  <a:shade val="67500"/>
                  <a:satMod val="115000"/>
                </a:srgbClr>
              </a:gs>
              <a:gs pos="100000">
                <a:srgbClr val="9966FF">
                  <a:shade val="100000"/>
                  <a:satMod val="115000"/>
                </a:srgbClr>
              </a:gs>
            </a:gsLst>
            <a:lin ang="162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Arco de bloque"/>
          <p:cNvSpPr/>
          <p:nvPr/>
        </p:nvSpPr>
        <p:spPr>
          <a:xfrm>
            <a:off x="4500562" y="1428742"/>
            <a:ext cx="1857388" cy="1714512"/>
          </a:xfrm>
          <a:prstGeom prst="blockArc">
            <a:avLst>
              <a:gd name="adj1" fmla="val 10800000"/>
              <a:gd name="adj2" fmla="val 29519"/>
              <a:gd name="adj3" fmla="val 5100"/>
            </a:avLst>
          </a:prstGeom>
          <a:gradFill flip="none" rotWithShape="1">
            <a:gsLst>
              <a:gs pos="83000">
                <a:schemeClr val="tx1"/>
              </a:gs>
              <a:gs pos="50000">
                <a:srgbClr val="9966FF">
                  <a:shade val="67500"/>
                  <a:satMod val="115000"/>
                </a:srgbClr>
              </a:gs>
              <a:gs pos="100000">
                <a:srgbClr val="9966FF">
                  <a:shade val="100000"/>
                  <a:satMod val="115000"/>
                </a:srgbClr>
              </a:gs>
            </a:gsLst>
            <a:lin ang="162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Arco de bloque"/>
          <p:cNvSpPr/>
          <p:nvPr/>
        </p:nvSpPr>
        <p:spPr>
          <a:xfrm>
            <a:off x="928662" y="1428742"/>
            <a:ext cx="1857388" cy="1714512"/>
          </a:xfrm>
          <a:prstGeom prst="blockArc">
            <a:avLst>
              <a:gd name="adj1" fmla="val 10800000"/>
              <a:gd name="adj2" fmla="val 29519"/>
              <a:gd name="adj3" fmla="val 5100"/>
            </a:avLst>
          </a:prstGeom>
          <a:gradFill flip="none" rotWithShape="1">
            <a:gsLst>
              <a:gs pos="83000">
                <a:schemeClr val="tx1"/>
              </a:gs>
              <a:gs pos="50000">
                <a:srgbClr val="9966FF">
                  <a:shade val="67500"/>
                  <a:satMod val="115000"/>
                </a:srgbClr>
              </a:gs>
              <a:gs pos="100000">
                <a:srgbClr val="9966FF">
                  <a:shade val="100000"/>
                  <a:satMod val="115000"/>
                </a:srgbClr>
              </a:gs>
            </a:gsLst>
            <a:lin ang="162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8" name="17 Arco de bloque"/>
          <p:cNvSpPr/>
          <p:nvPr/>
        </p:nvSpPr>
        <p:spPr>
          <a:xfrm>
            <a:off x="6286512" y="1428742"/>
            <a:ext cx="1857388" cy="1714512"/>
          </a:xfrm>
          <a:prstGeom prst="blockArc">
            <a:avLst>
              <a:gd name="adj1" fmla="val 10800000"/>
              <a:gd name="adj2" fmla="val 29519"/>
              <a:gd name="adj3" fmla="val 5100"/>
            </a:avLst>
          </a:prstGeom>
          <a:gradFill flip="none" rotWithShape="1">
            <a:gsLst>
              <a:gs pos="83000">
                <a:schemeClr val="tx1"/>
              </a:gs>
              <a:gs pos="50000">
                <a:srgbClr val="9966FF">
                  <a:shade val="67500"/>
                  <a:satMod val="115000"/>
                </a:srgbClr>
              </a:gs>
              <a:gs pos="100000">
                <a:srgbClr val="9966FF">
                  <a:shade val="100000"/>
                  <a:satMod val="115000"/>
                </a:srgbClr>
              </a:gs>
            </a:gsLst>
            <a:lin ang="162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9" name="18 Arco de bloque"/>
          <p:cNvSpPr/>
          <p:nvPr/>
        </p:nvSpPr>
        <p:spPr>
          <a:xfrm>
            <a:off x="2714612" y="2000246"/>
            <a:ext cx="1857388" cy="1714512"/>
          </a:xfrm>
          <a:prstGeom prst="blockArc">
            <a:avLst>
              <a:gd name="adj1" fmla="val 10800000"/>
              <a:gd name="adj2" fmla="val 29519"/>
              <a:gd name="adj3" fmla="val 5100"/>
            </a:avLst>
          </a:prstGeom>
          <a:gradFill flip="none" rotWithShape="1">
            <a:gsLst>
              <a:gs pos="83000">
                <a:schemeClr val="tx1"/>
              </a:gs>
              <a:gs pos="50000">
                <a:srgbClr val="9966FF">
                  <a:shade val="67500"/>
                  <a:satMod val="115000"/>
                </a:srgbClr>
              </a:gs>
              <a:gs pos="100000">
                <a:srgbClr val="9966FF">
                  <a:shade val="100000"/>
                  <a:satMod val="115000"/>
                </a:srgbClr>
              </a:gs>
            </a:gsLst>
            <a:lin ang="162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0" name="19 Arco de bloque"/>
          <p:cNvSpPr/>
          <p:nvPr/>
        </p:nvSpPr>
        <p:spPr>
          <a:xfrm>
            <a:off x="4500562" y="2000246"/>
            <a:ext cx="1857388" cy="1714512"/>
          </a:xfrm>
          <a:prstGeom prst="blockArc">
            <a:avLst>
              <a:gd name="adj1" fmla="val 10800000"/>
              <a:gd name="adj2" fmla="val 29519"/>
              <a:gd name="adj3" fmla="val 5100"/>
            </a:avLst>
          </a:prstGeom>
          <a:gradFill flip="none" rotWithShape="1">
            <a:gsLst>
              <a:gs pos="83000">
                <a:schemeClr val="tx1"/>
              </a:gs>
              <a:gs pos="50000">
                <a:srgbClr val="9966FF">
                  <a:shade val="67500"/>
                  <a:satMod val="115000"/>
                </a:srgbClr>
              </a:gs>
              <a:gs pos="100000">
                <a:srgbClr val="9966FF">
                  <a:shade val="100000"/>
                  <a:satMod val="115000"/>
                </a:srgbClr>
              </a:gs>
            </a:gsLst>
            <a:lin ang="162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1" name="20 Arco de bloque"/>
          <p:cNvSpPr/>
          <p:nvPr/>
        </p:nvSpPr>
        <p:spPr>
          <a:xfrm>
            <a:off x="928662" y="2000246"/>
            <a:ext cx="1857388" cy="1714512"/>
          </a:xfrm>
          <a:prstGeom prst="blockArc">
            <a:avLst>
              <a:gd name="adj1" fmla="val 10800000"/>
              <a:gd name="adj2" fmla="val 29519"/>
              <a:gd name="adj3" fmla="val 5100"/>
            </a:avLst>
          </a:prstGeom>
          <a:gradFill flip="none" rotWithShape="1">
            <a:gsLst>
              <a:gs pos="83000">
                <a:schemeClr val="tx1"/>
              </a:gs>
              <a:gs pos="50000">
                <a:srgbClr val="9966FF">
                  <a:shade val="67500"/>
                  <a:satMod val="115000"/>
                </a:srgbClr>
              </a:gs>
              <a:gs pos="100000">
                <a:srgbClr val="9966FF">
                  <a:shade val="100000"/>
                  <a:satMod val="115000"/>
                </a:srgbClr>
              </a:gs>
            </a:gsLst>
            <a:lin ang="162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2" name="21 Arco de bloque"/>
          <p:cNvSpPr/>
          <p:nvPr/>
        </p:nvSpPr>
        <p:spPr>
          <a:xfrm>
            <a:off x="6286512" y="2000246"/>
            <a:ext cx="1857388" cy="1714512"/>
          </a:xfrm>
          <a:prstGeom prst="blockArc">
            <a:avLst>
              <a:gd name="adj1" fmla="val 10800000"/>
              <a:gd name="adj2" fmla="val 29519"/>
              <a:gd name="adj3" fmla="val 5100"/>
            </a:avLst>
          </a:prstGeom>
          <a:gradFill flip="none" rotWithShape="1">
            <a:gsLst>
              <a:gs pos="83000">
                <a:schemeClr val="tx1"/>
              </a:gs>
              <a:gs pos="50000">
                <a:srgbClr val="9966FF">
                  <a:shade val="67500"/>
                  <a:satMod val="115000"/>
                </a:srgbClr>
              </a:gs>
              <a:gs pos="100000">
                <a:srgbClr val="9966FF">
                  <a:shade val="100000"/>
                  <a:satMod val="115000"/>
                </a:srgbClr>
              </a:gs>
            </a:gsLst>
            <a:lin ang="162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3" name="22 Arco de bloque"/>
          <p:cNvSpPr/>
          <p:nvPr/>
        </p:nvSpPr>
        <p:spPr>
          <a:xfrm>
            <a:off x="2714612" y="2500312"/>
            <a:ext cx="1857388" cy="1714512"/>
          </a:xfrm>
          <a:prstGeom prst="blockArc">
            <a:avLst>
              <a:gd name="adj1" fmla="val 10800000"/>
              <a:gd name="adj2" fmla="val 29519"/>
              <a:gd name="adj3" fmla="val 5100"/>
            </a:avLst>
          </a:prstGeom>
          <a:gradFill flip="none" rotWithShape="1">
            <a:gsLst>
              <a:gs pos="83000">
                <a:schemeClr val="tx1"/>
              </a:gs>
              <a:gs pos="50000">
                <a:srgbClr val="9966FF">
                  <a:shade val="67500"/>
                  <a:satMod val="115000"/>
                </a:srgbClr>
              </a:gs>
              <a:gs pos="100000">
                <a:srgbClr val="9966FF">
                  <a:shade val="100000"/>
                  <a:satMod val="115000"/>
                </a:srgbClr>
              </a:gs>
            </a:gsLst>
            <a:lin ang="162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4" name="23 Arco de bloque"/>
          <p:cNvSpPr/>
          <p:nvPr/>
        </p:nvSpPr>
        <p:spPr>
          <a:xfrm>
            <a:off x="4500562" y="2500312"/>
            <a:ext cx="1857388" cy="1714512"/>
          </a:xfrm>
          <a:prstGeom prst="blockArc">
            <a:avLst>
              <a:gd name="adj1" fmla="val 10800000"/>
              <a:gd name="adj2" fmla="val 29519"/>
              <a:gd name="adj3" fmla="val 5100"/>
            </a:avLst>
          </a:prstGeom>
          <a:gradFill flip="none" rotWithShape="1">
            <a:gsLst>
              <a:gs pos="83000">
                <a:schemeClr val="tx1"/>
              </a:gs>
              <a:gs pos="50000">
                <a:srgbClr val="9966FF">
                  <a:shade val="67500"/>
                  <a:satMod val="115000"/>
                </a:srgbClr>
              </a:gs>
              <a:gs pos="100000">
                <a:srgbClr val="9966FF">
                  <a:shade val="100000"/>
                  <a:satMod val="115000"/>
                </a:srgbClr>
              </a:gs>
            </a:gsLst>
            <a:lin ang="162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5" name="24 Arco de bloque"/>
          <p:cNvSpPr/>
          <p:nvPr/>
        </p:nvSpPr>
        <p:spPr>
          <a:xfrm>
            <a:off x="928662" y="2500312"/>
            <a:ext cx="1857388" cy="1714512"/>
          </a:xfrm>
          <a:prstGeom prst="blockArc">
            <a:avLst>
              <a:gd name="adj1" fmla="val 10800000"/>
              <a:gd name="adj2" fmla="val 29519"/>
              <a:gd name="adj3" fmla="val 5100"/>
            </a:avLst>
          </a:prstGeom>
          <a:gradFill flip="none" rotWithShape="1">
            <a:gsLst>
              <a:gs pos="83000">
                <a:schemeClr val="tx1"/>
              </a:gs>
              <a:gs pos="50000">
                <a:srgbClr val="9966FF">
                  <a:shade val="67500"/>
                  <a:satMod val="115000"/>
                </a:srgbClr>
              </a:gs>
              <a:gs pos="100000">
                <a:srgbClr val="9966FF">
                  <a:shade val="100000"/>
                  <a:satMod val="115000"/>
                </a:srgbClr>
              </a:gs>
            </a:gsLst>
            <a:lin ang="162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6" name="25 Arco de bloque"/>
          <p:cNvSpPr/>
          <p:nvPr/>
        </p:nvSpPr>
        <p:spPr>
          <a:xfrm>
            <a:off x="6286512" y="2500312"/>
            <a:ext cx="1857388" cy="1714512"/>
          </a:xfrm>
          <a:prstGeom prst="blockArc">
            <a:avLst>
              <a:gd name="adj1" fmla="val 10800000"/>
              <a:gd name="adj2" fmla="val 29519"/>
              <a:gd name="adj3" fmla="val 5100"/>
            </a:avLst>
          </a:prstGeom>
          <a:gradFill flip="none" rotWithShape="1">
            <a:gsLst>
              <a:gs pos="83000">
                <a:schemeClr val="tx1"/>
              </a:gs>
              <a:gs pos="50000">
                <a:srgbClr val="9966FF">
                  <a:shade val="67500"/>
                  <a:satMod val="115000"/>
                </a:srgbClr>
              </a:gs>
              <a:gs pos="100000">
                <a:srgbClr val="9966FF">
                  <a:shade val="100000"/>
                  <a:satMod val="115000"/>
                </a:srgbClr>
              </a:gs>
            </a:gsLst>
            <a:lin ang="162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7" name="26 Arco de bloque"/>
          <p:cNvSpPr/>
          <p:nvPr/>
        </p:nvSpPr>
        <p:spPr>
          <a:xfrm>
            <a:off x="2714612" y="3000378"/>
            <a:ext cx="1857388" cy="1714512"/>
          </a:xfrm>
          <a:prstGeom prst="blockArc">
            <a:avLst>
              <a:gd name="adj1" fmla="val 10800000"/>
              <a:gd name="adj2" fmla="val 29519"/>
              <a:gd name="adj3" fmla="val 5100"/>
            </a:avLst>
          </a:prstGeom>
          <a:gradFill flip="none" rotWithShape="1">
            <a:gsLst>
              <a:gs pos="83000">
                <a:schemeClr val="tx1"/>
              </a:gs>
              <a:gs pos="50000">
                <a:srgbClr val="9966FF">
                  <a:shade val="67500"/>
                  <a:satMod val="115000"/>
                </a:srgbClr>
              </a:gs>
              <a:gs pos="100000">
                <a:srgbClr val="9966FF">
                  <a:shade val="100000"/>
                  <a:satMod val="115000"/>
                </a:srgbClr>
              </a:gs>
            </a:gsLst>
            <a:lin ang="162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8" name="27 Arco de bloque"/>
          <p:cNvSpPr/>
          <p:nvPr/>
        </p:nvSpPr>
        <p:spPr>
          <a:xfrm>
            <a:off x="4500562" y="3000378"/>
            <a:ext cx="1857388" cy="1714512"/>
          </a:xfrm>
          <a:prstGeom prst="blockArc">
            <a:avLst>
              <a:gd name="adj1" fmla="val 10800000"/>
              <a:gd name="adj2" fmla="val 29519"/>
              <a:gd name="adj3" fmla="val 5100"/>
            </a:avLst>
          </a:prstGeom>
          <a:gradFill flip="none" rotWithShape="1">
            <a:gsLst>
              <a:gs pos="83000">
                <a:schemeClr val="tx1"/>
              </a:gs>
              <a:gs pos="50000">
                <a:srgbClr val="9966FF">
                  <a:shade val="67500"/>
                  <a:satMod val="115000"/>
                </a:srgbClr>
              </a:gs>
              <a:gs pos="100000">
                <a:srgbClr val="9966FF">
                  <a:shade val="100000"/>
                  <a:satMod val="115000"/>
                </a:srgbClr>
              </a:gs>
            </a:gsLst>
            <a:lin ang="162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9" name="28 Arco de bloque"/>
          <p:cNvSpPr/>
          <p:nvPr/>
        </p:nvSpPr>
        <p:spPr>
          <a:xfrm>
            <a:off x="928662" y="3000378"/>
            <a:ext cx="1857388" cy="1714512"/>
          </a:xfrm>
          <a:prstGeom prst="blockArc">
            <a:avLst>
              <a:gd name="adj1" fmla="val 10800000"/>
              <a:gd name="adj2" fmla="val 29519"/>
              <a:gd name="adj3" fmla="val 5100"/>
            </a:avLst>
          </a:prstGeom>
          <a:gradFill flip="none" rotWithShape="1">
            <a:gsLst>
              <a:gs pos="83000">
                <a:schemeClr val="tx1"/>
              </a:gs>
              <a:gs pos="50000">
                <a:srgbClr val="9966FF">
                  <a:shade val="67500"/>
                  <a:satMod val="115000"/>
                </a:srgbClr>
              </a:gs>
              <a:gs pos="100000">
                <a:srgbClr val="9966FF">
                  <a:shade val="100000"/>
                  <a:satMod val="115000"/>
                </a:srgbClr>
              </a:gs>
            </a:gsLst>
            <a:lin ang="162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0" name="29 Arco de bloque"/>
          <p:cNvSpPr/>
          <p:nvPr/>
        </p:nvSpPr>
        <p:spPr>
          <a:xfrm>
            <a:off x="6286512" y="3000378"/>
            <a:ext cx="1857388" cy="1714512"/>
          </a:xfrm>
          <a:prstGeom prst="blockArc">
            <a:avLst>
              <a:gd name="adj1" fmla="val 10800000"/>
              <a:gd name="adj2" fmla="val 29519"/>
              <a:gd name="adj3" fmla="val 5100"/>
            </a:avLst>
          </a:prstGeom>
          <a:gradFill flip="none" rotWithShape="1">
            <a:gsLst>
              <a:gs pos="83000">
                <a:schemeClr val="tx1"/>
              </a:gs>
              <a:gs pos="50000">
                <a:srgbClr val="9966FF">
                  <a:shade val="67500"/>
                  <a:satMod val="115000"/>
                </a:srgbClr>
              </a:gs>
              <a:gs pos="100000">
                <a:srgbClr val="9966FF">
                  <a:shade val="100000"/>
                  <a:satMod val="115000"/>
                </a:srgbClr>
              </a:gs>
            </a:gsLst>
            <a:lin ang="162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1" name="30 Arco de bloque"/>
          <p:cNvSpPr/>
          <p:nvPr/>
        </p:nvSpPr>
        <p:spPr>
          <a:xfrm>
            <a:off x="2714612" y="3428988"/>
            <a:ext cx="1857388" cy="1714512"/>
          </a:xfrm>
          <a:prstGeom prst="blockArc">
            <a:avLst>
              <a:gd name="adj1" fmla="val 10800000"/>
              <a:gd name="adj2" fmla="val 29519"/>
              <a:gd name="adj3" fmla="val 5100"/>
            </a:avLst>
          </a:prstGeom>
          <a:gradFill flip="none" rotWithShape="1">
            <a:gsLst>
              <a:gs pos="83000">
                <a:schemeClr val="tx1"/>
              </a:gs>
              <a:gs pos="50000">
                <a:srgbClr val="9966FF">
                  <a:shade val="67500"/>
                  <a:satMod val="115000"/>
                </a:srgbClr>
              </a:gs>
              <a:gs pos="100000">
                <a:srgbClr val="9966FF">
                  <a:shade val="100000"/>
                  <a:satMod val="115000"/>
                </a:srgbClr>
              </a:gs>
            </a:gsLst>
            <a:lin ang="162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2" name="31 Arco de bloque"/>
          <p:cNvSpPr/>
          <p:nvPr/>
        </p:nvSpPr>
        <p:spPr>
          <a:xfrm>
            <a:off x="4500562" y="3428988"/>
            <a:ext cx="1857388" cy="1714512"/>
          </a:xfrm>
          <a:prstGeom prst="blockArc">
            <a:avLst>
              <a:gd name="adj1" fmla="val 10800000"/>
              <a:gd name="adj2" fmla="val 29519"/>
              <a:gd name="adj3" fmla="val 5100"/>
            </a:avLst>
          </a:prstGeom>
          <a:gradFill flip="none" rotWithShape="1">
            <a:gsLst>
              <a:gs pos="83000">
                <a:schemeClr val="tx1"/>
              </a:gs>
              <a:gs pos="50000">
                <a:srgbClr val="9966FF">
                  <a:shade val="67500"/>
                  <a:satMod val="115000"/>
                </a:srgbClr>
              </a:gs>
              <a:gs pos="100000">
                <a:srgbClr val="9966FF">
                  <a:shade val="100000"/>
                  <a:satMod val="115000"/>
                </a:srgbClr>
              </a:gs>
            </a:gsLst>
            <a:lin ang="162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3" name="32 Arco de bloque"/>
          <p:cNvSpPr/>
          <p:nvPr/>
        </p:nvSpPr>
        <p:spPr>
          <a:xfrm>
            <a:off x="928662" y="3428988"/>
            <a:ext cx="1857388" cy="1714512"/>
          </a:xfrm>
          <a:prstGeom prst="blockArc">
            <a:avLst>
              <a:gd name="adj1" fmla="val 10800000"/>
              <a:gd name="adj2" fmla="val 29519"/>
              <a:gd name="adj3" fmla="val 5100"/>
            </a:avLst>
          </a:prstGeom>
          <a:gradFill flip="none" rotWithShape="1">
            <a:gsLst>
              <a:gs pos="83000">
                <a:schemeClr val="tx1"/>
              </a:gs>
              <a:gs pos="50000">
                <a:srgbClr val="9966FF">
                  <a:shade val="67500"/>
                  <a:satMod val="115000"/>
                </a:srgbClr>
              </a:gs>
              <a:gs pos="100000">
                <a:srgbClr val="9966FF">
                  <a:shade val="100000"/>
                  <a:satMod val="115000"/>
                </a:srgbClr>
              </a:gs>
            </a:gsLst>
            <a:lin ang="162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4" name="33 Arco de bloque"/>
          <p:cNvSpPr/>
          <p:nvPr/>
        </p:nvSpPr>
        <p:spPr>
          <a:xfrm>
            <a:off x="6286512" y="3428988"/>
            <a:ext cx="1857388" cy="1714512"/>
          </a:xfrm>
          <a:prstGeom prst="blockArc">
            <a:avLst>
              <a:gd name="adj1" fmla="val 10800000"/>
              <a:gd name="adj2" fmla="val 29519"/>
              <a:gd name="adj3" fmla="val 5100"/>
            </a:avLst>
          </a:prstGeom>
          <a:gradFill flip="none" rotWithShape="1">
            <a:gsLst>
              <a:gs pos="83000">
                <a:schemeClr val="tx1"/>
              </a:gs>
              <a:gs pos="50000">
                <a:srgbClr val="9966FF">
                  <a:shade val="67500"/>
                  <a:satMod val="115000"/>
                </a:srgbClr>
              </a:gs>
              <a:gs pos="100000">
                <a:srgbClr val="9966FF">
                  <a:shade val="100000"/>
                  <a:satMod val="115000"/>
                </a:srgbClr>
              </a:gs>
            </a:gsLst>
            <a:lin ang="162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5" name="34 Arco de bloque"/>
          <p:cNvSpPr/>
          <p:nvPr/>
        </p:nvSpPr>
        <p:spPr>
          <a:xfrm>
            <a:off x="2714612" y="3929072"/>
            <a:ext cx="1857388" cy="1714512"/>
          </a:xfrm>
          <a:prstGeom prst="blockArc">
            <a:avLst>
              <a:gd name="adj1" fmla="val 10800000"/>
              <a:gd name="adj2" fmla="val 29519"/>
              <a:gd name="adj3" fmla="val 5100"/>
            </a:avLst>
          </a:prstGeom>
          <a:gradFill flip="none" rotWithShape="1">
            <a:gsLst>
              <a:gs pos="83000">
                <a:schemeClr val="tx1"/>
              </a:gs>
              <a:gs pos="50000">
                <a:srgbClr val="9966FF">
                  <a:shade val="67500"/>
                  <a:satMod val="115000"/>
                </a:srgbClr>
              </a:gs>
              <a:gs pos="100000">
                <a:srgbClr val="9966FF">
                  <a:shade val="100000"/>
                  <a:satMod val="115000"/>
                </a:srgbClr>
              </a:gs>
            </a:gsLst>
            <a:lin ang="162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rgbClr val="FF0000"/>
              </a:solidFill>
            </a:endParaRPr>
          </a:p>
        </p:txBody>
      </p:sp>
      <p:sp>
        <p:nvSpPr>
          <p:cNvPr id="36" name="35 Arco de bloque"/>
          <p:cNvSpPr/>
          <p:nvPr/>
        </p:nvSpPr>
        <p:spPr>
          <a:xfrm>
            <a:off x="4500562" y="3929072"/>
            <a:ext cx="1857388" cy="1714512"/>
          </a:xfrm>
          <a:prstGeom prst="blockArc">
            <a:avLst>
              <a:gd name="adj1" fmla="val 10800000"/>
              <a:gd name="adj2" fmla="val 29519"/>
              <a:gd name="adj3" fmla="val 5100"/>
            </a:avLst>
          </a:prstGeom>
          <a:gradFill flip="none" rotWithShape="1">
            <a:gsLst>
              <a:gs pos="83000">
                <a:schemeClr val="tx1"/>
              </a:gs>
              <a:gs pos="50000">
                <a:srgbClr val="9966FF">
                  <a:shade val="67500"/>
                  <a:satMod val="115000"/>
                </a:srgbClr>
              </a:gs>
              <a:gs pos="100000">
                <a:srgbClr val="9966FF">
                  <a:shade val="100000"/>
                  <a:satMod val="115000"/>
                </a:srgbClr>
              </a:gs>
            </a:gsLst>
            <a:lin ang="162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7" name="36 Arco de bloque"/>
          <p:cNvSpPr/>
          <p:nvPr/>
        </p:nvSpPr>
        <p:spPr>
          <a:xfrm>
            <a:off x="928662" y="3929072"/>
            <a:ext cx="1857388" cy="1714512"/>
          </a:xfrm>
          <a:prstGeom prst="blockArc">
            <a:avLst>
              <a:gd name="adj1" fmla="val 10800000"/>
              <a:gd name="adj2" fmla="val 29519"/>
              <a:gd name="adj3" fmla="val 5100"/>
            </a:avLst>
          </a:prstGeom>
          <a:gradFill flip="none" rotWithShape="1">
            <a:gsLst>
              <a:gs pos="83000">
                <a:schemeClr val="tx1"/>
              </a:gs>
              <a:gs pos="50000">
                <a:srgbClr val="9966FF">
                  <a:shade val="67500"/>
                  <a:satMod val="115000"/>
                </a:srgbClr>
              </a:gs>
              <a:gs pos="100000">
                <a:srgbClr val="9966FF">
                  <a:shade val="100000"/>
                  <a:satMod val="115000"/>
                </a:srgbClr>
              </a:gs>
            </a:gsLst>
            <a:lin ang="162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8" name="37 Arco de bloque"/>
          <p:cNvSpPr/>
          <p:nvPr/>
        </p:nvSpPr>
        <p:spPr>
          <a:xfrm>
            <a:off x="6286512" y="3929072"/>
            <a:ext cx="1857388" cy="1714512"/>
          </a:xfrm>
          <a:prstGeom prst="blockArc">
            <a:avLst>
              <a:gd name="adj1" fmla="val 10800000"/>
              <a:gd name="adj2" fmla="val 29519"/>
              <a:gd name="adj3" fmla="val 5100"/>
            </a:avLst>
          </a:prstGeom>
          <a:gradFill flip="none" rotWithShape="1">
            <a:gsLst>
              <a:gs pos="83000">
                <a:schemeClr val="tx1"/>
              </a:gs>
              <a:gs pos="50000">
                <a:srgbClr val="9966FF">
                  <a:shade val="67500"/>
                  <a:satMod val="115000"/>
                </a:srgbClr>
              </a:gs>
              <a:gs pos="100000">
                <a:srgbClr val="9966FF">
                  <a:shade val="100000"/>
                  <a:satMod val="115000"/>
                </a:srgbClr>
              </a:gs>
            </a:gsLst>
            <a:lin ang="162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9" name="38 Rectángulo"/>
          <p:cNvSpPr/>
          <p:nvPr/>
        </p:nvSpPr>
        <p:spPr>
          <a:xfrm>
            <a:off x="-357222" y="-428646"/>
            <a:ext cx="9929882" cy="6072230"/>
          </a:xfrm>
          <a:prstGeom prst="rect">
            <a:avLst/>
          </a:prstGeom>
          <a:gradFill flip="none" rotWithShape="1">
            <a:gsLst>
              <a:gs pos="0">
                <a:srgbClr val="982EDA"/>
              </a:gs>
              <a:gs pos="50000">
                <a:srgbClr val="744ED2">
                  <a:shade val="67500"/>
                  <a:satMod val="115000"/>
                </a:srgbClr>
              </a:gs>
              <a:gs pos="100000">
                <a:srgbClr val="744ED2">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39"/>
                                        </p:tgtEl>
                                        <p:attrNameLst>
                                          <p:attrName>style.opacity</p:attrName>
                                        </p:attrNameLst>
                                      </p:cBhvr>
                                      <p:to>
                                        <p:strVal val="0"/>
                                      </p:to>
                                    </p:set>
                                    <p:animEffect filter="image" prLst="opacity: 0">
                                      <p:cBhvr rctx="IE">
                                        <p:cTn id="7" dur="indefinite"/>
                                        <p:tgtEl>
                                          <p:spTgt spid="39"/>
                                        </p:tgtEl>
                                      </p:cBhvr>
                                    </p:animEffect>
                                  </p:childTnLst>
                                </p:cTn>
                              </p:par>
                              <p:par>
                                <p:cTn id="8" presetID="2" presetClass="entr" presetSubtype="4"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 calcmode="lin" valueType="num">
                                      <p:cBhvr additive="base">
                                        <p:cTn id="10" dur="3000" fill="hold"/>
                                        <p:tgtEl>
                                          <p:spTgt spid="3"/>
                                        </p:tgtEl>
                                        <p:attrNameLst>
                                          <p:attrName>ppt_x</p:attrName>
                                        </p:attrNameLst>
                                      </p:cBhvr>
                                      <p:tavLst>
                                        <p:tav tm="0">
                                          <p:val>
                                            <p:strVal val="#ppt_x"/>
                                          </p:val>
                                        </p:tav>
                                        <p:tav tm="100000">
                                          <p:val>
                                            <p:strVal val="#ppt_x"/>
                                          </p:val>
                                        </p:tav>
                                      </p:tavLst>
                                    </p:anim>
                                    <p:anim calcmode="lin" valueType="num">
                                      <p:cBhvr additive="base">
                                        <p:cTn id="11" dur="3000" fill="hold"/>
                                        <p:tgtEl>
                                          <p:spTgt spid="3"/>
                                        </p:tgtEl>
                                        <p:attrNameLst>
                                          <p:attrName>ppt_y</p:attrName>
                                        </p:attrNameLst>
                                      </p:cBhvr>
                                      <p:tavLst>
                                        <p:tav tm="0">
                                          <p:val>
                                            <p:strVal val="1+#ppt_h/2"/>
                                          </p:val>
                                        </p:tav>
                                        <p:tav tm="100000">
                                          <p:val>
                                            <p:strVal val="#ppt_y"/>
                                          </p:val>
                                        </p:tav>
                                      </p:tavLst>
                                    </p:anim>
                                  </p:childTnLst>
                                </p:cTn>
                              </p:par>
                              <p:par>
                                <p:cTn id="12" presetID="2" presetClass="entr" presetSubtype="4" fill="hold" grpId="0"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additive="base">
                                        <p:cTn id="14" dur="3000" fill="hold"/>
                                        <p:tgtEl>
                                          <p:spTgt spid="4"/>
                                        </p:tgtEl>
                                        <p:attrNameLst>
                                          <p:attrName>ppt_x</p:attrName>
                                        </p:attrNameLst>
                                      </p:cBhvr>
                                      <p:tavLst>
                                        <p:tav tm="0">
                                          <p:val>
                                            <p:strVal val="#ppt_x"/>
                                          </p:val>
                                        </p:tav>
                                        <p:tav tm="100000">
                                          <p:val>
                                            <p:strVal val="#ppt_x"/>
                                          </p:val>
                                        </p:tav>
                                      </p:tavLst>
                                    </p:anim>
                                    <p:anim calcmode="lin" valueType="num">
                                      <p:cBhvr additive="base">
                                        <p:cTn id="15" dur="3000" fill="hold"/>
                                        <p:tgtEl>
                                          <p:spTgt spid="4"/>
                                        </p:tgtEl>
                                        <p:attrNameLst>
                                          <p:attrName>ppt_y</p:attrName>
                                        </p:attrNameLst>
                                      </p:cBhvr>
                                      <p:tavLst>
                                        <p:tav tm="0">
                                          <p:val>
                                            <p:strVal val="1+#ppt_h/2"/>
                                          </p:val>
                                        </p:tav>
                                        <p:tav tm="100000">
                                          <p:val>
                                            <p:strVal val="#ppt_y"/>
                                          </p:val>
                                        </p:tav>
                                      </p:tavLst>
                                    </p:anim>
                                  </p:childTnLst>
                                </p:cTn>
                              </p:par>
                              <p:par>
                                <p:cTn id="16" presetID="2" presetClass="entr" presetSubtype="4" fill="hold" grpId="0" nodeType="with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additive="base">
                                        <p:cTn id="18" dur="3000" fill="hold"/>
                                        <p:tgtEl>
                                          <p:spTgt spid="5"/>
                                        </p:tgtEl>
                                        <p:attrNameLst>
                                          <p:attrName>ppt_x</p:attrName>
                                        </p:attrNameLst>
                                      </p:cBhvr>
                                      <p:tavLst>
                                        <p:tav tm="0">
                                          <p:val>
                                            <p:strVal val="#ppt_x"/>
                                          </p:val>
                                        </p:tav>
                                        <p:tav tm="100000">
                                          <p:val>
                                            <p:strVal val="#ppt_x"/>
                                          </p:val>
                                        </p:tav>
                                      </p:tavLst>
                                    </p:anim>
                                    <p:anim calcmode="lin" valueType="num">
                                      <p:cBhvr additive="base">
                                        <p:cTn id="19" dur="3000" fill="hold"/>
                                        <p:tgtEl>
                                          <p:spTgt spid="5"/>
                                        </p:tgtEl>
                                        <p:attrNameLst>
                                          <p:attrName>ppt_y</p:attrName>
                                        </p:attrNameLst>
                                      </p:cBhvr>
                                      <p:tavLst>
                                        <p:tav tm="0">
                                          <p:val>
                                            <p:strVal val="1+#ppt_h/2"/>
                                          </p:val>
                                        </p:tav>
                                        <p:tav tm="100000">
                                          <p:val>
                                            <p:strVal val="#ppt_y"/>
                                          </p:val>
                                        </p:tav>
                                      </p:tavLst>
                                    </p:anim>
                                  </p:childTnLst>
                                </p:cTn>
                              </p:par>
                              <p:par>
                                <p:cTn id="20" presetID="2" presetClass="entr" presetSubtype="4" fill="hold" grpId="0" nodeType="with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additive="base">
                                        <p:cTn id="22" dur="3000" fill="hold"/>
                                        <p:tgtEl>
                                          <p:spTgt spid="6"/>
                                        </p:tgtEl>
                                        <p:attrNameLst>
                                          <p:attrName>ppt_x</p:attrName>
                                        </p:attrNameLst>
                                      </p:cBhvr>
                                      <p:tavLst>
                                        <p:tav tm="0">
                                          <p:val>
                                            <p:strVal val="#ppt_x"/>
                                          </p:val>
                                        </p:tav>
                                        <p:tav tm="100000">
                                          <p:val>
                                            <p:strVal val="#ppt_x"/>
                                          </p:val>
                                        </p:tav>
                                      </p:tavLst>
                                    </p:anim>
                                    <p:anim calcmode="lin" valueType="num">
                                      <p:cBhvr additive="base">
                                        <p:cTn id="23" dur="3000" fill="hold"/>
                                        <p:tgtEl>
                                          <p:spTgt spid="6"/>
                                        </p:tgtEl>
                                        <p:attrNameLst>
                                          <p:attrName>ppt_y</p:attrName>
                                        </p:attrNameLst>
                                      </p:cBhvr>
                                      <p:tavLst>
                                        <p:tav tm="0">
                                          <p:val>
                                            <p:strVal val="1+#ppt_h/2"/>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7"/>
                                        </p:tgtEl>
                                        <p:attrNameLst>
                                          <p:attrName>style.visibility</p:attrName>
                                        </p:attrNameLst>
                                      </p:cBhvr>
                                      <p:to>
                                        <p:strVal val="visible"/>
                                      </p:to>
                                    </p:set>
                                    <p:anim calcmode="lin" valueType="num">
                                      <p:cBhvr additive="base">
                                        <p:cTn id="26" dur="3000" fill="hold"/>
                                        <p:tgtEl>
                                          <p:spTgt spid="7"/>
                                        </p:tgtEl>
                                        <p:attrNameLst>
                                          <p:attrName>ppt_x</p:attrName>
                                        </p:attrNameLst>
                                      </p:cBhvr>
                                      <p:tavLst>
                                        <p:tav tm="0">
                                          <p:val>
                                            <p:strVal val="#ppt_x"/>
                                          </p:val>
                                        </p:tav>
                                        <p:tav tm="100000">
                                          <p:val>
                                            <p:strVal val="#ppt_x"/>
                                          </p:val>
                                        </p:tav>
                                      </p:tavLst>
                                    </p:anim>
                                    <p:anim calcmode="lin" valueType="num">
                                      <p:cBhvr additive="base">
                                        <p:cTn id="27" dur="3000" fill="hold"/>
                                        <p:tgtEl>
                                          <p:spTgt spid="7"/>
                                        </p:tgtEl>
                                        <p:attrNameLst>
                                          <p:attrName>ppt_y</p:attrName>
                                        </p:attrNameLst>
                                      </p:cBhvr>
                                      <p:tavLst>
                                        <p:tav tm="0">
                                          <p:val>
                                            <p:strVal val="1+#ppt_h/2"/>
                                          </p:val>
                                        </p:tav>
                                        <p:tav tm="100000">
                                          <p:val>
                                            <p:strVal val="#ppt_y"/>
                                          </p:val>
                                        </p:tav>
                                      </p:tavLst>
                                    </p:anim>
                                  </p:childTnLst>
                                </p:cTn>
                              </p:par>
                              <p:par>
                                <p:cTn id="28" presetID="2" presetClass="entr" presetSubtype="4" fill="hold" grpId="0" nodeType="withEffect">
                                  <p:stCondLst>
                                    <p:cond delay="0"/>
                                  </p:stCondLst>
                                  <p:childTnLst>
                                    <p:set>
                                      <p:cBhvr>
                                        <p:cTn id="29" dur="1" fill="hold">
                                          <p:stCondLst>
                                            <p:cond delay="0"/>
                                          </p:stCondLst>
                                        </p:cTn>
                                        <p:tgtEl>
                                          <p:spTgt spid="8"/>
                                        </p:tgtEl>
                                        <p:attrNameLst>
                                          <p:attrName>style.visibility</p:attrName>
                                        </p:attrNameLst>
                                      </p:cBhvr>
                                      <p:to>
                                        <p:strVal val="visible"/>
                                      </p:to>
                                    </p:set>
                                    <p:anim calcmode="lin" valueType="num">
                                      <p:cBhvr additive="base">
                                        <p:cTn id="30" dur="3000" fill="hold"/>
                                        <p:tgtEl>
                                          <p:spTgt spid="8"/>
                                        </p:tgtEl>
                                        <p:attrNameLst>
                                          <p:attrName>ppt_x</p:attrName>
                                        </p:attrNameLst>
                                      </p:cBhvr>
                                      <p:tavLst>
                                        <p:tav tm="0">
                                          <p:val>
                                            <p:strVal val="#ppt_x"/>
                                          </p:val>
                                        </p:tav>
                                        <p:tav tm="100000">
                                          <p:val>
                                            <p:strVal val="#ppt_x"/>
                                          </p:val>
                                        </p:tav>
                                      </p:tavLst>
                                    </p:anim>
                                    <p:anim calcmode="lin" valueType="num">
                                      <p:cBhvr additive="base">
                                        <p:cTn id="31" dur="3000" fill="hold"/>
                                        <p:tgtEl>
                                          <p:spTgt spid="8"/>
                                        </p:tgtEl>
                                        <p:attrNameLst>
                                          <p:attrName>ppt_y</p:attrName>
                                        </p:attrNameLst>
                                      </p:cBhvr>
                                      <p:tavLst>
                                        <p:tav tm="0">
                                          <p:val>
                                            <p:strVal val="1+#ppt_h/2"/>
                                          </p:val>
                                        </p:tav>
                                        <p:tav tm="100000">
                                          <p:val>
                                            <p:strVal val="#ppt_y"/>
                                          </p:val>
                                        </p:tav>
                                      </p:tavLst>
                                    </p:anim>
                                  </p:childTnLst>
                                </p:cTn>
                              </p:par>
                              <p:par>
                                <p:cTn id="32" presetID="2" presetClass="entr" presetSubtype="4" fill="hold" grpId="0" nodeType="withEffect">
                                  <p:stCondLst>
                                    <p:cond delay="0"/>
                                  </p:stCondLst>
                                  <p:childTnLst>
                                    <p:set>
                                      <p:cBhvr>
                                        <p:cTn id="33" dur="1" fill="hold">
                                          <p:stCondLst>
                                            <p:cond delay="0"/>
                                          </p:stCondLst>
                                        </p:cTn>
                                        <p:tgtEl>
                                          <p:spTgt spid="9"/>
                                        </p:tgtEl>
                                        <p:attrNameLst>
                                          <p:attrName>style.visibility</p:attrName>
                                        </p:attrNameLst>
                                      </p:cBhvr>
                                      <p:to>
                                        <p:strVal val="visible"/>
                                      </p:to>
                                    </p:set>
                                    <p:anim calcmode="lin" valueType="num">
                                      <p:cBhvr additive="base">
                                        <p:cTn id="34" dur="3000" fill="hold"/>
                                        <p:tgtEl>
                                          <p:spTgt spid="9"/>
                                        </p:tgtEl>
                                        <p:attrNameLst>
                                          <p:attrName>ppt_x</p:attrName>
                                        </p:attrNameLst>
                                      </p:cBhvr>
                                      <p:tavLst>
                                        <p:tav tm="0">
                                          <p:val>
                                            <p:strVal val="#ppt_x"/>
                                          </p:val>
                                        </p:tav>
                                        <p:tav tm="100000">
                                          <p:val>
                                            <p:strVal val="#ppt_x"/>
                                          </p:val>
                                        </p:tav>
                                      </p:tavLst>
                                    </p:anim>
                                    <p:anim calcmode="lin" valueType="num">
                                      <p:cBhvr additive="base">
                                        <p:cTn id="35" dur="3000" fill="hold"/>
                                        <p:tgtEl>
                                          <p:spTgt spid="9"/>
                                        </p:tgtEl>
                                        <p:attrNameLst>
                                          <p:attrName>ppt_y</p:attrName>
                                        </p:attrNameLst>
                                      </p:cBhvr>
                                      <p:tavLst>
                                        <p:tav tm="0">
                                          <p:val>
                                            <p:strVal val="1+#ppt_h/2"/>
                                          </p:val>
                                        </p:tav>
                                        <p:tav tm="100000">
                                          <p:val>
                                            <p:strVal val="#ppt_y"/>
                                          </p:val>
                                        </p:tav>
                                      </p:tavLst>
                                    </p:anim>
                                  </p:childTnLst>
                                </p:cTn>
                              </p:par>
                              <p:par>
                                <p:cTn id="36" presetID="2" presetClass="entr" presetSubtype="4" fill="hold" grpId="0" nodeType="withEffect">
                                  <p:stCondLst>
                                    <p:cond delay="0"/>
                                  </p:stCondLst>
                                  <p:childTnLst>
                                    <p:set>
                                      <p:cBhvr>
                                        <p:cTn id="37" dur="1" fill="hold">
                                          <p:stCondLst>
                                            <p:cond delay="0"/>
                                          </p:stCondLst>
                                        </p:cTn>
                                        <p:tgtEl>
                                          <p:spTgt spid="10"/>
                                        </p:tgtEl>
                                        <p:attrNameLst>
                                          <p:attrName>style.visibility</p:attrName>
                                        </p:attrNameLst>
                                      </p:cBhvr>
                                      <p:to>
                                        <p:strVal val="visible"/>
                                      </p:to>
                                    </p:set>
                                    <p:anim calcmode="lin" valueType="num">
                                      <p:cBhvr additive="base">
                                        <p:cTn id="38" dur="3000" fill="hold"/>
                                        <p:tgtEl>
                                          <p:spTgt spid="10"/>
                                        </p:tgtEl>
                                        <p:attrNameLst>
                                          <p:attrName>ppt_x</p:attrName>
                                        </p:attrNameLst>
                                      </p:cBhvr>
                                      <p:tavLst>
                                        <p:tav tm="0">
                                          <p:val>
                                            <p:strVal val="#ppt_x"/>
                                          </p:val>
                                        </p:tav>
                                        <p:tav tm="100000">
                                          <p:val>
                                            <p:strVal val="#ppt_x"/>
                                          </p:val>
                                        </p:tav>
                                      </p:tavLst>
                                    </p:anim>
                                    <p:anim calcmode="lin" valueType="num">
                                      <p:cBhvr additive="base">
                                        <p:cTn id="39" dur="3000" fill="hold"/>
                                        <p:tgtEl>
                                          <p:spTgt spid="10"/>
                                        </p:tgtEl>
                                        <p:attrNameLst>
                                          <p:attrName>ppt_y</p:attrName>
                                        </p:attrNameLst>
                                      </p:cBhvr>
                                      <p:tavLst>
                                        <p:tav tm="0">
                                          <p:val>
                                            <p:strVal val="1+#ppt_h/2"/>
                                          </p:val>
                                        </p:tav>
                                        <p:tav tm="100000">
                                          <p:val>
                                            <p:strVal val="#ppt_y"/>
                                          </p:val>
                                        </p:tav>
                                      </p:tavLst>
                                    </p:anim>
                                  </p:childTnLst>
                                </p:cTn>
                              </p:par>
                              <p:par>
                                <p:cTn id="40" presetID="2" presetClass="entr" presetSubtype="4" fill="hold" grpId="0" nodeType="withEffect">
                                  <p:stCondLst>
                                    <p:cond delay="0"/>
                                  </p:stCondLst>
                                  <p:childTnLst>
                                    <p:set>
                                      <p:cBhvr>
                                        <p:cTn id="41" dur="1" fill="hold">
                                          <p:stCondLst>
                                            <p:cond delay="0"/>
                                          </p:stCondLst>
                                        </p:cTn>
                                        <p:tgtEl>
                                          <p:spTgt spid="11"/>
                                        </p:tgtEl>
                                        <p:attrNameLst>
                                          <p:attrName>style.visibility</p:attrName>
                                        </p:attrNameLst>
                                      </p:cBhvr>
                                      <p:to>
                                        <p:strVal val="visible"/>
                                      </p:to>
                                    </p:set>
                                    <p:anim calcmode="lin" valueType="num">
                                      <p:cBhvr additive="base">
                                        <p:cTn id="42" dur="3000" fill="hold"/>
                                        <p:tgtEl>
                                          <p:spTgt spid="11"/>
                                        </p:tgtEl>
                                        <p:attrNameLst>
                                          <p:attrName>ppt_x</p:attrName>
                                        </p:attrNameLst>
                                      </p:cBhvr>
                                      <p:tavLst>
                                        <p:tav tm="0">
                                          <p:val>
                                            <p:strVal val="#ppt_x"/>
                                          </p:val>
                                        </p:tav>
                                        <p:tav tm="100000">
                                          <p:val>
                                            <p:strVal val="#ppt_x"/>
                                          </p:val>
                                        </p:tav>
                                      </p:tavLst>
                                    </p:anim>
                                    <p:anim calcmode="lin" valueType="num">
                                      <p:cBhvr additive="base">
                                        <p:cTn id="43" dur="3000" fill="hold"/>
                                        <p:tgtEl>
                                          <p:spTgt spid="11"/>
                                        </p:tgtEl>
                                        <p:attrNameLst>
                                          <p:attrName>ppt_y</p:attrName>
                                        </p:attrNameLst>
                                      </p:cBhvr>
                                      <p:tavLst>
                                        <p:tav tm="0">
                                          <p:val>
                                            <p:strVal val="1+#ppt_h/2"/>
                                          </p:val>
                                        </p:tav>
                                        <p:tav tm="100000">
                                          <p:val>
                                            <p:strVal val="#ppt_y"/>
                                          </p:val>
                                        </p:tav>
                                      </p:tavLst>
                                    </p:anim>
                                  </p:childTnLst>
                                </p:cTn>
                              </p:par>
                              <p:par>
                                <p:cTn id="44" presetID="2" presetClass="entr" presetSubtype="4" fill="hold" grpId="0" nodeType="withEffect">
                                  <p:stCondLst>
                                    <p:cond delay="0"/>
                                  </p:stCondLst>
                                  <p:childTnLst>
                                    <p:set>
                                      <p:cBhvr>
                                        <p:cTn id="45" dur="1" fill="hold">
                                          <p:stCondLst>
                                            <p:cond delay="0"/>
                                          </p:stCondLst>
                                        </p:cTn>
                                        <p:tgtEl>
                                          <p:spTgt spid="12"/>
                                        </p:tgtEl>
                                        <p:attrNameLst>
                                          <p:attrName>style.visibility</p:attrName>
                                        </p:attrNameLst>
                                      </p:cBhvr>
                                      <p:to>
                                        <p:strVal val="visible"/>
                                      </p:to>
                                    </p:set>
                                    <p:anim calcmode="lin" valueType="num">
                                      <p:cBhvr additive="base">
                                        <p:cTn id="46" dur="3000" fill="hold"/>
                                        <p:tgtEl>
                                          <p:spTgt spid="12"/>
                                        </p:tgtEl>
                                        <p:attrNameLst>
                                          <p:attrName>ppt_x</p:attrName>
                                        </p:attrNameLst>
                                      </p:cBhvr>
                                      <p:tavLst>
                                        <p:tav tm="0">
                                          <p:val>
                                            <p:strVal val="#ppt_x"/>
                                          </p:val>
                                        </p:tav>
                                        <p:tav tm="100000">
                                          <p:val>
                                            <p:strVal val="#ppt_x"/>
                                          </p:val>
                                        </p:tav>
                                      </p:tavLst>
                                    </p:anim>
                                    <p:anim calcmode="lin" valueType="num">
                                      <p:cBhvr additive="base">
                                        <p:cTn id="47" dur="3000" fill="hold"/>
                                        <p:tgtEl>
                                          <p:spTgt spid="12"/>
                                        </p:tgtEl>
                                        <p:attrNameLst>
                                          <p:attrName>ppt_y</p:attrName>
                                        </p:attrNameLst>
                                      </p:cBhvr>
                                      <p:tavLst>
                                        <p:tav tm="0">
                                          <p:val>
                                            <p:strVal val="1+#ppt_h/2"/>
                                          </p:val>
                                        </p:tav>
                                        <p:tav tm="100000">
                                          <p:val>
                                            <p:strVal val="#ppt_y"/>
                                          </p:val>
                                        </p:tav>
                                      </p:tavLst>
                                    </p:anim>
                                  </p:childTnLst>
                                </p:cTn>
                              </p:par>
                              <p:par>
                                <p:cTn id="48" presetID="2" presetClass="entr" presetSubtype="4" fill="hold" grpId="0" nodeType="withEffect">
                                  <p:stCondLst>
                                    <p:cond delay="0"/>
                                  </p:stCondLst>
                                  <p:childTnLst>
                                    <p:set>
                                      <p:cBhvr>
                                        <p:cTn id="49" dur="1" fill="hold">
                                          <p:stCondLst>
                                            <p:cond delay="0"/>
                                          </p:stCondLst>
                                        </p:cTn>
                                        <p:tgtEl>
                                          <p:spTgt spid="13"/>
                                        </p:tgtEl>
                                        <p:attrNameLst>
                                          <p:attrName>style.visibility</p:attrName>
                                        </p:attrNameLst>
                                      </p:cBhvr>
                                      <p:to>
                                        <p:strVal val="visible"/>
                                      </p:to>
                                    </p:set>
                                    <p:anim calcmode="lin" valueType="num">
                                      <p:cBhvr additive="base">
                                        <p:cTn id="50" dur="3000" fill="hold"/>
                                        <p:tgtEl>
                                          <p:spTgt spid="13"/>
                                        </p:tgtEl>
                                        <p:attrNameLst>
                                          <p:attrName>ppt_x</p:attrName>
                                        </p:attrNameLst>
                                      </p:cBhvr>
                                      <p:tavLst>
                                        <p:tav tm="0">
                                          <p:val>
                                            <p:strVal val="#ppt_x"/>
                                          </p:val>
                                        </p:tav>
                                        <p:tav tm="100000">
                                          <p:val>
                                            <p:strVal val="#ppt_x"/>
                                          </p:val>
                                        </p:tav>
                                      </p:tavLst>
                                    </p:anim>
                                    <p:anim calcmode="lin" valueType="num">
                                      <p:cBhvr additive="base">
                                        <p:cTn id="51" dur="3000" fill="hold"/>
                                        <p:tgtEl>
                                          <p:spTgt spid="13"/>
                                        </p:tgtEl>
                                        <p:attrNameLst>
                                          <p:attrName>ppt_y</p:attrName>
                                        </p:attrNameLst>
                                      </p:cBhvr>
                                      <p:tavLst>
                                        <p:tav tm="0">
                                          <p:val>
                                            <p:strVal val="1+#ppt_h/2"/>
                                          </p:val>
                                        </p:tav>
                                        <p:tav tm="100000">
                                          <p:val>
                                            <p:strVal val="#ppt_y"/>
                                          </p:val>
                                        </p:tav>
                                      </p:tavLst>
                                    </p:anim>
                                  </p:childTnLst>
                                </p:cTn>
                              </p:par>
                              <p:par>
                                <p:cTn id="52" presetID="2" presetClass="entr" presetSubtype="4" fill="hold" grpId="0" nodeType="withEffect">
                                  <p:stCondLst>
                                    <p:cond delay="0"/>
                                  </p:stCondLst>
                                  <p:childTnLst>
                                    <p:set>
                                      <p:cBhvr>
                                        <p:cTn id="53" dur="1" fill="hold">
                                          <p:stCondLst>
                                            <p:cond delay="0"/>
                                          </p:stCondLst>
                                        </p:cTn>
                                        <p:tgtEl>
                                          <p:spTgt spid="14"/>
                                        </p:tgtEl>
                                        <p:attrNameLst>
                                          <p:attrName>style.visibility</p:attrName>
                                        </p:attrNameLst>
                                      </p:cBhvr>
                                      <p:to>
                                        <p:strVal val="visible"/>
                                      </p:to>
                                    </p:set>
                                    <p:anim calcmode="lin" valueType="num">
                                      <p:cBhvr additive="base">
                                        <p:cTn id="54" dur="3000" fill="hold"/>
                                        <p:tgtEl>
                                          <p:spTgt spid="14"/>
                                        </p:tgtEl>
                                        <p:attrNameLst>
                                          <p:attrName>ppt_x</p:attrName>
                                        </p:attrNameLst>
                                      </p:cBhvr>
                                      <p:tavLst>
                                        <p:tav tm="0">
                                          <p:val>
                                            <p:strVal val="#ppt_x"/>
                                          </p:val>
                                        </p:tav>
                                        <p:tav tm="100000">
                                          <p:val>
                                            <p:strVal val="#ppt_x"/>
                                          </p:val>
                                        </p:tav>
                                      </p:tavLst>
                                    </p:anim>
                                    <p:anim calcmode="lin" valueType="num">
                                      <p:cBhvr additive="base">
                                        <p:cTn id="55" dur="3000" fill="hold"/>
                                        <p:tgtEl>
                                          <p:spTgt spid="14"/>
                                        </p:tgtEl>
                                        <p:attrNameLst>
                                          <p:attrName>ppt_y</p:attrName>
                                        </p:attrNameLst>
                                      </p:cBhvr>
                                      <p:tavLst>
                                        <p:tav tm="0">
                                          <p:val>
                                            <p:strVal val="1+#ppt_h/2"/>
                                          </p:val>
                                        </p:tav>
                                        <p:tav tm="100000">
                                          <p:val>
                                            <p:strVal val="#ppt_y"/>
                                          </p:val>
                                        </p:tav>
                                      </p:tavLst>
                                    </p:anim>
                                  </p:childTnLst>
                                </p:cTn>
                              </p:par>
                              <p:par>
                                <p:cTn id="56" presetID="2" presetClass="entr" presetSubtype="4" fill="hold" grpId="0" nodeType="withEffect">
                                  <p:stCondLst>
                                    <p:cond delay="0"/>
                                  </p:stCondLst>
                                  <p:childTnLst>
                                    <p:set>
                                      <p:cBhvr>
                                        <p:cTn id="57" dur="1" fill="hold">
                                          <p:stCondLst>
                                            <p:cond delay="0"/>
                                          </p:stCondLst>
                                        </p:cTn>
                                        <p:tgtEl>
                                          <p:spTgt spid="15"/>
                                        </p:tgtEl>
                                        <p:attrNameLst>
                                          <p:attrName>style.visibility</p:attrName>
                                        </p:attrNameLst>
                                      </p:cBhvr>
                                      <p:to>
                                        <p:strVal val="visible"/>
                                      </p:to>
                                    </p:set>
                                    <p:anim calcmode="lin" valueType="num">
                                      <p:cBhvr additive="base">
                                        <p:cTn id="58" dur="3000" fill="hold"/>
                                        <p:tgtEl>
                                          <p:spTgt spid="15"/>
                                        </p:tgtEl>
                                        <p:attrNameLst>
                                          <p:attrName>ppt_x</p:attrName>
                                        </p:attrNameLst>
                                      </p:cBhvr>
                                      <p:tavLst>
                                        <p:tav tm="0">
                                          <p:val>
                                            <p:strVal val="#ppt_x"/>
                                          </p:val>
                                        </p:tav>
                                        <p:tav tm="100000">
                                          <p:val>
                                            <p:strVal val="#ppt_x"/>
                                          </p:val>
                                        </p:tav>
                                      </p:tavLst>
                                    </p:anim>
                                    <p:anim calcmode="lin" valueType="num">
                                      <p:cBhvr additive="base">
                                        <p:cTn id="59" dur="3000" fill="hold"/>
                                        <p:tgtEl>
                                          <p:spTgt spid="15"/>
                                        </p:tgtEl>
                                        <p:attrNameLst>
                                          <p:attrName>ppt_y</p:attrName>
                                        </p:attrNameLst>
                                      </p:cBhvr>
                                      <p:tavLst>
                                        <p:tav tm="0">
                                          <p:val>
                                            <p:strVal val="1+#ppt_h/2"/>
                                          </p:val>
                                        </p:tav>
                                        <p:tav tm="100000">
                                          <p:val>
                                            <p:strVal val="#ppt_y"/>
                                          </p:val>
                                        </p:tav>
                                      </p:tavLst>
                                    </p:anim>
                                  </p:childTnLst>
                                </p:cTn>
                              </p:par>
                              <p:par>
                                <p:cTn id="60" presetID="2" presetClass="entr" presetSubtype="4" fill="hold" grpId="0" nodeType="withEffect">
                                  <p:stCondLst>
                                    <p:cond delay="0"/>
                                  </p:stCondLst>
                                  <p:childTnLst>
                                    <p:set>
                                      <p:cBhvr>
                                        <p:cTn id="61" dur="1" fill="hold">
                                          <p:stCondLst>
                                            <p:cond delay="0"/>
                                          </p:stCondLst>
                                        </p:cTn>
                                        <p:tgtEl>
                                          <p:spTgt spid="16"/>
                                        </p:tgtEl>
                                        <p:attrNameLst>
                                          <p:attrName>style.visibility</p:attrName>
                                        </p:attrNameLst>
                                      </p:cBhvr>
                                      <p:to>
                                        <p:strVal val="visible"/>
                                      </p:to>
                                    </p:set>
                                    <p:anim calcmode="lin" valueType="num">
                                      <p:cBhvr additive="base">
                                        <p:cTn id="62" dur="3000" fill="hold"/>
                                        <p:tgtEl>
                                          <p:spTgt spid="16"/>
                                        </p:tgtEl>
                                        <p:attrNameLst>
                                          <p:attrName>ppt_x</p:attrName>
                                        </p:attrNameLst>
                                      </p:cBhvr>
                                      <p:tavLst>
                                        <p:tav tm="0">
                                          <p:val>
                                            <p:strVal val="#ppt_x"/>
                                          </p:val>
                                        </p:tav>
                                        <p:tav tm="100000">
                                          <p:val>
                                            <p:strVal val="#ppt_x"/>
                                          </p:val>
                                        </p:tav>
                                      </p:tavLst>
                                    </p:anim>
                                    <p:anim calcmode="lin" valueType="num">
                                      <p:cBhvr additive="base">
                                        <p:cTn id="63" dur="3000" fill="hold"/>
                                        <p:tgtEl>
                                          <p:spTgt spid="16"/>
                                        </p:tgtEl>
                                        <p:attrNameLst>
                                          <p:attrName>ppt_y</p:attrName>
                                        </p:attrNameLst>
                                      </p:cBhvr>
                                      <p:tavLst>
                                        <p:tav tm="0">
                                          <p:val>
                                            <p:strVal val="1+#ppt_h/2"/>
                                          </p:val>
                                        </p:tav>
                                        <p:tav tm="100000">
                                          <p:val>
                                            <p:strVal val="#ppt_y"/>
                                          </p:val>
                                        </p:tav>
                                      </p:tavLst>
                                    </p:anim>
                                  </p:childTnLst>
                                </p:cTn>
                              </p:par>
                              <p:par>
                                <p:cTn id="64" presetID="2" presetClass="entr" presetSubtype="4" fill="hold" grpId="0" nodeType="withEffect">
                                  <p:stCondLst>
                                    <p:cond delay="0"/>
                                  </p:stCondLst>
                                  <p:childTnLst>
                                    <p:set>
                                      <p:cBhvr>
                                        <p:cTn id="65" dur="1" fill="hold">
                                          <p:stCondLst>
                                            <p:cond delay="0"/>
                                          </p:stCondLst>
                                        </p:cTn>
                                        <p:tgtEl>
                                          <p:spTgt spid="17"/>
                                        </p:tgtEl>
                                        <p:attrNameLst>
                                          <p:attrName>style.visibility</p:attrName>
                                        </p:attrNameLst>
                                      </p:cBhvr>
                                      <p:to>
                                        <p:strVal val="visible"/>
                                      </p:to>
                                    </p:set>
                                    <p:anim calcmode="lin" valueType="num">
                                      <p:cBhvr additive="base">
                                        <p:cTn id="66" dur="3000" fill="hold"/>
                                        <p:tgtEl>
                                          <p:spTgt spid="17"/>
                                        </p:tgtEl>
                                        <p:attrNameLst>
                                          <p:attrName>ppt_x</p:attrName>
                                        </p:attrNameLst>
                                      </p:cBhvr>
                                      <p:tavLst>
                                        <p:tav tm="0">
                                          <p:val>
                                            <p:strVal val="#ppt_x"/>
                                          </p:val>
                                        </p:tav>
                                        <p:tav tm="100000">
                                          <p:val>
                                            <p:strVal val="#ppt_x"/>
                                          </p:val>
                                        </p:tav>
                                      </p:tavLst>
                                    </p:anim>
                                    <p:anim calcmode="lin" valueType="num">
                                      <p:cBhvr additive="base">
                                        <p:cTn id="67" dur="3000" fill="hold"/>
                                        <p:tgtEl>
                                          <p:spTgt spid="17"/>
                                        </p:tgtEl>
                                        <p:attrNameLst>
                                          <p:attrName>ppt_y</p:attrName>
                                        </p:attrNameLst>
                                      </p:cBhvr>
                                      <p:tavLst>
                                        <p:tav tm="0">
                                          <p:val>
                                            <p:strVal val="1+#ppt_h/2"/>
                                          </p:val>
                                        </p:tav>
                                        <p:tav tm="100000">
                                          <p:val>
                                            <p:strVal val="#ppt_y"/>
                                          </p:val>
                                        </p:tav>
                                      </p:tavLst>
                                    </p:anim>
                                  </p:childTnLst>
                                </p:cTn>
                              </p:par>
                              <p:par>
                                <p:cTn id="68" presetID="2" presetClass="entr" presetSubtype="4" fill="hold" grpId="0" nodeType="withEffect">
                                  <p:stCondLst>
                                    <p:cond delay="0"/>
                                  </p:stCondLst>
                                  <p:childTnLst>
                                    <p:set>
                                      <p:cBhvr>
                                        <p:cTn id="69" dur="1" fill="hold">
                                          <p:stCondLst>
                                            <p:cond delay="0"/>
                                          </p:stCondLst>
                                        </p:cTn>
                                        <p:tgtEl>
                                          <p:spTgt spid="18"/>
                                        </p:tgtEl>
                                        <p:attrNameLst>
                                          <p:attrName>style.visibility</p:attrName>
                                        </p:attrNameLst>
                                      </p:cBhvr>
                                      <p:to>
                                        <p:strVal val="visible"/>
                                      </p:to>
                                    </p:set>
                                    <p:anim calcmode="lin" valueType="num">
                                      <p:cBhvr additive="base">
                                        <p:cTn id="70" dur="3000" fill="hold"/>
                                        <p:tgtEl>
                                          <p:spTgt spid="18"/>
                                        </p:tgtEl>
                                        <p:attrNameLst>
                                          <p:attrName>ppt_x</p:attrName>
                                        </p:attrNameLst>
                                      </p:cBhvr>
                                      <p:tavLst>
                                        <p:tav tm="0">
                                          <p:val>
                                            <p:strVal val="#ppt_x"/>
                                          </p:val>
                                        </p:tav>
                                        <p:tav tm="100000">
                                          <p:val>
                                            <p:strVal val="#ppt_x"/>
                                          </p:val>
                                        </p:tav>
                                      </p:tavLst>
                                    </p:anim>
                                    <p:anim calcmode="lin" valueType="num">
                                      <p:cBhvr additive="base">
                                        <p:cTn id="71" dur="3000" fill="hold"/>
                                        <p:tgtEl>
                                          <p:spTgt spid="18"/>
                                        </p:tgtEl>
                                        <p:attrNameLst>
                                          <p:attrName>ppt_y</p:attrName>
                                        </p:attrNameLst>
                                      </p:cBhvr>
                                      <p:tavLst>
                                        <p:tav tm="0">
                                          <p:val>
                                            <p:strVal val="1+#ppt_h/2"/>
                                          </p:val>
                                        </p:tav>
                                        <p:tav tm="100000">
                                          <p:val>
                                            <p:strVal val="#ppt_y"/>
                                          </p:val>
                                        </p:tav>
                                      </p:tavLst>
                                    </p:anim>
                                  </p:childTnLst>
                                </p:cTn>
                              </p:par>
                              <p:par>
                                <p:cTn id="72" presetID="2" presetClass="entr" presetSubtype="4" fill="hold" grpId="0" nodeType="withEffect">
                                  <p:stCondLst>
                                    <p:cond delay="0"/>
                                  </p:stCondLst>
                                  <p:childTnLst>
                                    <p:set>
                                      <p:cBhvr>
                                        <p:cTn id="73" dur="1" fill="hold">
                                          <p:stCondLst>
                                            <p:cond delay="0"/>
                                          </p:stCondLst>
                                        </p:cTn>
                                        <p:tgtEl>
                                          <p:spTgt spid="19"/>
                                        </p:tgtEl>
                                        <p:attrNameLst>
                                          <p:attrName>style.visibility</p:attrName>
                                        </p:attrNameLst>
                                      </p:cBhvr>
                                      <p:to>
                                        <p:strVal val="visible"/>
                                      </p:to>
                                    </p:set>
                                    <p:anim calcmode="lin" valueType="num">
                                      <p:cBhvr additive="base">
                                        <p:cTn id="74" dur="3000" fill="hold"/>
                                        <p:tgtEl>
                                          <p:spTgt spid="19"/>
                                        </p:tgtEl>
                                        <p:attrNameLst>
                                          <p:attrName>ppt_x</p:attrName>
                                        </p:attrNameLst>
                                      </p:cBhvr>
                                      <p:tavLst>
                                        <p:tav tm="0">
                                          <p:val>
                                            <p:strVal val="#ppt_x"/>
                                          </p:val>
                                        </p:tav>
                                        <p:tav tm="100000">
                                          <p:val>
                                            <p:strVal val="#ppt_x"/>
                                          </p:val>
                                        </p:tav>
                                      </p:tavLst>
                                    </p:anim>
                                    <p:anim calcmode="lin" valueType="num">
                                      <p:cBhvr additive="base">
                                        <p:cTn id="75" dur="3000" fill="hold"/>
                                        <p:tgtEl>
                                          <p:spTgt spid="19"/>
                                        </p:tgtEl>
                                        <p:attrNameLst>
                                          <p:attrName>ppt_y</p:attrName>
                                        </p:attrNameLst>
                                      </p:cBhvr>
                                      <p:tavLst>
                                        <p:tav tm="0">
                                          <p:val>
                                            <p:strVal val="1+#ppt_h/2"/>
                                          </p:val>
                                        </p:tav>
                                        <p:tav tm="100000">
                                          <p:val>
                                            <p:strVal val="#ppt_y"/>
                                          </p:val>
                                        </p:tav>
                                      </p:tavLst>
                                    </p:anim>
                                  </p:childTnLst>
                                </p:cTn>
                              </p:par>
                              <p:par>
                                <p:cTn id="76" presetID="2" presetClass="entr" presetSubtype="4" fill="hold" grpId="0" nodeType="withEffect">
                                  <p:stCondLst>
                                    <p:cond delay="0"/>
                                  </p:stCondLst>
                                  <p:childTnLst>
                                    <p:set>
                                      <p:cBhvr>
                                        <p:cTn id="77" dur="1" fill="hold">
                                          <p:stCondLst>
                                            <p:cond delay="0"/>
                                          </p:stCondLst>
                                        </p:cTn>
                                        <p:tgtEl>
                                          <p:spTgt spid="20"/>
                                        </p:tgtEl>
                                        <p:attrNameLst>
                                          <p:attrName>style.visibility</p:attrName>
                                        </p:attrNameLst>
                                      </p:cBhvr>
                                      <p:to>
                                        <p:strVal val="visible"/>
                                      </p:to>
                                    </p:set>
                                    <p:anim calcmode="lin" valueType="num">
                                      <p:cBhvr additive="base">
                                        <p:cTn id="78" dur="3000" fill="hold"/>
                                        <p:tgtEl>
                                          <p:spTgt spid="20"/>
                                        </p:tgtEl>
                                        <p:attrNameLst>
                                          <p:attrName>ppt_x</p:attrName>
                                        </p:attrNameLst>
                                      </p:cBhvr>
                                      <p:tavLst>
                                        <p:tav tm="0">
                                          <p:val>
                                            <p:strVal val="#ppt_x"/>
                                          </p:val>
                                        </p:tav>
                                        <p:tav tm="100000">
                                          <p:val>
                                            <p:strVal val="#ppt_x"/>
                                          </p:val>
                                        </p:tav>
                                      </p:tavLst>
                                    </p:anim>
                                    <p:anim calcmode="lin" valueType="num">
                                      <p:cBhvr additive="base">
                                        <p:cTn id="79" dur="3000" fill="hold"/>
                                        <p:tgtEl>
                                          <p:spTgt spid="20"/>
                                        </p:tgtEl>
                                        <p:attrNameLst>
                                          <p:attrName>ppt_y</p:attrName>
                                        </p:attrNameLst>
                                      </p:cBhvr>
                                      <p:tavLst>
                                        <p:tav tm="0">
                                          <p:val>
                                            <p:strVal val="1+#ppt_h/2"/>
                                          </p:val>
                                        </p:tav>
                                        <p:tav tm="100000">
                                          <p:val>
                                            <p:strVal val="#ppt_y"/>
                                          </p:val>
                                        </p:tav>
                                      </p:tavLst>
                                    </p:anim>
                                  </p:childTnLst>
                                </p:cTn>
                              </p:par>
                              <p:par>
                                <p:cTn id="80" presetID="2" presetClass="entr" presetSubtype="4" fill="hold" grpId="0" nodeType="withEffect">
                                  <p:stCondLst>
                                    <p:cond delay="0"/>
                                  </p:stCondLst>
                                  <p:childTnLst>
                                    <p:set>
                                      <p:cBhvr>
                                        <p:cTn id="81" dur="1" fill="hold">
                                          <p:stCondLst>
                                            <p:cond delay="0"/>
                                          </p:stCondLst>
                                        </p:cTn>
                                        <p:tgtEl>
                                          <p:spTgt spid="21"/>
                                        </p:tgtEl>
                                        <p:attrNameLst>
                                          <p:attrName>style.visibility</p:attrName>
                                        </p:attrNameLst>
                                      </p:cBhvr>
                                      <p:to>
                                        <p:strVal val="visible"/>
                                      </p:to>
                                    </p:set>
                                    <p:anim calcmode="lin" valueType="num">
                                      <p:cBhvr additive="base">
                                        <p:cTn id="82" dur="3000" fill="hold"/>
                                        <p:tgtEl>
                                          <p:spTgt spid="21"/>
                                        </p:tgtEl>
                                        <p:attrNameLst>
                                          <p:attrName>ppt_x</p:attrName>
                                        </p:attrNameLst>
                                      </p:cBhvr>
                                      <p:tavLst>
                                        <p:tav tm="0">
                                          <p:val>
                                            <p:strVal val="#ppt_x"/>
                                          </p:val>
                                        </p:tav>
                                        <p:tav tm="100000">
                                          <p:val>
                                            <p:strVal val="#ppt_x"/>
                                          </p:val>
                                        </p:tav>
                                      </p:tavLst>
                                    </p:anim>
                                    <p:anim calcmode="lin" valueType="num">
                                      <p:cBhvr additive="base">
                                        <p:cTn id="83" dur="3000" fill="hold"/>
                                        <p:tgtEl>
                                          <p:spTgt spid="21"/>
                                        </p:tgtEl>
                                        <p:attrNameLst>
                                          <p:attrName>ppt_y</p:attrName>
                                        </p:attrNameLst>
                                      </p:cBhvr>
                                      <p:tavLst>
                                        <p:tav tm="0">
                                          <p:val>
                                            <p:strVal val="1+#ppt_h/2"/>
                                          </p:val>
                                        </p:tav>
                                        <p:tav tm="100000">
                                          <p:val>
                                            <p:strVal val="#ppt_y"/>
                                          </p:val>
                                        </p:tav>
                                      </p:tavLst>
                                    </p:anim>
                                  </p:childTnLst>
                                </p:cTn>
                              </p:par>
                              <p:par>
                                <p:cTn id="84" presetID="2" presetClass="entr" presetSubtype="4" fill="hold" grpId="0" nodeType="withEffect">
                                  <p:stCondLst>
                                    <p:cond delay="0"/>
                                  </p:stCondLst>
                                  <p:childTnLst>
                                    <p:set>
                                      <p:cBhvr>
                                        <p:cTn id="85" dur="1" fill="hold">
                                          <p:stCondLst>
                                            <p:cond delay="0"/>
                                          </p:stCondLst>
                                        </p:cTn>
                                        <p:tgtEl>
                                          <p:spTgt spid="22"/>
                                        </p:tgtEl>
                                        <p:attrNameLst>
                                          <p:attrName>style.visibility</p:attrName>
                                        </p:attrNameLst>
                                      </p:cBhvr>
                                      <p:to>
                                        <p:strVal val="visible"/>
                                      </p:to>
                                    </p:set>
                                    <p:anim calcmode="lin" valueType="num">
                                      <p:cBhvr additive="base">
                                        <p:cTn id="86" dur="3000" fill="hold"/>
                                        <p:tgtEl>
                                          <p:spTgt spid="22"/>
                                        </p:tgtEl>
                                        <p:attrNameLst>
                                          <p:attrName>ppt_x</p:attrName>
                                        </p:attrNameLst>
                                      </p:cBhvr>
                                      <p:tavLst>
                                        <p:tav tm="0">
                                          <p:val>
                                            <p:strVal val="#ppt_x"/>
                                          </p:val>
                                        </p:tav>
                                        <p:tav tm="100000">
                                          <p:val>
                                            <p:strVal val="#ppt_x"/>
                                          </p:val>
                                        </p:tav>
                                      </p:tavLst>
                                    </p:anim>
                                    <p:anim calcmode="lin" valueType="num">
                                      <p:cBhvr additive="base">
                                        <p:cTn id="87" dur="3000" fill="hold"/>
                                        <p:tgtEl>
                                          <p:spTgt spid="22"/>
                                        </p:tgtEl>
                                        <p:attrNameLst>
                                          <p:attrName>ppt_y</p:attrName>
                                        </p:attrNameLst>
                                      </p:cBhvr>
                                      <p:tavLst>
                                        <p:tav tm="0">
                                          <p:val>
                                            <p:strVal val="1+#ppt_h/2"/>
                                          </p:val>
                                        </p:tav>
                                        <p:tav tm="100000">
                                          <p:val>
                                            <p:strVal val="#ppt_y"/>
                                          </p:val>
                                        </p:tav>
                                      </p:tavLst>
                                    </p:anim>
                                  </p:childTnLst>
                                </p:cTn>
                              </p:par>
                              <p:par>
                                <p:cTn id="88" presetID="2" presetClass="entr" presetSubtype="4" fill="hold" grpId="0" nodeType="withEffect">
                                  <p:stCondLst>
                                    <p:cond delay="0"/>
                                  </p:stCondLst>
                                  <p:childTnLst>
                                    <p:set>
                                      <p:cBhvr>
                                        <p:cTn id="89" dur="1" fill="hold">
                                          <p:stCondLst>
                                            <p:cond delay="0"/>
                                          </p:stCondLst>
                                        </p:cTn>
                                        <p:tgtEl>
                                          <p:spTgt spid="23"/>
                                        </p:tgtEl>
                                        <p:attrNameLst>
                                          <p:attrName>style.visibility</p:attrName>
                                        </p:attrNameLst>
                                      </p:cBhvr>
                                      <p:to>
                                        <p:strVal val="visible"/>
                                      </p:to>
                                    </p:set>
                                    <p:anim calcmode="lin" valueType="num">
                                      <p:cBhvr additive="base">
                                        <p:cTn id="90" dur="3000" fill="hold"/>
                                        <p:tgtEl>
                                          <p:spTgt spid="23"/>
                                        </p:tgtEl>
                                        <p:attrNameLst>
                                          <p:attrName>ppt_x</p:attrName>
                                        </p:attrNameLst>
                                      </p:cBhvr>
                                      <p:tavLst>
                                        <p:tav tm="0">
                                          <p:val>
                                            <p:strVal val="#ppt_x"/>
                                          </p:val>
                                        </p:tav>
                                        <p:tav tm="100000">
                                          <p:val>
                                            <p:strVal val="#ppt_x"/>
                                          </p:val>
                                        </p:tav>
                                      </p:tavLst>
                                    </p:anim>
                                    <p:anim calcmode="lin" valueType="num">
                                      <p:cBhvr additive="base">
                                        <p:cTn id="91" dur="3000" fill="hold"/>
                                        <p:tgtEl>
                                          <p:spTgt spid="23"/>
                                        </p:tgtEl>
                                        <p:attrNameLst>
                                          <p:attrName>ppt_y</p:attrName>
                                        </p:attrNameLst>
                                      </p:cBhvr>
                                      <p:tavLst>
                                        <p:tav tm="0">
                                          <p:val>
                                            <p:strVal val="1+#ppt_h/2"/>
                                          </p:val>
                                        </p:tav>
                                        <p:tav tm="100000">
                                          <p:val>
                                            <p:strVal val="#ppt_y"/>
                                          </p:val>
                                        </p:tav>
                                      </p:tavLst>
                                    </p:anim>
                                  </p:childTnLst>
                                </p:cTn>
                              </p:par>
                              <p:par>
                                <p:cTn id="92" presetID="2" presetClass="entr" presetSubtype="4" fill="hold" grpId="0" nodeType="withEffect">
                                  <p:stCondLst>
                                    <p:cond delay="0"/>
                                  </p:stCondLst>
                                  <p:childTnLst>
                                    <p:set>
                                      <p:cBhvr>
                                        <p:cTn id="93" dur="1" fill="hold">
                                          <p:stCondLst>
                                            <p:cond delay="0"/>
                                          </p:stCondLst>
                                        </p:cTn>
                                        <p:tgtEl>
                                          <p:spTgt spid="24"/>
                                        </p:tgtEl>
                                        <p:attrNameLst>
                                          <p:attrName>style.visibility</p:attrName>
                                        </p:attrNameLst>
                                      </p:cBhvr>
                                      <p:to>
                                        <p:strVal val="visible"/>
                                      </p:to>
                                    </p:set>
                                    <p:anim calcmode="lin" valueType="num">
                                      <p:cBhvr additive="base">
                                        <p:cTn id="94" dur="3000" fill="hold"/>
                                        <p:tgtEl>
                                          <p:spTgt spid="24"/>
                                        </p:tgtEl>
                                        <p:attrNameLst>
                                          <p:attrName>ppt_x</p:attrName>
                                        </p:attrNameLst>
                                      </p:cBhvr>
                                      <p:tavLst>
                                        <p:tav tm="0">
                                          <p:val>
                                            <p:strVal val="#ppt_x"/>
                                          </p:val>
                                        </p:tav>
                                        <p:tav tm="100000">
                                          <p:val>
                                            <p:strVal val="#ppt_x"/>
                                          </p:val>
                                        </p:tav>
                                      </p:tavLst>
                                    </p:anim>
                                    <p:anim calcmode="lin" valueType="num">
                                      <p:cBhvr additive="base">
                                        <p:cTn id="95" dur="3000" fill="hold"/>
                                        <p:tgtEl>
                                          <p:spTgt spid="24"/>
                                        </p:tgtEl>
                                        <p:attrNameLst>
                                          <p:attrName>ppt_y</p:attrName>
                                        </p:attrNameLst>
                                      </p:cBhvr>
                                      <p:tavLst>
                                        <p:tav tm="0">
                                          <p:val>
                                            <p:strVal val="1+#ppt_h/2"/>
                                          </p:val>
                                        </p:tav>
                                        <p:tav tm="100000">
                                          <p:val>
                                            <p:strVal val="#ppt_y"/>
                                          </p:val>
                                        </p:tav>
                                      </p:tavLst>
                                    </p:anim>
                                  </p:childTnLst>
                                </p:cTn>
                              </p:par>
                              <p:par>
                                <p:cTn id="96" presetID="2" presetClass="entr" presetSubtype="4" fill="hold" grpId="0" nodeType="withEffect">
                                  <p:stCondLst>
                                    <p:cond delay="0"/>
                                  </p:stCondLst>
                                  <p:childTnLst>
                                    <p:set>
                                      <p:cBhvr>
                                        <p:cTn id="97" dur="1" fill="hold">
                                          <p:stCondLst>
                                            <p:cond delay="0"/>
                                          </p:stCondLst>
                                        </p:cTn>
                                        <p:tgtEl>
                                          <p:spTgt spid="25"/>
                                        </p:tgtEl>
                                        <p:attrNameLst>
                                          <p:attrName>style.visibility</p:attrName>
                                        </p:attrNameLst>
                                      </p:cBhvr>
                                      <p:to>
                                        <p:strVal val="visible"/>
                                      </p:to>
                                    </p:set>
                                    <p:anim calcmode="lin" valueType="num">
                                      <p:cBhvr additive="base">
                                        <p:cTn id="98" dur="3000" fill="hold"/>
                                        <p:tgtEl>
                                          <p:spTgt spid="25"/>
                                        </p:tgtEl>
                                        <p:attrNameLst>
                                          <p:attrName>ppt_x</p:attrName>
                                        </p:attrNameLst>
                                      </p:cBhvr>
                                      <p:tavLst>
                                        <p:tav tm="0">
                                          <p:val>
                                            <p:strVal val="#ppt_x"/>
                                          </p:val>
                                        </p:tav>
                                        <p:tav tm="100000">
                                          <p:val>
                                            <p:strVal val="#ppt_x"/>
                                          </p:val>
                                        </p:tav>
                                      </p:tavLst>
                                    </p:anim>
                                    <p:anim calcmode="lin" valueType="num">
                                      <p:cBhvr additive="base">
                                        <p:cTn id="99" dur="3000" fill="hold"/>
                                        <p:tgtEl>
                                          <p:spTgt spid="25"/>
                                        </p:tgtEl>
                                        <p:attrNameLst>
                                          <p:attrName>ppt_y</p:attrName>
                                        </p:attrNameLst>
                                      </p:cBhvr>
                                      <p:tavLst>
                                        <p:tav tm="0">
                                          <p:val>
                                            <p:strVal val="1+#ppt_h/2"/>
                                          </p:val>
                                        </p:tav>
                                        <p:tav tm="100000">
                                          <p:val>
                                            <p:strVal val="#ppt_y"/>
                                          </p:val>
                                        </p:tav>
                                      </p:tavLst>
                                    </p:anim>
                                  </p:childTnLst>
                                </p:cTn>
                              </p:par>
                              <p:par>
                                <p:cTn id="100" presetID="2" presetClass="entr" presetSubtype="4" fill="hold" grpId="0" nodeType="withEffect">
                                  <p:stCondLst>
                                    <p:cond delay="0"/>
                                  </p:stCondLst>
                                  <p:childTnLst>
                                    <p:set>
                                      <p:cBhvr>
                                        <p:cTn id="101" dur="1" fill="hold">
                                          <p:stCondLst>
                                            <p:cond delay="0"/>
                                          </p:stCondLst>
                                        </p:cTn>
                                        <p:tgtEl>
                                          <p:spTgt spid="26"/>
                                        </p:tgtEl>
                                        <p:attrNameLst>
                                          <p:attrName>style.visibility</p:attrName>
                                        </p:attrNameLst>
                                      </p:cBhvr>
                                      <p:to>
                                        <p:strVal val="visible"/>
                                      </p:to>
                                    </p:set>
                                    <p:anim calcmode="lin" valueType="num">
                                      <p:cBhvr additive="base">
                                        <p:cTn id="102" dur="3000" fill="hold"/>
                                        <p:tgtEl>
                                          <p:spTgt spid="26"/>
                                        </p:tgtEl>
                                        <p:attrNameLst>
                                          <p:attrName>ppt_x</p:attrName>
                                        </p:attrNameLst>
                                      </p:cBhvr>
                                      <p:tavLst>
                                        <p:tav tm="0">
                                          <p:val>
                                            <p:strVal val="#ppt_x"/>
                                          </p:val>
                                        </p:tav>
                                        <p:tav tm="100000">
                                          <p:val>
                                            <p:strVal val="#ppt_x"/>
                                          </p:val>
                                        </p:tav>
                                      </p:tavLst>
                                    </p:anim>
                                    <p:anim calcmode="lin" valueType="num">
                                      <p:cBhvr additive="base">
                                        <p:cTn id="103" dur="3000" fill="hold"/>
                                        <p:tgtEl>
                                          <p:spTgt spid="26"/>
                                        </p:tgtEl>
                                        <p:attrNameLst>
                                          <p:attrName>ppt_y</p:attrName>
                                        </p:attrNameLst>
                                      </p:cBhvr>
                                      <p:tavLst>
                                        <p:tav tm="0">
                                          <p:val>
                                            <p:strVal val="1+#ppt_h/2"/>
                                          </p:val>
                                        </p:tav>
                                        <p:tav tm="100000">
                                          <p:val>
                                            <p:strVal val="#ppt_y"/>
                                          </p:val>
                                        </p:tav>
                                      </p:tavLst>
                                    </p:anim>
                                  </p:childTnLst>
                                </p:cTn>
                              </p:par>
                              <p:par>
                                <p:cTn id="104" presetID="2" presetClass="entr" presetSubtype="4" fill="hold" grpId="0" nodeType="withEffect">
                                  <p:stCondLst>
                                    <p:cond delay="0"/>
                                  </p:stCondLst>
                                  <p:childTnLst>
                                    <p:set>
                                      <p:cBhvr>
                                        <p:cTn id="105" dur="1" fill="hold">
                                          <p:stCondLst>
                                            <p:cond delay="0"/>
                                          </p:stCondLst>
                                        </p:cTn>
                                        <p:tgtEl>
                                          <p:spTgt spid="27"/>
                                        </p:tgtEl>
                                        <p:attrNameLst>
                                          <p:attrName>style.visibility</p:attrName>
                                        </p:attrNameLst>
                                      </p:cBhvr>
                                      <p:to>
                                        <p:strVal val="visible"/>
                                      </p:to>
                                    </p:set>
                                    <p:anim calcmode="lin" valueType="num">
                                      <p:cBhvr additive="base">
                                        <p:cTn id="106" dur="3000" fill="hold"/>
                                        <p:tgtEl>
                                          <p:spTgt spid="27"/>
                                        </p:tgtEl>
                                        <p:attrNameLst>
                                          <p:attrName>ppt_x</p:attrName>
                                        </p:attrNameLst>
                                      </p:cBhvr>
                                      <p:tavLst>
                                        <p:tav tm="0">
                                          <p:val>
                                            <p:strVal val="#ppt_x"/>
                                          </p:val>
                                        </p:tav>
                                        <p:tav tm="100000">
                                          <p:val>
                                            <p:strVal val="#ppt_x"/>
                                          </p:val>
                                        </p:tav>
                                      </p:tavLst>
                                    </p:anim>
                                    <p:anim calcmode="lin" valueType="num">
                                      <p:cBhvr additive="base">
                                        <p:cTn id="107" dur="3000" fill="hold"/>
                                        <p:tgtEl>
                                          <p:spTgt spid="27"/>
                                        </p:tgtEl>
                                        <p:attrNameLst>
                                          <p:attrName>ppt_y</p:attrName>
                                        </p:attrNameLst>
                                      </p:cBhvr>
                                      <p:tavLst>
                                        <p:tav tm="0">
                                          <p:val>
                                            <p:strVal val="1+#ppt_h/2"/>
                                          </p:val>
                                        </p:tav>
                                        <p:tav tm="100000">
                                          <p:val>
                                            <p:strVal val="#ppt_y"/>
                                          </p:val>
                                        </p:tav>
                                      </p:tavLst>
                                    </p:anim>
                                  </p:childTnLst>
                                </p:cTn>
                              </p:par>
                              <p:par>
                                <p:cTn id="108" presetID="2" presetClass="entr" presetSubtype="4" fill="hold" grpId="0" nodeType="withEffect">
                                  <p:stCondLst>
                                    <p:cond delay="0"/>
                                  </p:stCondLst>
                                  <p:childTnLst>
                                    <p:set>
                                      <p:cBhvr>
                                        <p:cTn id="109" dur="1" fill="hold">
                                          <p:stCondLst>
                                            <p:cond delay="0"/>
                                          </p:stCondLst>
                                        </p:cTn>
                                        <p:tgtEl>
                                          <p:spTgt spid="28"/>
                                        </p:tgtEl>
                                        <p:attrNameLst>
                                          <p:attrName>style.visibility</p:attrName>
                                        </p:attrNameLst>
                                      </p:cBhvr>
                                      <p:to>
                                        <p:strVal val="visible"/>
                                      </p:to>
                                    </p:set>
                                    <p:anim calcmode="lin" valueType="num">
                                      <p:cBhvr additive="base">
                                        <p:cTn id="110" dur="3000" fill="hold"/>
                                        <p:tgtEl>
                                          <p:spTgt spid="28"/>
                                        </p:tgtEl>
                                        <p:attrNameLst>
                                          <p:attrName>ppt_x</p:attrName>
                                        </p:attrNameLst>
                                      </p:cBhvr>
                                      <p:tavLst>
                                        <p:tav tm="0">
                                          <p:val>
                                            <p:strVal val="#ppt_x"/>
                                          </p:val>
                                        </p:tav>
                                        <p:tav tm="100000">
                                          <p:val>
                                            <p:strVal val="#ppt_x"/>
                                          </p:val>
                                        </p:tav>
                                      </p:tavLst>
                                    </p:anim>
                                    <p:anim calcmode="lin" valueType="num">
                                      <p:cBhvr additive="base">
                                        <p:cTn id="111" dur="3000" fill="hold"/>
                                        <p:tgtEl>
                                          <p:spTgt spid="28"/>
                                        </p:tgtEl>
                                        <p:attrNameLst>
                                          <p:attrName>ppt_y</p:attrName>
                                        </p:attrNameLst>
                                      </p:cBhvr>
                                      <p:tavLst>
                                        <p:tav tm="0">
                                          <p:val>
                                            <p:strVal val="1+#ppt_h/2"/>
                                          </p:val>
                                        </p:tav>
                                        <p:tav tm="100000">
                                          <p:val>
                                            <p:strVal val="#ppt_y"/>
                                          </p:val>
                                        </p:tav>
                                      </p:tavLst>
                                    </p:anim>
                                  </p:childTnLst>
                                </p:cTn>
                              </p:par>
                              <p:par>
                                <p:cTn id="112" presetID="2" presetClass="entr" presetSubtype="4" fill="hold" grpId="0" nodeType="withEffect">
                                  <p:stCondLst>
                                    <p:cond delay="0"/>
                                  </p:stCondLst>
                                  <p:childTnLst>
                                    <p:set>
                                      <p:cBhvr>
                                        <p:cTn id="113" dur="1" fill="hold">
                                          <p:stCondLst>
                                            <p:cond delay="0"/>
                                          </p:stCondLst>
                                        </p:cTn>
                                        <p:tgtEl>
                                          <p:spTgt spid="29"/>
                                        </p:tgtEl>
                                        <p:attrNameLst>
                                          <p:attrName>style.visibility</p:attrName>
                                        </p:attrNameLst>
                                      </p:cBhvr>
                                      <p:to>
                                        <p:strVal val="visible"/>
                                      </p:to>
                                    </p:set>
                                    <p:anim calcmode="lin" valueType="num">
                                      <p:cBhvr additive="base">
                                        <p:cTn id="114" dur="3000" fill="hold"/>
                                        <p:tgtEl>
                                          <p:spTgt spid="29"/>
                                        </p:tgtEl>
                                        <p:attrNameLst>
                                          <p:attrName>ppt_x</p:attrName>
                                        </p:attrNameLst>
                                      </p:cBhvr>
                                      <p:tavLst>
                                        <p:tav tm="0">
                                          <p:val>
                                            <p:strVal val="#ppt_x"/>
                                          </p:val>
                                        </p:tav>
                                        <p:tav tm="100000">
                                          <p:val>
                                            <p:strVal val="#ppt_x"/>
                                          </p:val>
                                        </p:tav>
                                      </p:tavLst>
                                    </p:anim>
                                    <p:anim calcmode="lin" valueType="num">
                                      <p:cBhvr additive="base">
                                        <p:cTn id="115" dur="3000" fill="hold"/>
                                        <p:tgtEl>
                                          <p:spTgt spid="29"/>
                                        </p:tgtEl>
                                        <p:attrNameLst>
                                          <p:attrName>ppt_y</p:attrName>
                                        </p:attrNameLst>
                                      </p:cBhvr>
                                      <p:tavLst>
                                        <p:tav tm="0">
                                          <p:val>
                                            <p:strVal val="1+#ppt_h/2"/>
                                          </p:val>
                                        </p:tav>
                                        <p:tav tm="100000">
                                          <p:val>
                                            <p:strVal val="#ppt_y"/>
                                          </p:val>
                                        </p:tav>
                                      </p:tavLst>
                                    </p:anim>
                                  </p:childTnLst>
                                </p:cTn>
                              </p:par>
                              <p:par>
                                <p:cTn id="116" presetID="2" presetClass="entr" presetSubtype="4" fill="hold" grpId="0" nodeType="withEffect">
                                  <p:stCondLst>
                                    <p:cond delay="0"/>
                                  </p:stCondLst>
                                  <p:childTnLst>
                                    <p:set>
                                      <p:cBhvr>
                                        <p:cTn id="117" dur="1" fill="hold">
                                          <p:stCondLst>
                                            <p:cond delay="0"/>
                                          </p:stCondLst>
                                        </p:cTn>
                                        <p:tgtEl>
                                          <p:spTgt spid="30"/>
                                        </p:tgtEl>
                                        <p:attrNameLst>
                                          <p:attrName>style.visibility</p:attrName>
                                        </p:attrNameLst>
                                      </p:cBhvr>
                                      <p:to>
                                        <p:strVal val="visible"/>
                                      </p:to>
                                    </p:set>
                                    <p:anim calcmode="lin" valueType="num">
                                      <p:cBhvr additive="base">
                                        <p:cTn id="118" dur="3000" fill="hold"/>
                                        <p:tgtEl>
                                          <p:spTgt spid="30"/>
                                        </p:tgtEl>
                                        <p:attrNameLst>
                                          <p:attrName>ppt_x</p:attrName>
                                        </p:attrNameLst>
                                      </p:cBhvr>
                                      <p:tavLst>
                                        <p:tav tm="0">
                                          <p:val>
                                            <p:strVal val="#ppt_x"/>
                                          </p:val>
                                        </p:tav>
                                        <p:tav tm="100000">
                                          <p:val>
                                            <p:strVal val="#ppt_x"/>
                                          </p:val>
                                        </p:tav>
                                      </p:tavLst>
                                    </p:anim>
                                    <p:anim calcmode="lin" valueType="num">
                                      <p:cBhvr additive="base">
                                        <p:cTn id="119" dur="3000" fill="hold"/>
                                        <p:tgtEl>
                                          <p:spTgt spid="30"/>
                                        </p:tgtEl>
                                        <p:attrNameLst>
                                          <p:attrName>ppt_y</p:attrName>
                                        </p:attrNameLst>
                                      </p:cBhvr>
                                      <p:tavLst>
                                        <p:tav tm="0">
                                          <p:val>
                                            <p:strVal val="1+#ppt_h/2"/>
                                          </p:val>
                                        </p:tav>
                                        <p:tav tm="100000">
                                          <p:val>
                                            <p:strVal val="#ppt_y"/>
                                          </p:val>
                                        </p:tav>
                                      </p:tavLst>
                                    </p:anim>
                                  </p:childTnLst>
                                </p:cTn>
                              </p:par>
                              <p:par>
                                <p:cTn id="120" presetID="2" presetClass="entr" presetSubtype="4" fill="hold" grpId="0" nodeType="withEffect">
                                  <p:stCondLst>
                                    <p:cond delay="0"/>
                                  </p:stCondLst>
                                  <p:childTnLst>
                                    <p:set>
                                      <p:cBhvr>
                                        <p:cTn id="121" dur="1" fill="hold">
                                          <p:stCondLst>
                                            <p:cond delay="0"/>
                                          </p:stCondLst>
                                        </p:cTn>
                                        <p:tgtEl>
                                          <p:spTgt spid="31"/>
                                        </p:tgtEl>
                                        <p:attrNameLst>
                                          <p:attrName>style.visibility</p:attrName>
                                        </p:attrNameLst>
                                      </p:cBhvr>
                                      <p:to>
                                        <p:strVal val="visible"/>
                                      </p:to>
                                    </p:set>
                                    <p:anim calcmode="lin" valueType="num">
                                      <p:cBhvr additive="base">
                                        <p:cTn id="122" dur="3000" fill="hold"/>
                                        <p:tgtEl>
                                          <p:spTgt spid="31"/>
                                        </p:tgtEl>
                                        <p:attrNameLst>
                                          <p:attrName>ppt_x</p:attrName>
                                        </p:attrNameLst>
                                      </p:cBhvr>
                                      <p:tavLst>
                                        <p:tav tm="0">
                                          <p:val>
                                            <p:strVal val="#ppt_x"/>
                                          </p:val>
                                        </p:tav>
                                        <p:tav tm="100000">
                                          <p:val>
                                            <p:strVal val="#ppt_x"/>
                                          </p:val>
                                        </p:tav>
                                      </p:tavLst>
                                    </p:anim>
                                    <p:anim calcmode="lin" valueType="num">
                                      <p:cBhvr additive="base">
                                        <p:cTn id="123" dur="3000" fill="hold"/>
                                        <p:tgtEl>
                                          <p:spTgt spid="31"/>
                                        </p:tgtEl>
                                        <p:attrNameLst>
                                          <p:attrName>ppt_y</p:attrName>
                                        </p:attrNameLst>
                                      </p:cBhvr>
                                      <p:tavLst>
                                        <p:tav tm="0">
                                          <p:val>
                                            <p:strVal val="1+#ppt_h/2"/>
                                          </p:val>
                                        </p:tav>
                                        <p:tav tm="100000">
                                          <p:val>
                                            <p:strVal val="#ppt_y"/>
                                          </p:val>
                                        </p:tav>
                                      </p:tavLst>
                                    </p:anim>
                                  </p:childTnLst>
                                </p:cTn>
                              </p:par>
                              <p:par>
                                <p:cTn id="124" presetID="2" presetClass="entr" presetSubtype="4" fill="hold" grpId="0" nodeType="withEffect">
                                  <p:stCondLst>
                                    <p:cond delay="0"/>
                                  </p:stCondLst>
                                  <p:childTnLst>
                                    <p:set>
                                      <p:cBhvr>
                                        <p:cTn id="125" dur="1" fill="hold">
                                          <p:stCondLst>
                                            <p:cond delay="0"/>
                                          </p:stCondLst>
                                        </p:cTn>
                                        <p:tgtEl>
                                          <p:spTgt spid="32"/>
                                        </p:tgtEl>
                                        <p:attrNameLst>
                                          <p:attrName>style.visibility</p:attrName>
                                        </p:attrNameLst>
                                      </p:cBhvr>
                                      <p:to>
                                        <p:strVal val="visible"/>
                                      </p:to>
                                    </p:set>
                                    <p:anim calcmode="lin" valueType="num">
                                      <p:cBhvr additive="base">
                                        <p:cTn id="126" dur="3000" fill="hold"/>
                                        <p:tgtEl>
                                          <p:spTgt spid="32"/>
                                        </p:tgtEl>
                                        <p:attrNameLst>
                                          <p:attrName>ppt_x</p:attrName>
                                        </p:attrNameLst>
                                      </p:cBhvr>
                                      <p:tavLst>
                                        <p:tav tm="0">
                                          <p:val>
                                            <p:strVal val="#ppt_x"/>
                                          </p:val>
                                        </p:tav>
                                        <p:tav tm="100000">
                                          <p:val>
                                            <p:strVal val="#ppt_x"/>
                                          </p:val>
                                        </p:tav>
                                      </p:tavLst>
                                    </p:anim>
                                    <p:anim calcmode="lin" valueType="num">
                                      <p:cBhvr additive="base">
                                        <p:cTn id="127" dur="3000" fill="hold"/>
                                        <p:tgtEl>
                                          <p:spTgt spid="32"/>
                                        </p:tgtEl>
                                        <p:attrNameLst>
                                          <p:attrName>ppt_y</p:attrName>
                                        </p:attrNameLst>
                                      </p:cBhvr>
                                      <p:tavLst>
                                        <p:tav tm="0">
                                          <p:val>
                                            <p:strVal val="1+#ppt_h/2"/>
                                          </p:val>
                                        </p:tav>
                                        <p:tav tm="100000">
                                          <p:val>
                                            <p:strVal val="#ppt_y"/>
                                          </p:val>
                                        </p:tav>
                                      </p:tavLst>
                                    </p:anim>
                                  </p:childTnLst>
                                </p:cTn>
                              </p:par>
                              <p:par>
                                <p:cTn id="128" presetID="2" presetClass="entr" presetSubtype="4" fill="hold" grpId="0" nodeType="withEffect">
                                  <p:stCondLst>
                                    <p:cond delay="0"/>
                                  </p:stCondLst>
                                  <p:childTnLst>
                                    <p:set>
                                      <p:cBhvr>
                                        <p:cTn id="129" dur="1" fill="hold">
                                          <p:stCondLst>
                                            <p:cond delay="0"/>
                                          </p:stCondLst>
                                        </p:cTn>
                                        <p:tgtEl>
                                          <p:spTgt spid="33"/>
                                        </p:tgtEl>
                                        <p:attrNameLst>
                                          <p:attrName>style.visibility</p:attrName>
                                        </p:attrNameLst>
                                      </p:cBhvr>
                                      <p:to>
                                        <p:strVal val="visible"/>
                                      </p:to>
                                    </p:set>
                                    <p:anim calcmode="lin" valueType="num">
                                      <p:cBhvr additive="base">
                                        <p:cTn id="130" dur="3000" fill="hold"/>
                                        <p:tgtEl>
                                          <p:spTgt spid="33"/>
                                        </p:tgtEl>
                                        <p:attrNameLst>
                                          <p:attrName>ppt_x</p:attrName>
                                        </p:attrNameLst>
                                      </p:cBhvr>
                                      <p:tavLst>
                                        <p:tav tm="0">
                                          <p:val>
                                            <p:strVal val="#ppt_x"/>
                                          </p:val>
                                        </p:tav>
                                        <p:tav tm="100000">
                                          <p:val>
                                            <p:strVal val="#ppt_x"/>
                                          </p:val>
                                        </p:tav>
                                      </p:tavLst>
                                    </p:anim>
                                    <p:anim calcmode="lin" valueType="num">
                                      <p:cBhvr additive="base">
                                        <p:cTn id="131" dur="3000" fill="hold"/>
                                        <p:tgtEl>
                                          <p:spTgt spid="33"/>
                                        </p:tgtEl>
                                        <p:attrNameLst>
                                          <p:attrName>ppt_y</p:attrName>
                                        </p:attrNameLst>
                                      </p:cBhvr>
                                      <p:tavLst>
                                        <p:tav tm="0">
                                          <p:val>
                                            <p:strVal val="1+#ppt_h/2"/>
                                          </p:val>
                                        </p:tav>
                                        <p:tav tm="100000">
                                          <p:val>
                                            <p:strVal val="#ppt_y"/>
                                          </p:val>
                                        </p:tav>
                                      </p:tavLst>
                                    </p:anim>
                                  </p:childTnLst>
                                </p:cTn>
                              </p:par>
                              <p:par>
                                <p:cTn id="132" presetID="2" presetClass="entr" presetSubtype="4" fill="hold" grpId="0" nodeType="withEffect">
                                  <p:stCondLst>
                                    <p:cond delay="0"/>
                                  </p:stCondLst>
                                  <p:childTnLst>
                                    <p:set>
                                      <p:cBhvr>
                                        <p:cTn id="133" dur="1" fill="hold">
                                          <p:stCondLst>
                                            <p:cond delay="0"/>
                                          </p:stCondLst>
                                        </p:cTn>
                                        <p:tgtEl>
                                          <p:spTgt spid="34"/>
                                        </p:tgtEl>
                                        <p:attrNameLst>
                                          <p:attrName>style.visibility</p:attrName>
                                        </p:attrNameLst>
                                      </p:cBhvr>
                                      <p:to>
                                        <p:strVal val="visible"/>
                                      </p:to>
                                    </p:set>
                                    <p:anim calcmode="lin" valueType="num">
                                      <p:cBhvr additive="base">
                                        <p:cTn id="134" dur="3000" fill="hold"/>
                                        <p:tgtEl>
                                          <p:spTgt spid="34"/>
                                        </p:tgtEl>
                                        <p:attrNameLst>
                                          <p:attrName>ppt_x</p:attrName>
                                        </p:attrNameLst>
                                      </p:cBhvr>
                                      <p:tavLst>
                                        <p:tav tm="0">
                                          <p:val>
                                            <p:strVal val="#ppt_x"/>
                                          </p:val>
                                        </p:tav>
                                        <p:tav tm="100000">
                                          <p:val>
                                            <p:strVal val="#ppt_x"/>
                                          </p:val>
                                        </p:tav>
                                      </p:tavLst>
                                    </p:anim>
                                    <p:anim calcmode="lin" valueType="num">
                                      <p:cBhvr additive="base">
                                        <p:cTn id="135" dur="3000" fill="hold"/>
                                        <p:tgtEl>
                                          <p:spTgt spid="34"/>
                                        </p:tgtEl>
                                        <p:attrNameLst>
                                          <p:attrName>ppt_y</p:attrName>
                                        </p:attrNameLst>
                                      </p:cBhvr>
                                      <p:tavLst>
                                        <p:tav tm="0">
                                          <p:val>
                                            <p:strVal val="1+#ppt_h/2"/>
                                          </p:val>
                                        </p:tav>
                                        <p:tav tm="100000">
                                          <p:val>
                                            <p:strVal val="#ppt_y"/>
                                          </p:val>
                                        </p:tav>
                                      </p:tavLst>
                                    </p:anim>
                                  </p:childTnLst>
                                </p:cTn>
                              </p:par>
                              <p:par>
                                <p:cTn id="136" presetID="2" presetClass="entr" presetSubtype="4" fill="hold" grpId="0" nodeType="withEffect">
                                  <p:stCondLst>
                                    <p:cond delay="0"/>
                                  </p:stCondLst>
                                  <p:childTnLst>
                                    <p:set>
                                      <p:cBhvr>
                                        <p:cTn id="137" dur="1" fill="hold">
                                          <p:stCondLst>
                                            <p:cond delay="0"/>
                                          </p:stCondLst>
                                        </p:cTn>
                                        <p:tgtEl>
                                          <p:spTgt spid="35"/>
                                        </p:tgtEl>
                                        <p:attrNameLst>
                                          <p:attrName>style.visibility</p:attrName>
                                        </p:attrNameLst>
                                      </p:cBhvr>
                                      <p:to>
                                        <p:strVal val="visible"/>
                                      </p:to>
                                    </p:set>
                                    <p:anim calcmode="lin" valueType="num">
                                      <p:cBhvr additive="base">
                                        <p:cTn id="138" dur="3000" fill="hold"/>
                                        <p:tgtEl>
                                          <p:spTgt spid="35"/>
                                        </p:tgtEl>
                                        <p:attrNameLst>
                                          <p:attrName>ppt_x</p:attrName>
                                        </p:attrNameLst>
                                      </p:cBhvr>
                                      <p:tavLst>
                                        <p:tav tm="0">
                                          <p:val>
                                            <p:strVal val="#ppt_x"/>
                                          </p:val>
                                        </p:tav>
                                        <p:tav tm="100000">
                                          <p:val>
                                            <p:strVal val="#ppt_x"/>
                                          </p:val>
                                        </p:tav>
                                      </p:tavLst>
                                    </p:anim>
                                    <p:anim calcmode="lin" valueType="num">
                                      <p:cBhvr additive="base">
                                        <p:cTn id="139" dur="3000" fill="hold"/>
                                        <p:tgtEl>
                                          <p:spTgt spid="35"/>
                                        </p:tgtEl>
                                        <p:attrNameLst>
                                          <p:attrName>ppt_y</p:attrName>
                                        </p:attrNameLst>
                                      </p:cBhvr>
                                      <p:tavLst>
                                        <p:tav tm="0">
                                          <p:val>
                                            <p:strVal val="1+#ppt_h/2"/>
                                          </p:val>
                                        </p:tav>
                                        <p:tav tm="100000">
                                          <p:val>
                                            <p:strVal val="#ppt_y"/>
                                          </p:val>
                                        </p:tav>
                                      </p:tavLst>
                                    </p:anim>
                                  </p:childTnLst>
                                </p:cTn>
                              </p:par>
                              <p:par>
                                <p:cTn id="140" presetID="2" presetClass="entr" presetSubtype="4" fill="hold" grpId="0" nodeType="withEffect">
                                  <p:stCondLst>
                                    <p:cond delay="0"/>
                                  </p:stCondLst>
                                  <p:childTnLst>
                                    <p:set>
                                      <p:cBhvr>
                                        <p:cTn id="141" dur="1" fill="hold">
                                          <p:stCondLst>
                                            <p:cond delay="0"/>
                                          </p:stCondLst>
                                        </p:cTn>
                                        <p:tgtEl>
                                          <p:spTgt spid="36"/>
                                        </p:tgtEl>
                                        <p:attrNameLst>
                                          <p:attrName>style.visibility</p:attrName>
                                        </p:attrNameLst>
                                      </p:cBhvr>
                                      <p:to>
                                        <p:strVal val="visible"/>
                                      </p:to>
                                    </p:set>
                                    <p:anim calcmode="lin" valueType="num">
                                      <p:cBhvr additive="base">
                                        <p:cTn id="142" dur="3000" fill="hold"/>
                                        <p:tgtEl>
                                          <p:spTgt spid="36"/>
                                        </p:tgtEl>
                                        <p:attrNameLst>
                                          <p:attrName>ppt_x</p:attrName>
                                        </p:attrNameLst>
                                      </p:cBhvr>
                                      <p:tavLst>
                                        <p:tav tm="0">
                                          <p:val>
                                            <p:strVal val="#ppt_x"/>
                                          </p:val>
                                        </p:tav>
                                        <p:tav tm="100000">
                                          <p:val>
                                            <p:strVal val="#ppt_x"/>
                                          </p:val>
                                        </p:tav>
                                      </p:tavLst>
                                    </p:anim>
                                    <p:anim calcmode="lin" valueType="num">
                                      <p:cBhvr additive="base">
                                        <p:cTn id="143" dur="3000" fill="hold"/>
                                        <p:tgtEl>
                                          <p:spTgt spid="36"/>
                                        </p:tgtEl>
                                        <p:attrNameLst>
                                          <p:attrName>ppt_y</p:attrName>
                                        </p:attrNameLst>
                                      </p:cBhvr>
                                      <p:tavLst>
                                        <p:tav tm="0">
                                          <p:val>
                                            <p:strVal val="1+#ppt_h/2"/>
                                          </p:val>
                                        </p:tav>
                                        <p:tav tm="100000">
                                          <p:val>
                                            <p:strVal val="#ppt_y"/>
                                          </p:val>
                                        </p:tav>
                                      </p:tavLst>
                                    </p:anim>
                                  </p:childTnLst>
                                </p:cTn>
                              </p:par>
                              <p:par>
                                <p:cTn id="144" presetID="2" presetClass="entr" presetSubtype="4" fill="hold" grpId="0" nodeType="withEffect">
                                  <p:stCondLst>
                                    <p:cond delay="0"/>
                                  </p:stCondLst>
                                  <p:childTnLst>
                                    <p:set>
                                      <p:cBhvr>
                                        <p:cTn id="145" dur="1" fill="hold">
                                          <p:stCondLst>
                                            <p:cond delay="0"/>
                                          </p:stCondLst>
                                        </p:cTn>
                                        <p:tgtEl>
                                          <p:spTgt spid="37"/>
                                        </p:tgtEl>
                                        <p:attrNameLst>
                                          <p:attrName>style.visibility</p:attrName>
                                        </p:attrNameLst>
                                      </p:cBhvr>
                                      <p:to>
                                        <p:strVal val="visible"/>
                                      </p:to>
                                    </p:set>
                                    <p:anim calcmode="lin" valueType="num">
                                      <p:cBhvr additive="base">
                                        <p:cTn id="146" dur="3000" fill="hold"/>
                                        <p:tgtEl>
                                          <p:spTgt spid="37"/>
                                        </p:tgtEl>
                                        <p:attrNameLst>
                                          <p:attrName>ppt_x</p:attrName>
                                        </p:attrNameLst>
                                      </p:cBhvr>
                                      <p:tavLst>
                                        <p:tav tm="0">
                                          <p:val>
                                            <p:strVal val="#ppt_x"/>
                                          </p:val>
                                        </p:tav>
                                        <p:tav tm="100000">
                                          <p:val>
                                            <p:strVal val="#ppt_x"/>
                                          </p:val>
                                        </p:tav>
                                      </p:tavLst>
                                    </p:anim>
                                    <p:anim calcmode="lin" valueType="num">
                                      <p:cBhvr additive="base">
                                        <p:cTn id="147" dur="3000" fill="hold"/>
                                        <p:tgtEl>
                                          <p:spTgt spid="37"/>
                                        </p:tgtEl>
                                        <p:attrNameLst>
                                          <p:attrName>ppt_y</p:attrName>
                                        </p:attrNameLst>
                                      </p:cBhvr>
                                      <p:tavLst>
                                        <p:tav tm="0">
                                          <p:val>
                                            <p:strVal val="1+#ppt_h/2"/>
                                          </p:val>
                                        </p:tav>
                                        <p:tav tm="100000">
                                          <p:val>
                                            <p:strVal val="#ppt_y"/>
                                          </p:val>
                                        </p:tav>
                                      </p:tavLst>
                                    </p:anim>
                                  </p:childTnLst>
                                </p:cTn>
                              </p:par>
                              <p:par>
                                <p:cTn id="148" presetID="2" presetClass="entr" presetSubtype="4" fill="hold" grpId="0" nodeType="withEffect">
                                  <p:stCondLst>
                                    <p:cond delay="0"/>
                                  </p:stCondLst>
                                  <p:childTnLst>
                                    <p:set>
                                      <p:cBhvr>
                                        <p:cTn id="149" dur="1" fill="hold">
                                          <p:stCondLst>
                                            <p:cond delay="0"/>
                                          </p:stCondLst>
                                        </p:cTn>
                                        <p:tgtEl>
                                          <p:spTgt spid="38"/>
                                        </p:tgtEl>
                                        <p:attrNameLst>
                                          <p:attrName>style.visibility</p:attrName>
                                        </p:attrNameLst>
                                      </p:cBhvr>
                                      <p:to>
                                        <p:strVal val="visible"/>
                                      </p:to>
                                    </p:set>
                                    <p:anim calcmode="lin" valueType="num">
                                      <p:cBhvr additive="base">
                                        <p:cTn id="150" dur="3000" fill="hold"/>
                                        <p:tgtEl>
                                          <p:spTgt spid="38"/>
                                        </p:tgtEl>
                                        <p:attrNameLst>
                                          <p:attrName>ppt_x</p:attrName>
                                        </p:attrNameLst>
                                      </p:cBhvr>
                                      <p:tavLst>
                                        <p:tav tm="0">
                                          <p:val>
                                            <p:strVal val="#ppt_x"/>
                                          </p:val>
                                        </p:tav>
                                        <p:tav tm="100000">
                                          <p:val>
                                            <p:strVal val="#ppt_x"/>
                                          </p:val>
                                        </p:tav>
                                      </p:tavLst>
                                    </p:anim>
                                    <p:anim calcmode="lin" valueType="num">
                                      <p:cBhvr additive="base">
                                        <p:cTn id="151" dur="3000" fill="hold"/>
                                        <p:tgtEl>
                                          <p:spTgt spid="38"/>
                                        </p:tgtEl>
                                        <p:attrNameLst>
                                          <p:attrName>ppt_y</p:attrName>
                                        </p:attrNameLst>
                                      </p:cBhvr>
                                      <p:tavLst>
                                        <p:tav tm="0">
                                          <p:val>
                                            <p:strVal val="1+#ppt_h/2"/>
                                          </p:val>
                                        </p:tav>
                                        <p:tav tm="100000">
                                          <p:val>
                                            <p:strVal val="#ppt_y"/>
                                          </p:val>
                                        </p:tav>
                                      </p:tavLst>
                                    </p:anim>
                                  </p:childTnLst>
                                </p:cTn>
                              </p:par>
                              <p:par>
                                <p:cTn id="152" presetID="8" presetClass="emph" presetSubtype="0" fill="hold" grpId="1" nodeType="withEffect">
                                  <p:stCondLst>
                                    <p:cond delay="0"/>
                                  </p:stCondLst>
                                  <p:childTnLst>
                                    <p:animRot by="21600000">
                                      <p:cBhvr>
                                        <p:cTn id="153" dur="3000" fill="hold"/>
                                        <p:tgtEl>
                                          <p:spTgt spid="5"/>
                                        </p:tgtEl>
                                        <p:attrNameLst>
                                          <p:attrName>r</p:attrName>
                                        </p:attrNameLst>
                                      </p:cBhvr>
                                    </p:animRot>
                                  </p:childTnLst>
                                </p:cTn>
                              </p:par>
                              <p:par>
                                <p:cTn id="154" presetID="8" presetClass="emph" presetSubtype="0" fill="hold" grpId="1" nodeType="withEffect">
                                  <p:stCondLst>
                                    <p:cond delay="0"/>
                                  </p:stCondLst>
                                  <p:childTnLst>
                                    <p:animRot by="21600000">
                                      <p:cBhvr>
                                        <p:cTn id="155" dur="3000" fill="hold"/>
                                        <p:tgtEl>
                                          <p:spTgt spid="9"/>
                                        </p:tgtEl>
                                        <p:attrNameLst>
                                          <p:attrName>r</p:attrName>
                                        </p:attrNameLst>
                                      </p:cBhvr>
                                    </p:animRot>
                                  </p:childTnLst>
                                </p:cTn>
                              </p:par>
                              <p:par>
                                <p:cTn id="156" presetID="8" presetClass="emph" presetSubtype="0" fill="hold" grpId="1" nodeType="withEffect">
                                  <p:stCondLst>
                                    <p:cond delay="0"/>
                                  </p:stCondLst>
                                  <p:childTnLst>
                                    <p:animRot by="21600000">
                                      <p:cBhvr>
                                        <p:cTn id="157" dur="3000" fill="hold"/>
                                        <p:tgtEl>
                                          <p:spTgt spid="13"/>
                                        </p:tgtEl>
                                        <p:attrNameLst>
                                          <p:attrName>r</p:attrName>
                                        </p:attrNameLst>
                                      </p:cBhvr>
                                    </p:animRot>
                                  </p:childTnLst>
                                </p:cTn>
                              </p:par>
                              <p:par>
                                <p:cTn id="158" presetID="8" presetClass="emph" presetSubtype="0" fill="hold" grpId="1" nodeType="withEffect">
                                  <p:stCondLst>
                                    <p:cond delay="0"/>
                                  </p:stCondLst>
                                  <p:childTnLst>
                                    <p:animRot by="21600000">
                                      <p:cBhvr>
                                        <p:cTn id="159" dur="3000" fill="hold"/>
                                        <p:tgtEl>
                                          <p:spTgt spid="17"/>
                                        </p:tgtEl>
                                        <p:attrNameLst>
                                          <p:attrName>r</p:attrName>
                                        </p:attrNameLst>
                                      </p:cBhvr>
                                    </p:animRot>
                                  </p:childTnLst>
                                </p:cTn>
                              </p:par>
                              <p:par>
                                <p:cTn id="160" presetID="8" presetClass="emph" presetSubtype="0" fill="hold" grpId="1" nodeType="withEffect">
                                  <p:stCondLst>
                                    <p:cond delay="0"/>
                                  </p:stCondLst>
                                  <p:childTnLst>
                                    <p:animRot by="21600000">
                                      <p:cBhvr>
                                        <p:cTn id="161" dur="3000" fill="hold"/>
                                        <p:tgtEl>
                                          <p:spTgt spid="21"/>
                                        </p:tgtEl>
                                        <p:attrNameLst>
                                          <p:attrName>r</p:attrName>
                                        </p:attrNameLst>
                                      </p:cBhvr>
                                    </p:animRot>
                                  </p:childTnLst>
                                </p:cTn>
                              </p:par>
                              <p:par>
                                <p:cTn id="162" presetID="8" presetClass="emph" presetSubtype="0" fill="hold" grpId="1" nodeType="withEffect">
                                  <p:stCondLst>
                                    <p:cond delay="0"/>
                                  </p:stCondLst>
                                  <p:childTnLst>
                                    <p:animRot by="21600000">
                                      <p:cBhvr>
                                        <p:cTn id="163" dur="3000" fill="hold"/>
                                        <p:tgtEl>
                                          <p:spTgt spid="25"/>
                                        </p:tgtEl>
                                        <p:attrNameLst>
                                          <p:attrName>r</p:attrName>
                                        </p:attrNameLst>
                                      </p:cBhvr>
                                    </p:animRot>
                                  </p:childTnLst>
                                </p:cTn>
                              </p:par>
                              <p:par>
                                <p:cTn id="164" presetID="8" presetClass="emph" presetSubtype="0" fill="hold" grpId="1" nodeType="withEffect">
                                  <p:stCondLst>
                                    <p:cond delay="0"/>
                                  </p:stCondLst>
                                  <p:childTnLst>
                                    <p:animRot by="21600000">
                                      <p:cBhvr>
                                        <p:cTn id="165" dur="3000" fill="hold"/>
                                        <p:tgtEl>
                                          <p:spTgt spid="29"/>
                                        </p:tgtEl>
                                        <p:attrNameLst>
                                          <p:attrName>r</p:attrName>
                                        </p:attrNameLst>
                                      </p:cBhvr>
                                    </p:animRot>
                                  </p:childTnLst>
                                </p:cTn>
                              </p:par>
                              <p:par>
                                <p:cTn id="166" presetID="8" presetClass="emph" presetSubtype="0" fill="hold" grpId="1" nodeType="withEffect">
                                  <p:stCondLst>
                                    <p:cond delay="0"/>
                                  </p:stCondLst>
                                  <p:childTnLst>
                                    <p:animRot by="21600000">
                                      <p:cBhvr>
                                        <p:cTn id="167" dur="3000" fill="hold"/>
                                        <p:tgtEl>
                                          <p:spTgt spid="33"/>
                                        </p:tgtEl>
                                        <p:attrNameLst>
                                          <p:attrName>r</p:attrName>
                                        </p:attrNameLst>
                                      </p:cBhvr>
                                    </p:animRot>
                                  </p:childTnLst>
                                </p:cTn>
                              </p:par>
                              <p:par>
                                <p:cTn id="168" presetID="8" presetClass="emph" presetSubtype="0" fill="hold" grpId="1" nodeType="withEffect">
                                  <p:stCondLst>
                                    <p:cond delay="0"/>
                                  </p:stCondLst>
                                  <p:childTnLst>
                                    <p:animRot by="21600000">
                                      <p:cBhvr>
                                        <p:cTn id="169" dur="3000" fill="hold"/>
                                        <p:tgtEl>
                                          <p:spTgt spid="37"/>
                                        </p:tgtEl>
                                        <p:attrNameLst>
                                          <p:attrName>r</p:attrName>
                                        </p:attrNameLst>
                                      </p:cBhvr>
                                    </p:animRot>
                                  </p:childTnLst>
                                </p:cTn>
                              </p:par>
                              <p:par>
                                <p:cTn id="170" presetID="8" presetClass="emph" presetSubtype="0" fill="hold" grpId="1" nodeType="withEffect">
                                  <p:stCondLst>
                                    <p:cond delay="0"/>
                                  </p:stCondLst>
                                  <p:childTnLst>
                                    <p:animRot by="-21600000">
                                      <p:cBhvr>
                                        <p:cTn id="171" dur="3000" fill="hold"/>
                                        <p:tgtEl>
                                          <p:spTgt spid="3"/>
                                        </p:tgtEl>
                                        <p:attrNameLst>
                                          <p:attrName>r</p:attrName>
                                        </p:attrNameLst>
                                      </p:cBhvr>
                                    </p:animRot>
                                  </p:childTnLst>
                                </p:cTn>
                              </p:par>
                              <p:par>
                                <p:cTn id="172" presetID="8" presetClass="emph" presetSubtype="0" fill="hold" grpId="1" nodeType="withEffect">
                                  <p:stCondLst>
                                    <p:cond delay="0"/>
                                  </p:stCondLst>
                                  <p:childTnLst>
                                    <p:animRot by="-21600000">
                                      <p:cBhvr>
                                        <p:cTn id="173" dur="3000" fill="hold"/>
                                        <p:tgtEl>
                                          <p:spTgt spid="7"/>
                                        </p:tgtEl>
                                        <p:attrNameLst>
                                          <p:attrName>r</p:attrName>
                                        </p:attrNameLst>
                                      </p:cBhvr>
                                    </p:animRot>
                                  </p:childTnLst>
                                </p:cTn>
                              </p:par>
                              <p:par>
                                <p:cTn id="174" presetID="8" presetClass="emph" presetSubtype="0" fill="hold" grpId="1" nodeType="withEffect">
                                  <p:stCondLst>
                                    <p:cond delay="0"/>
                                  </p:stCondLst>
                                  <p:childTnLst>
                                    <p:animRot by="-21600000">
                                      <p:cBhvr>
                                        <p:cTn id="175" dur="3000" fill="hold"/>
                                        <p:tgtEl>
                                          <p:spTgt spid="11"/>
                                        </p:tgtEl>
                                        <p:attrNameLst>
                                          <p:attrName>r</p:attrName>
                                        </p:attrNameLst>
                                      </p:cBhvr>
                                    </p:animRot>
                                  </p:childTnLst>
                                </p:cTn>
                              </p:par>
                              <p:par>
                                <p:cTn id="176" presetID="8" presetClass="emph" presetSubtype="0" fill="hold" grpId="1" nodeType="withEffect">
                                  <p:stCondLst>
                                    <p:cond delay="0"/>
                                  </p:stCondLst>
                                  <p:childTnLst>
                                    <p:animRot by="-21600000">
                                      <p:cBhvr>
                                        <p:cTn id="177" dur="3000" fill="hold"/>
                                        <p:tgtEl>
                                          <p:spTgt spid="15"/>
                                        </p:tgtEl>
                                        <p:attrNameLst>
                                          <p:attrName>r</p:attrName>
                                        </p:attrNameLst>
                                      </p:cBhvr>
                                    </p:animRot>
                                  </p:childTnLst>
                                </p:cTn>
                              </p:par>
                              <p:par>
                                <p:cTn id="178" presetID="8" presetClass="emph" presetSubtype="0" fill="hold" grpId="1" nodeType="withEffect">
                                  <p:stCondLst>
                                    <p:cond delay="0"/>
                                  </p:stCondLst>
                                  <p:childTnLst>
                                    <p:animRot by="-21600000">
                                      <p:cBhvr>
                                        <p:cTn id="179" dur="3000" fill="hold"/>
                                        <p:tgtEl>
                                          <p:spTgt spid="19"/>
                                        </p:tgtEl>
                                        <p:attrNameLst>
                                          <p:attrName>r</p:attrName>
                                        </p:attrNameLst>
                                      </p:cBhvr>
                                    </p:animRot>
                                  </p:childTnLst>
                                </p:cTn>
                              </p:par>
                              <p:par>
                                <p:cTn id="180" presetID="8" presetClass="emph" presetSubtype="0" fill="hold" grpId="1" nodeType="withEffect">
                                  <p:stCondLst>
                                    <p:cond delay="0"/>
                                  </p:stCondLst>
                                  <p:childTnLst>
                                    <p:animRot by="-21600000">
                                      <p:cBhvr>
                                        <p:cTn id="181" dur="3000" fill="hold"/>
                                        <p:tgtEl>
                                          <p:spTgt spid="23"/>
                                        </p:tgtEl>
                                        <p:attrNameLst>
                                          <p:attrName>r</p:attrName>
                                        </p:attrNameLst>
                                      </p:cBhvr>
                                    </p:animRot>
                                  </p:childTnLst>
                                </p:cTn>
                              </p:par>
                              <p:par>
                                <p:cTn id="182" presetID="8" presetClass="emph" presetSubtype="0" fill="hold" grpId="1" nodeType="withEffect">
                                  <p:stCondLst>
                                    <p:cond delay="0"/>
                                  </p:stCondLst>
                                  <p:childTnLst>
                                    <p:animRot by="-21600000">
                                      <p:cBhvr>
                                        <p:cTn id="183" dur="3000" fill="hold"/>
                                        <p:tgtEl>
                                          <p:spTgt spid="27"/>
                                        </p:tgtEl>
                                        <p:attrNameLst>
                                          <p:attrName>r</p:attrName>
                                        </p:attrNameLst>
                                      </p:cBhvr>
                                    </p:animRot>
                                  </p:childTnLst>
                                </p:cTn>
                              </p:par>
                              <p:par>
                                <p:cTn id="184" presetID="8" presetClass="emph" presetSubtype="0" fill="hold" grpId="1" nodeType="withEffect">
                                  <p:stCondLst>
                                    <p:cond delay="0"/>
                                  </p:stCondLst>
                                  <p:childTnLst>
                                    <p:animRot by="-21600000">
                                      <p:cBhvr>
                                        <p:cTn id="185" dur="3000" fill="hold"/>
                                        <p:tgtEl>
                                          <p:spTgt spid="31"/>
                                        </p:tgtEl>
                                        <p:attrNameLst>
                                          <p:attrName>r</p:attrName>
                                        </p:attrNameLst>
                                      </p:cBhvr>
                                    </p:animRot>
                                  </p:childTnLst>
                                </p:cTn>
                              </p:par>
                              <p:par>
                                <p:cTn id="186" presetID="8" presetClass="emph" presetSubtype="0" fill="hold" grpId="1" nodeType="withEffect">
                                  <p:stCondLst>
                                    <p:cond delay="0"/>
                                  </p:stCondLst>
                                  <p:childTnLst>
                                    <p:animRot by="-21600000">
                                      <p:cBhvr>
                                        <p:cTn id="187" dur="3000" fill="hold"/>
                                        <p:tgtEl>
                                          <p:spTgt spid="35"/>
                                        </p:tgtEl>
                                        <p:attrNameLst>
                                          <p:attrName>r</p:attrName>
                                        </p:attrNameLst>
                                      </p:cBhvr>
                                    </p:animRot>
                                  </p:childTnLst>
                                </p:cTn>
                              </p:par>
                              <p:par>
                                <p:cTn id="188" presetID="8" presetClass="emph" presetSubtype="0" fill="hold" grpId="1" nodeType="withEffect">
                                  <p:stCondLst>
                                    <p:cond delay="0"/>
                                  </p:stCondLst>
                                  <p:childTnLst>
                                    <p:animRot by="21600000">
                                      <p:cBhvr>
                                        <p:cTn id="189" dur="3000" fill="hold"/>
                                        <p:tgtEl>
                                          <p:spTgt spid="4"/>
                                        </p:tgtEl>
                                        <p:attrNameLst>
                                          <p:attrName>r</p:attrName>
                                        </p:attrNameLst>
                                      </p:cBhvr>
                                    </p:animRot>
                                  </p:childTnLst>
                                </p:cTn>
                              </p:par>
                              <p:par>
                                <p:cTn id="190" presetID="8" presetClass="emph" presetSubtype="0" fill="hold" grpId="1" nodeType="withEffect">
                                  <p:stCondLst>
                                    <p:cond delay="0"/>
                                  </p:stCondLst>
                                  <p:childTnLst>
                                    <p:animRot by="21600000">
                                      <p:cBhvr>
                                        <p:cTn id="191" dur="3000" fill="hold"/>
                                        <p:tgtEl>
                                          <p:spTgt spid="8"/>
                                        </p:tgtEl>
                                        <p:attrNameLst>
                                          <p:attrName>r</p:attrName>
                                        </p:attrNameLst>
                                      </p:cBhvr>
                                    </p:animRot>
                                  </p:childTnLst>
                                </p:cTn>
                              </p:par>
                              <p:par>
                                <p:cTn id="192" presetID="8" presetClass="emph" presetSubtype="0" fill="hold" grpId="1" nodeType="withEffect">
                                  <p:stCondLst>
                                    <p:cond delay="0"/>
                                  </p:stCondLst>
                                  <p:childTnLst>
                                    <p:animRot by="21600000">
                                      <p:cBhvr>
                                        <p:cTn id="193" dur="3000" fill="hold"/>
                                        <p:tgtEl>
                                          <p:spTgt spid="12"/>
                                        </p:tgtEl>
                                        <p:attrNameLst>
                                          <p:attrName>r</p:attrName>
                                        </p:attrNameLst>
                                      </p:cBhvr>
                                    </p:animRot>
                                  </p:childTnLst>
                                </p:cTn>
                              </p:par>
                              <p:par>
                                <p:cTn id="194" presetID="8" presetClass="emph" presetSubtype="0" fill="hold" grpId="1" nodeType="withEffect">
                                  <p:stCondLst>
                                    <p:cond delay="0"/>
                                  </p:stCondLst>
                                  <p:childTnLst>
                                    <p:animRot by="21600000">
                                      <p:cBhvr>
                                        <p:cTn id="195" dur="3000" fill="hold"/>
                                        <p:tgtEl>
                                          <p:spTgt spid="16"/>
                                        </p:tgtEl>
                                        <p:attrNameLst>
                                          <p:attrName>r</p:attrName>
                                        </p:attrNameLst>
                                      </p:cBhvr>
                                    </p:animRot>
                                  </p:childTnLst>
                                </p:cTn>
                              </p:par>
                              <p:par>
                                <p:cTn id="196" presetID="8" presetClass="emph" presetSubtype="0" fill="hold" grpId="1" nodeType="withEffect">
                                  <p:stCondLst>
                                    <p:cond delay="0"/>
                                  </p:stCondLst>
                                  <p:childTnLst>
                                    <p:animRot by="21600000">
                                      <p:cBhvr>
                                        <p:cTn id="197" dur="3000" fill="hold"/>
                                        <p:tgtEl>
                                          <p:spTgt spid="20"/>
                                        </p:tgtEl>
                                        <p:attrNameLst>
                                          <p:attrName>r</p:attrName>
                                        </p:attrNameLst>
                                      </p:cBhvr>
                                    </p:animRot>
                                  </p:childTnLst>
                                </p:cTn>
                              </p:par>
                              <p:par>
                                <p:cTn id="198" presetID="8" presetClass="emph" presetSubtype="0" fill="hold" grpId="1" nodeType="withEffect">
                                  <p:stCondLst>
                                    <p:cond delay="0"/>
                                  </p:stCondLst>
                                  <p:childTnLst>
                                    <p:animRot by="21600000">
                                      <p:cBhvr>
                                        <p:cTn id="199" dur="3000" fill="hold"/>
                                        <p:tgtEl>
                                          <p:spTgt spid="24"/>
                                        </p:tgtEl>
                                        <p:attrNameLst>
                                          <p:attrName>r</p:attrName>
                                        </p:attrNameLst>
                                      </p:cBhvr>
                                    </p:animRot>
                                  </p:childTnLst>
                                </p:cTn>
                              </p:par>
                              <p:par>
                                <p:cTn id="200" presetID="8" presetClass="emph" presetSubtype="0" fill="hold" grpId="1" nodeType="withEffect">
                                  <p:stCondLst>
                                    <p:cond delay="0"/>
                                  </p:stCondLst>
                                  <p:childTnLst>
                                    <p:animRot by="21600000">
                                      <p:cBhvr>
                                        <p:cTn id="201" dur="3000" fill="hold"/>
                                        <p:tgtEl>
                                          <p:spTgt spid="28"/>
                                        </p:tgtEl>
                                        <p:attrNameLst>
                                          <p:attrName>r</p:attrName>
                                        </p:attrNameLst>
                                      </p:cBhvr>
                                    </p:animRot>
                                  </p:childTnLst>
                                </p:cTn>
                              </p:par>
                              <p:par>
                                <p:cTn id="202" presetID="8" presetClass="emph" presetSubtype="0" fill="hold" grpId="1" nodeType="withEffect">
                                  <p:stCondLst>
                                    <p:cond delay="0"/>
                                  </p:stCondLst>
                                  <p:childTnLst>
                                    <p:animRot by="21600000">
                                      <p:cBhvr>
                                        <p:cTn id="203" dur="3000" fill="hold"/>
                                        <p:tgtEl>
                                          <p:spTgt spid="32"/>
                                        </p:tgtEl>
                                        <p:attrNameLst>
                                          <p:attrName>r</p:attrName>
                                        </p:attrNameLst>
                                      </p:cBhvr>
                                    </p:animRot>
                                  </p:childTnLst>
                                </p:cTn>
                              </p:par>
                              <p:par>
                                <p:cTn id="204" presetID="8" presetClass="emph" presetSubtype="0" fill="hold" grpId="1" nodeType="withEffect">
                                  <p:stCondLst>
                                    <p:cond delay="0"/>
                                  </p:stCondLst>
                                  <p:childTnLst>
                                    <p:animRot by="21600000">
                                      <p:cBhvr>
                                        <p:cTn id="205" dur="3000" fill="hold"/>
                                        <p:tgtEl>
                                          <p:spTgt spid="36"/>
                                        </p:tgtEl>
                                        <p:attrNameLst>
                                          <p:attrName>r</p:attrName>
                                        </p:attrNameLst>
                                      </p:cBhvr>
                                    </p:animRot>
                                  </p:childTnLst>
                                </p:cTn>
                              </p:par>
                              <p:par>
                                <p:cTn id="206" presetID="8" presetClass="emph" presetSubtype="0" fill="hold" grpId="1" nodeType="withEffect">
                                  <p:stCondLst>
                                    <p:cond delay="0"/>
                                  </p:stCondLst>
                                  <p:childTnLst>
                                    <p:animRot by="-21600000">
                                      <p:cBhvr>
                                        <p:cTn id="207" dur="3000" fill="hold"/>
                                        <p:tgtEl>
                                          <p:spTgt spid="6"/>
                                        </p:tgtEl>
                                        <p:attrNameLst>
                                          <p:attrName>r</p:attrName>
                                        </p:attrNameLst>
                                      </p:cBhvr>
                                    </p:animRot>
                                  </p:childTnLst>
                                </p:cTn>
                              </p:par>
                              <p:par>
                                <p:cTn id="208" presetID="8" presetClass="emph" presetSubtype="0" fill="hold" grpId="1" nodeType="withEffect">
                                  <p:stCondLst>
                                    <p:cond delay="0"/>
                                  </p:stCondLst>
                                  <p:childTnLst>
                                    <p:animRot by="-21600000">
                                      <p:cBhvr>
                                        <p:cTn id="209" dur="3000" fill="hold"/>
                                        <p:tgtEl>
                                          <p:spTgt spid="10"/>
                                        </p:tgtEl>
                                        <p:attrNameLst>
                                          <p:attrName>r</p:attrName>
                                        </p:attrNameLst>
                                      </p:cBhvr>
                                    </p:animRot>
                                  </p:childTnLst>
                                </p:cTn>
                              </p:par>
                              <p:par>
                                <p:cTn id="210" presetID="8" presetClass="emph" presetSubtype="0" fill="hold" grpId="1" nodeType="withEffect">
                                  <p:stCondLst>
                                    <p:cond delay="0"/>
                                  </p:stCondLst>
                                  <p:childTnLst>
                                    <p:animRot by="-21600000">
                                      <p:cBhvr>
                                        <p:cTn id="211" dur="3000" fill="hold"/>
                                        <p:tgtEl>
                                          <p:spTgt spid="14"/>
                                        </p:tgtEl>
                                        <p:attrNameLst>
                                          <p:attrName>r</p:attrName>
                                        </p:attrNameLst>
                                      </p:cBhvr>
                                    </p:animRot>
                                  </p:childTnLst>
                                </p:cTn>
                              </p:par>
                              <p:par>
                                <p:cTn id="212" presetID="8" presetClass="emph" presetSubtype="0" fill="hold" grpId="1" nodeType="withEffect">
                                  <p:stCondLst>
                                    <p:cond delay="0"/>
                                  </p:stCondLst>
                                  <p:childTnLst>
                                    <p:animRot by="-21600000">
                                      <p:cBhvr>
                                        <p:cTn id="213" dur="3000" fill="hold"/>
                                        <p:tgtEl>
                                          <p:spTgt spid="18"/>
                                        </p:tgtEl>
                                        <p:attrNameLst>
                                          <p:attrName>r</p:attrName>
                                        </p:attrNameLst>
                                      </p:cBhvr>
                                    </p:animRot>
                                  </p:childTnLst>
                                </p:cTn>
                              </p:par>
                              <p:par>
                                <p:cTn id="214" presetID="8" presetClass="emph" presetSubtype="0" fill="hold" grpId="1" nodeType="withEffect">
                                  <p:stCondLst>
                                    <p:cond delay="0"/>
                                  </p:stCondLst>
                                  <p:childTnLst>
                                    <p:animRot by="-21600000">
                                      <p:cBhvr>
                                        <p:cTn id="215" dur="3000" fill="hold"/>
                                        <p:tgtEl>
                                          <p:spTgt spid="22"/>
                                        </p:tgtEl>
                                        <p:attrNameLst>
                                          <p:attrName>r</p:attrName>
                                        </p:attrNameLst>
                                      </p:cBhvr>
                                    </p:animRot>
                                  </p:childTnLst>
                                </p:cTn>
                              </p:par>
                              <p:par>
                                <p:cTn id="216" presetID="8" presetClass="emph" presetSubtype="0" fill="hold" grpId="1" nodeType="withEffect">
                                  <p:stCondLst>
                                    <p:cond delay="0"/>
                                  </p:stCondLst>
                                  <p:childTnLst>
                                    <p:animRot by="-21600000">
                                      <p:cBhvr>
                                        <p:cTn id="217" dur="3000" fill="hold"/>
                                        <p:tgtEl>
                                          <p:spTgt spid="26"/>
                                        </p:tgtEl>
                                        <p:attrNameLst>
                                          <p:attrName>r</p:attrName>
                                        </p:attrNameLst>
                                      </p:cBhvr>
                                    </p:animRot>
                                  </p:childTnLst>
                                </p:cTn>
                              </p:par>
                              <p:par>
                                <p:cTn id="218" presetID="8" presetClass="emph" presetSubtype="0" fill="hold" grpId="1" nodeType="withEffect">
                                  <p:stCondLst>
                                    <p:cond delay="0"/>
                                  </p:stCondLst>
                                  <p:childTnLst>
                                    <p:animRot by="-21600000">
                                      <p:cBhvr>
                                        <p:cTn id="219" dur="3000" fill="hold"/>
                                        <p:tgtEl>
                                          <p:spTgt spid="30"/>
                                        </p:tgtEl>
                                        <p:attrNameLst>
                                          <p:attrName>r</p:attrName>
                                        </p:attrNameLst>
                                      </p:cBhvr>
                                    </p:animRot>
                                  </p:childTnLst>
                                </p:cTn>
                              </p:par>
                              <p:par>
                                <p:cTn id="220" presetID="8" presetClass="emph" presetSubtype="0" fill="hold" grpId="1" nodeType="withEffect">
                                  <p:stCondLst>
                                    <p:cond delay="0"/>
                                  </p:stCondLst>
                                  <p:childTnLst>
                                    <p:animRot by="-21600000">
                                      <p:cBhvr>
                                        <p:cTn id="221" dur="3000" fill="hold"/>
                                        <p:tgtEl>
                                          <p:spTgt spid="34"/>
                                        </p:tgtEl>
                                        <p:attrNameLst>
                                          <p:attrName>r</p:attrName>
                                        </p:attrNameLst>
                                      </p:cBhvr>
                                    </p:animRot>
                                  </p:childTnLst>
                                </p:cTn>
                              </p:par>
                              <p:par>
                                <p:cTn id="222" presetID="8" presetClass="emph" presetSubtype="0" fill="hold" grpId="1" nodeType="withEffect">
                                  <p:stCondLst>
                                    <p:cond delay="0"/>
                                  </p:stCondLst>
                                  <p:childTnLst>
                                    <p:animRot by="-21600000">
                                      <p:cBhvr>
                                        <p:cTn id="223" dur="3000" fill="hold"/>
                                        <p:tgtEl>
                                          <p:spTgt spid="38"/>
                                        </p:tgtEl>
                                        <p:attrNameLst>
                                          <p:attrName>r</p:attrName>
                                        </p:attrNameLst>
                                      </p:cBhvr>
                                    </p:animRot>
                                  </p:childTnLst>
                                </p:cTn>
                              </p:par>
                              <p:par>
                                <p:cTn id="224" presetID="3" presetClass="entr" presetSubtype="5" fill="hold" grpId="2" nodeType="withEffect">
                                  <p:stCondLst>
                                    <p:cond delay="0"/>
                                  </p:stCondLst>
                                  <p:childTnLst>
                                    <p:set>
                                      <p:cBhvr>
                                        <p:cTn id="225" dur="1" fill="hold">
                                          <p:stCondLst>
                                            <p:cond delay="0"/>
                                          </p:stCondLst>
                                        </p:cTn>
                                        <p:tgtEl>
                                          <p:spTgt spid="3"/>
                                        </p:tgtEl>
                                        <p:attrNameLst>
                                          <p:attrName>style.visibility</p:attrName>
                                        </p:attrNameLst>
                                      </p:cBhvr>
                                      <p:to>
                                        <p:strVal val="visible"/>
                                      </p:to>
                                    </p:set>
                                    <p:animEffect transition="in" filter="blinds(vertical)">
                                      <p:cBhvr>
                                        <p:cTn id="226" dur="3000"/>
                                        <p:tgtEl>
                                          <p:spTgt spid="3"/>
                                        </p:tgtEl>
                                      </p:cBhvr>
                                    </p:animEffect>
                                  </p:childTnLst>
                                </p:cTn>
                              </p:par>
                              <p:par>
                                <p:cTn id="227" presetID="3" presetClass="entr" presetSubtype="5" fill="hold" grpId="2" nodeType="withEffect">
                                  <p:stCondLst>
                                    <p:cond delay="0"/>
                                  </p:stCondLst>
                                  <p:childTnLst>
                                    <p:set>
                                      <p:cBhvr>
                                        <p:cTn id="228" dur="1" fill="hold">
                                          <p:stCondLst>
                                            <p:cond delay="0"/>
                                          </p:stCondLst>
                                        </p:cTn>
                                        <p:tgtEl>
                                          <p:spTgt spid="4"/>
                                        </p:tgtEl>
                                        <p:attrNameLst>
                                          <p:attrName>style.visibility</p:attrName>
                                        </p:attrNameLst>
                                      </p:cBhvr>
                                      <p:to>
                                        <p:strVal val="visible"/>
                                      </p:to>
                                    </p:set>
                                    <p:animEffect transition="in" filter="blinds(vertical)">
                                      <p:cBhvr>
                                        <p:cTn id="229" dur="3000"/>
                                        <p:tgtEl>
                                          <p:spTgt spid="4"/>
                                        </p:tgtEl>
                                      </p:cBhvr>
                                    </p:animEffect>
                                  </p:childTnLst>
                                </p:cTn>
                              </p:par>
                              <p:par>
                                <p:cTn id="230" presetID="3" presetClass="entr" presetSubtype="5" fill="hold" grpId="2" nodeType="withEffect">
                                  <p:stCondLst>
                                    <p:cond delay="0"/>
                                  </p:stCondLst>
                                  <p:childTnLst>
                                    <p:set>
                                      <p:cBhvr>
                                        <p:cTn id="231" dur="1" fill="hold">
                                          <p:stCondLst>
                                            <p:cond delay="0"/>
                                          </p:stCondLst>
                                        </p:cTn>
                                        <p:tgtEl>
                                          <p:spTgt spid="5"/>
                                        </p:tgtEl>
                                        <p:attrNameLst>
                                          <p:attrName>style.visibility</p:attrName>
                                        </p:attrNameLst>
                                      </p:cBhvr>
                                      <p:to>
                                        <p:strVal val="visible"/>
                                      </p:to>
                                    </p:set>
                                    <p:animEffect transition="in" filter="blinds(vertical)">
                                      <p:cBhvr>
                                        <p:cTn id="232" dur="3000"/>
                                        <p:tgtEl>
                                          <p:spTgt spid="5"/>
                                        </p:tgtEl>
                                      </p:cBhvr>
                                    </p:animEffect>
                                  </p:childTnLst>
                                </p:cTn>
                              </p:par>
                              <p:par>
                                <p:cTn id="233" presetID="3" presetClass="entr" presetSubtype="5" fill="hold" grpId="2" nodeType="withEffect">
                                  <p:stCondLst>
                                    <p:cond delay="0"/>
                                  </p:stCondLst>
                                  <p:childTnLst>
                                    <p:set>
                                      <p:cBhvr>
                                        <p:cTn id="234" dur="1" fill="hold">
                                          <p:stCondLst>
                                            <p:cond delay="0"/>
                                          </p:stCondLst>
                                        </p:cTn>
                                        <p:tgtEl>
                                          <p:spTgt spid="6"/>
                                        </p:tgtEl>
                                        <p:attrNameLst>
                                          <p:attrName>style.visibility</p:attrName>
                                        </p:attrNameLst>
                                      </p:cBhvr>
                                      <p:to>
                                        <p:strVal val="visible"/>
                                      </p:to>
                                    </p:set>
                                    <p:animEffect transition="in" filter="blinds(vertical)">
                                      <p:cBhvr>
                                        <p:cTn id="235" dur="3000"/>
                                        <p:tgtEl>
                                          <p:spTgt spid="6"/>
                                        </p:tgtEl>
                                      </p:cBhvr>
                                    </p:animEffect>
                                  </p:childTnLst>
                                </p:cTn>
                              </p:par>
                              <p:par>
                                <p:cTn id="236" presetID="3" presetClass="entr" presetSubtype="5" fill="hold" grpId="2" nodeType="withEffect">
                                  <p:stCondLst>
                                    <p:cond delay="0"/>
                                  </p:stCondLst>
                                  <p:childTnLst>
                                    <p:set>
                                      <p:cBhvr>
                                        <p:cTn id="237" dur="1" fill="hold">
                                          <p:stCondLst>
                                            <p:cond delay="0"/>
                                          </p:stCondLst>
                                        </p:cTn>
                                        <p:tgtEl>
                                          <p:spTgt spid="7"/>
                                        </p:tgtEl>
                                        <p:attrNameLst>
                                          <p:attrName>style.visibility</p:attrName>
                                        </p:attrNameLst>
                                      </p:cBhvr>
                                      <p:to>
                                        <p:strVal val="visible"/>
                                      </p:to>
                                    </p:set>
                                    <p:animEffect transition="in" filter="blinds(vertical)">
                                      <p:cBhvr>
                                        <p:cTn id="238" dur="3000"/>
                                        <p:tgtEl>
                                          <p:spTgt spid="7"/>
                                        </p:tgtEl>
                                      </p:cBhvr>
                                    </p:animEffect>
                                  </p:childTnLst>
                                </p:cTn>
                              </p:par>
                              <p:par>
                                <p:cTn id="239" presetID="3" presetClass="entr" presetSubtype="5" fill="hold" grpId="2" nodeType="withEffect">
                                  <p:stCondLst>
                                    <p:cond delay="0"/>
                                  </p:stCondLst>
                                  <p:childTnLst>
                                    <p:set>
                                      <p:cBhvr>
                                        <p:cTn id="240" dur="1" fill="hold">
                                          <p:stCondLst>
                                            <p:cond delay="0"/>
                                          </p:stCondLst>
                                        </p:cTn>
                                        <p:tgtEl>
                                          <p:spTgt spid="8"/>
                                        </p:tgtEl>
                                        <p:attrNameLst>
                                          <p:attrName>style.visibility</p:attrName>
                                        </p:attrNameLst>
                                      </p:cBhvr>
                                      <p:to>
                                        <p:strVal val="visible"/>
                                      </p:to>
                                    </p:set>
                                    <p:animEffect transition="in" filter="blinds(vertical)">
                                      <p:cBhvr>
                                        <p:cTn id="241" dur="3000"/>
                                        <p:tgtEl>
                                          <p:spTgt spid="8"/>
                                        </p:tgtEl>
                                      </p:cBhvr>
                                    </p:animEffect>
                                  </p:childTnLst>
                                </p:cTn>
                              </p:par>
                              <p:par>
                                <p:cTn id="242" presetID="3" presetClass="entr" presetSubtype="5" fill="hold" grpId="2" nodeType="withEffect">
                                  <p:stCondLst>
                                    <p:cond delay="0"/>
                                  </p:stCondLst>
                                  <p:childTnLst>
                                    <p:set>
                                      <p:cBhvr>
                                        <p:cTn id="243" dur="1" fill="hold">
                                          <p:stCondLst>
                                            <p:cond delay="0"/>
                                          </p:stCondLst>
                                        </p:cTn>
                                        <p:tgtEl>
                                          <p:spTgt spid="9"/>
                                        </p:tgtEl>
                                        <p:attrNameLst>
                                          <p:attrName>style.visibility</p:attrName>
                                        </p:attrNameLst>
                                      </p:cBhvr>
                                      <p:to>
                                        <p:strVal val="visible"/>
                                      </p:to>
                                    </p:set>
                                    <p:animEffect transition="in" filter="blinds(vertical)">
                                      <p:cBhvr>
                                        <p:cTn id="244" dur="3000"/>
                                        <p:tgtEl>
                                          <p:spTgt spid="9"/>
                                        </p:tgtEl>
                                      </p:cBhvr>
                                    </p:animEffect>
                                  </p:childTnLst>
                                </p:cTn>
                              </p:par>
                              <p:par>
                                <p:cTn id="245" presetID="3" presetClass="entr" presetSubtype="5" fill="hold" grpId="2" nodeType="withEffect">
                                  <p:stCondLst>
                                    <p:cond delay="0"/>
                                  </p:stCondLst>
                                  <p:childTnLst>
                                    <p:set>
                                      <p:cBhvr>
                                        <p:cTn id="246" dur="1" fill="hold">
                                          <p:stCondLst>
                                            <p:cond delay="0"/>
                                          </p:stCondLst>
                                        </p:cTn>
                                        <p:tgtEl>
                                          <p:spTgt spid="10"/>
                                        </p:tgtEl>
                                        <p:attrNameLst>
                                          <p:attrName>style.visibility</p:attrName>
                                        </p:attrNameLst>
                                      </p:cBhvr>
                                      <p:to>
                                        <p:strVal val="visible"/>
                                      </p:to>
                                    </p:set>
                                    <p:animEffect transition="in" filter="blinds(vertical)">
                                      <p:cBhvr>
                                        <p:cTn id="247" dur="3000"/>
                                        <p:tgtEl>
                                          <p:spTgt spid="10"/>
                                        </p:tgtEl>
                                      </p:cBhvr>
                                    </p:animEffect>
                                  </p:childTnLst>
                                </p:cTn>
                              </p:par>
                              <p:par>
                                <p:cTn id="248" presetID="3" presetClass="entr" presetSubtype="5" fill="hold" grpId="2" nodeType="withEffect">
                                  <p:stCondLst>
                                    <p:cond delay="0"/>
                                  </p:stCondLst>
                                  <p:childTnLst>
                                    <p:set>
                                      <p:cBhvr>
                                        <p:cTn id="249" dur="1" fill="hold">
                                          <p:stCondLst>
                                            <p:cond delay="0"/>
                                          </p:stCondLst>
                                        </p:cTn>
                                        <p:tgtEl>
                                          <p:spTgt spid="11"/>
                                        </p:tgtEl>
                                        <p:attrNameLst>
                                          <p:attrName>style.visibility</p:attrName>
                                        </p:attrNameLst>
                                      </p:cBhvr>
                                      <p:to>
                                        <p:strVal val="visible"/>
                                      </p:to>
                                    </p:set>
                                    <p:animEffect transition="in" filter="blinds(vertical)">
                                      <p:cBhvr>
                                        <p:cTn id="250" dur="3000"/>
                                        <p:tgtEl>
                                          <p:spTgt spid="11"/>
                                        </p:tgtEl>
                                      </p:cBhvr>
                                    </p:animEffect>
                                  </p:childTnLst>
                                </p:cTn>
                              </p:par>
                              <p:par>
                                <p:cTn id="251" presetID="3" presetClass="entr" presetSubtype="5" fill="hold" grpId="2" nodeType="withEffect">
                                  <p:stCondLst>
                                    <p:cond delay="0"/>
                                  </p:stCondLst>
                                  <p:childTnLst>
                                    <p:set>
                                      <p:cBhvr>
                                        <p:cTn id="252" dur="1" fill="hold">
                                          <p:stCondLst>
                                            <p:cond delay="0"/>
                                          </p:stCondLst>
                                        </p:cTn>
                                        <p:tgtEl>
                                          <p:spTgt spid="12"/>
                                        </p:tgtEl>
                                        <p:attrNameLst>
                                          <p:attrName>style.visibility</p:attrName>
                                        </p:attrNameLst>
                                      </p:cBhvr>
                                      <p:to>
                                        <p:strVal val="visible"/>
                                      </p:to>
                                    </p:set>
                                    <p:animEffect transition="in" filter="blinds(vertical)">
                                      <p:cBhvr>
                                        <p:cTn id="253" dur="3000"/>
                                        <p:tgtEl>
                                          <p:spTgt spid="12"/>
                                        </p:tgtEl>
                                      </p:cBhvr>
                                    </p:animEffect>
                                  </p:childTnLst>
                                </p:cTn>
                              </p:par>
                              <p:par>
                                <p:cTn id="254" presetID="3" presetClass="entr" presetSubtype="5" fill="hold" grpId="2" nodeType="withEffect">
                                  <p:stCondLst>
                                    <p:cond delay="0"/>
                                  </p:stCondLst>
                                  <p:childTnLst>
                                    <p:set>
                                      <p:cBhvr>
                                        <p:cTn id="255" dur="1" fill="hold">
                                          <p:stCondLst>
                                            <p:cond delay="0"/>
                                          </p:stCondLst>
                                        </p:cTn>
                                        <p:tgtEl>
                                          <p:spTgt spid="13"/>
                                        </p:tgtEl>
                                        <p:attrNameLst>
                                          <p:attrName>style.visibility</p:attrName>
                                        </p:attrNameLst>
                                      </p:cBhvr>
                                      <p:to>
                                        <p:strVal val="visible"/>
                                      </p:to>
                                    </p:set>
                                    <p:animEffect transition="in" filter="blinds(vertical)">
                                      <p:cBhvr>
                                        <p:cTn id="256" dur="3000"/>
                                        <p:tgtEl>
                                          <p:spTgt spid="13"/>
                                        </p:tgtEl>
                                      </p:cBhvr>
                                    </p:animEffect>
                                  </p:childTnLst>
                                </p:cTn>
                              </p:par>
                              <p:par>
                                <p:cTn id="257" presetID="3" presetClass="entr" presetSubtype="5" fill="hold" grpId="2" nodeType="withEffect">
                                  <p:stCondLst>
                                    <p:cond delay="0"/>
                                  </p:stCondLst>
                                  <p:childTnLst>
                                    <p:set>
                                      <p:cBhvr>
                                        <p:cTn id="258" dur="1" fill="hold">
                                          <p:stCondLst>
                                            <p:cond delay="0"/>
                                          </p:stCondLst>
                                        </p:cTn>
                                        <p:tgtEl>
                                          <p:spTgt spid="14"/>
                                        </p:tgtEl>
                                        <p:attrNameLst>
                                          <p:attrName>style.visibility</p:attrName>
                                        </p:attrNameLst>
                                      </p:cBhvr>
                                      <p:to>
                                        <p:strVal val="visible"/>
                                      </p:to>
                                    </p:set>
                                    <p:animEffect transition="in" filter="blinds(vertical)">
                                      <p:cBhvr>
                                        <p:cTn id="259" dur="3000"/>
                                        <p:tgtEl>
                                          <p:spTgt spid="14"/>
                                        </p:tgtEl>
                                      </p:cBhvr>
                                    </p:animEffect>
                                  </p:childTnLst>
                                </p:cTn>
                              </p:par>
                              <p:par>
                                <p:cTn id="260" presetID="3" presetClass="entr" presetSubtype="5" fill="hold" grpId="2" nodeType="withEffect">
                                  <p:stCondLst>
                                    <p:cond delay="0"/>
                                  </p:stCondLst>
                                  <p:childTnLst>
                                    <p:set>
                                      <p:cBhvr>
                                        <p:cTn id="261" dur="1" fill="hold">
                                          <p:stCondLst>
                                            <p:cond delay="0"/>
                                          </p:stCondLst>
                                        </p:cTn>
                                        <p:tgtEl>
                                          <p:spTgt spid="15"/>
                                        </p:tgtEl>
                                        <p:attrNameLst>
                                          <p:attrName>style.visibility</p:attrName>
                                        </p:attrNameLst>
                                      </p:cBhvr>
                                      <p:to>
                                        <p:strVal val="visible"/>
                                      </p:to>
                                    </p:set>
                                    <p:animEffect transition="in" filter="blinds(vertical)">
                                      <p:cBhvr>
                                        <p:cTn id="262" dur="3000"/>
                                        <p:tgtEl>
                                          <p:spTgt spid="15"/>
                                        </p:tgtEl>
                                      </p:cBhvr>
                                    </p:animEffect>
                                  </p:childTnLst>
                                </p:cTn>
                              </p:par>
                              <p:par>
                                <p:cTn id="263" presetID="3" presetClass="entr" presetSubtype="5" fill="hold" grpId="2" nodeType="withEffect">
                                  <p:stCondLst>
                                    <p:cond delay="0"/>
                                  </p:stCondLst>
                                  <p:childTnLst>
                                    <p:set>
                                      <p:cBhvr>
                                        <p:cTn id="264" dur="1" fill="hold">
                                          <p:stCondLst>
                                            <p:cond delay="0"/>
                                          </p:stCondLst>
                                        </p:cTn>
                                        <p:tgtEl>
                                          <p:spTgt spid="16"/>
                                        </p:tgtEl>
                                        <p:attrNameLst>
                                          <p:attrName>style.visibility</p:attrName>
                                        </p:attrNameLst>
                                      </p:cBhvr>
                                      <p:to>
                                        <p:strVal val="visible"/>
                                      </p:to>
                                    </p:set>
                                    <p:animEffect transition="in" filter="blinds(vertical)">
                                      <p:cBhvr>
                                        <p:cTn id="265" dur="3000"/>
                                        <p:tgtEl>
                                          <p:spTgt spid="16"/>
                                        </p:tgtEl>
                                      </p:cBhvr>
                                    </p:animEffect>
                                  </p:childTnLst>
                                </p:cTn>
                              </p:par>
                              <p:par>
                                <p:cTn id="266" presetID="3" presetClass="entr" presetSubtype="5" fill="hold" grpId="2" nodeType="withEffect">
                                  <p:stCondLst>
                                    <p:cond delay="0"/>
                                  </p:stCondLst>
                                  <p:childTnLst>
                                    <p:set>
                                      <p:cBhvr>
                                        <p:cTn id="267" dur="1" fill="hold">
                                          <p:stCondLst>
                                            <p:cond delay="0"/>
                                          </p:stCondLst>
                                        </p:cTn>
                                        <p:tgtEl>
                                          <p:spTgt spid="17"/>
                                        </p:tgtEl>
                                        <p:attrNameLst>
                                          <p:attrName>style.visibility</p:attrName>
                                        </p:attrNameLst>
                                      </p:cBhvr>
                                      <p:to>
                                        <p:strVal val="visible"/>
                                      </p:to>
                                    </p:set>
                                    <p:animEffect transition="in" filter="blinds(vertical)">
                                      <p:cBhvr>
                                        <p:cTn id="268" dur="3000"/>
                                        <p:tgtEl>
                                          <p:spTgt spid="17"/>
                                        </p:tgtEl>
                                      </p:cBhvr>
                                    </p:animEffect>
                                  </p:childTnLst>
                                </p:cTn>
                              </p:par>
                              <p:par>
                                <p:cTn id="269" presetID="3" presetClass="entr" presetSubtype="5" fill="hold" grpId="2" nodeType="withEffect">
                                  <p:stCondLst>
                                    <p:cond delay="0"/>
                                  </p:stCondLst>
                                  <p:childTnLst>
                                    <p:set>
                                      <p:cBhvr>
                                        <p:cTn id="270" dur="1" fill="hold">
                                          <p:stCondLst>
                                            <p:cond delay="0"/>
                                          </p:stCondLst>
                                        </p:cTn>
                                        <p:tgtEl>
                                          <p:spTgt spid="18"/>
                                        </p:tgtEl>
                                        <p:attrNameLst>
                                          <p:attrName>style.visibility</p:attrName>
                                        </p:attrNameLst>
                                      </p:cBhvr>
                                      <p:to>
                                        <p:strVal val="visible"/>
                                      </p:to>
                                    </p:set>
                                    <p:animEffect transition="in" filter="blinds(vertical)">
                                      <p:cBhvr>
                                        <p:cTn id="271" dur="3000"/>
                                        <p:tgtEl>
                                          <p:spTgt spid="18"/>
                                        </p:tgtEl>
                                      </p:cBhvr>
                                    </p:animEffect>
                                  </p:childTnLst>
                                </p:cTn>
                              </p:par>
                              <p:par>
                                <p:cTn id="272" presetID="3" presetClass="entr" presetSubtype="5" fill="hold" grpId="2" nodeType="withEffect">
                                  <p:stCondLst>
                                    <p:cond delay="0"/>
                                  </p:stCondLst>
                                  <p:childTnLst>
                                    <p:set>
                                      <p:cBhvr>
                                        <p:cTn id="273" dur="1" fill="hold">
                                          <p:stCondLst>
                                            <p:cond delay="0"/>
                                          </p:stCondLst>
                                        </p:cTn>
                                        <p:tgtEl>
                                          <p:spTgt spid="19"/>
                                        </p:tgtEl>
                                        <p:attrNameLst>
                                          <p:attrName>style.visibility</p:attrName>
                                        </p:attrNameLst>
                                      </p:cBhvr>
                                      <p:to>
                                        <p:strVal val="visible"/>
                                      </p:to>
                                    </p:set>
                                    <p:animEffect transition="in" filter="blinds(vertical)">
                                      <p:cBhvr>
                                        <p:cTn id="274" dur="3000"/>
                                        <p:tgtEl>
                                          <p:spTgt spid="19"/>
                                        </p:tgtEl>
                                      </p:cBhvr>
                                    </p:animEffect>
                                  </p:childTnLst>
                                </p:cTn>
                              </p:par>
                              <p:par>
                                <p:cTn id="275" presetID="3" presetClass="entr" presetSubtype="5" fill="hold" grpId="2" nodeType="withEffect">
                                  <p:stCondLst>
                                    <p:cond delay="0"/>
                                  </p:stCondLst>
                                  <p:childTnLst>
                                    <p:set>
                                      <p:cBhvr>
                                        <p:cTn id="276" dur="1" fill="hold">
                                          <p:stCondLst>
                                            <p:cond delay="0"/>
                                          </p:stCondLst>
                                        </p:cTn>
                                        <p:tgtEl>
                                          <p:spTgt spid="20"/>
                                        </p:tgtEl>
                                        <p:attrNameLst>
                                          <p:attrName>style.visibility</p:attrName>
                                        </p:attrNameLst>
                                      </p:cBhvr>
                                      <p:to>
                                        <p:strVal val="visible"/>
                                      </p:to>
                                    </p:set>
                                    <p:animEffect transition="in" filter="blinds(vertical)">
                                      <p:cBhvr>
                                        <p:cTn id="277" dur="3000"/>
                                        <p:tgtEl>
                                          <p:spTgt spid="20"/>
                                        </p:tgtEl>
                                      </p:cBhvr>
                                    </p:animEffect>
                                  </p:childTnLst>
                                </p:cTn>
                              </p:par>
                              <p:par>
                                <p:cTn id="278" presetID="3" presetClass="entr" presetSubtype="5" fill="hold" grpId="2" nodeType="withEffect">
                                  <p:stCondLst>
                                    <p:cond delay="0"/>
                                  </p:stCondLst>
                                  <p:childTnLst>
                                    <p:set>
                                      <p:cBhvr>
                                        <p:cTn id="279" dur="1" fill="hold">
                                          <p:stCondLst>
                                            <p:cond delay="0"/>
                                          </p:stCondLst>
                                        </p:cTn>
                                        <p:tgtEl>
                                          <p:spTgt spid="21"/>
                                        </p:tgtEl>
                                        <p:attrNameLst>
                                          <p:attrName>style.visibility</p:attrName>
                                        </p:attrNameLst>
                                      </p:cBhvr>
                                      <p:to>
                                        <p:strVal val="visible"/>
                                      </p:to>
                                    </p:set>
                                    <p:animEffect transition="in" filter="blinds(vertical)">
                                      <p:cBhvr>
                                        <p:cTn id="280" dur="3000"/>
                                        <p:tgtEl>
                                          <p:spTgt spid="21"/>
                                        </p:tgtEl>
                                      </p:cBhvr>
                                    </p:animEffect>
                                  </p:childTnLst>
                                </p:cTn>
                              </p:par>
                              <p:par>
                                <p:cTn id="281" presetID="3" presetClass="entr" presetSubtype="5" fill="hold" grpId="2" nodeType="withEffect">
                                  <p:stCondLst>
                                    <p:cond delay="0"/>
                                  </p:stCondLst>
                                  <p:childTnLst>
                                    <p:set>
                                      <p:cBhvr>
                                        <p:cTn id="282" dur="1" fill="hold">
                                          <p:stCondLst>
                                            <p:cond delay="0"/>
                                          </p:stCondLst>
                                        </p:cTn>
                                        <p:tgtEl>
                                          <p:spTgt spid="22"/>
                                        </p:tgtEl>
                                        <p:attrNameLst>
                                          <p:attrName>style.visibility</p:attrName>
                                        </p:attrNameLst>
                                      </p:cBhvr>
                                      <p:to>
                                        <p:strVal val="visible"/>
                                      </p:to>
                                    </p:set>
                                    <p:animEffect transition="in" filter="blinds(vertical)">
                                      <p:cBhvr>
                                        <p:cTn id="283" dur="3000"/>
                                        <p:tgtEl>
                                          <p:spTgt spid="22"/>
                                        </p:tgtEl>
                                      </p:cBhvr>
                                    </p:animEffect>
                                  </p:childTnLst>
                                </p:cTn>
                              </p:par>
                              <p:par>
                                <p:cTn id="284" presetID="3" presetClass="entr" presetSubtype="5" fill="hold" grpId="2" nodeType="withEffect">
                                  <p:stCondLst>
                                    <p:cond delay="0"/>
                                  </p:stCondLst>
                                  <p:childTnLst>
                                    <p:set>
                                      <p:cBhvr>
                                        <p:cTn id="285" dur="1" fill="hold">
                                          <p:stCondLst>
                                            <p:cond delay="0"/>
                                          </p:stCondLst>
                                        </p:cTn>
                                        <p:tgtEl>
                                          <p:spTgt spid="23"/>
                                        </p:tgtEl>
                                        <p:attrNameLst>
                                          <p:attrName>style.visibility</p:attrName>
                                        </p:attrNameLst>
                                      </p:cBhvr>
                                      <p:to>
                                        <p:strVal val="visible"/>
                                      </p:to>
                                    </p:set>
                                    <p:animEffect transition="in" filter="blinds(vertical)">
                                      <p:cBhvr>
                                        <p:cTn id="286" dur="3000"/>
                                        <p:tgtEl>
                                          <p:spTgt spid="23"/>
                                        </p:tgtEl>
                                      </p:cBhvr>
                                    </p:animEffect>
                                  </p:childTnLst>
                                </p:cTn>
                              </p:par>
                              <p:par>
                                <p:cTn id="287" presetID="3" presetClass="entr" presetSubtype="5" fill="hold" grpId="2" nodeType="withEffect">
                                  <p:stCondLst>
                                    <p:cond delay="0"/>
                                  </p:stCondLst>
                                  <p:childTnLst>
                                    <p:set>
                                      <p:cBhvr>
                                        <p:cTn id="288" dur="1" fill="hold">
                                          <p:stCondLst>
                                            <p:cond delay="0"/>
                                          </p:stCondLst>
                                        </p:cTn>
                                        <p:tgtEl>
                                          <p:spTgt spid="24"/>
                                        </p:tgtEl>
                                        <p:attrNameLst>
                                          <p:attrName>style.visibility</p:attrName>
                                        </p:attrNameLst>
                                      </p:cBhvr>
                                      <p:to>
                                        <p:strVal val="visible"/>
                                      </p:to>
                                    </p:set>
                                    <p:animEffect transition="in" filter="blinds(vertical)">
                                      <p:cBhvr>
                                        <p:cTn id="289" dur="3000"/>
                                        <p:tgtEl>
                                          <p:spTgt spid="24"/>
                                        </p:tgtEl>
                                      </p:cBhvr>
                                    </p:animEffect>
                                  </p:childTnLst>
                                </p:cTn>
                              </p:par>
                              <p:par>
                                <p:cTn id="290" presetID="3" presetClass="entr" presetSubtype="5" fill="hold" grpId="2" nodeType="withEffect">
                                  <p:stCondLst>
                                    <p:cond delay="0"/>
                                  </p:stCondLst>
                                  <p:childTnLst>
                                    <p:set>
                                      <p:cBhvr>
                                        <p:cTn id="291" dur="1" fill="hold">
                                          <p:stCondLst>
                                            <p:cond delay="0"/>
                                          </p:stCondLst>
                                        </p:cTn>
                                        <p:tgtEl>
                                          <p:spTgt spid="25"/>
                                        </p:tgtEl>
                                        <p:attrNameLst>
                                          <p:attrName>style.visibility</p:attrName>
                                        </p:attrNameLst>
                                      </p:cBhvr>
                                      <p:to>
                                        <p:strVal val="visible"/>
                                      </p:to>
                                    </p:set>
                                    <p:animEffect transition="in" filter="blinds(vertical)">
                                      <p:cBhvr>
                                        <p:cTn id="292" dur="3000"/>
                                        <p:tgtEl>
                                          <p:spTgt spid="25"/>
                                        </p:tgtEl>
                                      </p:cBhvr>
                                    </p:animEffect>
                                  </p:childTnLst>
                                </p:cTn>
                              </p:par>
                              <p:par>
                                <p:cTn id="293" presetID="3" presetClass="entr" presetSubtype="5" fill="hold" grpId="2" nodeType="withEffect">
                                  <p:stCondLst>
                                    <p:cond delay="0"/>
                                  </p:stCondLst>
                                  <p:childTnLst>
                                    <p:set>
                                      <p:cBhvr>
                                        <p:cTn id="294" dur="1" fill="hold">
                                          <p:stCondLst>
                                            <p:cond delay="0"/>
                                          </p:stCondLst>
                                        </p:cTn>
                                        <p:tgtEl>
                                          <p:spTgt spid="26"/>
                                        </p:tgtEl>
                                        <p:attrNameLst>
                                          <p:attrName>style.visibility</p:attrName>
                                        </p:attrNameLst>
                                      </p:cBhvr>
                                      <p:to>
                                        <p:strVal val="visible"/>
                                      </p:to>
                                    </p:set>
                                    <p:animEffect transition="in" filter="blinds(vertical)">
                                      <p:cBhvr>
                                        <p:cTn id="295" dur="3000"/>
                                        <p:tgtEl>
                                          <p:spTgt spid="26"/>
                                        </p:tgtEl>
                                      </p:cBhvr>
                                    </p:animEffect>
                                  </p:childTnLst>
                                </p:cTn>
                              </p:par>
                              <p:par>
                                <p:cTn id="296" presetID="3" presetClass="entr" presetSubtype="5" fill="hold" grpId="2" nodeType="withEffect">
                                  <p:stCondLst>
                                    <p:cond delay="0"/>
                                  </p:stCondLst>
                                  <p:childTnLst>
                                    <p:set>
                                      <p:cBhvr>
                                        <p:cTn id="297" dur="1" fill="hold">
                                          <p:stCondLst>
                                            <p:cond delay="0"/>
                                          </p:stCondLst>
                                        </p:cTn>
                                        <p:tgtEl>
                                          <p:spTgt spid="27"/>
                                        </p:tgtEl>
                                        <p:attrNameLst>
                                          <p:attrName>style.visibility</p:attrName>
                                        </p:attrNameLst>
                                      </p:cBhvr>
                                      <p:to>
                                        <p:strVal val="visible"/>
                                      </p:to>
                                    </p:set>
                                    <p:animEffect transition="in" filter="blinds(vertical)">
                                      <p:cBhvr>
                                        <p:cTn id="298" dur="3000"/>
                                        <p:tgtEl>
                                          <p:spTgt spid="27"/>
                                        </p:tgtEl>
                                      </p:cBhvr>
                                    </p:animEffect>
                                  </p:childTnLst>
                                </p:cTn>
                              </p:par>
                              <p:par>
                                <p:cTn id="299" presetID="3" presetClass="entr" presetSubtype="5" fill="hold" grpId="2" nodeType="withEffect">
                                  <p:stCondLst>
                                    <p:cond delay="0"/>
                                  </p:stCondLst>
                                  <p:childTnLst>
                                    <p:set>
                                      <p:cBhvr>
                                        <p:cTn id="300" dur="1" fill="hold">
                                          <p:stCondLst>
                                            <p:cond delay="0"/>
                                          </p:stCondLst>
                                        </p:cTn>
                                        <p:tgtEl>
                                          <p:spTgt spid="28"/>
                                        </p:tgtEl>
                                        <p:attrNameLst>
                                          <p:attrName>style.visibility</p:attrName>
                                        </p:attrNameLst>
                                      </p:cBhvr>
                                      <p:to>
                                        <p:strVal val="visible"/>
                                      </p:to>
                                    </p:set>
                                    <p:animEffect transition="in" filter="blinds(vertical)">
                                      <p:cBhvr>
                                        <p:cTn id="301" dur="3000"/>
                                        <p:tgtEl>
                                          <p:spTgt spid="28"/>
                                        </p:tgtEl>
                                      </p:cBhvr>
                                    </p:animEffect>
                                  </p:childTnLst>
                                </p:cTn>
                              </p:par>
                              <p:par>
                                <p:cTn id="302" presetID="3" presetClass="entr" presetSubtype="5" fill="hold" grpId="2" nodeType="withEffect">
                                  <p:stCondLst>
                                    <p:cond delay="0"/>
                                  </p:stCondLst>
                                  <p:childTnLst>
                                    <p:set>
                                      <p:cBhvr>
                                        <p:cTn id="303" dur="1" fill="hold">
                                          <p:stCondLst>
                                            <p:cond delay="0"/>
                                          </p:stCondLst>
                                        </p:cTn>
                                        <p:tgtEl>
                                          <p:spTgt spid="29"/>
                                        </p:tgtEl>
                                        <p:attrNameLst>
                                          <p:attrName>style.visibility</p:attrName>
                                        </p:attrNameLst>
                                      </p:cBhvr>
                                      <p:to>
                                        <p:strVal val="visible"/>
                                      </p:to>
                                    </p:set>
                                    <p:animEffect transition="in" filter="blinds(vertical)">
                                      <p:cBhvr>
                                        <p:cTn id="304" dur="3000"/>
                                        <p:tgtEl>
                                          <p:spTgt spid="29"/>
                                        </p:tgtEl>
                                      </p:cBhvr>
                                    </p:animEffect>
                                  </p:childTnLst>
                                </p:cTn>
                              </p:par>
                              <p:par>
                                <p:cTn id="305" presetID="3" presetClass="entr" presetSubtype="5" fill="hold" grpId="2" nodeType="withEffect">
                                  <p:stCondLst>
                                    <p:cond delay="0"/>
                                  </p:stCondLst>
                                  <p:childTnLst>
                                    <p:set>
                                      <p:cBhvr>
                                        <p:cTn id="306" dur="1" fill="hold">
                                          <p:stCondLst>
                                            <p:cond delay="0"/>
                                          </p:stCondLst>
                                        </p:cTn>
                                        <p:tgtEl>
                                          <p:spTgt spid="30"/>
                                        </p:tgtEl>
                                        <p:attrNameLst>
                                          <p:attrName>style.visibility</p:attrName>
                                        </p:attrNameLst>
                                      </p:cBhvr>
                                      <p:to>
                                        <p:strVal val="visible"/>
                                      </p:to>
                                    </p:set>
                                    <p:animEffect transition="in" filter="blinds(vertical)">
                                      <p:cBhvr>
                                        <p:cTn id="307" dur="3000"/>
                                        <p:tgtEl>
                                          <p:spTgt spid="30"/>
                                        </p:tgtEl>
                                      </p:cBhvr>
                                    </p:animEffect>
                                  </p:childTnLst>
                                </p:cTn>
                              </p:par>
                              <p:par>
                                <p:cTn id="308" presetID="3" presetClass="entr" presetSubtype="5" fill="hold" grpId="2" nodeType="withEffect">
                                  <p:stCondLst>
                                    <p:cond delay="0"/>
                                  </p:stCondLst>
                                  <p:childTnLst>
                                    <p:set>
                                      <p:cBhvr>
                                        <p:cTn id="309" dur="1" fill="hold">
                                          <p:stCondLst>
                                            <p:cond delay="0"/>
                                          </p:stCondLst>
                                        </p:cTn>
                                        <p:tgtEl>
                                          <p:spTgt spid="31"/>
                                        </p:tgtEl>
                                        <p:attrNameLst>
                                          <p:attrName>style.visibility</p:attrName>
                                        </p:attrNameLst>
                                      </p:cBhvr>
                                      <p:to>
                                        <p:strVal val="visible"/>
                                      </p:to>
                                    </p:set>
                                    <p:animEffect transition="in" filter="blinds(vertical)">
                                      <p:cBhvr>
                                        <p:cTn id="310" dur="3000"/>
                                        <p:tgtEl>
                                          <p:spTgt spid="31"/>
                                        </p:tgtEl>
                                      </p:cBhvr>
                                    </p:animEffect>
                                  </p:childTnLst>
                                </p:cTn>
                              </p:par>
                              <p:par>
                                <p:cTn id="311" presetID="3" presetClass="entr" presetSubtype="5" fill="hold" grpId="2" nodeType="withEffect">
                                  <p:stCondLst>
                                    <p:cond delay="0"/>
                                  </p:stCondLst>
                                  <p:childTnLst>
                                    <p:set>
                                      <p:cBhvr>
                                        <p:cTn id="312" dur="1" fill="hold">
                                          <p:stCondLst>
                                            <p:cond delay="0"/>
                                          </p:stCondLst>
                                        </p:cTn>
                                        <p:tgtEl>
                                          <p:spTgt spid="32"/>
                                        </p:tgtEl>
                                        <p:attrNameLst>
                                          <p:attrName>style.visibility</p:attrName>
                                        </p:attrNameLst>
                                      </p:cBhvr>
                                      <p:to>
                                        <p:strVal val="visible"/>
                                      </p:to>
                                    </p:set>
                                    <p:animEffect transition="in" filter="blinds(vertical)">
                                      <p:cBhvr>
                                        <p:cTn id="313" dur="3000"/>
                                        <p:tgtEl>
                                          <p:spTgt spid="32"/>
                                        </p:tgtEl>
                                      </p:cBhvr>
                                    </p:animEffect>
                                  </p:childTnLst>
                                </p:cTn>
                              </p:par>
                              <p:par>
                                <p:cTn id="314" presetID="3" presetClass="entr" presetSubtype="5" fill="hold" grpId="2" nodeType="withEffect">
                                  <p:stCondLst>
                                    <p:cond delay="0"/>
                                  </p:stCondLst>
                                  <p:childTnLst>
                                    <p:set>
                                      <p:cBhvr>
                                        <p:cTn id="315" dur="1" fill="hold">
                                          <p:stCondLst>
                                            <p:cond delay="0"/>
                                          </p:stCondLst>
                                        </p:cTn>
                                        <p:tgtEl>
                                          <p:spTgt spid="33"/>
                                        </p:tgtEl>
                                        <p:attrNameLst>
                                          <p:attrName>style.visibility</p:attrName>
                                        </p:attrNameLst>
                                      </p:cBhvr>
                                      <p:to>
                                        <p:strVal val="visible"/>
                                      </p:to>
                                    </p:set>
                                    <p:animEffect transition="in" filter="blinds(vertical)">
                                      <p:cBhvr>
                                        <p:cTn id="316" dur="3000"/>
                                        <p:tgtEl>
                                          <p:spTgt spid="33"/>
                                        </p:tgtEl>
                                      </p:cBhvr>
                                    </p:animEffect>
                                  </p:childTnLst>
                                </p:cTn>
                              </p:par>
                              <p:par>
                                <p:cTn id="317" presetID="3" presetClass="entr" presetSubtype="5" fill="hold" grpId="2" nodeType="withEffect">
                                  <p:stCondLst>
                                    <p:cond delay="0"/>
                                  </p:stCondLst>
                                  <p:childTnLst>
                                    <p:set>
                                      <p:cBhvr>
                                        <p:cTn id="318" dur="1" fill="hold">
                                          <p:stCondLst>
                                            <p:cond delay="0"/>
                                          </p:stCondLst>
                                        </p:cTn>
                                        <p:tgtEl>
                                          <p:spTgt spid="34"/>
                                        </p:tgtEl>
                                        <p:attrNameLst>
                                          <p:attrName>style.visibility</p:attrName>
                                        </p:attrNameLst>
                                      </p:cBhvr>
                                      <p:to>
                                        <p:strVal val="visible"/>
                                      </p:to>
                                    </p:set>
                                    <p:animEffect transition="in" filter="blinds(vertical)">
                                      <p:cBhvr>
                                        <p:cTn id="319" dur="3000"/>
                                        <p:tgtEl>
                                          <p:spTgt spid="34"/>
                                        </p:tgtEl>
                                      </p:cBhvr>
                                    </p:animEffect>
                                  </p:childTnLst>
                                </p:cTn>
                              </p:par>
                              <p:par>
                                <p:cTn id="320" presetID="3" presetClass="entr" presetSubtype="5" fill="hold" grpId="2" nodeType="withEffect">
                                  <p:stCondLst>
                                    <p:cond delay="0"/>
                                  </p:stCondLst>
                                  <p:childTnLst>
                                    <p:set>
                                      <p:cBhvr>
                                        <p:cTn id="321" dur="1" fill="hold">
                                          <p:stCondLst>
                                            <p:cond delay="0"/>
                                          </p:stCondLst>
                                        </p:cTn>
                                        <p:tgtEl>
                                          <p:spTgt spid="35"/>
                                        </p:tgtEl>
                                        <p:attrNameLst>
                                          <p:attrName>style.visibility</p:attrName>
                                        </p:attrNameLst>
                                      </p:cBhvr>
                                      <p:to>
                                        <p:strVal val="visible"/>
                                      </p:to>
                                    </p:set>
                                    <p:animEffect transition="in" filter="blinds(vertical)">
                                      <p:cBhvr>
                                        <p:cTn id="322" dur="3000"/>
                                        <p:tgtEl>
                                          <p:spTgt spid="35"/>
                                        </p:tgtEl>
                                      </p:cBhvr>
                                    </p:animEffect>
                                  </p:childTnLst>
                                </p:cTn>
                              </p:par>
                              <p:par>
                                <p:cTn id="323" presetID="3" presetClass="entr" presetSubtype="5" fill="hold" grpId="2" nodeType="withEffect">
                                  <p:stCondLst>
                                    <p:cond delay="0"/>
                                  </p:stCondLst>
                                  <p:childTnLst>
                                    <p:set>
                                      <p:cBhvr>
                                        <p:cTn id="324" dur="1" fill="hold">
                                          <p:stCondLst>
                                            <p:cond delay="0"/>
                                          </p:stCondLst>
                                        </p:cTn>
                                        <p:tgtEl>
                                          <p:spTgt spid="36"/>
                                        </p:tgtEl>
                                        <p:attrNameLst>
                                          <p:attrName>style.visibility</p:attrName>
                                        </p:attrNameLst>
                                      </p:cBhvr>
                                      <p:to>
                                        <p:strVal val="visible"/>
                                      </p:to>
                                    </p:set>
                                    <p:animEffect transition="in" filter="blinds(vertical)">
                                      <p:cBhvr>
                                        <p:cTn id="325" dur="3000"/>
                                        <p:tgtEl>
                                          <p:spTgt spid="36"/>
                                        </p:tgtEl>
                                      </p:cBhvr>
                                    </p:animEffect>
                                  </p:childTnLst>
                                </p:cTn>
                              </p:par>
                              <p:par>
                                <p:cTn id="326" presetID="3" presetClass="entr" presetSubtype="5" fill="hold" grpId="2" nodeType="withEffect">
                                  <p:stCondLst>
                                    <p:cond delay="0"/>
                                  </p:stCondLst>
                                  <p:childTnLst>
                                    <p:set>
                                      <p:cBhvr>
                                        <p:cTn id="327" dur="1" fill="hold">
                                          <p:stCondLst>
                                            <p:cond delay="0"/>
                                          </p:stCondLst>
                                        </p:cTn>
                                        <p:tgtEl>
                                          <p:spTgt spid="37"/>
                                        </p:tgtEl>
                                        <p:attrNameLst>
                                          <p:attrName>style.visibility</p:attrName>
                                        </p:attrNameLst>
                                      </p:cBhvr>
                                      <p:to>
                                        <p:strVal val="visible"/>
                                      </p:to>
                                    </p:set>
                                    <p:animEffect transition="in" filter="blinds(vertical)">
                                      <p:cBhvr>
                                        <p:cTn id="328" dur="3000"/>
                                        <p:tgtEl>
                                          <p:spTgt spid="37"/>
                                        </p:tgtEl>
                                      </p:cBhvr>
                                    </p:animEffect>
                                  </p:childTnLst>
                                </p:cTn>
                              </p:par>
                              <p:par>
                                <p:cTn id="329" presetID="3" presetClass="entr" presetSubtype="5" fill="hold" grpId="2" nodeType="withEffect">
                                  <p:stCondLst>
                                    <p:cond delay="0"/>
                                  </p:stCondLst>
                                  <p:childTnLst>
                                    <p:set>
                                      <p:cBhvr>
                                        <p:cTn id="330" dur="1" fill="hold">
                                          <p:stCondLst>
                                            <p:cond delay="0"/>
                                          </p:stCondLst>
                                        </p:cTn>
                                        <p:tgtEl>
                                          <p:spTgt spid="38"/>
                                        </p:tgtEl>
                                        <p:attrNameLst>
                                          <p:attrName>style.visibility</p:attrName>
                                        </p:attrNameLst>
                                      </p:cBhvr>
                                      <p:to>
                                        <p:strVal val="visible"/>
                                      </p:to>
                                    </p:set>
                                    <p:animEffect transition="in" filter="blinds(vertical)">
                                      <p:cBhvr>
                                        <p:cTn id="331" dur="3000"/>
                                        <p:tgtEl>
                                          <p:spTgt spid="38"/>
                                        </p:tgtEl>
                                      </p:cBhvr>
                                    </p:animEffect>
                                  </p:childTnLst>
                                </p:cTn>
                              </p:par>
                            </p:childTnLst>
                          </p:cTn>
                        </p:par>
                        <p:par>
                          <p:cTn id="332" fill="hold">
                            <p:stCondLst>
                              <p:cond delay="3000"/>
                            </p:stCondLst>
                            <p:childTnLst>
                              <p:par>
                                <p:cTn id="333" presetID="2" presetClass="exit" presetSubtype="4" fill="hold" grpId="3" nodeType="afterEffect">
                                  <p:stCondLst>
                                    <p:cond delay="0"/>
                                  </p:stCondLst>
                                  <p:childTnLst>
                                    <p:anim calcmode="lin" valueType="num">
                                      <p:cBhvr additive="base">
                                        <p:cTn id="334" dur="3000"/>
                                        <p:tgtEl>
                                          <p:spTgt spid="3"/>
                                        </p:tgtEl>
                                        <p:attrNameLst>
                                          <p:attrName>ppt_x</p:attrName>
                                        </p:attrNameLst>
                                      </p:cBhvr>
                                      <p:tavLst>
                                        <p:tav tm="0">
                                          <p:val>
                                            <p:strVal val="ppt_x"/>
                                          </p:val>
                                        </p:tav>
                                        <p:tav tm="100000">
                                          <p:val>
                                            <p:strVal val="ppt_x"/>
                                          </p:val>
                                        </p:tav>
                                      </p:tavLst>
                                    </p:anim>
                                    <p:anim calcmode="lin" valueType="num">
                                      <p:cBhvr additive="base">
                                        <p:cTn id="335" dur="3000"/>
                                        <p:tgtEl>
                                          <p:spTgt spid="3"/>
                                        </p:tgtEl>
                                        <p:attrNameLst>
                                          <p:attrName>ppt_y</p:attrName>
                                        </p:attrNameLst>
                                      </p:cBhvr>
                                      <p:tavLst>
                                        <p:tav tm="0">
                                          <p:val>
                                            <p:strVal val="ppt_y"/>
                                          </p:val>
                                        </p:tav>
                                        <p:tav tm="100000">
                                          <p:val>
                                            <p:strVal val="1+ppt_h/2"/>
                                          </p:val>
                                        </p:tav>
                                      </p:tavLst>
                                    </p:anim>
                                    <p:set>
                                      <p:cBhvr>
                                        <p:cTn id="336" dur="1" fill="hold">
                                          <p:stCondLst>
                                            <p:cond delay="2999"/>
                                          </p:stCondLst>
                                        </p:cTn>
                                        <p:tgtEl>
                                          <p:spTgt spid="3"/>
                                        </p:tgtEl>
                                        <p:attrNameLst>
                                          <p:attrName>style.visibility</p:attrName>
                                        </p:attrNameLst>
                                      </p:cBhvr>
                                      <p:to>
                                        <p:strVal val="hidden"/>
                                      </p:to>
                                    </p:set>
                                  </p:childTnLst>
                                </p:cTn>
                              </p:par>
                              <p:par>
                                <p:cTn id="337" presetID="2" presetClass="exit" presetSubtype="4" fill="hold" grpId="3" nodeType="withEffect">
                                  <p:stCondLst>
                                    <p:cond delay="0"/>
                                  </p:stCondLst>
                                  <p:childTnLst>
                                    <p:anim calcmode="lin" valueType="num">
                                      <p:cBhvr additive="base">
                                        <p:cTn id="338" dur="3000"/>
                                        <p:tgtEl>
                                          <p:spTgt spid="5"/>
                                        </p:tgtEl>
                                        <p:attrNameLst>
                                          <p:attrName>ppt_x</p:attrName>
                                        </p:attrNameLst>
                                      </p:cBhvr>
                                      <p:tavLst>
                                        <p:tav tm="0">
                                          <p:val>
                                            <p:strVal val="ppt_x"/>
                                          </p:val>
                                        </p:tav>
                                        <p:tav tm="100000">
                                          <p:val>
                                            <p:strVal val="ppt_x"/>
                                          </p:val>
                                        </p:tav>
                                      </p:tavLst>
                                    </p:anim>
                                    <p:anim calcmode="lin" valueType="num">
                                      <p:cBhvr additive="base">
                                        <p:cTn id="339" dur="3000"/>
                                        <p:tgtEl>
                                          <p:spTgt spid="5"/>
                                        </p:tgtEl>
                                        <p:attrNameLst>
                                          <p:attrName>ppt_y</p:attrName>
                                        </p:attrNameLst>
                                      </p:cBhvr>
                                      <p:tavLst>
                                        <p:tav tm="0">
                                          <p:val>
                                            <p:strVal val="ppt_y"/>
                                          </p:val>
                                        </p:tav>
                                        <p:tav tm="100000">
                                          <p:val>
                                            <p:strVal val="1+ppt_h/2"/>
                                          </p:val>
                                        </p:tav>
                                      </p:tavLst>
                                    </p:anim>
                                    <p:set>
                                      <p:cBhvr>
                                        <p:cTn id="340" dur="1" fill="hold">
                                          <p:stCondLst>
                                            <p:cond delay="2999"/>
                                          </p:stCondLst>
                                        </p:cTn>
                                        <p:tgtEl>
                                          <p:spTgt spid="5"/>
                                        </p:tgtEl>
                                        <p:attrNameLst>
                                          <p:attrName>style.visibility</p:attrName>
                                        </p:attrNameLst>
                                      </p:cBhvr>
                                      <p:to>
                                        <p:strVal val="hidden"/>
                                      </p:to>
                                    </p:set>
                                  </p:childTnLst>
                                </p:cTn>
                              </p:par>
                              <p:par>
                                <p:cTn id="341" presetID="2" presetClass="exit" presetSubtype="4" fill="hold" grpId="3" nodeType="withEffect">
                                  <p:stCondLst>
                                    <p:cond delay="0"/>
                                  </p:stCondLst>
                                  <p:childTnLst>
                                    <p:anim calcmode="lin" valueType="num">
                                      <p:cBhvr additive="base">
                                        <p:cTn id="342" dur="3000"/>
                                        <p:tgtEl>
                                          <p:spTgt spid="7"/>
                                        </p:tgtEl>
                                        <p:attrNameLst>
                                          <p:attrName>ppt_x</p:attrName>
                                        </p:attrNameLst>
                                      </p:cBhvr>
                                      <p:tavLst>
                                        <p:tav tm="0">
                                          <p:val>
                                            <p:strVal val="ppt_x"/>
                                          </p:val>
                                        </p:tav>
                                        <p:tav tm="100000">
                                          <p:val>
                                            <p:strVal val="ppt_x"/>
                                          </p:val>
                                        </p:tav>
                                      </p:tavLst>
                                    </p:anim>
                                    <p:anim calcmode="lin" valueType="num">
                                      <p:cBhvr additive="base">
                                        <p:cTn id="343" dur="3000"/>
                                        <p:tgtEl>
                                          <p:spTgt spid="7"/>
                                        </p:tgtEl>
                                        <p:attrNameLst>
                                          <p:attrName>ppt_y</p:attrName>
                                        </p:attrNameLst>
                                      </p:cBhvr>
                                      <p:tavLst>
                                        <p:tav tm="0">
                                          <p:val>
                                            <p:strVal val="ppt_y"/>
                                          </p:val>
                                        </p:tav>
                                        <p:tav tm="100000">
                                          <p:val>
                                            <p:strVal val="1+ppt_h/2"/>
                                          </p:val>
                                        </p:tav>
                                      </p:tavLst>
                                    </p:anim>
                                    <p:set>
                                      <p:cBhvr>
                                        <p:cTn id="344" dur="1" fill="hold">
                                          <p:stCondLst>
                                            <p:cond delay="2999"/>
                                          </p:stCondLst>
                                        </p:cTn>
                                        <p:tgtEl>
                                          <p:spTgt spid="7"/>
                                        </p:tgtEl>
                                        <p:attrNameLst>
                                          <p:attrName>style.visibility</p:attrName>
                                        </p:attrNameLst>
                                      </p:cBhvr>
                                      <p:to>
                                        <p:strVal val="hidden"/>
                                      </p:to>
                                    </p:set>
                                  </p:childTnLst>
                                </p:cTn>
                              </p:par>
                              <p:par>
                                <p:cTn id="345" presetID="2" presetClass="exit" presetSubtype="4" fill="hold" grpId="3" nodeType="withEffect">
                                  <p:stCondLst>
                                    <p:cond delay="0"/>
                                  </p:stCondLst>
                                  <p:childTnLst>
                                    <p:anim calcmode="lin" valueType="num">
                                      <p:cBhvr additive="base">
                                        <p:cTn id="346" dur="3000"/>
                                        <p:tgtEl>
                                          <p:spTgt spid="9"/>
                                        </p:tgtEl>
                                        <p:attrNameLst>
                                          <p:attrName>ppt_x</p:attrName>
                                        </p:attrNameLst>
                                      </p:cBhvr>
                                      <p:tavLst>
                                        <p:tav tm="0">
                                          <p:val>
                                            <p:strVal val="ppt_x"/>
                                          </p:val>
                                        </p:tav>
                                        <p:tav tm="100000">
                                          <p:val>
                                            <p:strVal val="ppt_x"/>
                                          </p:val>
                                        </p:tav>
                                      </p:tavLst>
                                    </p:anim>
                                    <p:anim calcmode="lin" valueType="num">
                                      <p:cBhvr additive="base">
                                        <p:cTn id="347" dur="3000"/>
                                        <p:tgtEl>
                                          <p:spTgt spid="9"/>
                                        </p:tgtEl>
                                        <p:attrNameLst>
                                          <p:attrName>ppt_y</p:attrName>
                                        </p:attrNameLst>
                                      </p:cBhvr>
                                      <p:tavLst>
                                        <p:tav tm="0">
                                          <p:val>
                                            <p:strVal val="ppt_y"/>
                                          </p:val>
                                        </p:tav>
                                        <p:tav tm="100000">
                                          <p:val>
                                            <p:strVal val="1+ppt_h/2"/>
                                          </p:val>
                                        </p:tav>
                                      </p:tavLst>
                                    </p:anim>
                                    <p:set>
                                      <p:cBhvr>
                                        <p:cTn id="348" dur="1" fill="hold">
                                          <p:stCondLst>
                                            <p:cond delay="2999"/>
                                          </p:stCondLst>
                                        </p:cTn>
                                        <p:tgtEl>
                                          <p:spTgt spid="9"/>
                                        </p:tgtEl>
                                        <p:attrNameLst>
                                          <p:attrName>style.visibility</p:attrName>
                                        </p:attrNameLst>
                                      </p:cBhvr>
                                      <p:to>
                                        <p:strVal val="hidden"/>
                                      </p:to>
                                    </p:set>
                                  </p:childTnLst>
                                </p:cTn>
                              </p:par>
                              <p:par>
                                <p:cTn id="349" presetID="2" presetClass="exit" presetSubtype="4" fill="hold" grpId="3" nodeType="withEffect">
                                  <p:stCondLst>
                                    <p:cond delay="0"/>
                                  </p:stCondLst>
                                  <p:childTnLst>
                                    <p:anim calcmode="lin" valueType="num">
                                      <p:cBhvr additive="base">
                                        <p:cTn id="350" dur="3000"/>
                                        <p:tgtEl>
                                          <p:spTgt spid="11"/>
                                        </p:tgtEl>
                                        <p:attrNameLst>
                                          <p:attrName>ppt_x</p:attrName>
                                        </p:attrNameLst>
                                      </p:cBhvr>
                                      <p:tavLst>
                                        <p:tav tm="0">
                                          <p:val>
                                            <p:strVal val="ppt_x"/>
                                          </p:val>
                                        </p:tav>
                                        <p:tav tm="100000">
                                          <p:val>
                                            <p:strVal val="ppt_x"/>
                                          </p:val>
                                        </p:tav>
                                      </p:tavLst>
                                    </p:anim>
                                    <p:anim calcmode="lin" valueType="num">
                                      <p:cBhvr additive="base">
                                        <p:cTn id="351" dur="3000"/>
                                        <p:tgtEl>
                                          <p:spTgt spid="11"/>
                                        </p:tgtEl>
                                        <p:attrNameLst>
                                          <p:attrName>ppt_y</p:attrName>
                                        </p:attrNameLst>
                                      </p:cBhvr>
                                      <p:tavLst>
                                        <p:tav tm="0">
                                          <p:val>
                                            <p:strVal val="ppt_y"/>
                                          </p:val>
                                        </p:tav>
                                        <p:tav tm="100000">
                                          <p:val>
                                            <p:strVal val="1+ppt_h/2"/>
                                          </p:val>
                                        </p:tav>
                                      </p:tavLst>
                                    </p:anim>
                                    <p:set>
                                      <p:cBhvr>
                                        <p:cTn id="352" dur="1" fill="hold">
                                          <p:stCondLst>
                                            <p:cond delay="2999"/>
                                          </p:stCondLst>
                                        </p:cTn>
                                        <p:tgtEl>
                                          <p:spTgt spid="11"/>
                                        </p:tgtEl>
                                        <p:attrNameLst>
                                          <p:attrName>style.visibility</p:attrName>
                                        </p:attrNameLst>
                                      </p:cBhvr>
                                      <p:to>
                                        <p:strVal val="hidden"/>
                                      </p:to>
                                    </p:set>
                                  </p:childTnLst>
                                </p:cTn>
                              </p:par>
                              <p:par>
                                <p:cTn id="353" presetID="2" presetClass="exit" presetSubtype="4" fill="hold" grpId="3" nodeType="withEffect">
                                  <p:stCondLst>
                                    <p:cond delay="0"/>
                                  </p:stCondLst>
                                  <p:childTnLst>
                                    <p:anim calcmode="lin" valueType="num">
                                      <p:cBhvr additive="base">
                                        <p:cTn id="354" dur="3000"/>
                                        <p:tgtEl>
                                          <p:spTgt spid="13"/>
                                        </p:tgtEl>
                                        <p:attrNameLst>
                                          <p:attrName>ppt_x</p:attrName>
                                        </p:attrNameLst>
                                      </p:cBhvr>
                                      <p:tavLst>
                                        <p:tav tm="0">
                                          <p:val>
                                            <p:strVal val="ppt_x"/>
                                          </p:val>
                                        </p:tav>
                                        <p:tav tm="100000">
                                          <p:val>
                                            <p:strVal val="ppt_x"/>
                                          </p:val>
                                        </p:tav>
                                      </p:tavLst>
                                    </p:anim>
                                    <p:anim calcmode="lin" valueType="num">
                                      <p:cBhvr additive="base">
                                        <p:cTn id="355" dur="3000"/>
                                        <p:tgtEl>
                                          <p:spTgt spid="13"/>
                                        </p:tgtEl>
                                        <p:attrNameLst>
                                          <p:attrName>ppt_y</p:attrName>
                                        </p:attrNameLst>
                                      </p:cBhvr>
                                      <p:tavLst>
                                        <p:tav tm="0">
                                          <p:val>
                                            <p:strVal val="ppt_y"/>
                                          </p:val>
                                        </p:tav>
                                        <p:tav tm="100000">
                                          <p:val>
                                            <p:strVal val="1+ppt_h/2"/>
                                          </p:val>
                                        </p:tav>
                                      </p:tavLst>
                                    </p:anim>
                                    <p:set>
                                      <p:cBhvr>
                                        <p:cTn id="356" dur="1" fill="hold">
                                          <p:stCondLst>
                                            <p:cond delay="2999"/>
                                          </p:stCondLst>
                                        </p:cTn>
                                        <p:tgtEl>
                                          <p:spTgt spid="13"/>
                                        </p:tgtEl>
                                        <p:attrNameLst>
                                          <p:attrName>style.visibility</p:attrName>
                                        </p:attrNameLst>
                                      </p:cBhvr>
                                      <p:to>
                                        <p:strVal val="hidden"/>
                                      </p:to>
                                    </p:set>
                                  </p:childTnLst>
                                </p:cTn>
                              </p:par>
                              <p:par>
                                <p:cTn id="357" presetID="2" presetClass="exit" presetSubtype="4" fill="hold" grpId="3" nodeType="withEffect">
                                  <p:stCondLst>
                                    <p:cond delay="0"/>
                                  </p:stCondLst>
                                  <p:childTnLst>
                                    <p:anim calcmode="lin" valueType="num">
                                      <p:cBhvr additive="base">
                                        <p:cTn id="358" dur="3000"/>
                                        <p:tgtEl>
                                          <p:spTgt spid="15"/>
                                        </p:tgtEl>
                                        <p:attrNameLst>
                                          <p:attrName>ppt_x</p:attrName>
                                        </p:attrNameLst>
                                      </p:cBhvr>
                                      <p:tavLst>
                                        <p:tav tm="0">
                                          <p:val>
                                            <p:strVal val="ppt_x"/>
                                          </p:val>
                                        </p:tav>
                                        <p:tav tm="100000">
                                          <p:val>
                                            <p:strVal val="ppt_x"/>
                                          </p:val>
                                        </p:tav>
                                      </p:tavLst>
                                    </p:anim>
                                    <p:anim calcmode="lin" valueType="num">
                                      <p:cBhvr additive="base">
                                        <p:cTn id="359" dur="3000"/>
                                        <p:tgtEl>
                                          <p:spTgt spid="15"/>
                                        </p:tgtEl>
                                        <p:attrNameLst>
                                          <p:attrName>ppt_y</p:attrName>
                                        </p:attrNameLst>
                                      </p:cBhvr>
                                      <p:tavLst>
                                        <p:tav tm="0">
                                          <p:val>
                                            <p:strVal val="ppt_y"/>
                                          </p:val>
                                        </p:tav>
                                        <p:tav tm="100000">
                                          <p:val>
                                            <p:strVal val="1+ppt_h/2"/>
                                          </p:val>
                                        </p:tav>
                                      </p:tavLst>
                                    </p:anim>
                                    <p:set>
                                      <p:cBhvr>
                                        <p:cTn id="360" dur="1" fill="hold">
                                          <p:stCondLst>
                                            <p:cond delay="2999"/>
                                          </p:stCondLst>
                                        </p:cTn>
                                        <p:tgtEl>
                                          <p:spTgt spid="15"/>
                                        </p:tgtEl>
                                        <p:attrNameLst>
                                          <p:attrName>style.visibility</p:attrName>
                                        </p:attrNameLst>
                                      </p:cBhvr>
                                      <p:to>
                                        <p:strVal val="hidden"/>
                                      </p:to>
                                    </p:set>
                                  </p:childTnLst>
                                </p:cTn>
                              </p:par>
                              <p:par>
                                <p:cTn id="361" presetID="2" presetClass="exit" presetSubtype="4" fill="hold" grpId="3" nodeType="withEffect">
                                  <p:stCondLst>
                                    <p:cond delay="0"/>
                                  </p:stCondLst>
                                  <p:childTnLst>
                                    <p:anim calcmode="lin" valueType="num">
                                      <p:cBhvr additive="base">
                                        <p:cTn id="362" dur="3000"/>
                                        <p:tgtEl>
                                          <p:spTgt spid="17"/>
                                        </p:tgtEl>
                                        <p:attrNameLst>
                                          <p:attrName>ppt_x</p:attrName>
                                        </p:attrNameLst>
                                      </p:cBhvr>
                                      <p:tavLst>
                                        <p:tav tm="0">
                                          <p:val>
                                            <p:strVal val="ppt_x"/>
                                          </p:val>
                                        </p:tav>
                                        <p:tav tm="100000">
                                          <p:val>
                                            <p:strVal val="ppt_x"/>
                                          </p:val>
                                        </p:tav>
                                      </p:tavLst>
                                    </p:anim>
                                    <p:anim calcmode="lin" valueType="num">
                                      <p:cBhvr additive="base">
                                        <p:cTn id="363" dur="3000"/>
                                        <p:tgtEl>
                                          <p:spTgt spid="17"/>
                                        </p:tgtEl>
                                        <p:attrNameLst>
                                          <p:attrName>ppt_y</p:attrName>
                                        </p:attrNameLst>
                                      </p:cBhvr>
                                      <p:tavLst>
                                        <p:tav tm="0">
                                          <p:val>
                                            <p:strVal val="ppt_y"/>
                                          </p:val>
                                        </p:tav>
                                        <p:tav tm="100000">
                                          <p:val>
                                            <p:strVal val="1+ppt_h/2"/>
                                          </p:val>
                                        </p:tav>
                                      </p:tavLst>
                                    </p:anim>
                                    <p:set>
                                      <p:cBhvr>
                                        <p:cTn id="364" dur="1" fill="hold">
                                          <p:stCondLst>
                                            <p:cond delay="2999"/>
                                          </p:stCondLst>
                                        </p:cTn>
                                        <p:tgtEl>
                                          <p:spTgt spid="17"/>
                                        </p:tgtEl>
                                        <p:attrNameLst>
                                          <p:attrName>style.visibility</p:attrName>
                                        </p:attrNameLst>
                                      </p:cBhvr>
                                      <p:to>
                                        <p:strVal val="hidden"/>
                                      </p:to>
                                    </p:set>
                                  </p:childTnLst>
                                </p:cTn>
                              </p:par>
                              <p:par>
                                <p:cTn id="365" presetID="2" presetClass="exit" presetSubtype="4" fill="hold" grpId="3" nodeType="withEffect">
                                  <p:stCondLst>
                                    <p:cond delay="0"/>
                                  </p:stCondLst>
                                  <p:childTnLst>
                                    <p:anim calcmode="lin" valueType="num">
                                      <p:cBhvr additive="base">
                                        <p:cTn id="366" dur="3000"/>
                                        <p:tgtEl>
                                          <p:spTgt spid="19"/>
                                        </p:tgtEl>
                                        <p:attrNameLst>
                                          <p:attrName>ppt_x</p:attrName>
                                        </p:attrNameLst>
                                      </p:cBhvr>
                                      <p:tavLst>
                                        <p:tav tm="0">
                                          <p:val>
                                            <p:strVal val="ppt_x"/>
                                          </p:val>
                                        </p:tav>
                                        <p:tav tm="100000">
                                          <p:val>
                                            <p:strVal val="ppt_x"/>
                                          </p:val>
                                        </p:tav>
                                      </p:tavLst>
                                    </p:anim>
                                    <p:anim calcmode="lin" valueType="num">
                                      <p:cBhvr additive="base">
                                        <p:cTn id="367" dur="3000"/>
                                        <p:tgtEl>
                                          <p:spTgt spid="19"/>
                                        </p:tgtEl>
                                        <p:attrNameLst>
                                          <p:attrName>ppt_y</p:attrName>
                                        </p:attrNameLst>
                                      </p:cBhvr>
                                      <p:tavLst>
                                        <p:tav tm="0">
                                          <p:val>
                                            <p:strVal val="ppt_y"/>
                                          </p:val>
                                        </p:tav>
                                        <p:tav tm="100000">
                                          <p:val>
                                            <p:strVal val="1+ppt_h/2"/>
                                          </p:val>
                                        </p:tav>
                                      </p:tavLst>
                                    </p:anim>
                                    <p:set>
                                      <p:cBhvr>
                                        <p:cTn id="368" dur="1" fill="hold">
                                          <p:stCondLst>
                                            <p:cond delay="2999"/>
                                          </p:stCondLst>
                                        </p:cTn>
                                        <p:tgtEl>
                                          <p:spTgt spid="19"/>
                                        </p:tgtEl>
                                        <p:attrNameLst>
                                          <p:attrName>style.visibility</p:attrName>
                                        </p:attrNameLst>
                                      </p:cBhvr>
                                      <p:to>
                                        <p:strVal val="hidden"/>
                                      </p:to>
                                    </p:set>
                                  </p:childTnLst>
                                </p:cTn>
                              </p:par>
                              <p:par>
                                <p:cTn id="369" presetID="2" presetClass="exit" presetSubtype="4" fill="hold" grpId="3" nodeType="withEffect">
                                  <p:stCondLst>
                                    <p:cond delay="0"/>
                                  </p:stCondLst>
                                  <p:childTnLst>
                                    <p:anim calcmode="lin" valueType="num">
                                      <p:cBhvr additive="base">
                                        <p:cTn id="370" dur="3000"/>
                                        <p:tgtEl>
                                          <p:spTgt spid="21"/>
                                        </p:tgtEl>
                                        <p:attrNameLst>
                                          <p:attrName>ppt_x</p:attrName>
                                        </p:attrNameLst>
                                      </p:cBhvr>
                                      <p:tavLst>
                                        <p:tav tm="0">
                                          <p:val>
                                            <p:strVal val="ppt_x"/>
                                          </p:val>
                                        </p:tav>
                                        <p:tav tm="100000">
                                          <p:val>
                                            <p:strVal val="ppt_x"/>
                                          </p:val>
                                        </p:tav>
                                      </p:tavLst>
                                    </p:anim>
                                    <p:anim calcmode="lin" valueType="num">
                                      <p:cBhvr additive="base">
                                        <p:cTn id="371" dur="3000"/>
                                        <p:tgtEl>
                                          <p:spTgt spid="21"/>
                                        </p:tgtEl>
                                        <p:attrNameLst>
                                          <p:attrName>ppt_y</p:attrName>
                                        </p:attrNameLst>
                                      </p:cBhvr>
                                      <p:tavLst>
                                        <p:tav tm="0">
                                          <p:val>
                                            <p:strVal val="ppt_y"/>
                                          </p:val>
                                        </p:tav>
                                        <p:tav tm="100000">
                                          <p:val>
                                            <p:strVal val="1+ppt_h/2"/>
                                          </p:val>
                                        </p:tav>
                                      </p:tavLst>
                                    </p:anim>
                                    <p:set>
                                      <p:cBhvr>
                                        <p:cTn id="372" dur="1" fill="hold">
                                          <p:stCondLst>
                                            <p:cond delay="2999"/>
                                          </p:stCondLst>
                                        </p:cTn>
                                        <p:tgtEl>
                                          <p:spTgt spid="21"/>
                                        </p:tgtEl>
                                        <p:attrNameLst>
                                          <p:attrName>style.visibility</p:attrName>
                                        </p:attrNameLst>
                                      </p:cBhvr>
                                      <p:to>
                                        <p:strVal val="hidden"/>
                                      </p:to>
                                    </p:set>
                                  </p:childTnLst>
                                </p:cTn>
                              </p:par>
                              <p:par>
                                <p:cTn id="373" presetID="2" presetClass="exit" presetSubtype="4" fill="hold" grpId="3" nodeType="withEffect">
                                  <p:stCondLst>
                                    <p:cond delay="0"/>
                                  </p:stCondLst>
                                  <p:childTnLst>
                                    <p:anim calcmode="lin" valueType="num">
                                      <p:cBhvr additive="base">
                                        <p:cTn id="374" dur="3000"/>
                                        <p:tgtEl>
                                          <p:spTgt spid="23"/>
                                        </p:tgtEl>
                                        <p:attrNameLst>
                                          <p:attrName>ppt_x</p:attrName>
                                        </p:attrNameLst>
                                      </p:cBhvr>
                                      <p:tavLst>
                                        <p:tav tm="0">
                                          <p:val>
                                            <p:strVal val="ppt_x"/>
                                          </p:val>
                                        </p:tav>
                                        <p:tav tm="100000">
                                          <p:val>
                                            <p:strVal val="ppt_x"/>
                                          </p:val>
                                        </p:tav>
                                      </p:tavLst>
                                    </p:anim>
                                    <p:anim calcmode="lin" valueType="num">
                                      <p:cBhvr additive="base">
                                        <p:cTn id="375" dur="3000"/>
                                        <p:tgtEl>
                                          <p:spTgt spid="23"/>
                                        </p:tgtEl>
                                        <p:attrNameLst>
                                          <p:attrName>ppt_y</p:attrName>
                                        </p:attrNameLst>
                                      </p:cBhvr>
                                      <p:tavLst>
                                        <p:tav tm="0">
                                          <p:val>
                                            <p:strVal val="ppt_y"/>
                                          </p:val>
                                        </p:tav>
                                        <p:tav tm="100000">
                                          <p:val>
                                            <p:strVal val="1+ppt_h/2"/>
                                          </p:val>
                                        </p:tav>
                                      </p:tavLst>
                                    </p:anim>
                                    <p:set>
                                      <p:cBhvr>
                                        <p:cTn id="376" dur="1" fill="hold">
                                          <p:stCondLst>
                                            <p:cond delay="2999"/>
                                          </p:stCondLst>
                                        </p:cTn>
                                        <p:tgtEl>
                                          <p:spTgt spid="23"/>
                                        </p:tgtEl>
                                        <p:attrNameLst>
                                          <p:attrName>style.visibility</p:attrName>
                                        </p:attrNameLst>
                                      </p:cBhvr>
                                      <p:to>
                                        <p:strVal val="hidden"/>
                                      </p:to>
                                    </p:set>
                                  </p:childTnLst>
                                </p:cTn>
                              </p:par>
                              <p:par>
                                <p:cTn id="377" presetID="2" presetClass="exit" presetSubtype="4" fill="hold" grpId="3" nodeType="withEffect">
                                  <p:stCondLst>
                                    <p:cond delay="0"/>
                                  </p:stCondLst>
                                  <p:childTnLst>
                                    <p:anim calcmode="lin" valueType="num">
                                      <p:cBhvr additive="base">
                                        <p:cTn id="378" dur="3000"/>
                                        <p:tgtEl>
                                          <p:spTgt spid="25"/>
                                        </p:tgtEl>
                                        <p:attrNameLst>
                                          <p:attrName>ppt_x</p:attrName>
                                        </p:attrNameLst>
                                      </p:cBhvr>
                                      <p:tavLst>
                                        <p:tav tm="0">
                                          <p:val>
                                            <p:strVal val="ppt_x"/>
                                          </p:val>
                                        </p:tav>
                                        <p:tav tm="100000">
                                          <p:val>
                                            <p:strVal val="ppt_x"/>
                                          </p:val>
                                        </p:tav>
                                      </p:tavLst>
                                    </p:anim>
                                    <p:anim calcmode="lin" valueType="num">
                                      <p:cBhvr additive="base">
                                        <p:cTn id="379" dur="3000"/>
                                        <p:tgtEl>
                                          <p:spTgt spid="25"/>
                                        </p:tgtEl>
                                        <p:attrNameLst>
                                          <p:attrName>ppt_y</p:attrName>
                                        </p:attrNameLst>
                                      </p:cBhvr>
                                      <p:tavLst>
                                        <p:tav tm="0">
                                          <p:val>
                                            <p:strVal val="ppt_y"/>
                                          </p:val>
                                        </p:tav>
                                        <p:tav tm="100000">
                                          <p:val>
                                            <p:strVal val="1+ppt_h/2"/>
                                          </p:val>
                                        </p:tav>
                                      </p:tavLst>
                                    </p:anim>
                                    <p:set>
                                      <p:cBhvr>
                                        <p:cTn id="380" dur="1" fill="hold">
                                          <p:stCondLst>
                                            <p:cond delay="2999"/>
                                          </p:stCondLst>
                                        </p:cTn>
                                        <p:tgtEl>
                                          <p:spTgt spid="25"/>
                                        </p:tgtEl>
                                        <p:attrNameLst>
                                          <p:attrName>style.visibility</p:attrName>
                                        </p:attrNameLst>
                                      </p:cBhvr>
                                      <p:to>
                                        <p:strVal val="hidden"/>
                                      </p:to>
                                    </p:set>
                                  </p:childTnLst>
                                </p:cTn>
                              </p:par>
                              <p:par>
                                <p:cTn id="381" presetID="2" presetClass="exit" presetSubtype="4" fill="hold" grpId="3" nodeType="withEffect">
                                  <p:stCondLst>
                                    <p:cond delay="0"/>
                                  </p:stCondLst>
                                  <p:childTnLst>
                                    <p:anim calcmode="lin" valueType="num">
                                      <p:cBhvr additive="base">
                                        <p:cTn id="382" dur="3000"/>
                                        <p:tgtEl>
                                          <p:spTgt spid="27"/>
                                        </p:tgtEl>
                                        <p:attrNameLst>
                                          <p:attrName>ppt_x</p:attrName>
                                        </p:attrNameLst>
                                      </p:cBhvr>
                                      <p:tavLst>
                                        <p:tav tm="0">
                                          <p:val>
                                            <p:strVal val="ppt_x"/>
                                          </p:val>
                                        </p:tav>
                                        <p:tav tm="100000">
                                          <p:val>
                                            <p:strVal val="ppt_x"/>
                                          </p:val>
                                        </p:tav>
                                      </p:tavLst>
                                    </p:anim>
                                    <p:anim calcmode="lin" valueType="num">
                                      <p:cBhvr additive="base">
                                        <p:cTn id="383" dur="3000"/>
                                        <p:tgtEl>
                                          <p:spTgt spid="27"/>
                                        </p:tgtEl>
                                        <p:attrNameLst>
                                          <p:attrName>ppt_y</p:attrName>
                                        </p:attrNameLst>
                                      </p:cBhvr>
                                      <p:tavLst>
                                        <p:tav tm="0">
                                          <p:val>
                                            <p:strVal val="ppt_y"/>
                                          </p:val>
                                        </p:tav>
                                        <p:tav tm="100000">
                                          <p:val>
                                            <p:strVal val="1+ppt_h/2"/>
                                          </p:val>
                                        </p:tav>
                                      </p:tavLst>
                                    </p:anim>
                                    <p:set>
                                      <p:cBhvr>
                                        <p:cTn id="384" dur="1" fill="hold">
                                          <p:stCondLst>
                                            <p:cond delay="2999"/>
                                          </p:stCondLst>
                                        </p:cTn>
                                        <p:tgtEl>
                                          <p:spTgt spid="27"/>
                                        </p:tgtEl>
                                        <p:attrNameLst>
                                          <p:attrName>style.visibility</p:attrName>
                                        </p:attrNameLst>
                                      </p:cBhvr>
                                      <p:to>
                                        <p:strVal val="hidden"/>
                                      </p:to>
                                    </p:set>
                                  </p:childTnLst>
                                </p:cTn>
                              </p:par>
                              <p:par>
                                <p:cTn id="385" presetID="2" presetClass="exit" presetSubtype="4" fill="hold" grpId="3" nodeType="withEffect">
                                  <p:stCondLst>
                                    <p:cond delay="0"/>
                                  </p:stCondLst>
                                  <p:childTnLst>
                                    <p:anim calcmode="lin" valueType="num">
                                      <p:cBhvr additive="base">
                                        <p:cTn id="386" dur="3000"/>
                                        <p:tgtEl>
                                          <p:spTgt spid="29"/>
                                        </p:tgtEl>
                                        <p:attrNameLst>
                                          <p:attrName>ppt_x</p:attrName>
                                        </p:attrNameLst>
                                      </p:cBhvr>
                                      <p:tavLst>
                                        <p:tav tm="0">
                                          <p:val>
                                            <p:strVal val="ppt_x"/>
                                          </p:val>
                                        </p:tav>
                                        <p:tav tm="100000">
                                          <p:val>
                                            <p:strVal val="ppt_x"/>
                                          </p:val>
                                        </p:tav>
                                      </p:tavLst>
                                    </p:anim>
                                    <p:anim calcmode="lin" valueType="num">
                                      <p:cBhvr additive="base">
                                        <p:cTn id="387" dur="3000"/>
                                        <p:tgtEl>
                                          <p:spTgt spid="29"/>
                                        </p:tgtEl>
                                        <p:attrNameLst>
                                          <p:attrName>ppt_y</p:attrName>
                                        </p:attrNameLst>
                                      </p:cBhvr>
                                      <p:tavLst>
                                        <p:tav tm="0">
                                          <p:val>
                                            <p:strVal val="ppt_y"/>
                                          </p:val>
                                        </p:tav>
                                        <p:tav tm="100000">
                                          <p:val>
                                            <p:strVal val="1+ppt_h/2"/>
                                          </p:val>
                                        </p:tav>
                                      </p:tavLst>
                                    </p:anim>
                                    <p:set>
                                      <p:cBhvr>
                                        <p:cTn id="388" dur="1" fill="hold">
                                          <p:stCondLst>
                                            <p:cond delay="2999"/>
                                          </p:stCondLst>
                                        </p:cTn>
                                        <p:tgtEl>
                                          <p:spTgt spid="29"/>
                                        </p:tgtEl>
                                        <p:attrNameLst>
                                          <p:attrName>style.visibility</p:attrName>
                                        </p:attrNameLst>
                                      </p:cBhvr>
                                      <p:to>
                                        <p:strVal val="hidden"/>
                                      </p:to>
                                    </p:set>
                                  </p:childTnLst>
                                </p:cTn>
                              </p:par>
                              <p:par>
                                <p:cTn id="389" presetID="2" presetClass="exit" presetSubtype="4" fill="hold" grpId="3" nodeType="withEffect">
                                  <p:stCondLst>
                                    <p:cond delay="0"/>
                                  </p:stCondLst>
                                  <p:childTnLst>
                                    <p:anim calcmode="lin" valueType="num">
                                      <p:cBhvr additive="base">
                                        <p:cTn id="390" dur="3000"/>
                                        <p:tgtEl>
                                          <p:spTgt spid="31"/>
                                        </p:tgtEl>
                                        <p:attrNameLst>
                                          <p:attrName>ppt_x</p:attrName>
                                        </p:attrNameLst>
                                      </p:cBhvr>
                                      <p:tavLst>
                                        <p:tav tm="0">
                                          <p:val>
                                            <p:strVal val="ppt_x"/>
                                          </p:val>
                                        </p:tav>
                                        <p:tav tm="100000">
                                          <p:val>
                                            <p:strVal val="ppt_x"/>
                                          </p:val>
                                        </p:tav>
                                      </p:tavLst>
                                    </p:anim>
                                    <p:anim calcmode="lin" valueType="num">
                                      <p:cBhvr additive="base">
                                        <p:cTn id="391" dur="3000"/>
                                        <p:tgtEl>
                                          <p:spTgt spid="31"/>
                                        </p:tgtEl>
                                        <p:attrNameLst>
                                          <p:attrName>ppt_y</p:attrName>
                                        </p:attrNameLst>
                                      </p:cBhvr>
                                      <p:tavLst>
                                        <p:tav tm="0">
                                          <p:val>
                                            <p:strVal val="ppt_y"/>
                                          </p:val>
                                        </p:tav>
                                        <p:tav tm="100000">
                                          <p:val>
                                            <p:strVal val="1+ppt_h/2"/>
                                          </p:val>
                                        </p:tav>
                                      </p:tavLst>
                                    </p:anim>
                                    <p:set>
                                      <p:cBhvr>
                                        <p:cTn id="392" dur="1" fill="hold">
                                          <p:stCondLst>
                                            <p:cond delay="2999"/>
                                          </p:stCondLst>
                                        </p:cTn>
                                        <p:tgtEl>
                                          <p:spTgt spid="31"/>
                                        </p:tgtEl>
                                        <p:attrNameLst>
                                          <p:attrName>style.visibility</p:attrName>
                                        </p:attrNameLst>
                                      </p:cBhvr>
                                      <p:to>
                                        <p:strVal val="hidden"/>
                                      </p:to>
                                    </p:set>
                                  </p:childTnLst>
                                </p:cTn>
                              </p:par>
                              <p:par>
                                <p:cTn id="393" presetID="2" presetClass="exit" presetSubtype="4" fill="hold" grpId="3" nodeType="withEffect">
                                  <p:stCondLst>
                                    <p:cond delay="0"/>
                                  </p:stCondLst>
                                  <p:childTnLst>
                                    <p:anim calcmode="lin" valueType="num">
                                      <p:cBhvr additive="base">
                                        <p:cTn id="394" dur="3000"/>
                                        <p:tgtEl>
                                          <p:spTgt spid="33"/>
                                        </p:tgtEl>
                                        <p:attrNameLst>
                                          <p:attrName>ppt_x</p:attrName>
                                        </p:attrNameLst>
                                      </p:cBhvr>
                                      <p:tavLst>
                                        <p:tav tm="0">
                                          <p:val>
                                            <p:strVal val="ppt_x"/>
                                          </p:val>
                                        </p:tav>
                                        <p:tav tm="100000">
                                          <p:val>
                                            <p:strVal val="ppt_x"/>
                                          </p:val>
                                        </p:tav>
                                      </p:tavLst>
                                    </p:anim>
                                    <p:anim calcmode="lin" valueType="num">
                                      <p:cBhvr additive="base">
                                        <p:cTn id="395" dur="3000"/>
                                        <p:tgtEl>
                                          <p:spTgt spid="33"/>
                                        </p:tgtEl>
                                        <p:attrNameLst>
                                          <p:attrName>ppt_y</p:attrName>
                                        </p:attrNameLst>
                                      </p:cBhvr>
                                      <p:tavLst>
                                        <p:tav tm="0">
                                          <p:val>
                                            <p:strVal val="ppt_y"/>
                                          </p:val>
                                        </p:tav>
                                        <p:tav tm="100000">
                                          <p:val>
                                            <p:strVal val="1+ppt_h/2"/>
                                          </p:val>
                                        </p:tav>
                                      </p:tavLst>
                                    </p:anim>
                                    <p:set>
                                      <p:cBhvr>
                                        <p:cTn id="396" dur="1" fill="hold">
                                          <p:stCondLst>
                                            <p:cond delay="2999"/>
                                          </p:stCondLst>
                                        </p:cTn>
                                        <p:tgtEl>
                                          <p:spTgt spid="33"/>
                                        </p:tgtEl>
                                        <p:attrNameLst>
                                          <p:attrName>style.visibility</p:attrName>
                                        </p:attrNameLst>
                                      </p:cBhvr>
                                      <p:to>
                                        <p:strVal val="hidden"/>
                                      </p:to>
                                    </p:set>
                                  </p:childTnLst>
                                </p:cTn>
                              </p:par>
                              <p:par>
                                <p:cTn id="397" presetID="2" presetClass="exit" presetSubtype="4" fill="hold" grpId="3" nodeType="withEffect">
                                  <p:stCondLst>
                                    <p:cond delay="0"/>
                                  </p:stCondLst>
                                  <p:childTnLst>
                                    <p:anim calcmode="lin" valueType="num">
                                      <p:cBhvr additive="base">
                                        <p:cTn id="398" dur="3000"/>
                                        <p:tgtEl>
                                          <p:spTgt spid="35"/>
                                        </p:tgtEl>
                                        <p:attrNameLst>
                                          <p:attrName>ppt_x</p:attrName>
                                        </p:attrNameLst>
                                      </p:cBhvr>
                                      <p:tavLst>
                                        <p:tav tm="0">
                                          <p:val>
                                            <p:strVal val="ppt_x"/>
                                          </p:val>
                                        </p:tav>
                                        <p:tav tm="100000">
                                          <p:val>
                                            <p:strVal val="ppt_x"/>
                                          </p:val>
                                        </p:tav>
                                      </p:tavLst>
                                    </p:anim>
                                    <p:anim calcmode="lin" valueType="num">
                                      <p:cBhvr additive="base">
                                        <p:cTn id="399" dur="3000"/>
                                        <p:tgtEl>
                                          <p:spTgt spid="35"/>
                                        </p:tgtEl>
                                        <p:attrNameLst>
                                          <p:attrName>ppt_y</p:attrName>
                                        </p:attrNameLst>
                                      </p:cBhvr>
                                      <p:tavLst>
                                        <p:tav tm="0">
                                          <p:val>
                                            <p:strVal val="ppt_y"/>
                                          </p:val>
                                        </p:tav>
                                        <p:tav tm="100000">
                                          <p:val>
                                            <p:strVal val="1+ppt_h/2"/>
                                          </p:val>
                                        </p:tav>
                                      </p:tavLst>
                                    </p:anim>
                                    <p:set>
                                      <p:cBhvr>
                                        <p:cTn id="400" dur="1" fill="hold">
                                          <p:stCondLst>
                                            <p:cond delay="2999"/>
                                          </p:stCondLst>
                                        </p:cTn>
                                        <p:tgtEl>
                                          <p:spTgt spid="35"/>
                                        </p:tgtEl>
                                        <p:attrNameLst>
                                          <p:attrName>style.visibility</p:attrName>
                                        </p:attrNameLst>
                                      </p:cBhvr>
                                      <p:to>
                                        <p:strVal val="hidden"/>
                                      </p:to>
                                    </p:set>
                                  </p:childTnLst>
                                </p:cTn>
                              </p:par>
                              <p:par>
                                <p:cTn id="401" presetID="2" presetClass="exit" presetSubtype="4" fill="hold" grpId="3" nodeType="withEffect">
                                  <p:stCondLst>
                                    <p:cond delay="0"/>
                                  </p:stCondLst>
                                  <p:childTnLst>
                                    <p:anim calcmode="lin" valueType="num">
                                      <p:cBhvr additive="base">
                                        <p:cTn id="402" dur="3000"/>
                                        <p:tgtEl>
                                          <p:spTgt spid="37"/>
                                        </p:tgtEl>
                                        <p:attrNameLst>
                                          <p:attrName>ppt_x</p:attrName>
                                        </p:attrNameLst>
                                      </p:cBhvr>
                                      <p:tavLst>
                                        <p:tav tm="0">
                                          <p:val>
                                            <p:strVal val="ppt_x"/>
                                          </p:val>
                                        </p:tav>
                                        <p:tav tm="100000">
                                          <p:val>
                                            <p:strVal val="ppt_x"/>
                                          </p:val>
                                        </p:tav>
                                      </p:tavLst>
                                    </p:anim>
                                    <p:anim calcmode="lin" valueType="num">
                                      <p:cBhvr additive="base">
                                        <p:cTn id="403" dur="3000"/>
                                        <p:tgtEl>
                                          <p:spTgt spid="37"/>
                                        </p:tgtEl>
                                        <p:attrNameLst>
                                          <p:attrName>ppt_y</p:attrName>
                                        </p:attrNameLst>
                                      </p:cBhvr>
                                      <p:tavLst>
                                        <p:tav tm="0">
                                          <p:val>
                                            <p:strVal val="ppt_y"/>
                                          </p:val>
                                        </p:tav>
                                        <p:tav tm="100000">
                                          <p:val>
                                            <p:strVal val="1+ppt_h/2"/>
                                          </p:val>
                                        </p:tav>
                                      </p:tavLst>
                                    </p:anim>
                                    <p:set>
                                      <p:cBhvr>
                                        <p:cTn id="404" dur="1" fill="hold">
                                          <p:stCondLst>
                                            <p:cond delay="2999"/>
                                          </p:stCondLst>
                                        </p:cTn>
                                        <p:tgtEl>
                                          <p:spTgt spid="37"/>
                                        </p:tgtEl>
                                        <p:attrNameLst>
                                          <p:attrName>style.visibility</p:attrName>
                                        </p:attrNameLst>
                                      </p:cBhvr>
                                      <p:to>
                                        <p:strVal val="hidden"/>
                                      </p:to>
                                    </p:set>
                                  </p:childTnLst>
                                </p:cTn>
                              </p:par>
                              <p:par>
                                <p:cTn id="405" presetID="2" presetClass="exit" presetSubtype="1" fill="hold" grpId="3" nodeType="withEffect">
                                  <p:stCondLst>
                                    <p:cond delay="0"/>
                                  </p:stCondLst>
                                  <p:childTnLst>
                                    <p:anim calcmode="lin" valueType="num">
                                      <p:cBhvr additive="base">
                                        <p:cTn id="406" dur="3000"/>
                                        <p:tgtEl>
                                          <p:spTgt spid="4"/>
                                        </p:tgtEl>
                                        <p:attrNameLst>
                                          <p:attrName>ppt_x</p:attrName>
                                        </p:attrNameLst>
                                      </p:cBhvr>
                                      <p:tavLst>
                                        <p:tav tm="0">
                                          <p:val>
                                            <p:strVal val="ppt_x"/>
                                          </p:val>
                                        </p:tav>
                                        <p:tav tm="100000">
                                          <p:val>
                                            <p:strVal val="ppt_x"/>
                                          </p:val>
                                        </p:tav>
                                      </p:tavLst>
                                    </p:anim>
                                    <p:anim calcmode="lin" valueType="num">
                                      <p:cBhvr additive="base">
                                        <p:cTn id="407" dur="3000"/>
                                        <p:tgtEl>
                                          <p:spTgt spid="4"/>
                                        </p:tgtEl>
                                        <p:attrNameLst>
                                          <p:attrName>ppt_y</p:attrName>
                                        </p:attrNameLst>
                                      </p:cBhvr>
                                      <p:tavLst>
                                        <p:tav tm="0">
                                          <p:val>
                                            <p:strVal val="ppt_y"/>
                                          </p:val>
                                        </p:tav>
                                        <p:tav tm="100000">
                                          <p:val>
                                            <p:strVal val="0-ppt_h/2"/>
                                          </p:val>
                                        </p:tav>
                                      </p:tavLst>
                                    </p:anim>
                                    <p:set>
                                      <p:cBhvr>
                                        <p:cTn id="408" dur="1" fill="hold">
                                          <p:stCondLst>
                                            <p:cond delay="2999"/>
                                          </p:stCondLst>
                                        </p:cTn>
                                        <p:tgtEl>
                                          <p:spTgt spid="4"/>
                                        </p:tgtEl>
                                        <p:attrNameLst>
                                          <p:attrName>style.visibility</p:attrName>
                                        </p:attrNameLst>
                                      </p:cBhvr>
                                      <p:to>
                                        <p:strVal val="hidden"/>
                                      </p:to>
                                    </p:set>
                                  </p:childTnLst>
                                </p:cTn>
                              </p:par>
                              <p:par>
                                <p:cTn id="409" presetID="2" presetClass="exit" presetSubtype="1" fill="hold" grpId="3" nodeType="withEffect">
                                  <p:stCondLst>
                                    <p:cond delay="0"/>
                                  </p:stCondLst>
                                  <p:childTnLst>
                                    <p:anim calcmode="lin" valueType="num">
                                      <p:cBhvr additive="base">
                                        <p:cTn id="410" dur="3000"/>
                                        <p:tgtEl>
                                          <p:spTgt spid="6"/>
                                        </p:tgtEl>
                                        <p:attrNameLst>
                                          <p:attrName>ppt_x</p:attrName>
                                        </p:attrNameLst>
                                      </p:cBhvr>
                                      <p:tavLst>
                                        <p:tav tm="0">
                                          <p:val>
                                            <p:strVal val="ppt_x"/>
                                          </p:val>
                                        </p:tav>
                                        <p:tav tm="100000">
                                          <p:val>
                                            <p:strVal val="ppt_x"/>
                                          </p:val>
                                        </p:tav>
                                      </p:tavLst>
                                    </p:anim>
                                    <p:anim calcmode="lin" valueType="num">
                                      <p:cBhvr additive="base">
                                        <p:cTn id="411" dur="3000"/>
                                        <p:tgtEl>
                                          <p:spTgt spid="6"/>
                                        </p:tgtEl>
                                        <p:attrNameLst>
                                          <p:attrName>ppt_y</p:attrName>
                                        </p:attrNameLst>
                                      </p:cBhvr>
                                      <p:tavLst>
                                        <p:tav tm="0">
                                          <p:val>
                                            <p:strVal val="ppt_y"/>
                                          </p:val>
                                        </p:tav>
                                        <p:tav tm="100000">
                                          <p:val>
                                            <p:strVal val="0-ppt_h/2"/>
                                          </p:val>
                                        </p:tav>
                                      </p:tavLst>
                                    </p:anim>
                                    <p:set>
                                      <p:cBhvr>
                                        <p:cTn id="412" dur="1" fill="hold">
                                          <p:stCondLst>
                                            <p:cond delay="2999"/>
                                          </p:stCondLst>
                                        </p:cTn>
                                        <p:tgtEl>
                                          <p:spTgt spid="6"/>
                                        </p:tgtEl>
                                        <p:attrNameLst>
                                          <p:attrName>style.visibility</p:attrName>
                                        </p:attrNameLst>
                                      </p:cBhvr>
                                      <p:to>
                                        <p:strVal val="hidden"/>
                                      </p:to>
                                    </p:set>
                                  </p:childTnLst>
                                </p:cTn>
                              </p:par>
                              <p:par>
                                <p:cTn id="413" presetID="2" presetClass="exit" presetSubtype="1" fill="hold" grpId="3" nodeType="withEffect">
                                  <p:stCondLst>
                                    <p:cond delay="0"/>
                                  </p:stCondLst>
                                  <p:childTnLst>
                                    <p:anim calcmode="lin" valueType="num">
                                      <p:cBhvr additive="base">
                                        <p:cTn id="414" dur="3000"/>
                                        <p:tgtEl>
                                          <p:spTgt spid="8"/>
                                        </p:tgtEl>
                                        <p:attrNameLst>
                                          <p:attrName>ppt_x</p:attrName>
                                        </p:attrNameLst>
                                      </p:cBhvr>
                                      <p:tavLst>
                                        <p:tav tm="0">
                                          <p:val>
                                            <p:strVal val="ppt_x"/>
                                          </p:val>
                                        </p:tav>
                                        <p:tav tm="100000">
                                          <p:val>
                                            <p:strVal val="ppt_x"/>
                                          </p:val>
                                        </p:tav>
                                      </p:tavLst>
                                    </p:anim>
                                    <p:anim calcmode="lin" valueType="num">
                                      <p:cBhvr additive="base">
                                        <p:cTn id="415" dur="3000"/>
                                        <p:tgtEl>
                                          <p:spTgt spid="8"/>
                                        </p:tgtEl>
                                        <p:attrNameLst>
                                          <p:attrName>ppt_y</p:attrName>
                                        </p:attrNameLst>
                                      </p:cBhvr>
                                      <p:tavLst>
                                        <p:tav tm="0">
                                          <p:val>
                                            <p:strVal val="ppt_y"/>
                                          </p:val>
                                        </p:tav>
                                        <p:tav tm="100000">
                                          <p:val>
                                            <p:strVal val="0-ppt_h/2"/>
                                          </p:val>
                                        </p:tav>
                                      </p:tavLst>
                                    </p:anim>
                                    <p:set>
                                      <p:cBhvr>
                                        <p:cTn id="416" dur="1" fill="hold">
                                          <p:stCondLst>
                                            <p:cond delay="2999"/>
                                          </p:stCondLst>
                                        </p:cTn>
                                        <p:tgtEl>
                                          <p:spTgt spid="8"/>
                                        </p:tgtEl>
                                        <p:attrNameLst>
                                          <p:attrName>style.visibility</p:attrName>
                                        </p:attrNameLst>
                                      </p:cBhvr>
                                      <p:to>
                                        <p:strVal val="hidden"/>
                                      </p:to>
                                    </p:set>
                                  </p:childTnLst>
                                </p:cTn>
                              </p:par>
                              <p:par>
                                <p:cTn id="417" presetID="2" presetClass="exit" presetSubtype="1" fill="hold" grpId="3" nodeType="withEffect">
                                  <p:stCondLst>
                                    <p:cond delay="0"/>
                                  </p:stCondLst>
                                  <p:childTnLst>
                                    <p:anim calcmode="lin" valueType="num">
                                      <p:cBhvr additive="base">
                                        <p:cTn id="418" dur="3000"/>
                                        <p:tgtEl>
                                          <p:spTgt spid="10"/>
                                        </p:tgtEl>
                                        <p:attrNameLst>
                                          <p:attrName>ppt_x</p:attrName>
                                        </p:attrNameLst>
                                      </p:cBhvr>
                                      <p:tavLst>
                                        <p:tav tm="0">
                                          <p:val>
                                            <p:strVal val="ppt_x"/>
                                          </p:val>
                                        </p:tav>
                                        <p:tav tm="100000">
                                          <p:val>
                                            <p:strVal val="ppt_x"/>
                                          </p:val>
                                        </p:tav>
                                      </p:tavLst>
                                    </p:anim>
                                    <p:anim calcmode="lin" valueType="num">
                                      <p:cBhvr additive="base">
                                        <p:cTn id="419" dur="3000"/>
                                        <p:tgtEl>
                                          <p:spTgt spid="10"/>
                                        </p:tgtEl>
                                        <p:attrNameLst>
                                          <p:attrName>ppt_y</p:attrName>
                                        </p:attrNameLst>
                                      </p:cBhvr>
                                      <p:tavLst>
                                        <p:tav tm="0">
                                          <p:val>
                                            <p:strVal val="ppt_y"/>
                                          </p:val>
                                        </p:tav>
                                        <p:tav tm="100000">
                                          <p:val>
                                            <p:strVal val="0-ppt_h/2"/>
                                          </p:val>
                                        </p:tav>
                                      </p:tavLst>
                                    </p:anim>
                                    <p:set>
                                      <p:cBhvr>
                                        <p:cTn id="420" dur="1" fill="hold">
                                          <p:stCondLst>
                                            <p:cond delay="2999"/>
                                          </p:stCondLst>
                                        </p:cTn>
                                        <p:tgtEl>
                                          <p:spTgt spid="10"/>
                                        </p:tgtEl>
                                        <p:attrNameLst>
                                          <p:attrName>style.visibility</p:attrName>
                                        </p:attrNameLst>
                                      </p:cBhvr>
                                      <p:to>
                                        <p:strVal val="hidden"/>
                                      </p:to>
                                    </p:set>
                                  </p:childTnLst>
                                </p:cTn>
                              </p:par>
                              <p:par>
                                <p:cTn id="421" presetID="2" presetClass="exit" presetSubtype="1" fill="hold" grpId="3" nodeType="withEffect">
                                  <p:stCondLst>
                                    <p:cond delay="0"/>
                                  </p:stCondLst>
                                  <p:childTnLst>
                                    <p:anim calcmode="lin" valueType="num">
                                      <p:cBhvr additive="base">
                                        <p:cTn id="422" dur="3000"/>
                                        <p:tgtEl>
                                          <p:spTgt spid="12"/>
                                        </p:tgtEl>
                                        <p:attrNameLst>
                                          <p:attrName>ppt_x</p:attrName>
                                        </p:attrNameLst>
                                      </p:cBhvr>
                                      <p:tavLst>
                                        <p:tav tm="0">
                                          <p:val>
                                            <p:strVal val="ppt_x"/>
                                          </p:val>
                                        </p:tav>
                                        <p:tav tm="100000">
                                          <p:val>
                                            <p:strVal val="ppt_x"/>
                                          </p:val>
                                        </p:tav>
                                      </p:tavLst>
                                    </p:anim>
                                    <p:anim calcmode="lin" valueType="num">
                                      <p:cBhvr additive="base">
                                        <p:cTn id="423" dur="3000"/>
                                        <p:tgtEl>
                                          <p:spTgt spid="12"/>
                                        </p:tgtEl>
                                        <p:attrNameLst>
                                          <p:attrName>ppt_y</p:attrName>
                                        </p:attrNameLst>
                                      </p:cBhvr>
                                      <p:tavLst>
                                        <p:tav tm="0">
                                          <p:val>
                                            <p:strVal val="ppt_y"/>
                                          </p:val>
                                        </p:tav>
                                        <p:tav tm="100000">
                                          <p:val>
                                            <p:strVal val="0-ppt_h/2"/>
                                          </p:val>
                                        </p:tav>
                                      </p:tavLst>
                                    </p:anim>
                                    <p:set>
                                      <p:cBhvr>
                                        <p:cTn id="424" dur="1" fill="hold">
                                          <p:stCondLst>
                                            <p:cond delay="2999"/>
                                          </p:stCondLst>
                                        </p:cTn>
                                        <p:tgtEl>
                                          <p:spTgt spid="12"/>
                                        </p:tgtEl>
                                        <p:attrNameLst>
                                          <p:attrName>style.visibility</p:attrName>
                                        </p:attrNameLst>
                                      </p:cBhvr>
                                      <p:to>
                                        <p:strVal val="hidden"/>
                                      </p:to>
                                    </p:set>
                                  </p:childTnLst>
                                </p:cTn>
                              </p:par>
                              <p:par>
                                <p:cTn id="425" presetID="2" presetClass="exit" presetSubtype="1" fill="hold" grpId="3" nodeType="withEffect">
                                  <p:stCondLst>
                                    <p:cond delay="0"/>
                                  </p:stCondLst>
                                  <p:childTnLst>
                                    <p:anim calcmode="lin" valueType="num">
                                      <p:cBhvr additive="base">
                                        <p:cTn id="426" dur="3000"/>
                                        <p:tgtEl>
                                          <p:spTgt spid="14"/>
                                        </p:tgtEl>
                                        <p:attrNameLst>
                                          <p:attrName>ppt_x</p:attrName>
                                        </p:attrNameLst>
                                      </p:cBhvr>
                                      <p:tavLst>
                                        <p:tav tm="0">
                                          <p:val>
                                            <p:strVal val="ppt_x"/>
                                          </p:val>
                                        </p:tav>
                                        <p:tav tm="100000">
                                          <p:val>
                                            <p:strVal val="ppt_x"/>
                                          </p:val>
                                        </p:tav>
                                      </p:tavLst>
                                    </p:anim>
                                    <p:anim calcmode="lin" valueType="num">
                                      <p:cBhvr additive="base">
                                        <p:cTn id="427" dur="3000"/>
                                        <p:tgtEl>
                                          <p:spTgt spid="14"/>
                                        </p:tgtEl>
                                        <p:attrNameLst>
                                          <p:attrName>ppt_y</p:attrName>
                                        </p:attrNameLst>
                                      </p:cBhvr>
                                      <p:tavLst>
                                        <p:tav tm="0">
                                          <p:val>
                                            <p:strVal val="ppt_y"/>
                                          </p:val>
                                        </p:tav>
                                        <p:tav tm="100000">
                                          <p:val>
                                            <p:strVal val="0-ppt_h/2"/>
                                          </p:val>
                                        </p:tav>
                                      </p:tavLst>
                                    </p:anim>
                                    <p:set>
                                      <p:cBhvr>
                                        <p:cTn id="428" dur="1" fill="hold">
                                          <p:stCondLst>
                                            <p:cond delay="2999"/>
                                          </p:stCondLst>
                                        </p:cTn>
                                        <p:tgtEl>
                                          <p:spTgt spid="14"/>
                                        </p:tgtEl>
                                        <p:attrNameLst>
                                          <p:attrName>style.visibility</p:attrName>
                                        </p:attrNameLst>
                                      </p:cBhvr>
                                      <p:to>
                                        <p:strVal val="hidden"/>
                                      </p:to>
                                    </p:set>
                                  </p:childTnLst>
                                </p:cTn>
                              </p:par>
                              <p:par>
                                <p:cTn id="429" presetID="2" presetClass="exit" presetSubtype="1" fill="hold" grpId="3" nodeType="withEffect">
                                  <p:stCondLst>
                                    <p:cond delay="0"/>
                                  </p:stCondLst>
                                  <p:childTnLst>
                                    <p:anim calcmode="lin" valueType="num">
                                      <p:cBhvr additive="base">
                                        <p:cTn id="430" dur="3000"/>
                                        <p:tgtEl>
                                          <p:spTgt spid="16"/>
                                        </p:tgtEl>
                                        <p:attrNameLst>
                                          <p:attrName>ppt_x</p:attrName>
                                        </p:attrNameLst>
                                      </p:cBhvr>
                                      <p:tavLst>
                                        <p:tav tm="0">
                                          <p:val>
                                            <p:strVal val="ppt_x"/>
                                          </p:val>
                                        </p:tav>
                                        <p:tav tm="100000">
                                          <p:val>
                                            <p:strVal val="ppt_x"/>
                                          </p:val>
                                        </p:tav>
                                      </p:tavLst>
                                    </p:anim>
                                    <p:anim calcmode="lin" valueType="num">
                                      <p:cBhvr additive="base">
                                        <p:cTn id="431" dur="3000"/>
                                        <p:tgtEl>
                                          <p:spTgt spid="16"/>
                                        </p:tgtEl>
                                        <p:attrNameLst>
                                          <p:attrName>ppt_y</p:attrName>
                                        </p:attrNameLst>
                                      </p:cBhvr>
                                      <p:tavLst>
                                        <p:tav tm="0">
                                          <p:val>
                                            <p:strVal val="ppt_y"/>
                                          </p:val>
                                        </p:tav>
                                        <p:tav tm="100000">
                                          <p:val>
                                            <p:strVal val="0-ppt_h/2"/>
                                          </p:val>
                                        </p:tav>
                                      </p:tavLst>
                                    </p:anim>
                                    <p:set>
                                      <p:cBhvr>
                                        <p:cTn id="432" dur="1" fill="hold">
                                          <p:stCondLst>
                                            <p:cond delay="2999"/>
                                          </p:stCondLst>
                                        </p:cTn>
                                        <p:tgtEl>
                                          <p:spTgt spid="16"/>
                                        </p:tgtEl>
                                        <p:attrNameLst>
                                          <p:attrName>style.visibility</p:attrName>
                                        </p:attrNameLst>
                                      </p:cBhvr>
                                      <p:to>
                                        <p:strVal val="hidden"/>
                                      </p:to>
                                    </p:set>
                                  </p:childTnLst>
                                </p:cTn>
                              </p:par>
                              <p:par>
                                <p:cTn id="433" presetID="2" presetClass="exit" presetSubtype="1" fill="hold" grpId="3" nodeType="withEffect">
                                  <p:stCondLst>
                                    <p:cond delay="0"/>
                                  </p:stCondLst>
                                  <p:childTnLst>
                                    <p:anim calcmode="lin" valueType="num">
                                      <p:cBhvr additive="base">
                                        <p:cTn id="434" dur="3000"/>
                                        <p:tgtEl>
                                          <p:spTgt spid="18"/>
                                        </p:tgtEl>
                                        <p:attrNameLst>
                                          <p:attrName>ppt_x</p:attrName>
                                        </p:attrNameLst>
                                      </p:cBhvr>
                                      <p:tavLst>
                                        <p:tav tm="0">
                                          <p:val>
                                            <p:strVal val="ppt_x"/>
                                          </p:val>
                                        </p:tav>
                                        <p:tav tm="100000">
                                          <p:val>
                                            <p:strVal val="ppt_x"/>
                                          </p:val>
                                        </p:tav>
                                      </p:tavLst>
                                    </p:anim>
                                    <p:anim calcmode="lin" valueType="num">
                                      <p:cBhvr additive="base">
                                        <p:cTn id="435" dur="3000"/>
                                        <p:tgtEl>
                                          <p:spTgt spid="18"/>
                                        </p:tgtEl>
                                        <p:attrNameLst>
                                          <p:attrName>ppt_y</p:attrName>
                                        </p:attrNameLst>
                                      </p:cBhvr>
                                      <p:tavLst>
                                        <p:tav tm="0">
                                          <p:val>
                                            <p:strVal val="ppt_y"/>
                                          </p:val>
                                        </p:tav>
                                        <p:tav tm="100000">
                                          <p:val>
                                            <p:strVal val="0-ppt_h/2"/>
                                          </p:val>
                                        </p:tav>
                                      </p:tavLst>
                                    </p:anim>
                                    <p:set>
                                      <p:cBhvr>
                                        <p:cTn id="436" dur="1" fill="hold">
                                          <p:stCondLst>
                                            <p:cond delay="2999"/>
                                          </p:stCondLst>
                                        </p:cTn>
                                        <p:tgtEl>
                                          <p:spTgt spid="18"/>
                                        </p:tgtEl>
                                        <p:attrNameLst>
                                          <p:attrName>style.visibility</p:attrName>
                                        </p:attrNameLst>
                                      </p:cBhvr>
                                      <p:to>
                                        <p:strVal val="hidden"/>
                                      </p:to>
                                    </p:set>
                                  </p:childTnLst>
                                </p:cTn>
                              </p:par>
                              <p:par>
                                <p:cTn id="437" presetID="2" presetClass="exit" presetSubtype="1" fill="hold" grpId="3" nodeType="withEffect">
                                  <p:stCondLst>
                                    <p:cond delay="0"/>
                                  </p:stCondLst>
                                  <p:childTnLst>
                                    <p:anim calcmode="lin" valueType="num">
                                      <p:cBhvr additive="base">
                                        <p:cTn id="438" dur="3000"/>
                                        <p:tgtEl>
                                          <p:spTgt spid="20"/>
                                        </p:tgtEl>
                                        <p:attrNameLst>
                                          <p:attrName>ppt_x</p:attrName>
                                        </p:attrNameLst>
                                      </p:cBhvr>
                                      <p:tavLst>
                                        <p:tav tm="0">
                                          <p:val>
                                            <p:strVal val="ppt_x"/>
                                          </p:val>
                                        </p:tav>
                                        <p:tav tm="100000">
                                          <p:val>
                                            <p:strVal val="ppt_x"/>
                                          </p:val>
                                        </p:tav>
                                      </p:tavLst>
                                    </p:anim>
                                    <p:anim calcmode="lin" valueType="num">
                                      <p:cBhvr additive="base">
                                        <p:cTn id="439" dur="3000"/>
                                        <p:tgtEl>
                                          <p:spTgt spid="20"/>
                                        </p:tgtEl>
                                        <p:attrNameLst>
                                          <p:attrName>ppt_y</p:attrName>
                                        </p:attrNameLst>
                                      </p:cBhvr>
                                      <p:tavLst>
                                        <p:tav tm="0">
                                          <p:val>
                                            <p:strVal val="ppt_y"/>
                                          </p:val>
                                        </p:tav>
                                        <p:tav tm="100000">
                                          <p:val>
                                            <p:strVal val="0-ppt_h/2"/>
                                          </p:val>
                                        </p:tav>
                                      </p:tavLst>
                                    </p:anim>
                                    <p:set>
                                      <p:cBhvr>
                                        <p:cTn id="440" dur="1" fill="hold">
                                          <p:stCondLst>
                                            <p:cond delay="2999"/>
                                          </p:stCondLst>
                                        </p:cTn>
                                        <p:tgtEl>
                                          <p:spTgt spid="20"/>
                                        </p:tgtEl>
                                        <p:attrNameLst>
                                          <p:attrName>style.visibility</p:attrName>
                                        </p:attrNameLst>
                                      </p:cBhvr>
                                      <p:to>
                                        <p:strVal val="hidden"/>
                                      </p:to>
                                    </p:set>
                                  </p:childTnLst>
                                </p:cTn>
                              </p:par>
                              <p:par>
                                <p:cTn id="441" presetID="2" presetClass="exit" presetSubtype="1" fill="hold" grpId="3" nodeType="withEffect">
                                  <p:stCondLst>
                                    <p:cond delay="0"/>
                                  </p:stCondLst>
                                  <p:childTnLst>
                                    <p:anim calcmode="lin" valueType="num">
                                      <p:cBhvr additive="base">
                                        <p:cTn id="442" dur="3000"/>
                                        <p:tgtEl>
                                          <p:spTgt spid="22"/>
                                        </p:tgtEl>
                                        <p:attrNameLst>
                                          <p:attrName>ppt_x</p:attrName>
                                        </p:attrNameLst>
                                      </p:cBhvr>
                                      <p:tavLst>
                                        <p:tav tm="0">
                                          <p:val>
                                            <p:strVal val="ppt_x"/>
                                          </p:val>
                                        </p:tav>
                                        <p:tav tm="100000">
                                          <p:val>
                                            <p:strVal val="ppt_x"/>
                                          </p:val>
                                        </p:tav>
                                      </p:tavLst>
                                    </p:anim>
                                    <p:anim calcmode="lin" valueType="num">
                                      <p:cBhvr additive="base">
                                        <p:cTn id="443" dur="3000"/>
                                        <p:tgtEl>
                                          <p:spTgt spid="22"/>
                                        </p:tgtEl>
                                        <p:attrNameLst>
                                          <p:attrName>ppt_y</p:attrName>
                                        </p:attrNameLst>
                                      </p:cBhvr>
                                      <p:tavLst>
                                        <p:tav tm="0">
                                          <p:val>
                                            <p:strVal val="ppt_y"/>
                                          </p:val>
                                        </p:tav>
                                        <p:tav tm="100000">
                                          <p:val>
                                            <p:strVal val="0-ppt_h/2"/>
                                          </p:val>
                                        </p:tav>
                                      </p:tavLst>
                                    </p:anim>
                                    <p:set>
                                      <p:cBhvr>
                                        <p:cTn id="444" dur="1" fill="hold">
                                          <p:stCondLst>
                                            <p:cond delay="2999"/>
                                          </p:stCondLst>
                                        </p:cTn>
                                        <p:tgtEl>
                                          <p:spTgt spid="22"/>
                                        </p:tgtEl>
                                        <p:attrNameLst>
                                          <p:attrName>style.visibility</p:attrName>
                                        </p:attrNameLst>
                                      </p:cBhvr>
                                      <p:to>
                                        <p:strVal val="hidden"/>
                                      </p:to>
                                    </p:set>
                                  </p:childTnLst>
                                </p:cTn>
                              </p:par>
                              <p:par>
                                <p:cTn id="445" presetID="2" presetClass="exit" presetSubtype="1" fill="hold" grpId="3" nodeType="withEffect">
                                  <p:stCondLst>
                                    <p:cond delay="0"/>
                                  </p:stCondLst>
                                  <p:childTnLst>
                                    <p:anim calcmode="lin" valueType="num">
                                      <p:cBhvr additive="base">
                                        <p:cTn id="446" dur="3000"/>
                                        <p:tgtEl>
                                          <p:spTgt spid="24"/>
                                        </p:tgtEl>
                                        <p:attrNameLst>
                                          <p:attrName>ppt_x</p:attrName>
                                        </p:attrNameLst>
                                      </p:cBhvr>
                                      <p:tavLst>
                                        <p:tav tm="0">
                                          <p:val>
                                            <p:strVal val="ppt_x"/>
                                          </p:val>
                                        </p:tav>
                                        <p:tav tm="100000">
                                          <p:val>
                                            <p:strVal val="ppt_x"/>
                                          </p:val>
                                        </p:tav>
                                      </p:tavLst>
                                    </p:anim>
                                    <p:anim calcmode="lin" valueType="num">
                                      <p:cBhvr additive="base">
                                        <p:cTn id="447" dur="3000"/>
                                        <p:tgtEl>
                                          <p:spTgt spid="24"/>
                                        </p:tgtEl>
                                        <p:attrNameLst>
                                          <p:attrName>ppt_y</p:attrName>
                                        </p:attrNameLst>
                                      </p:cBhvr>
                                      <p:tavLst>
                                        <p:tav tm="0">
                                          <p:val>
                                            <p:strVal val="ppt_y"/>
                                          </p:val>
                                        </p:tav>
                                        <p:tav tm="100000">
                                          <p:val>
                                            <p:strVal val="0-ppt_h/2"/>
                                          </p:val>
                                        </p:tav>
                                      </p:tavLst>
                                    </p:anim>
                                    <p:set>
                                      <p:cBhvr>
                                        <p:cTn id="448" dur="1" fill="hold">
                                          <p:stCondLst>
                                            <p:cond delay="2999"/>
                                          </p:stCondLst>
                                        </p:cTn>
                                        <p:tgtEl>
                                          <p:spTgt spid="24"/>
                                        </p:tgtEl>
                                        <p:attrNameLst>
                                          <p:attrName>style.visibility</p:attrName>
                                        </p:attrNameLst>
                                      </p:cBhvr>
                                      <p:to>
                                        <p:strVal val="hidden"/>
                                      </p:to>
                                    </p:set>
                                  </p:childTnLst>
                                </p:cTn>
                              </p:par>
                              <p:par>
                                <p:cTn id="449" presetID="2" presetClass="exit" presetSubtype="1" fill="hold" grpId="3" nodeType="withEffect">
                                  <p:stCondLst>
                                    <p:cond delay="0"/>
                                  </p:stCondLst>
                                  <p:childTnLst>
                                    <p:anim calcmode="lin" valueType="num">
                                      <p:cBhvr additive="base">
                                        <p:cTn id="450" dur="3000"/>
                                        <p:tgtEl>
                                          <p:spTgt spid="26"/>
                                        </p:tgtEl>
                                        <p:attrNameLst>
                                          <p:attrName>ppt_x</p:attrName>
                                        </p:attrNameLst>
                                      </p:cBhvr>
                                      <p:tavLst>
                                        <p:tav tm="0">
                                          <p:val>
                                            <p:strVal val="ppt_x"/>
                                          </p:val>
                                        </p:tav>
                                        <p:tav tm="100000">
                                          <p:val>
                                            <p:strVal val="ppt_x"/>
                                          </p:val>
                                        </p:tav>
                                      </p:tavLst>
                                    </p:anim>
                                    <p:anim calcmode="lin" valueType="num">
                                      <p:cBhvr additive="base">
                                        <p:cTn id="451" dur="3000"/>
                                        <p:tgtEl>
                                          <p:spTgt spid="26"/>
                                        </p:tgtEl>
                                        <p:attrNameLst>
                                          <p:attrName>ppt_y</p:attrName>
                                        </p:attrNameLst>
                                      </p:cBhvr>
                                      <p:tavLst>
                                        <p:tav tm="0">
                                          <p:val>
                                            <p:strVal val="ppt_y"/>
                                          </p:val>
                                        </p:tav>
                                        <p:tav tm="100000">
                                          <p:val>
                                            <p:strVal val="0-ppt_h/2"/>
                                          </p:val>
                                        </p:tav>
                                      </p:tavLst>
                                    </p:anim>
                                    <p:set>
                                      <p:cBhvr>
                                        <p:cTn id="452" dur="1" fill="hold">
                                          <p:stCondLst>
                                            <p:cond delay="2999"/>
                                          </p:stCondLst>
                                        </p:cTn>
                                        <p:tgtEl>
                                          <p:spTgt spid="26"/>
                                        </p:tgtEl>
                                        <p:attrNameLst>
                                          <p:attrName>style.visibility</p:attrName>
                                        </p:attrNameLst>
                                      </p:cBhvr>
                                      <p:to>
                                        <p:strVal val="hidden"/>
                                      </p:to>
                                    </p:set>
                                  </p:childTnLst>
                                </p:cTn>
                              </p:par>
                              <p:par>
                                <p:cTn id="453" presetID="2" presetClass="exit" presetSubtype="1" fill="hold" grpId="3" nodeType="withEffect">
                                  <p:stCondLst>
                                    <p:cond delay="0"/>
                                  </p:stCondLst>
                                  <p:childTnLst>
                                    <p:anim calcmode="lin" valueType="num">
                                      <p:cBhvr additive="base">
                                        <p:cTn id="454" dur="3000"/>
                                        <p:tgtEl>
                                          <p:spTgt spid="28"/>
                                        </p:tgtEl>
                                        <p:attrNameLst>
                                          <p:attrName>ppt_x</p:attrName>
                                        </p:attrNameLst>
                                      </p:cBhvr>
                                      <p:tavLst>
                                        <p:tav tm="0">
                                          <p:val>
                                            <p:strVal val="ppt_x"/>
                                          </p:val>
                                        </p:tav>
                                        <p:tav tm="100000">
                                          <p:val>
                                            <p:strVal val="ppt_x"/>
                                          </p:val>
                                        </p:tav>
                                      </p:tavLst>
                                    </p:anim>
                                    <p:anim calcmode="lin" valueType="num">
                                      <p:cBhvr additive="base">
                                        <p:cTn id="455" dur="3000"/>
                                        <p:tgtEl>
                                          <p:spTgt spid="28"/>
                                        </p:tgtEl>
                                        <p:attrNameLst>
                                          <p:attrName>ppt_y</p:attrName>
                                        </p:attrNameLst>
                                      </p:cBhvr>
                                      <p:tavLst>
                                        <p:tav tm="0">
                                          <p:val>
                                            <p:strVal val="ppt_y"/>
                                          </p:val>
                                        </p:tav>
                                        <p:tav tm="100000">
                                          <p:val>
                                            <p:strVal val="0-ppt_h/2"/>
                                          </p:val>
                                        </p:tav>
                                      </p:tavLst>
                                    </p:anim>
                                    <p:set>
                                      <p:cBhvr>
                                        <p:cTn id="456" dur="1" fill="hold">
                                          <p:stCondLst>
                                            <p:cond delay="2999"/>
                                          </p:stCondLst>
                                        </p:cTn>
                                        <p:tgtEl>
                                          <p:spTgt spid="28"/>
                                        </p:tgtEl>
                                        <p:attrNameLst>
                                          <p:attrName>style.visibility</p:attrName>
                                        </p:attrNameLst>
                                      </p:cBhvr>
                                      <p:to>
                                        <p:strVal val="hidden"/>
                                      </p:to>
                                    </p:set>
                                  </p:childTnLst>
                                </p:cTn>
                              </p:par>
                              <p:par>
                                <p:cTn id="457" presetID="2" presetClass="exit" presetSubtype="1" fill="hold" grpId="3" nodeType="withEffect">
                                  <p:stCondLst>
                                    <p:cond delay="0"/>
                                  </p:stCondLst>
                                  <p:childTnLst>
                                    <p:anim calcmode="lin" valueType="num">
                                      <p:cBhvr additive="base">
                                        <p:cTn id="458" dur="3000"/>
                                        <p:tgtEl>
                                          <p:spTgt spid="30"/>
                                        </p:tgtEl>
                                        <p:attrNameLst>
                                          <p:attrName>ppt_x</p:attrName>
                                        </p:attrNameLst>
                                      </p:cBhvr>
                                      <p:tavLst>
                                        <p:tav tm="0">
                                          <p:val>
                                            <p:strVal val="ppt_x"/>
                                          </p:val>
                                        </p:tav>
                                        <p:tav tm="100000">
                                          <p:val>
                                            <p:strVal val="ppt_x"/>
                                          </p:val>
                                        </p:tav>
                                      </p:tavLst>
                                    </p:anim>
                                    <p:anim calcmode="lin" valueType="num">
                                      <p:cBhvr additive="base">
                                        <p:cTn id="459" dur="3000"/>
                                        <p:tgtEl>
                                          <p:spTgt spid="30"/>
                                        </p:tgtEl>
                                        <p:attrNameLst>
                                          <p:attrName>ppt_y</p:attrName>
                                        </p:attrNameLst>
                                      </p:cBhvr>
                                      <p:tavLst>
                                        <p:tav tm="0">
                                          <p:val>
                                            <p:strVal val="ppt_y"/>
                                          </p:val>
                                        </p:tav>
                                        <p:tav tm="100000">
                                          <p:val>
                                            <p:strVal val="0-ppt_h/2"/>
                                          </p:val>
                                        </p:tav>
                                      </p:tavLst>
                                    </p:anim>
                                    <p:set>
                                      <p:cBhvr>
                                        <p:cTn id="460" dur="1" fill="hold">
                                          <p:stCondLst>
                                            <p:cond delay="2999"/>
                                          </p:stCondLst>
                                        </p:cTn>
                                        <p:tgtEl>
                                          <p:spTgt spid="30"/>
                                        </p:tgtEl>
                                        <p:attrNameLst>
                                          <p:attrName>style.visibility</p:attrName>
                                        </p:attrNameLst>
                                      </p:cBhvr>
                                      <p:to>
                                        <p:strVal val="hidden"/>
                                      </p:to>
                                    </p:set>
                                  </p:childTnLst>
                                </p:cTn>
                              </p:par>
                              <p:par>
                                <p:cTn id="461" presetID="2" presetClass="exit" presetSubtype="1" fill="hold" grpId="3" nodeType="withEffect">
                                  <p:stCondLst>
                                    <p:cond delay="0"/>
                                  </p:stCondLst>
                                  <p:childTnLst>
                                    <p:anim calcmode="lin" valueType="num">
                                      <p:cBhvr additive="base">
                                        <p:cTn id="462" dur="3000"/>
                                        <p:tgtEl>
                                          <p:spTgt spid="32"/>
                                        </p:tgtEl>
                                        <p:attrNameLst>
                                          <p:attrName>ppt_x</p:attrName>
                                        </p:attrNameLst>
                                      </p:cBhvr>
                                      <p:tavLst>
                                        <p:tav tm="0">
                                          <p:val>
                                            <p:strVal val="ppt_x"/>
                                          </p:val>
                                        </p:tav>
                                        <p:tav tm="100000">
                                          <p:val>
                                            <p:strVal val="ppt_x"/>
                                          </p:val>
                                        </p:tav>
                                      </p:tavLst>
                                    </p:anim>
                                    <p:anim calcmode="lin" valueType="num">
                                      <p:cBhvr additive="base">
                                        <p:cTn id="463" dur="3000"/>
                                        <p:tgtEl>
                                          <p:spTgt spid="32"/>
                                        </p:tgtEl>
                                        <p:attrNameLst>
                                          <p:attrName>ppt_y</p:attrName>
                                        </p:attrNameLst>
                                      </p:cBhvr>
                                      <p:tavLst>
                                        <p:tav tm="0">
                                          <p:val>
                                            <p:strVal val="ppt_y"/>
                                          </p:val>
                                        </p:tav>
                                        <p:tav tm="100000">
                                          <p:val>
                                            <p:strVal val="0-ppt_h/2"/>
                                          </p:val>
                                        </p:tav>
                                      </p:tavLst>
                                    </p:anim>
                                    <p:set>
                                      <p:cBhvr>
                                        <p:cTn id="464" dur="1" fill="hold">
                                          <p:stCondLst>
                                            <p:cond delay="2999"/>
                                          </p:stCondLst>
                                        </p:cTn>
                                        <p:tgtEl>
                                          <p:spTgt spid="32"/>
                                        </p:tgtEl>
                                        <p:attrNameLst>
                                          <p:attrName>style.visibility</p:attrName>
                                        </p:attrNameLst>
                                      </p:cBhvr>
                                      <p:to>
                                        <p:strVal val="hidden"/>
                                      </p:to>
                                    </p:set>
                                  </p:childTnLst>
                                </p:cTn>
                              </p:par>
                              <p:par>
                                <p:cTn id="465" presetID="2" presetClass="exit" presetSubtype="1" fill="hold" grpId="3" nodeType="withEffect">
                                  <p:stCondLst>
                                    <p:cond delay="0"/>
                                  </p:stCondLst>
                                  <p:childTnLst>
                                    <p:anim calcmode="lin" valueType="num">
                                      <p:cBhvr additive="base">
                                        <p:cTn id="466" dur="3000"/>
                                        <p:tgtEl>
                                          <p:spTgt spid="34"/>
                                        </p:tgtEl>
                                        <p:attrNameLst>
                                          <p:attrName>ppt_x</p:attrName>
                                        </p:attrNameLst>
                                      </p:cBhvr>
                                      <p:tavLst>
                                        <p:tav tm="0">
                                          <p:val>
                                            <p:strVal val="ppt_x"/>
                                          </p:val>
                                        </p:tav>
                                        <p:tav tm="100000">
                                          <p:val>
                                            <p:strVal val="ppt_x"/>
                                          </p:val>
                                        </p:tav>
                                      </p:tavLst>
                                    </p:anim>
                                    <p:anim calcmode="lin" valueType="num">
                                      <p:cBhvr additive="base">
                                        <p:cTn id="467" dur="3000"/>
                                        <p:tgtEl>
                                          <p:spTgt spid="34"/>
                                        </p:tgtEl>
                                        <p:attrNameLst>
                                          <p:attrName>ppt_y</p:attrName>
                                        </p:attrNameLst>
                                      </p:cBhvr>
                                      <p:tavLst>
                                        <p:tav tm="0">
                                          <p:val>
                                            <p:strVal val="ppt_y"/>
                                          </p:val>
                                        </p:tav>
                                        <p:tav tm="100000">
                                          <p:val>
                                            <p:strVal val="0-ppt_h/2"/>
                                          </p:val>
                                        </p:tav>
                                      </p:tavLst>
                                    </p:anim>
                                    <p:set>
                                      <p:cBhvr>
                                        <p:cTn id="468" dur="1" fill="hold">
                                          <p:stCondLst>
                                            <p:cond delay="2999"/>
                                          </p:stCondLst>
                                        </p:cTn>
                                        <p:tgtEl>
                                          <p:spTgt spid="34"/>
                                        </p:tgtEl>
                                        <p:attrNameLst>
                                          <p:attrName>style.visibility</p:attrName>
                                        </p:attrNameLst>
                                      </p:cBhvr>
                                      <p:to>
                                        <p:strVal val="hidden"/>
                                      </p:to>
                                    </p:set>
                                  </p:childTnLst>
                                </p:cTn>
                              </p:par>
                              <p:par>
                                <p:cTn id="469" presetID="2" presetClass="exit" presetSubtype="1" fill="hold" grpId="3" nodeType="withEffect">
                                  <p:stCondLst>
                                    <p:cond delay="0"/>
                                  </p:stCondLst>
                                  <p:childTnLst>
                                    <p:anim calcmode="lin" valueType="num">
                                      <p:cBhvr additive="base">
                                        <p:cTn id="470" dur="3000"/>
                                        <p:tgtEl>
                                          <p:spTgt spid="36"/>
                                        </p:tgtEl>
                                        <p:attrNameLst>
                                          <p:attrName>ppt_x</p:attrName>
                                        </p:attrNameLst>
                                      </p:cBhvr>
                                      <p:tavLst>
                                        <p:tav tm="0">
                                          <p:val>
                                            <p:strVal val="ppt_x"/>
                                          </p:val>
                                        </p:tav>
                                        <p:tav tm="100000">
                                          <p:val>
                                            <p:strVal val="ppt_x"/>
                                          </p:val>
                                        </p:tav>
                                      </p:tavLst>
                                    </p:anim>
                                    <p:anim calcmode="lin" valueType="num">
                                      <p:cBhvr additive="base">
                                        <p:cTn id="471" dur="3000"/>
                                        <p:tgtEl>
                                          <p:spTgt spid="36"/>
                                        </p:tgtEl>
                                        <p:attrNameLst>
                                          <p:attrName>ppt_y</p:attrName>
                                        </p:attrNameLst>
                                      </p:cBhvr>
                                      <p:tavLst>
                                        <p:tav tm="0">
                                          <p:val>
                                            <p:strVal val="ppt_y"/>
                                          </p:val>
                                        </p:tav>
                                        <p:tav tm="100000">
                                          <p:val>
                                            <p:strVal val="0-ppt_h/2"/>
                                          </p:val>
                                        </p:tav>
                                      </p:tavLst>
                                    </p:anim>
                                    <p:set>
                                      <p:cBhvr>
                                        <p:cTn id="472" dur="1" fill="hold">
                                          <p:stCondLst>
                                            <p:cond delay="2999"/>
                                          </p:stCondLst>
                                        </p:cTn>
                                        <p:tgtEl>
                                          <p:spTgt spid="36"/>
                                        </p:tgtEl>
                                        <p:attrNameLst>
                                          <p:attrName>style.visibility</p:attrName>
                                        </p:attrNameLst>
                                      </p:cBhvr>
                                      <p:to>
                                        <p:strVal val="hidden"/>
                                      </p:to>
                                    </p:set>
                                  </p:childTnLst>
                                </p:cTn>
                              </p:par>
                              <p:par>
                                <p:cTn id="473" presetID="2" presetClass="exit" presetSubtype="1" fill="hold" grpId="3" nodeType="withEffect">
                                  <p:stCondLst>
                                    <p:cond delay="0"/>
                                  </p:stCondLst>
                                  <p:childTnLst>
                                    <p:anim calcmode="lin" valueType="num">
                                      <p:cBhvr additive="base">
                                        <p:cTn id="474" dur="3000"/>
                                        <p:tgtEl>
                                          <p:spTgt spid="38"/>
                                        </p:tgtEl>
                                        <p:attrNameLst>
                                          <p:attrName>ppt_x</p:attrName>
                                        </p:attrNameLst>
                                      </p:cBhvr>
                                      <p:tavLst>
                                        <p:tav tm="0">
                                          <p:val>
                                            <p:strVal val="ppt_x"/>
                                          </p:val>
                                        </p:tav>
                                        <p:tav tm="100000">
                                          <p:val>
                                            <p:strVal val="ppt_x"/>
                                          </p:val>
                                        </p:tav>
                                      </p:tavLst>
                                    </p:anim>
                                    <p:anim calcmode="lin" valueType="num">
                                      <p:cBhvr additive="base">
                                        <p:cTn id="475" dur="3000"/>
                                        <p:tgtEl>
                                          <p:spTgt spid="38"/>
                                        </p:tgtEl>
                                        <p:attrNameLst>
                                          <p:attrName>ppt_y</p:attrName>
                                        </p:attrNameLst>
                                      </p:cBhvr>
                                      <p:tavLst>
                                        <p:tav tm="0">
                                          <p:val>
                                            <p:strVal val="ppt_y"/>
                                          </p:val>
                                        </p:tav>
                                        <p:tav tm="100000">
                                          <p:val>
                                            <p:strVal val="0-ppt_h/2"/>
                                          </p:val>
                                        </p:tav>
                                      </p:tavLst>
                                    </p:anim>
                                    <p:set>
                                      <p:cBhvr>
                                        <p:cTn id="476" dur="1" fill="hold">
                                          <p:stCondLst>
                                            <p:cond delay="2999"/>
                                          </p:stCondLst>
                                        </p:cTn>
                                        <p:tgtEl>
                                          <p:spTgt spid="38"/>
                                        </p:tgtEl>
                                        <p:attrNameLst>
                                          <p:attrName>style.visibility</p:attrName>
                                        </p:attrNameLst>
                                      </p:cBhvr>
                                      <p:to>
                                        <p:strVal val="hidden"/>
                                      </p:to>
                                    </p:set>
                                  </p:childTnLst>
                                </p:cTn>
                              </p:par>
                              <p:par>
                                <p:cTn id="477" presetID="8" presetClass="emph" presetSubtype="0" fill="hold" grpId="4" nodeType="withEffect">
                                  <p:stCondLst>
                                    <p:cond delay="0"/>
                                  </p:stCondLst>
                                  <p:childTnLst>
                                    <p:animRot by="21600000">
                                      <p:cBhvr>
                                        <p:cTn id="478" dur="3000" fill="hold"/>
                                        <p:tgtEl>
                                          <p:spTgt spid="5"/>
                                        </p:tgtEl>
                                        <p:attrNameLst>
                                          <p:attrName>r</p:attrName>
                                        </p:attrNameLst>
                                      </p:cBhvr>
                                    </p:animRot>
                                  </p:childTnLst>
                                </p:cTn>
                              </p:par>
                              <p:par>
                                <p:cTn id="479" presetID="8" presetClass="emph" presetSubtype="0" fill="hold" grpId="4" nodeType="withEffect">
                                  <p:stCondLst>
                                    <p:cond delay="0"/>
                                  </p:stCondLst>
                                  <p:childTnLst>
                                    <p:animRot by="21600000">
                                      <p:cBhvr>
                                        <p:cTn id="480" dur="3000" fill="hold"/>
                                        <p:tgtEl>
                                          <p:spTgt spid="9"/>
                                        </p:tgtEl>
                                        <p:attrNameLst>
                                          <p:attrName>r</p:attrName>
                                        </p:attrNameLst>
                                      </p:cBhvr>
                                    </p:animRot>
                                  </p:childTnLst>
                                </p:cTn>
                              </p:par>
                              <p:par>
                                <p:cTn id="481" presetID="8" presetClass="emph" presetSubtype="0" fill="hold" grpId="4" nodeType="withEffect">
                                  <p:stCondLst>
                                    <p:cond delay="0"/>
                                  </p:stCondLst>
                                  <p:childTnLst>
                                    <p:animRot by="21600000">
                                      <p:cBhvr>
                                        <p:cTn id="482" dur="3000" fill="hold"/>
                                        <p:tgtEl>
                                          <p:spTgt spid="13"/>
                                        </p:tgtEl>
                                        <p:attrNameLst>
                                          <p:attrName>r</p:attrName>
                                        </p:attrNameLst>
                                      </p:cBhvr>
                                    </p:animRot>
                                  </p:childTnLst>
                                </p:cTn>
                              </p:par>
                              <p:par>
                                <p:cTn id="483" presetID="8" presetClass="emph" presetSubtype="0" fill="hold" grpId="4" nodeType="withEffect">
                                  <p:stCondLst>
                                    <p:cond delay="0"/>
                                  </p:stCondLst>
                                  <p:childTnLst>
                                    <p:animRot by="21600000">
                                      <p:cBhvr>
                                        <p:cTn id="484" dur="3000" fill="hold"/>
                                        <p:tgtEl>
                                          <p:spTgt spid="17"/>
                                        </p:tgtEl>
                                        <p:attrNameLst>
                                          <p:attrName>r</p:attrName>
                                        </p:attrNameLst>
                                      </p:cBhvr>
                                    </p:animRot>
                                  </p:childTnLst>
                                </p:cTn>
                              </p:par>
                              <p:par>
                                <p:cTn id="485" presetID="8" presetClass="emph" presetSubtype="0" fill="hold" grpId="4" nodeType="withEffect">
                                  <p:stCondLst>
                                    <p:cond delay="0"/>
                                  </p:stCondLst>
                                  <p:childTnLst>
                                    <p:animRot by="21600000">
                                      <p:cBhvr>
                                        <p:cTn id="486" dur="3000" fill="hold"/>
                                        <p:tgtEl>
                                          <p:spTgt spid="21"/>
                                        </p:tgtEl>
                                        <p:attrNameLst>
                                          <p:attrName>r</p:attrName>
                                        </p:attrNameLst>
                                      </p:cBhvr>
                                    </p:animRot>
                                  </p:childTnLst>
                                </p:cTn>
                              </p:par>
                              <p:par>
                                <p:cTn id="487" presetID="8" presetClass="emph" presetSubtype="0" fill="hold" grpId="4" nodeType="withEffect">
                                  <p:stCondLst>
                                    <p:cond delay="0"/>
                                  </p:stCondLst>
                                  <p:childTnLst>
                                    <p:animRot by="21600000">
                                      <p:cBhvr>
                                        <p:cTn id="488" dur="3000" fill="hold"/>
                                        <p:tgtEl>
                                          <p:spTgt spid="25"/>
                                        </p:tgtEl>
                                        <p:attrNameLst>
                                          <p:attrName>r</p:attrName>
                                        </p:attrNameLst>
                                      </p:cBhvr>
                                    </p:animRot>
                                  </p:childTnLst>
                                </p:cTn>
                              </p:par>
                              <p:par>
                                <p:cTn id="489" presetID="8" presetClass="emph" presetSubtype="0" fill="hold" grpId="4" nodeType="withEffect">
                                  <p:stCondLst>
                                    <p:cond delay="0"/>
                                  </p:stCondLst>
                                  <p:childTnLst>
                                    <p:animRot by="21600000">
                                      <p:cBhvr>
                                        <p:cTn id="490" dur="3000" fill="hold"/>
                                        <p:tgtEl>
                                          <p:spTgt spid="29"/>
                                        </p:tgtEl>
                                        <p:attrNameLst>
                                          <p:attrName>r</p:attrName>
                                        </p:attrNameLst>
                                      </p:cBhvr>
                                    </p:animRot>
                                  </p:childTnLst>
                                </p:cTn>
                              </p:par>
                              <p:par>
                                <p:cTn id="491" presetID="8" presetClass="emph" presetSubtype="0" fill="hold" grpId="4" nodeType="withEffect">
                                  <p:stCondLst>
                                    <p:cond delay="0"/>
                                  </p:stCondLst>
                                  <p:childTnLst>
                                    <p:animRot by="21600000">
                                      <p:cBhvr>
                                        <p:cTn id="492" dur="3000" fill="hold"/>
                                        <p:tgtEl>
                                          <p:spTgt spid="33"/>
                                        </p:tgtEl>
                                        <p:attrNameLst>
                                          <p:attrName>r</p:attrName>
                                        </p:attrNameLst>
                                      </p:cBhvr>
                                    </p:animRot>
                                  </p:childTnLst>
                                </p:cTn>
                              </p:par>
                              <p:par>
                                <p:cTn id="493" presetID="8" presetClass="emph" presetSubtype="0" fill="hold" grpId="4" nodeType="withEffect">
                                  <p:stCondLst>
                                    <p:cond delay="0"/>
                                  </p:stCondLst>
                                  <p:childTnLst>
                                    <p:animRot by="21600000">
                                      <p:cBhvr>
                                        <p:cTn id="494" dur="3000" fill="hold"/>
                                        <p:tgtEl>
                                          <p:spTgt spid="37"/>
                                        </p:tgtEl>
                                        <p:attrNameLst>
                                          <p:attrName>r</p:attrName>
                                        </p:attrNameLst>
                                      </p:cBhvr>
                                    </p:animRot>
                                  </p:childTnLst>
                                </p:cTn>
                              </p:par>
                              <p:par>
                                <p:cTn id="495" presetID="8" presetClass="emph" presetSubtype="0" fill="hold" grpId="4" nodeType="withEffect">
                                  <p:stCondLst>
                                    <p:cond delay="0"/>
                                  </p:stCondLst>
                                  <p:childTnLst>
                                    <p:animRot by="-21600000">
                                      <p:cBhvr>
                                        <p:cTn id="496" dur="3000" fill="hold"/>
                                        <p:tgtEl>
                                          <p:spTgt spid="3"/>
                                        </p:tgtEl>
                                        <p:attrNameLst>
                                          <p:attrName>r</p:attrName>
                                        </p:attrNameLst>
                                      </p:cBhvr>
                                    </p:animRot>
                                  </p:childTnLst>
                                </p:cTn>
                              </p:par>
                              <p:par>
                                <p:cTn id="497" presetID="8" presetClass="emph" presetSubtype="0" fill="hold" grpId="4" nodeType="withEffect">
                                  <p:stCondLst>
                                    <p:cond delay="0"/>
                                  </p:stCondLst>
                                  <p:childTnLst>
                                    <p:animRot by="-21600000">
                                      <p:cBhvr>
                                        <p:cTn id="498" dur="3000" fill="hold"/>
                                        <p:tgtEl>
                                          <p:spTgt spid="7"/>
                                        </p:tgtEl>
                                        <p:attrNameLst>
                                          <p:attrName>r</p:attrName>
                                        </p:attrNameLst>
                                      </p:cBhvr>
                                    </p:animRot>
                                  </p:childTnLst>
                                </p:cTn>
                              </p:par>
                              <p:par>
                                <p:cTn id="499" presetID="8" presetClass="emph" presetSubtype="0" fill="hold" grpId="4" nodeType="withEffect">
                                  <p:stCondLst>
                                    <p:cond delay="0"/>
                                  </p:stCondLst>
                                  <p:childTnLst>
                                    <p:animRot by="-21600000">
                                      <p:cBhvr>
                                        <p:cTn id="500" dur="3000" fill="hold"/>
                                        <p:tgtEl>
                                          <p:spTgt spid="11"/>
                                        </p:tgtEl>
                                        <p:attrNameLst>
                                          <p:attrName>r</p:attrName>
                                        </p:attrNameLst>
                                      </p:cBhvr>
                                    </p:animRot>
                                  </p:childTnLst>
                                </p:cTn>
                              </p:par>
                              <p:par>
                                <p:cTn id="501" presetID="8" presetClass="emph" presetSubtype="0" fill="hold" grpId="4" nodeType="withEffect">
                                  <p:stCondLst>
                                    <p:cond delay="0"/>
                                  </p:stCondLst>
                                  <p:childTnLst>
                                    <p:animRot by="-21600000">
                                      <p:cBhvr>
                                        <p:cTn id="502" dur="3000" fill="hold"/>
                                        <p:tgtEl>
                                          <p:spTgt spid="15"/>
                                        </p:tgtEl>
                                        <p:attrNameLst>
                                          <p:attrName>r</p:attrName>
                                        </p:attrNameLst>
                                      </p:cBhvr>
                                    </p:animRot>
                                  </p:childTnLst>
                                </p:cTn>
                              </p:par>
                              <p:par>
                                <p:cTn id="503" presetID="8" presetClass="emph" presetSubtype="0" fill="hold" grpId="4" nodeType="withEffect">
                                  <p:stCondLst>
                                    <p:cond delay="0"/>
                                  </p:stCondLst>
                                  <p:childTnLst>
                                    <p:animRot by="-21600000">
                                      <p:cBhvr>
                                        <p:cTn id="504" dur="3000" fill="hold"/>
                                        <p:tgtEl>
                                          <p:spTgt spid="19"/>
                                        </p:tgtEl>
                                        <p:attrNameLst>
                                          <p:attrName>r</p:attrName>
                                        </p:attrNameLst>
                                      </p:cBhvr>
                                    </p:animRot>
                                  </p:childTnLst>
                                </p:cTn>
                              </p:par>
                              <p:par>
                                <p:cTn id="505" presetID="8" presetClass="emph" presetSubtype="0" fill="hold" grpId="4" nodeType="withEffect">
                                  <p:stCondLst>
                                    <p:cond delay="0"/>
                                  </p:stCondLst>
                                  <p:childTnLst>
                                    <p:animRot by="-21600000">
                                      <p:cBhvr>
                                        <p:cTn id="506" dur="3000" fill="hold"/>
                                        <p:tgtEl>
                                          <p:spTgt spid="23"/>
                                        </p:tgtEl>
                                        <p:attrNameLst>
                                          <p:attrName>r</p:attrName>
                                        </p:attrNameLst>
                                      </p:cBhvr>
                                    </p:animRot>
                                  </p:childTnLst>
                                </p:cTn>
                              </p:par>
                              <p:par>
                                <p:cTn id="507" presetID="8" presetClass="emph" presetSubtype="0" fill="hold" grpId="4" nodeType="withEffect">
                                  <p:stCondLst>
                                    <p:cond delay="0"/>
                                  </p:stCondLst>
                                  <p:childTnLst>
                                    <p:animRot by="-21600000">
                                      <p:cBhvr>
                                        <p:cTn id="508" dur="3000" fill="hold"/>
                                        <p:tgtEl>
                                          <p:spTgt spid="27"/>
                                        </p:tgtEl>
                                        <p:attrNameLst>
                                          <p:attrName>r</p:attrName>
                                        </p:attrNameLst>
                                      </p:cBhvr>
                                    </p:animRot>
                                  </p:childTnLst>
                                </p:cTn>
                              </p:par>
                              <p:par>
                                <p:cTn id="509" presetID="8" presetClass="emph" presetSubtype="0" fill="hold" grpId="4" nodeType="withEffect">
                                  <p:stCondLst>
                                    <p:cond delay="0"/>
                                  </p:stCondLst>
                                  <p:childTnLst>
                                    <p:animRot by="-21600000">
                                      <p:cBhvr>
                                        <p:cTn id="510" dur="3000" fill="hold"/>
                                        <p:tgtEl>
                                          <p:spTgt spid="31"/>
                                        </p:tgtEl>
                                        <p:attrNameLst>
                                          <p:attrName>r</p:attrName>
                                        </p:attrNameLst>
                                      </p:cBhvr>
                                    </p:animRot>
                                  </p:childTnLst>
                                </p:cTn>
                              </p:par>
                              <p:par>
                                <p:cTn id="511" presetID="8" presetClass="emph" presetSubtype="0" fill="hold" grpId="4" nodeType="withEffect">
                                  <p:stCondLst>
                                    <p:cond delay="0"/>
                                  </p:stCondLst>
                                  <p:childTnLst>
                                    <p:animRot by="-21600000">
                                      <p:cBhvr>
                                        <p:cTn id="512" dur="3000" fill="hold"/>
                                        <p:tgtEl>
                                          <p:spTgt spid="35"/>
                                        </p:tgtEl>
                                        <p:attrNameLst>
                                          <p:attrName>r</p:attrName>
                                        </p:attrNameLst>
                                      </p:cBhvr>
                                    </p:animRot>
                                  </p:childTnLst>
                                </p:cTn>
                              </p:par>
                              <p:par>
                                <p:cTn id="513" presetID="8" presetClass="emph" presetSubtype="0" fill="hold" grpId="4" nodeType="withEffect">
                                  <p:stCondLst>
                                    <p:cond delay="0"/>
                                  </p:stCondLst>
                                  <p:childTnLst>
                                    <p:animRot by="21600000">
                                      <p:cBhvr>
                                        <p:cTn id="514" dur="3000" fill="hold"/>
                                        <p:tgtEl>
                                          <p:spTgt spid="4"/>
                                        </p:tgtEl>
                                        <p:attrNameLst>
                                          <p:attrName>r</p:attrName>
                                        </p:attrNameLst>
                                      </p:cBhvr>
                                    </p:animRot>
                                  </p:childTnLst>
                                </p:cTn>
                              </p:par>
                              <p:par>
                                <p:cTn id="515" presetID="8" presetClass="emph" presetSubtype="0" fill="hold" grpId="4" nodeType="withEffect">
                                  <p:stCondLst>
                                    <p:cond delay="0"/>
                                  </p:stCondLst>
                                  <p:childTnLst>
                                    <p:animRot by="21600000">
                                      <p:cBhvr>
                                        <p:cTn id="516" dur="3000" fill="hold"/>
                                        <p:tgtEl>
                                          <p:spTgt spid="8"/>
                                        </p:tgtEl>
                                        <p:attrNameLst>
                                          <p:attrName>r</p:attrName>
                                        </p:attrNameLst>
                                      </p:cBhvr>
                                    </p:animRot>
                                  </p:childTnLst>
                                </p:cTn>
                              </p:par>
                              <p:par>
                                <p:cTn id="517" presetID="8" presetClass="emph" presetSubtype="0" fill="hold" grpId="4" nodeType="withEffect">
                                  <p:stCondLst>
                                    <p:cond delay="0"/>
                                  </p:stCondLst>
                                  <p:childTnLst>
                                    <p:animRot by="21600000">
                                      <p:cBhvr>
                                        <p:cTn id="518" dur="3000" fill="hold"/>
                                        <p:tgtEl>
                                          <p:spTgt spid="12"/>
                                        </p:tgtEl>
                                        <p:attrNameLst>
                                          <p:attrName>r</p:attrName>
                                        </p:attrNameLst>
                                      </p:cBhvr>
                                    </p:animRot>
                                  </p:childTnLst>
                                </p:cTn>
                              </p:par>
                              <p:par>
                                <p:cTn id="519" presetID="8" presetClass="emph" presetSubtype="0" fill="hold" grpId="4" nodeType="withEffect">
                                  <p:stCondLst>
                                    <p:cond delay="0"/>
                                  </p:stCondLst>
                                  <p:childTnLst>
                                    <p:animRot by="21600000">
                                      <p:cBhvr>
                                        <p:cTn id="520" dur="3000" fill="hold"/>
                                        <p:tgtEl>
                                          <p:spTgt spid="16"/>
                                        </p:tgtEl>
                                        <p:attrNameLst>
                                          <p:attrName>r</p:attrName>
                                        </p:attrNameLst>
                                      </p:cBhvr>
                                    </p:animRot>
                                  </p:childTnLst>
                                </p:cTn>
                              </p:par>
                              <p:par>
                                <p:cTn id="521" presetID="8" presetClass="emph" presetSubtype="0" fill="hold" grpId="4" nodeType="withEffect">
                                  <p:stCondLst>
                                    <p:cond delay="0"/>
                                  </p:stCondLst>
                                  <p:childTnLst>
                                    <p:animRot by="21600000">
                                      <p:cBhvr>
                                        <p:cTn id="522" dur="3000" fill="hold"/>
                                        <p:tgtEl>
                                          <p:spTgt spid="20"/>
                                        </p:tgtEl>
                                        <p:attrNameLst>
                                          <p:attrName>r</p:attrName>
                                        </p:attrNameLst>
                                      </p:cBhvr>
                                    </p:animRot>
                                  </p:childTnLst>
                                </p:cTn>
                              </p:par>
                              <p:par>
                                <p:cTn id="523" presetID="8" presetClass="emph" presetSubtype="0" fill="hold" grpId="4" nodeType="withEffect">
                                  <p:stCondLst>
                                    <p:cond delay="0"/>
                                  </p:stCondLst>
                                  <p:childTnLst>
                                    <p:animRot by="21600000">
                                      <p:cBhvr>
                                        <p:cTn id="524" dur="3000" fill="hold"/>
                                        <p:tgtEl>
                                          <p:spTgt spid="24"/>
                                        </p:tgtEl>
                                        <p:attrNameLst>
                                          <p:attrName>r</p:attrName>
                                        </p:attrNameLst>
                                      </p:cBhvr>
                                    </p:animRot>
                                  </p:childTnLst>
                                </p:cTn>
                              </p:par>
                              <p:par>
                                <p:cTn id="525" presetID="8" presetClass="emph" presetSubtype="0" fill="hold" grpId="4" nodeType="withEffect">
                                  <p:stCondLst>
                                    <p:cond delay="0"/>
                                  </p:stCondLst>
                                  <p:childTnLst>
                                    <p:animRot by="21600000">
                                      <p:cBhvr>
                                        <p:cTn id="526" dur="3000" fill="hold"/>
                                        <p:tgtEl>
                                          <p:spTgt spid="28"/>
                                        </p:tgtEl>
                                        <p:attrNameLst>
                                          <p:attrName>r</p:attrName>
                                        </p:attrNameLst>
                                      </p:cBhvr>
                                    </p:animRot>
                                  </p:childTnLst>
                                </p:cTn>
                              </p:par>
                              <p:par>
                                <p:cTn id="527" presetID="8" presetClass="emph" presetSubtype="0" fill="hold" grpId="4" nodeType="withEffect">
                                  <p:stCondLst>
                                    <p:cond delay="0"/>
                                  </p:stCondLst>
                                  <p:childTnLst>
                                    <p:animRot by="21600000">
                                      <p:cBhvr>
                                        <p:cTn id="528" dur="3000" fill="hold"/>
                                        <p:tgtEl>
                                          <p:spTgt spid="32"/>
                                        </p:tgtEl>
                                        <p:attrNameLst>
                                          <p:attrName>r</p:attrName>
                                        </p:attrNameLst>
                                      </p:cBhvr>
                                    </p:animRot>
                                  </p:childTnLst>
                                </p:cTn>
                              </p:par>
                              <p:par>
                                <p:cTn id="529" presetID="8" presetClass="emph" presetSubtype="0" fill="hold" grpId="4" nodeType="withEffect">
                                  <p:stCondLst>
                                    <p:cond delay="0"/>
                                  </p:stCondLst>
                                  <p:childTnLst>
                                    <p:animRot by="21600000">
                                      <p:cBhvr>
                                        <p:cTn id="530" dur="3000" fill="hold"/>
                                        <p:tgtEl>
                                          <p:spTgt spid="36"/>
                                        </p:tgtEl>
                                        <p:attrNameLst>
                                          <p:attrName>r</p:attrName>
                                        </p:attrNameLst>
                                      </p:cBhvr>
                                    </p:animRot>
                                  </p:childTnLst>
                                </p:cTn>
                              </p:par>
                              <p:par>
                                <p:cTn id="531" presetID="8" presetClass="emph" presetSubtype="0" fill="hold" grpId="4" nodeType="withEffect">
                                  <p:stCondLst>
                                    <p:cond delay="0"/>
                                  </p:stCondLst>
                                  <p:childTnLst>
                                    <p:animRot by="-21600000">
                                      <p:cBhvr>
                                        <p:cTn id="532" dur="3000" fill="hold"/>
                                        <p:tgtEl>
                                          <p:spTgt spid="6"/>
                                        </p:tgtEl>
                                        <p:attrNameLst>
                                          <p:attrName>r</p:attrName>
                                        </p:attrNameLst>
                                      </p:cBhvr>
                                    </p:animRot>
                                  </p:childTnLst>
                                </p:cTn>
                              </p:par>
                              <p:par>
                                <p:cTn id="533" presetID="8" presetClass="emph" presetSubtype="0" fill="hold" grpId="4" nodeType="withEffect">
                                  <p:stCondLst>
                                    <p:cond delay="0"/>
                                  </p:stCondLst>
                                  <p:childTnLst>
                                    <p:animRot by="-21600000">
                                      <p:cBhvr>
                                        <p:cTn id="534" dur="3000" fill="hold"/>
                                        <p:tgtEl>
                                          <p:spTgt spid="10"/>
                                        </p:tgtEl>
                                        <p:attrNameLst>
                                          <p:attrName>r</p:attrName>
                                        </p:attrNameLst>
                                      </p:cBhvr>
                                    </p:animRot>
                                  </p:childTnLst>
                                </p:cTn>
                              </p:par>
                              <p:par>
                                <p:cTn id="535" presetID="8" presetClass="emph" presetSubtype="0" fill="hold" grpId="4" nodeType="withEffect">
                                  <p:stCondLst>
                                    <p:cond delay="0"/>
                                  </p:stCondLst>
                                  <p:childTnLst>
                                    <p:animRot by="-21600000">
                                      <p:cBhvr>
                                        <p:cTn id="536" dur="3000" fill="hold"/>
                                        <p:tgtEl>
                                          <p:spTgt spid="14"/>
                                        </p:tgtEl>
                                        <p:attrNameLst>
                                          <p:attrName>r</p:attrName>
                                        </p:attrNameLst>
                                      </p:cBhvr>
                                    </p:animRot>
                                  </p:childTnLst>
                                </p:cTn>
                              </p:par>
                              <p:par>
                                <p:cTn id="537" presetID="8" presetClass="emph" presetSubtype="0" fill="hold" grpId="4" nodeType="withEffect">
                                  <p:stCondLst>
                                    <p:cond delay="0"/>
                                  </p:stCondLst>
                                  <p:childTnLst>
                                    <p:animRot by="-21600000">
                                      <p:cBhvr>
                                        <p:cTn id="538" dur="3000" fill="hold"/>
                                        <p:tgtEl>
                                          <p:spTgt spid="18"/>
                                        </p:tgtEl>
                                        <p:attrNameLst>
                                          <p:attrName>r</p:attrName>
                                        </p:attrNameLst>
                                      </p:cBhvr>
                                    </p:animRot>
                                  </p:childTnLst>
                                </p:cTn>
                              </p:par>
                              <p:par>
                                <p:cTn id="539" presetID="8" presetClass="emph" presetSubtype="0" fill="hold" grpId="4" nodeType="withEffect">
                                  <p:stCondLst>
                                    <p:cond delay="0"/>
                                  </p:stCondLst>
                                  <p:childTnLst>
                                    <p:animRot by="-21600000">
                                      <p:cBhvr>
                                        <p:cTn id="540" dur="3000" fill="hold"/>
                                        <p:tgtEl>
                                          <p:spTgt spid="22"/>
                                        </p:tgtEl>
                                        <p:attrNameLst>
                                          <p:attrName>r</p:attrName>
                                        </p:attrNameLst>
                                      </p:cBhvr>
                                    </p:animRot>
                                  </p:childTnLst>
                                </p:cTn>
                              </p:par>
                              <p:par>
                                <p:cTn id="541" presetID="8" presetClass="emph" presetSubtype="0" fill="hold" grpId="4" nodeType="withEffect">
                                  <p:stCondLst>
                                    <p:cond delay="0"/>
                                  </p:stCondLst>
                                  <p:childTnLst>
                                    <p:animRot by="-21600000">
                                      <p:cBhvr>
                                        <p:cTn id="542" dur="3000" fill="hold"/>
                                        <p:tgtEl>
                                          <p:spTgt spid="26"/>
                                        </p:tgtEl>
                                        <p:attrNameLst>
                                          <p:attrName>r</p:attrName>
                                        </p:attrNameLst>
                                      </p:cBhvr>
                                    </p:animRot>
                                  </p:childTnLst>
                                </p:cTn>
                              </p:par>
                              <p:par>
                                <p:cTn id="543" presetID="8" presetClass="emph" presetSubtype="0" fill="hold" grpId="4" nodeType="withEffect">
                                  <p:stCondLst>
                                    <p:cond delay="0"/>
                                  </p:stCondLst>
                                  <p:childTnLst>
                                    <p:animRot by="-21600000">
                                      <p:cBhvr>
                                        <p:cTn id="544" dur="3000" fill="hold"/>
                                        <p:tgtEl>
                                          <p:spTgt spid="30"/>
                                        </p:tgtEl>
                                        <p:attrNameLst>
                                          <p:attrName>r</p:attrName>
                                        </p:attrNameLst>
                                      </p:cBhvr>
                                    </p:animRot>
                                  </p:childTnLst>
                                </p:cTn>
                              </p:par>
                              <p:par>
                                <p:cTn id="545" presetID="8" presetClass="emph" presetSubtype="0" fill="hold" grpId="4" nodeType="withEffect">
                                  <p:stCondLst>
                                    <p:cond delay="0"/>
                                  </p:stCondLst>
                                  <p:childTnLst>
                                    <p:animRot by="-21600000">
                                      <p:cBhvr>
                                        <p:cTn id="546" dur="3000" fill="hold"/>
                                        <p:tgtEl>
                                          <p:spTgt spid="34"/>
                                        </p:tgtEl>
                                        <p:attrNameLst>
                                          <p:attrName>r</p:attrName>
                                        </p:attrNameLst>
                                      </p:cBhvr>
                                    </p:animRot>
                                  </p:childTnLst>
                                </p:cTn>
                              </p:par>
                              <p:par>
                                <p:cTn id="547" presetID="8" presetClass="emph" presetSubtype="0" fill="hold" grpId="4" nodeType="withEffect">
                                  <p:stCondLst>
                                    <p:cond delay="0"/>
                                  </p:stCondLst>
                                  <p:childTnLst>
                                    <p:animRot by="-21600000">
                                      <p:cBhvr>
                                        <p:cTn id="548" dur="3000" fill="hold"/>
                                        <p:tgtEl>
                                          <p:spTgt spid="38"/>
                                        </p:tgtEl>
                                        <p:attrNameLst>
                                          <p:attrName>r</p:attrName>
                                        </p:attrNameLst>
                                      </p:cBhvr>
                                    </p:animRot>
                                  </p:childTnLst>
                                </p:cTn>
                              </p:par>
                              <p:par>
                                <p:cTn id="549" presetID="23" presetClass="entr" presetSubtype="288" fill="hold" nodeType="withEffect">
                                  <p:stCondLst>
                                    <p:cond delay="0"/>
                                  </p:stCondLst>
                                  <p:childTnLst>
                                    <p:set>
                                      <p:cBhvr>
                                        <p:cTn id="550" dur="1" fill="hold">
                                          <p:stCondLst>
                                            <p:cond delay="0"/>
                                          </p:stCondLst>
                                        </p:cTn>
                                        <p:tgtEl>
                                          <p:spTgt spid="2"/>
                                        </p:tgtEl>
                                        <p:attrNameLst>
                                          <p:attrName>style.visibility</p:attrName>
                                        </p:attrNameLst>
                                      </p:cBhvr>
                                      <p:to>
                                        <p:strVal val="visible"/>
                                      </p:to>
                                    </p:set>
                                    <p:anim calcmode="lin" valueType="num">
                                      <p:cBhvr>
                                        <p:cTn id="551" dur="3000" fill="hold"/>
                                        <p:tgtEl>
                                          <p:spTgt spid="2"/>
                                        </p:tgtEl>
                                        <p:attrNameLst>
                                          <p:attrName>ppt_w</p:attrName>
                                        </p:attrNameLst>
                                      </p:cBhvr>
                                      <p:tavLst>
                                        <p:tav tm="0">
                                          <p:val>
                                            <p:strVal val="4/3*#ppt_w"/>
                                          </p:val>
                                        </p:tav>
                                        <p:tav tm="100000">
                                          <p:val>
                                            <p:strVal val="#ppt_w"/>
                                          </p:val>
                                        </p:tav>
                                      </p:tavLst>
                                    </p:anim>
                                    <p:anim calcmode="lin" valueType="num">
                                      <p:cBhvr>
                                        <p:cTn id="552" dur="3000" fill="hold"/>
                                        <p:tgtEl>
                                          <p:spTgt spid="2"/>
                                        </p:tgtEl>
                                        <p:attrNameLst>
                                          <p:attrName>ppt_h</p:attrName>
                                        </p:attrNameLst>
                                      </p:cBhvr>
                                      <p:tavLst>
                                        <p:tav tm="0">
                                          <p:val>
                                            <p:strVal val="4/3*#ppt_h"/>
                                          </p:val>
                                        </p:tav>
                                        <p:tav tm="100000">
                                          <p:val>
                                            <p:strVal val="#ppt_h"/>
                                          </p:val>
                                        </p:tav>
                                      </p:tavLst>
                                    </p:anim>
                                  </p:childTnLst>
                                </p:cTn>
                              </p:par>
                              <p:par>
                                <p:cTn id="553" presetID="16" presetClass="entr" presetSubtype="42" fill="hold" nodeType="withEffect">
                                  <p:stCondLst>
                                    <p:cond delay="0"/>
                                  </p:stCondLst>
                                  <p:childTnLst>
                                    <p:set>
                                      <p:cBhvr>
                                        <p:cTn id="554" dur="1" fill="hold">
                                          <p:stCondLst>
                                            <p:cond delay="0"/>
                                          </p:stCondLst>
                                        </p:cTn>
                                        <p:tgtEl>
                                          <p:spTgt spid="2"/>
                                        </p:tgtEl>
                                        <p:attrNameLst>
                                          <p:attrName>style.visibility</p:attrName>
                                        </p:attrNameLst>
                                      </p:cBhvr>
                                      <p:to>
                                        <p:strVal val="visible"/>
                                      </p:to>
                                    </p:set>
                                    <p:animEffect transition="in" filter="barn(outHorizontal)">
                                      <p:cBhvr>
                                        <p:cTn id="555"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3" grpId="4" animBg="1"/>
      <p:bldP spid="4" grpId="0" animBg="1"/>
      <p:bldP spid="4" grpId="1" animBg="1"/>
      <p:bldP spid="4" grpId="2" animBg="1"/>
      <p:bldP spid="4" grpId="3" animBg="1"/>
      <p:bldP spid="4" grpId="4" animBg="1"/>
      <p:bldP spid="5" grpId="0" animBg="1"/>
      <p:bldP spid="5" grpId="1" animBg="1"/>
      <p:bldP spid="5" grpId="2" animBg="1"/>
      <p:bldP spid="5" grpId="3" animBg="1"/>
      <p:bldP spid="5" grpId="4" animBg="1"/>
      <p:bldP spid="6" grpId="0" animBg="1"/>
      <p:bldP spid="6" grpId="1" animBg="1"/>
      <p:bldP spid="6" grpId="2" animBg="1"/>
      <p:bldP spid="6" grpId="3" animBg="1"/>
      <p:bldP spid="6" grpId="4" animBg="1"/>
      <p:bldP spid="7" grpId="0" animBg="1"/>
      <p:bldP spid="7" grpId="1" animBg="1"/>
      <p:bldP spid="7" grpId="2" animBg="1"/>
      <p:bldP spid="7" grpId="3" animBg="1"/>
      <p:bldP spid="7" grpId="4" animBg="1"/>
      <p:bldP spid="8" grpId="0" animBg="1"/>
      <p:bldP spid="8" grpId="1" animBg="1"/>
      <p:bldP spid="8" grpId="2" animBg="1"/>
      <p:bldP spid="8" grpId="3" animBg="1"/>
      <p:bldP spid="8" grpId="4" animBg="1"/>
      <p:bldP spid="9" grpId="0" animBg="1"/>
      <p:bldP spid="9" grpId="1" animBg="1"/>
      <p:bldP spid="9" grpId="2" animBg="1"/>
      <p:bldP spid="9" grpId="3" animBg="1"/>
      <p:bldP spid="9" grpId="4" animBg="1"/>
      <p:bldP spid="10" grpId="0" animBg="1"/>
      <p:bldP spid="10" grpId="1" animBg="1"/>
      <p:bldP spid="10" grpId="2" animBg="1"/>
      <p:bldP spid="10" grpId="3" animBg="1"/>
      <p:bldP spid="10" grpId="4" animBg="1"/>
      <p:bldP spid="11" grpId="0" animBg="1"/>
      <p:bldP spid="11" grpId="1" animBg="1"/>
      <p:bldP spid="11" grpId="2" animBg="1"/>
      <p:bldP spid="11" grpId="3" animBg="1"/>
      <p:bldP spid="11" grpId="4" animBg="1"/>
      <p:bldP spid="12" grpId="0" animBg="1"/>
      <p:bldP spid="12" grpId="1" animBg="1"/>
      <p:bldP spid="12" grpId="2" animBg="1"/>
      <p:bldP spid="12" grpId="3" animBg="1"/>
      <p:bldP spid="12" grpId="4" animBg="1"/>
      <p:bldP spid="13" grpId="0" animBg="1"/>
      <p:bldP spid="13" grpId="1" animBg="1"/>
      <p:bldP spid="13" grpId="2" animBg="1"/>
      <p:bldP spid="13" grpId="3" animBg="1"/>
      <p:bldP spid="13" grpId="4" animBg="1"/>
      <p:bldP spid="14" grpId="0" animBg="1"/>
      <p:bldP spid="14" grpId="1" animBg="1"/>
      <p:bldP spid="14" grpId="2" animBg="1"/>
      <p:bldP spid="14" grpId="3" animBg="1"/>
      <p:bldP spid="14" grpId="4" animBg="1"/>
      <p:bldP spid="15" grpId="0" animBg="1"/>
      <p:bldP spid="15" grpId="1" animBg="1"/>
      <p:bldP spid="15" grpId="2" animBg="1"/>
      <p:bldP spid="15" grpId="3" animBg="1"/>
      <p:bldP spid="15" grpId="4" animBg="1"/>
      <p:bldP spid="16" grpId="0" animBg="1"/>
      <p:bldP spid="16" grpId="1" animBg="1"/>
      <p:bldP spid="16" grpId="2" animBg="1"/>
      <p:bldP spid="16" grpId="3" animBg="1"/>
      <p:bldP spid="16" grpId="4" animBg="1"/>
      <p:bldP spid="17" grpId="0" animBg="1"/>
      <p:bldP spid="17" grpId="1" animBg="1"/>
      <p:bldP spid="17" grpId="2" animBg="1"/>
      <p:bldP spid="17" grpId="3" animBg="1"/>
      <p:bldP spid="17" grpId="4" animBg="1"/>
      <p:bldP spid="18" grpId="0" animBg="1"/>
      <p:bldP spid="18" grpId="1" animBg="1"/>
      <p:bldP spid="18" grpId="2" animBg="1"/>
      <p:bldP spid="18" grpId="3" animBg="1"/>
      <p:bldP spid="18" grpId="4" animBg="1"/>
      <p:bldP spid="19" grpId="0" animBg="1"/>
      <p:bldP spid="19" grpId="1" animBg="1"/>
      <p:bldP spid="19" grpId="2" animBg="1"/>
      <p:bldP spid="19" grpId="3" animBg="1"/>
      <p:bldP spid="19" grpId="4" animBg="1"/>
      <p:bldP spid="20" grpId="0" animBg="1"/>
      <p:bldP spid="20" grpId="1" animBg="1"/>
      <p:bldP spid="20" grpId="2" animBg="1"/>
      <p:bldP spid="20" grpId="3" animBg="1"/>
      <p:bldP spid="20" grpId="4" animBg="1"/>
      <p:bldP spid="21" grpId="0" animBg="1"/>
      <p:bldP spid="21" grpId="1" animBg="1"/>
      <p:bldP spid="21" grpId="2" animBg="1"/>
      <p:bldP spid="21" grpId="3" animBg="1"/>
      <p:bldP spid="21" grpId="4" animBg="1"/>
      <p:bldP spid="22" grpId="0" animBg="1"/>
      <p:bldP spid="22" grpId="1" animBg="1"/>
      <p:bldP spid="22" grpId="2" animBg="1"/>
      <p:bldP spid="22" grpId="3" animBg="1"/>
      <p:bldP spid="22" grpId="4" animBg="1"/>
      <p:bldP spid="23" grpId="0" animBg="1"/>
      <p:bldP spid="23" grpId="1" animBg="1"/>
      <p:bldP spid="23" grpId="2" animBg="1"/>
      <p:bldP spid="23" grpId="3" animBg="1"/>
      <p:bldP spid="23" grpId="4" animBg="1"/>
      <p:bldP spid="24" grpId="0" animBg="1"/>
      <p:bldP spid="24" grpId="1" animBg="1"/>
      <p:bldP spid="24" grpId="2" animBg="1"/>
      <p:bldP spid="24" grpId="3" animBg="1"/>
      <p:bldP spid="24" grpId="4" animBg="1"/>
      <p:bldP spid="25" grpId="0" animBg="1"/>
      <p:bldP spid="25" grpId="1" animBg="1"/>
      <p:bldP spid="25" grpId="2" animBg="1"/>
      <p:bldP spid="25" grpId="3" animBg="1"/>
      <p:bldP spid="25" grpId="4" animBg="1"/>
      <p:bldP spid="26" grpId="0" animBg="1"/>
      <p:bldP spid="26" grpId="1" animBg="1"/>
      <p:bldP spid="26" grpId="2" animBg="1"/>
      <p:bldP spid="26" grpId="3" animBg="1"/>
      <p:bldP spid="26" grpId="4" animBg="1"/>
      <p:bldP spid="27" grpId="0" animBg="1"/>
      <p:bldP spid="27" grpId="1" animBg="1"/>
      <p:bldP spid="27" grpId="2" animBg="1"/>
      <p:bldP spid="27" grpId="3" animBg="1"/>
      <p:bldP spid="27" grpId="4" animBg="1"/>
      <p:bldP spid="28" grpId="0" animBg="1"/>
      <p:bldP spid="28" grpId="1" animBg="1"/>
      <p:bldP spid="28" grpId="2" animBg="1"/>
      <p:bldP spid="28" grpId="3" animBg="1"/>
      <p:bldP spid="28" grpId="4" animBg="1"/>
      <p:bldP spid="29" grpId="0" animBg="1"/>
      <p:bldP spid="29" grpId="1" animBg="1"/>
      <p:bldP spid="29" grpId="2" animBg="1"/>
      <p:bldP spid="29" grpId="3" animBg="1"/>
      <p:bldP spid="29" grpId="4" animBg="1"/>
      <p:bldP spid="30" grpId="0" animBg="1"/>
      <p:bldP spid="30" grpId="1" animBg="1"/>
      <p:bldP spid="30" grpId="2" animBg="1"/>
      <p:bldP spid="30" grpId="3" animBg="1"/>
      <p:bldP spid="30" grpId="4" animBg="1"/>
      <p:bldP spid="31" grpId="0" animBg="1"/>
      <p:bldP spid="31" grpId="1" animBg="1"/>
      <p:bldP spid="31" grpId="2" animBg="1"/>
      <p:bldP spid="31" grpId="3" animBg="1"/>
      <p:bldP spid="31" grpId="4" animBg="1"/>
      <p:bldP spid="32" grpId="0" animBg="1"/>
      <p:bldP spid="32" grpId="1" animBg="1"/>
      <p:bldP spid="32" grpId="2" animBg="1"/>
      <p:bldP spid="32" grpId="3" animBg="1"/>
      <p:bldP spid="32" grpId="4" animBg="1"/>
      <p:bldP spid="33" grpId="0" animBg="1"/>
      <p:bldP spid="33" grpId="1" animBg="1"/>
      <p:bldP spid="33" grpId="2" animBg="1"/>
      <p:bldP spid="33" grpId="3" animBg="1"/>
      <p:bldP spid="33" grpId="4" animBg="1"/>
      <p:bldP spid="34" grpId="0" animBg="1"/>
      <p:bldP spid="34" grpId="1" animBg="1"/>
      <p:bldP spid="34" grpId="2" animBg="1"/>
      <p:bldP spid="34" grpId="3" animBg="1"/>
      <p:bldP spid="34" grpId="4" animBg="1"/>
      <p:bldP spid="35" grpId="0" animBg="1"/>
      <p:bldP spid="35" grpId="1" animBg="1"/>
      <p:bldP spid="35" grpId="2" animBg="1"/>
      <p:bldP spid="35" grpId="3" animBg="1"/>
      <p:bldP spid="35" grpId="4" animBg="1"/>
      <p:bldP spid="36" grpId="0" animBg="1"/>
      <p:bldP spid="36" grpId="1" animBg="1"/>
      <p:bldP spid="36" grpId="2" animBg="1"/>
      <p:bldP spid="36" grpId="3" animBg="1"/>
      <p:bldP spid="36" grpId="4" animBg="1"/>
      <p:bldP spid="37" grpId="0" animBg="1"/>
      <p:bldP spid="37" grpId="1" animBg="1"/>
      <p:bldP spid="37" grpId="2" animBg="1"/>
      <p:bldP spid="37" grpId="3" animBg="1"/>
      <p:bldP spid="37" grpId="4" animBg="1"/>
      <p:bldP spid="38" grpId="0" animBg="1"/>
      <p:bldP spid="38" grpId="1" animBg="1"/>
      <p:bldP spid="38" grpId="2" animBg="1"/>
      <p:bldP spid="38" grpId="3" animBg="1"/>
      <p:bldP spid="38" grpId="4" animBg="1"/>
      <p:bldP spid="39"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350790-1680x1050.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Lágrima"/>
          <p:cNvSpPr/>
          <p:nvPr/>
        </p:nvSpPr>
        <p:spPr>
          <a:xfrm rot="13729318">
            <a:off x="3129439" y="1861352"/>
            <a:ext cx="1382653" cy="1350149"/>
          </a:xfrm>
          <a:prstGeom prst="teardrop">
            <a:avLst>
              <a:gd name="adj" fmla="val 121070"/>
            </a:avLst>
          </a:prstGeom>
          <a:gradFill flip="none" rotWithShape="1">
            <a:gsLst>
              <a:gs pos="0">
                <a:schemeClr val="tx1"/>
              </a:gs>
              <a:gs pos="50000">
                <a:srgbClr val="9966FF">
                  <a:shade val="67500"/>
                  <a:satMod val="115000"/>
                </a:srgbClr>
              </a:gs>
              <a:gs pos="100000">
                <a:srgbClr val="9966FF">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Lágrima"/>
          <p:cNvSpPr/>
          <p:nvPr/>
        </p:nvSpPr>
        <p:spPr>
          <a:xfrm rot="18934122">
            <a:off x="3918238" y="933879"/>
            <a:ext cx="1382653" cy="1350149"/>
          </a:xfrm>
          <a:prstGeom prst="teardrop">
            <a:avLst>
              <a:gd name="adj" fmla="val 121070"/>
            </a:avLst>
          </a:prstGeom>
          <a:gradFill flip="none" rotWithShape="1">
            <a:gsLst>
              <a:gs pos="0">
                <a:schemeClr val="tx1"/>
              </a:gs>
              <a:gs pos="50000">
                <a:srgbClr val="9966FF">
                  <a:shade val="67500"/>
                  <a:satMod val="115000"/>
                </a:srgbClr>
              </a:gs>
              <a:gs pos="100000">
                <a:srgbClr val="9966FF">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Lágrima"/>
          <p:cNvSpPr/>
          <p:nvPr/>
        </p:nvSpPr>
        <p:spPr>
          <a:xfrm rot="2864028">
            <a:off x="4845217" y="1862184"/>
            <a:ext cx="1382653" cy="1350149"/>
          </a:xfrm>
          <a:prstGeom prst="teardrop">
            <a:avLst>
              <a:gd name="adj" fmla="val 121070"/>
            </a:avLst>
          </a:prstGeom>
          <a:gradFill flip="none" rotWithShape="1">
            <a:gsLst>
              <a:gs pos="0">
                <a:schemeClr val="tx1"/>
              </a:gs>
              <a:gs pos="50000">
                <a:srgbClr val="9966FF">
                  <a:shade val="67500"/>
                  <a:satMod val="115000"/>
                </a:srgbClr>
              </a:gs>
              <a:gs pos="100000">
                <a:srgbClr val="9966FF">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ágrima"/>
          <p:cNvSpPr/>
          <p:nvPr/>
        </p:nvSpPr>
        <p:spPr>
          <a:xfrm rot="8111193">
            <a:off x="3916454" y="2645167"/>
            <a:ext cx="1382653" cy="1350149"/>
          </a:xfrm>
          <a:prstGeom prst="teardrop">
            <a:avLst>
              <a:gd name="adj" fmla="val 121070"/>
            </a:avLst>
          </a:prstGeom>
          <a:gradFill flip="none" rotWithShape="1">
            <a:gsLst>
              <a:gs pos="0">
                <a:schemeClr val="tx1"/>
              </a:gs>
              <a:gs pos="50000">
                <a:srgbClr val="9966FF">
                  <a:shade val="67500"/>
                  <a:satMod val="115000"/>
                </a:srgbClr>
              </a:gs>
              <a:gs pos="100000">
                <a:srgbClr val="9966FF">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ágrima"/>
          <p:cNvSpPr/>
          <p:nvPr/>
        </p:nvSpPr>
        <p:spPr>
          <a:xfrm>
            <a:off x="4643438" y="1142990"/>
            <a:ext cx="1382653" cy="1350149"/>
          </a:xfrm>
          <a:prstGeom prst="teardrop">
            <a:avLst>
              <a:gd name="adj" fmla="val 121070"/>
            </a:avLst>
          </a:prstGeom>
          <a:gradFill flip="none" rotWithShape="1">
            <a:gsLst>
              <a:gs pos="0">
                <a:schemeClr val="tx1"/>
              </a:gs>
              <a:gs pos="50000">
                <a:srgbClr val="9966FF">
                  <a:shade val="67500"/>
                  <a:satMod val="115000"/>
                </a:srgbClr>
              </a:gs>
              <a:gs pos="100000">
                <a:srgbClr val="9966FF">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ágrima"/>
          <p:cNvSpPr/>
          <p:nvPr/>
        </p:nvSpPr>
        <p:spPr>
          <a:xfrm rot="4629616">
            <a:off x="4549621" y="2506420"/>
            <a:ext cx="1382653" cy="1350149"/>
          </a:xfrm>
          <a:prstGeom prst="teardrop">
            <a:avLst>
              <a:gd name="adj" fmla="val 121070"/>
            </a:avLst>
          </a:prstGeom>
          <a:gradFill flip="none" rotWithShape="1">
            <a:gsLst>
              <a:gs pos="0">
                <a:schemeClr val="tx1"/>
              </a:gs>
              <a:gs pos="50000">
                <a:srgbClr val="9966FF">
                  <a:shade val="67500"/>
                  <a:satMod val="115000"/>
                </a:srgbClr>
              </a:gs>
              <a:gs pos="100000">
                <a:srgbClr val="9966FF">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ágrima"/>
          <p:cNvSpPr/>
          <p:nvPr/>
        </p:nvSpPr>
        <p:spPr>
          <a:xfrm rot="15655645">
            <a:off x="3156117" y="1185605"/>
            <a:ext cx="1382653" cy="1350149"/>
          </a:xfrm>
          <a:prstGeom prst="teardrop">
            <a:avLst>
              <a:gd name="adj" fmla="val 121070"/>
            </a:avLst>
          </a:prstGeom>
          <a:gradFill flip="none" rotWithShape="1">
            <a:gsLst>
              <a:gs pos="0">
                <a:schemeClr val="tx1"/>
              </a:gs>
              <a:gs pos="50000">
                <a:srgbClr val="9966FF">
                  <a:shade val="67500"/>
                  <a:satMod val="115000"/>
                </a:srgbClr>
              </a:gs>
              <a:gs pos="100000">
                <a:srgbClr val="9966FF">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ágrima"/>
          <p:cNvSpPr/>
          <p:nvPr/>
        </p:nvSpPr>
        <p:spPr>
          <a:xfrm rot="11199565">
            <a:off x="3145424" y="2575929"/>
            <a:ext cx="1382653" cy="1350149"/>
          </a:xfrm>
          <a:prstGeom prst="teardrop">
            <a:avLst>
              <a:gd name="adj" fmla="val 121070"/>
            </a:avLst>
          </a:prstGeom>
          <a:gradFill flip="none" rotWithShape="1">
            <a:gsLst>
              <a:gs pos="0">
                <a:schemeClr val="tx1"/>
              </a:gs>
              <a:gs pos="50000">
                <a:srgbClr val="9966FF">
                  <a:shade val="67500"/>
                  <a:satMod val="115000"/>
                </a:srgbClr>
              </a:gs>
              <a:gs pos="100000">
                <a:srgbClr val="9966FF">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a:off x="-357222" y="-428646"/>
            <a:ext cx="9929882" cy="6072230"/>
          </a:xfrm>
          <a:prstGeom prst="rect">
            <a:avLst/>
          </a:prstGeom>
          <a:gradFill flip="none" rotWithShape="1">
            <a:gsLst>
              <a:gs pos="0">
                <a:srgbClr val="982EDA"/>
              </a:gs>
              <a:gs pos="50000">
                <a:srgbClr val="744ED2">
                  <a:shade val="67500"/>
                  <a:satMod val="115000"/>
                </a:srgbClr>
              </a:gs>
              <a:gs pos="100000">
                <a:srgbClr val="744ED2">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1"/>
                                        </p:tgtEl>
                                        <p:attrNameLst>
                                          <p:attrName>style.opacity</p:attrName>
                                        </p:attrNameLst>
                                      </p:cBhvr>
                                      <p:to>
                                        <p:strVal val="0"/>
                                      </p:to>
                                    </p:set>
                                    <p:animEffect filter="image" prLst="opacity: 0">
                                      <p:cBhvr rctx="IE">
                                        <p:cTn id="7" dur="indefinite"/>
                                        <p:tgtEl>
                                          <p:spTgt spid="11"/>
                                        </p:tgtEl>
                                      </p:cBhvr>
                                    </p:animEffect>
                                  </p:childTnLst>
                                </p:cTn>
                              </p:par>
                              <p:par>
                                <p:cTn id="8" presetID="2" presetClass="entr" presetSubtype="2"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 calcmode="lin" valueType="num">
                                      <p:cBhvr additive="base">
                                        <p:cTn id="10" dur="2000" fill="hold"/>
                                        <p:tgtEl>
                                          <p:spTgt spid="3"/>
                                        </p:tgtEl>
                                        <p:attrNameLst>
                                          <p:attrName>ppt_x</p:attrName>
                                        </p:attrNameLst>
                                      </p:cBhvr>
                                      <p:tavLst>
                                        <p:tav tm="0">
                                          <p:val>
                                            <p:strVal val="1+#ppt_w/2"/>
                                          </p:val>
                                        </p:tav>
                                        <p:tav tm="100000">
                                          <p:val>
                                            <p:strVal val="#ppt_x"/>
                                          </p:val>
                                        </p:tav>
                                      </p:tavLst>
                                    </p:anim>
                                    <p:anim calcmode="lin" valueType="num">
                                      <p:cBhvr additive="base">
                                        <p:cTn id="11" dur="2000" fill="hold"/>
                                        <p:tgtEl>
                                          <p:spTgt spid="3"/>
                                        </p:tgtEl>
                                        <p:attrNameLst>
                                          <p:attrName>ppt_y</p:attrName>
                                        </p:attrNameLst>
                                      </p:cBhvr>
                                      <p:tavLst>
                                        <p:tav tm="0">
                                          <p:val>
                                            <p:strVal val="#ppt_y"/>
                                          </p:val>
                                        </p:tav>
                                        <p:tav tm="100000">
                                          <p:val>
                                            <p:strVal val="#ppt_y"/>
                                          </p:val>
                                        </p:tav>
                                      </p:tavLst>
                                    </p:anim>
                                  </p:childTnLst>
                                </p:cTn>
                              </p:par>
                              <p:par>
                                <p:cTn id="12" presetID="2" presetClass="entr" presetSubtype="4" fill="hold" grpId="0"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additive="base">
                                        <p:cTn id="14" dur="2000" fill="hold"/>
                                        <p:tgtEl>
                                          <p:spTgt spid="4"/>
                                        </p:tgtEl>
                                        <p:attrNameLst>
                                          <p:attrName>ppt_x</p:attrName>
                                        </p:attrNameLst>
                                      </p:cBhvr>
                                      <p:tavLst>
                                        <p:tav tm="0">
                                          <p:val>
                                            <p:strVal val="#ppt_x"/>
                                          </p:val>
                                        </p:tav>
                                        <p:tav tm="100000">
                                          <p:val>
                                            <p:strVal val="#ppt_x"/>
                                          </p:val>
                                        </p:tav>
                                      </p:tavLst>
                                    </p:anim>
                                    <p:anim calcmode="lin" valueType="num">
                                      <p:cBhvr additive="base">
                                        <p:cTn id="15" dur="2000" fill="hold"/>
                                        <p:tgtEl>
                                          <p:spTgt spid="4"/>
                                        </p:tgtEl>
                                        <p:attrNameLst>
                                          <p:attrName>ppt_y</p:attrName>
                                        </p:attrNameLst>
                                      </p:cBhvr>
                                      <p:tavLst>
                                        <p:tav tm="0">
                                          <p:val>
                                            <p:strVal val="1+#ppt_h/2"/>
                                          </p:val>
                                        </p:tav>
                                        <p:tav tm="100000">
                                          <p:val>
                                            <p:strVal val="#ppt_y"/>
                                          </p:val>
                                        </p:tav>
                                      </p:tavLst>
                                    </p:anim>
                                  </p:childTnLst>
                                </p:cTn>
                              </p:par>
                              <p:par>
                                <p:cTn id="16" presetID="2" presetClass="entr" presetSubtype="8" fill="hold" grpId="0" nodeType="with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additive="base">
                                        <p:cTn id="18" dur="2000" fill="hold"/>
                                        <p:tgtEl>
                                          <p:spTgt spid="5"/>
                                        </p:tgtEl>
                                        <p:attrNameLst>
                                          <p:attrName>ppt_x</p:attrName>
                                        </p:attrNameLst>
                                      </p:cBhvr>
                                      <p:tavLst>
                                        <p:tav tm="0">
                                          <p:val>
                                            <p:strVal val="0-#ppt_w/2"/>
                                          </p:val>
                                        </p:tav>
                                        <p:tav tm="100000">
                                          <p:val>
                                            <p:strVal val="#ppt_x"/>
                                          </p:val>
                                        </p:tav>
                                      </p:tavLst>
                                    </p:anim>
                                    <p:anim calcmode="lin" valueType="num">
                                      <p:cBhvr additive="base">
                                        <p:cTn id="19" dur="2000" fill="hold"/>
                                        <p:tgtEl>
                                          <p:spTgt spid="5"/>
                                        </p:tgtEl>
                                        <p:attrNameLst>
                                          <p:attrName>ppt_y</p:attrName>
                                        </p:attrNameLst>
                                      </p:cBhvr>
                                      <p:tavLst>
                                        <p:tav tm="0">
                                          <p:val>
                                            <p:strVal val="#ppt_y"/>
                                          </p:val>
                                        </p:tav>
                                        <p:tav tm="100000">
                                          <p:val>
                                            <p:strVal val="#ppt_y"/>
                                          </p:val>
                                        </p:tav>
                                      </p:tavLst>
                                    </p:anim>
                                  </p:childTnLst>
                                </p:cTn>
                              </p:par>
                              <p:par>
                                <p:cTn id="20" presetID="2" presetClass="entr" presetSubtype="1" fill="hold" grpId="0" nodeType="with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additive="base">
                                        <p:cTn id="22" dur="2000" fill="hold"/>
                                        <p:tgtEl>
                                          <p:spTgt spid="6"/>
                                        </p:tgtEl>
                                        <p:attrNameLst>
                                          <p:attrName>ppt_x</p:attrName>
                                        </p:attrNameLst>
                                      </p:cBhvr>
                                      <p:tavLst>
                                        <p:tav tm="0">
                                          <p:val>
                                            <p:strVal val="#ppt_x"/>
                                          </p:val>
                                        </p:tav>
                                        <p:tav tm="100000">
                                          <p:val>
                                            <p:strVal val="#ppt_x"/>
                                          </p:val>
                                        </p:tav>
                                      </p:tavLst>
                                    </p:anim>
                                    <p:anim calcmode="lin" valueType="num">
                                      <p:cBhvr additive="base">
                                        <p:cTn id="23" dur="2000" fill="hold"/>
                                        <p:tgtEl>
                                          <p:spTgt spid="6"/>
                                        </p:tgtEl>
                                        <p:attrNameLst>
                                          <p:attrName>ppt_y</p:attrName>
                                        </p:attrNameLst>
                                      </p:cBhvr>
                                      <p:tavLst>
                                        <p:tav tm="0">
                                          <p:val>
                                            <p:strVal val="0-#ppt_h/2"/>
                                          </p:val>
                                        </p:tav>
                                        <p:tav tm="100000">
                                          <p:val>
                                            <p:strVal val="#ppt_y"/>
                                          </p:val>
                                        </p:tav>
                                      </p:tavLst>
                                    </p:anim>
                                  </p:childTnLst>
                                </p:cTn>
                              </p:par>
                              <p:par>
                                <p:cTn id="24" presetID="2" presetClass="entr" presetSubtype="12" fill="hold" grpId="0" nodeType="withEffect">
                                  <p:stCondLst>
                                    <p:cond delay="0"/>
                                  </p:stCondLst>
                                  <p:childTnLst>
                                    <p:set>
                                      <p:cBhvr>
                                        <p:cTn id="25" dur="1" fill="hold">
                                          <p:stCondLst>
                                            <p:cond delay="0"/>
                                          </p:stCondLst>
                                        </p:cTn>
                                        <p:tgtEl>
                                          <p:spTgt spid="7"/>
                                        </p:tgtEl>
                                        <p:attrNameLst>
                                          <p:attrName>style.visibility</p:attrName>
                                        </p:attrNameLst>
                                      </p:cBhvr>
                                      <p:to>
                                        <p:strVal val="visible"/>
                                      </p:to>
                                    </p:set>
                                    <p:anim calcmode="lin" valueType="num">
                                      <p:cBhvr additive="base">
                                        <p:cTn id="26" dur="2000" fill="hold"/>
                                        <p:tgtEl>
                                          <p:spTgt spid="7"/>
                                        </p:tgtEl>
                                        <p:attrNameLst>
                                          <p:attrName>ppt_x</p:attrName>
                                        </p:attrNameLst>
                                      </p:cBhvr>
                                      <p:tavLst>
                                        <p:tav tm="0">
                                          <p:val>
                                            <p:strVal val="0-#ppt_w/2"/>
                                          </p:val>
                                        </p:tav>
                                        <p:tav tm="100000">
                                          <p:val>
                                            <p:strVal val="#ppt_x"/>
                                          </p:val>
                                        </p:tav>
                                      </p:tavLst>
                                    </p:anim>
                                    <p:anim calcmode="lin" valueType="num">
                                      <p:cBhvr additive="base">
                                        <p:cTn id="27" dur="2000" fill="hold"/>
                                        <p:tgtEl>
                                          <p:spTgt spid="7"/>
                                        </p:tgtEl>
                                        <p:attrNameLst>
                                          <p:attrName>ppt_y</p:attrName>
                                        </p:attrNameLst>
                                      </p:cBhvr>
                                      <p:tavLst>
                                        <p:tav tm="0">
                                          <p:val>
                                            <p:strVal val="1+#ppt_h/2"/>
                                          </p:val>
                                        </p:tav>
                                        <p:tav tm="100000">
                                          <p:val>
                                            <p:strVal val="#ppt_y"/>
                                          </p:val>
                                        </p:tav>
                                      </p:tavLst>
                                    </p:anim>
                                  </p:childTnLst>
                                </p:cTn>
                              </p:par>
                              <p:par>
                                <p:cTn id="28" presetID="2" presetClass="entr" presetSubtype="9" fill="hold" grpId="0" nodeType="withEffect">
                                  <p:stCondLst>
                                    <p:cond delay="0"/>
                                  </p:stCondLst>
                                  <p:childTnLst>
                                    <p:set>
                                      <p:cBhvr>
                                        <p:cTn id="29" dur="1" fill="hold">
                                          <p:stCondLst>
                                            <p:cond delay="0"/>
                                          </p:stCondLst>
                                        </p:cTn>
                                        <p:tgtEl>
                                          <p:spTgt spid="8"/>
                                        </p:tgtEl>
                                        <p:attrNameLst>
                                          <p:attrName>style.visibility</p:attrName>
                                        </p:attrNameLst>
                                      </p:cBhvr>
                                      <p:to>
                                        <p:strVal val="visible"/>
                                      </p:to>
                                    </p:set>
                                    <p:anim calcmode="lin" valueType="num">
                                      <p:cBhvr additive="base">
                                        <p:cTn id="30" dur="2000" fill="hold"/>
                                        <p:tgtEl>
                                          <p:spTgt spid="8"/>
                                        </p:tgtEl>
                                        <p:attrNameLst>
                                          <p:attrName>ppt_x</p:attrName>
                                        </p:attrNameLst>
                                      </p:cBhvr>
                                      <p:tavLst>
                                        <p:tav tm="0">
                                          <p:val>
                                            <p:strVal val="0-#ppt_w/2"/>
                                          </p:val>
                                        </p:tav>
                                        <p:tav tm="100000">
                                          <p:val>
                                            <p:strVal val="#ppt_x"/>
                                          </p:val>
                                        </p:tav>
                                      </p:tavLst>
                                    </p:anim>
                                    <p:anim calcmode="lin" valueType="num">
                                      <p:cBhvr additive="base">
                                        <p:cTn id="31" dur="2000" fill="hold"/>
                                        <p:tgtEl>
                                          <p:spTgt spid="8"/>
                                        </p:tgtEl>
                                        <p:attrNameLst>
                                          <p:attrName>ppt_y</p:attrName>
                                        </p:attrNameLst>
                                      </p:cBhvr>
                                      <p:tavLst>
                                        <p:tav tm="0">
                                          <p:val>
                                            <p:strVal val="0-#ppt_h/2"/>
                                          </p:val>
                                        </p:tav>
                                        <p:tav tm="100000">
                                          <p:val>
                                            <p:strVal val="#ppt_y"/>
                                          </p:val>
                                        </p:tav>
                                      </p:tavLst>
                                    </p:anim>
                                  </p:childTnLst>
                                </p:cTn>
                              </p:par>
                              <p:par>
                                <p:cTn id="32" presetID="2" presetClass="entr" presetSubtype="6" fill="hold" grpId="0" nodeType="withEffect">
                                  <p:stCondLst>
                                    <p:cond delay="0"/>
                                  </p:stCondLst>
                                  <p:childTnLst>
                                    <p:set>
                                      <p:cBhvr>
                                        <p:cTn id="33" dur="1" fill="hold">
                                          <p:stCondLst>
                                            <p:cond delay="0"/>
                                          </p:stCondLst>
                                        </p:cTn>
                                        <p:tgtEl>
                                          <p:spTgt spid="9"/>
                                        </p:tgtEl>
                                        <p:attrNameLst>
                                          <p:attrName>style.visibility</p:attrName>
                                        </p:attrNameLst>
                                      </p:cBhvr>
                                      <p:to>
                                        <p:strVal val="visible"/>
                                      </p:to>
                                    </p:set>
                                    <p:anim calcmode="lin" valueType="num">
                                      <p:cBhvr additive="base">
                                        <p:cTn id="34" dur="2000" fill="hold"/>
                                        <p:tgtEl>
                                          <p:spTgt spid="9"/>
                                        </p:tgtEl>
                                        <p:attrNameLst>
                                          <p:attrName>ppt_x</p:attrName>
                                        </p:attrNameLst>
                                      </p:cBhvr>
                                      <p:tavLst>
                                        <p:tav tm="0">
                                          <p:val>
                                            <p:strVal val="1+#ppt_w/2"/>
                                          </p:val>
                                        </p:tav>
                                        <p:tav tm="100000">
                                          <p:val>
                                            <p:strVal val="#ppt_x"/>
                                          </p:val>
                                        </p:tav>
                                      </p:tavLst>
                                    </p:anim>
                                    <p:anim calcmode="lin" valueType="num">
                                      <p:cBhvr additive="base">
                                        <p:cTn id="35" dur="2000" fill="hold"/>
                                        <p:tgtEl>
                                          <p:spTgt spid="9"/>
                                        </p:tgtEl>
                                        <p:attrNameLst>
                                          <p:attrName>ppt_y</p:attrName>
                                        </p:attrNameLst>
                                      </p:cBhvr>
                                      <p:tavLst>
                                        <p:tav tm="0">
                                          <p:val>
                                            <p:strVal val="1+#ppt_h/2"/>
                                          </p:val>
                                        </p:tav>
                                        <p:tav tm="100000">
                                          <p:val>
                                            <p:strVal val="#ppt_y"/>
                                          </p:val>
                                        </p:tav>
                                      </p:tavLst>
                                    </p:anim>
                                  </p:childTnLst>
                                </p:cTn>
                              </p:par>
                              <p:par>
                                <p:cTn id="36" presetID="2" presetClass="entr" presetSubtype="3" fill="hold" grpId="0" nodeType="withEffect">
                                  <p:stCondLst>
                                    <p:cond delay="0"/>
                                  </p:stCondLst>
                                  <p:childTnLst>
                                    <p:set>
                                      <p:cBhvr>
                                        <p:cTn id="37" dur="1" fill="hold">
                                          <p:stCondLst>
                                            <p:cond delay="0"/>
                                          </p:stCondLst>
                                        </p:cTn>
                                        <p:tgtEl>
                                          <p:spTgt spid="10"/>
                                        </p:tgtEl>
                                        <p:attrNameLst>
                                          <p:attrName>style.visibility</p:attrName>
                                        </p:attrNameLst>
                                      </p:cBhvr>
                                      <p:to>
                                        <p:strVal val="visible"/>
                                      </p:to>
                                    </p:set>
                                    <p:anim calcmode="lin" valueType="num">
                                      <p:cBhvr additive="base">
                                        <p:cTn id="38" dur="2000" fill="hold"/>
                                        <p:tgtEl>
                                          <p:spTgt spid="10"/>
                                        </p:tgtEl>
                                        <p:attrNameLst>
                                          <p:attrName>ppt_x</p:attrName>
                                        </p:attrNameLst>
                                      </p:cBhvr>
                                      <p:tavLst>
                                        <p:tav tm="0">
                                          <p:val>
                                            <p:strVal val="1+#ppt_w/2"/>
                                          </p:val>
                                        </p:tav>
                                        <p:tav tm="100000">
                                          <p:val>
                                            <p:strVal val="#ppt_x"/>
                                          </p:val>
                                        </p:tav>
                                      </p:tavLst>
                                    </p:anim>
                                    <p:anim calcmode="lin" valueType="num">
                                      <p:cBhvr additive="base">
                                        <p:cTn id="39" dur="2000" fill="hold"/>
                                        <p:tgtEl>
                                          <p:spTgt spid="10"/>
                                        </p:tgtEl>
                                        <p:attrNameLst>
                                          <p:attrName>ppt_y</p:attrName>
                                        </p:attrNameLst>
                                      </p:cBhvr>
                                      <p:tavLst>
                                        <p:tav tm="0">
                                          <p:val>
                                            <p:strVal val="0-#ppt_h/2"/>
                                          </p:val>
                                        </p:tav>
                                        <p:tav tm="100000">
                                          <p:val>
                                            <p:strVal val="#ppt_y"/>
                                          </p:val>
                                        </p:tav>
                                      </p:tavLst>
                                    </p:anim>
                                  </p:childTnLst>
                                </p:cTn>
                              </p:par>
                              <p:par>
                                <p:cTn id="40" presetID="8" presetClass="emph" presetSubtype="0" fill="hold" grpId="1" nodeType="withEffect">
                                  <p:stCondLst>
                                    <p:cond delay="0"/>
                                  </p:stCondLst>
                                  <p:childTnLst>
                                    <p:animRot by="21600000">
                                      <p:cBhvr>
                                        <p:cTn id="41" dur="2000" fill="hold"/>
                                        <p:tgtEl>
                                          <p:spTgt spid="3"/>
                                        </p:tgtEl>
                                        <p:attrNameLst>
                                          <p:attrName>r</p:attrName>
                                        </p:attrNameLst>
                                      </p:cBhvr>
                                    </p:animRot>
                                  </p:childTnLst>
                                </p:cTn>
                              </p:par>
                              <p:par>
                                <p:cTn id="42" presetID="8" presetClass="emph" presetSubtype="0" fill="hold" grpId="1" nodeType="withEffect">
                                  <p:stCondLst>
                                    <p:cond delay="0"/>
                                  </p:stCondLst>
                                  <p:childTnLst>
                                    <p:animRot by="21600000">
                                      <p:cBhvr>
                                        <p:cTn id="43" dur="2000" fill="hold"/>
                                        <p:tgtEl>
                                          <p:spTgt spid="4"/>
                                        </p:tgtEl>
                                        <p:attrNameLst>
                                          <p:attrName>r</p:attrName>
                                        </p:attrNameLst>
                                      </p:cBhvr>
                                    </p:animRot>
                                  </p:childTnLst>
                                </p:cTn>
                              </p:par>
                              <p:par>
                                <p:cTn id="44" presetID="8" presetClass="emph" presetSubtype="0" fill="hold" grpId="1" nodeType="withEffect">
                                  <p:stCondLst>
                                    <p:cond delay="0"/>
                                  </p:stCondLst>
                                  <p:childTnLst>
                                    <p:animRot by="21600000">
                                      <p:cBhvr>
                                        <p:cTn id="45" dur="2000" fill="hold"/>
                                        <p:tgtEl>
                                          <p:spTgt spid="5"/>
                                        </p:tgtEl>
                                        <p:attrNameLst>
                                          <p:attrName>r</p:attrName>
                                        </p:attrNameLst>
                                      </p:cBhvr>
                                    </p:animRot>
                                  </p:childTnLst>
                                </p:cTn>
                              </p:par>
                              <p:par>
                                <p:cTn id="46" presetID="8" presetClass="emph" presetSubtype="0" fill="hold" grpId="1" nodeType="withEffect">
                                  <p:stCondLst>
                                    <p:cond delay="0"/>
                                  </p:stCondLst>
                                  <p:childTnLst>
                                    <p:animRot by="21600000">
                                      <p:cBhvr>
                                        <p:cTn id="47" dur="2000" fill="hold"/>
                                        <p:tgtEl>
                                          <p:spTgt spid="6"/>
                                        </p:tgtEl>
                                        <p:attrNameLst>
                                          <p:attrName>r</p:attrName>
                                        </p:attrNameLst>
                                      </p:cBhvr>
                                    </p:animRot>
                                  </p:childTnLst>
                                </p:cTn>
                              </p:par>
                              <p:par>
                                <p:cTn id="48" presetID="8" presetClass="emph" presetSubtype="0" fill="hold" grpId="1" nodeType="withEffect">
                                  <p:stCondLst>
                                    <p:cond delay="0"/>
                                  </p:stCondLst>
                                  <p:childTnLst>
                                    <p:animRot by="21600000">
                                      <p:cBhvr>
                                        <p:cTn id="49" dur="2000" fill="hold"/>
                                        <p:tgtEl>
                                          <p:spTgt spid="7"/>
                                        </p:tgtEl>
                                        <p:attrNameLst>
                                          <p:attrName>r</p:attrName>
                                        </p:attrNameLst>
                                      </p:cBhvr>
                                    </p:animRot>
                                  </p:childTnLst>
                                </p:cTn>
                              </p:par>
                              <p:par>
                                <p:cTn id="50" presetID="8" presetClass="emph" presetSubtype="0" fill="hold" grpId="1" nodeType="withEffect">
                                  <p:stCondLst>
                                    <p:cond delay="0"/>
                                  </p:stCondLst>
                                  <p:childTnLst>
                                    <p:animRot by="21600000">
                                      <p:cBhvr>
                                        <p:cTn id="51" dur="2000" fill="hold"/>
                                        <p:tgtEl>
                                          <p:spTgt spid="8"/>
                                        </p:tgtEl>
                                        <p:attrNameLst>
                                          <p:attrName>r</p:attrName>
                                        </p:attrNameLst>
                                      </p:cBhvr>
                                    </p:animRot>
                                  </p:childTnLst>
                                </p:cTn>
                              </p:par>
                              <p:par>
                                <p:cTn id="52" presetID="8" presetClass="emph" presetSubtype="0" fill="hold" grpId="1" nodeType="withEffect">
                                  <p:stCondLst>
                                    <p:cond delay="0"/>
                                  </p:stCondLst>
                                  <p:childTnLst>
                                    <p:animRot by="21600000">
                                      <p:cBhvr>
                                        <p:cTn id="53" dur="2000" fill="hold"/>
                                        <p:tgtEl>
                                          <p:spTgt spid="9"/>
                                        </p:tgtEl>
                                        <p:attrNameLst>
                                          <p:attrName>r</p:attrName>
                                        </p:attrNameLst>
                                      </p:cBhvr>
                                    </p:animRot>
                                  </p:childTnLst>
                                </p:cTn>
                              </p:par>
                              <p:par>
                                <p:cTn id="54" presetID="8" presetClass="emph" presetSubtype="0" fill="hold" grpId="1" nodeType="withEffect">
                                  <p:stCondLst>
                                    <p:cond delay="0"/>
                                  </p:stCondLst>
                                  <p:childTnLst>
                                    <p:animRot by="21600000">
                                      <p:cBhvr>
                                        <p:cTn id="55" dur="2000" fill="hold"/>
                                        <p:tgtEl>
                                          <p:spTgt spid="10"/>
                                        </p:tgtEl>
                                        <p:attrNameLst>
                                          <p:attrName>r</p:attrName>
                                        </p:attrNameLst>
                                      </p:cBhvr>
                                    </p:animRot>
                                  </p:childTnLst>
                                </p:cTn>
                              </p:par>
                            </p:childTnLst>
                          </p:cTn>
                        </p:par>
                        <p:par>
                          <p:cTn id="56" fill="hold">
                            <p:stCondLst>
                              <p:cond delay="2000"/>
                            </p:stCondLst>
                            <p:childTnLst>
                              <p:par>
                                <p:cTn id="57" presetID="2" presetClass="exit" presetSubtype="2" fill="hold" grpId="2" nodeType="afterEffect">
                                  <p:stCondLst>
                                    <p:cond delay="0"/>
                                  </p:stCondLst>
                                  <p:childTnLst>
                                    <p:anim calcmode="lin" valueType="num">
                                      <p:cBhvr additive="base">
                                        <p:cTn id="58" dur="2000"/>
                                        <p:tgtEl>
                                          <p:spTgt spid="3"/>
                                        </p:tgtEl>
                                        <p:attrNameLst>
                                          <p:attrName>ppt_x</p:attrName>
                                        </p:attrNameLst>
                                      </p:cBhvr>
                                      <p:tavLst>
                                        <p:tav tm="0">
                                          <p:val>
                                            <p:strVal val="ppt_x"/>
                                          </p:val>
                                        </p:tav>
                                        <p:tav tm="100000">
                                          <p:val>
                                            <p:strVal val="1+ppt_w/2"/>
                                          </p:val>
                                        </p:tav>
                                      </p:tavLst>
                                    </p:anim>
                                    <p:anim calcmode="lin" valueType="num">
                                      <p:cBhvr additive="base">
                                        <p:cTn id="59" dur="2000"/>
                                        <p:tgtEl>
                                          <p:spTgt spid="3"/>
                                        </p:tgtEl>
                                        <p:attrNameLst>
                                          <p:attrName>ppt_y</p:attrName>
                                        </p:attrNameLst>
                                      </p:cBhvr>
                                      <p:tavLst>
                                        <p:tav tm="0">
                                          <p:val>
                                            <p:strVal val="ppt_y"/>
                                          </p:val>
                                        </p:tav>
                                        <p:tav tm="100000">
                                          <p:val>
                                            <p:strVal val="ppt_y"/>
                                          </p:val>
                                        </p:tav>
                                      </p:tavLst>
                                    </p:anim>
                                    <p:set>
                                      <p:cBhvr>
                                        <p:cTn id="60" dur="1" fill="hold">
                                          <p:stCondLst>
                                            <p:cond delay="1999"/>
                                          </p:stCondLst>
                                        </p:cTn>
                                        <p:tgtEl>
                                          <p:spTgt spid="3"/>
                                        </p:tgtEl>
                                        <p:attrNameLst>
                                          <p:attrName>style.visibility</p:attrName>
                                        </p:attrNameLst>
                                      </p:cBhvr>
                                      <p:to>
                                        <p:strVal val="hidden"/>
                                      </p:to>
                                    </p:set>
                                  </p:childTnLst>
                                </p:cTn>
                              </p:par>
                              <p:par>
                                <p:cTn id="61" presetID="2" presetClass="exit" presetSubtype="4" fill="hold" grpId="2" nodeType="withEffect">
                                  <p:stCondLst>
                                    <p:cond delay="0"/>
                                  </p:stCondLst>
                                  <p:childTnLst>
                                    <p:anim calcmode="lin" valueType="num">
                                      <p:cBhvr additive="base">
                                        <p:cTn id="62" dur="2000"/>
                                        <p:tgtEl>
                                          <p:spTgt spid="4"/>
                                        </p:tgtEl>
                                        <p:attrNameLst>
                                          <p:attrName>ppt_x</p:attrName>
                                        </p:attrNameLst>
                                      </p:cBhvr>
                                      <p:tavLst>
                                        <p:tav tm="0">
                                          <p:val>
                                            <p:strVal val="ppt_x"/>
                                          </p:val>
                                        </p:tav>
                                        <p:tav tm="100000">
                                          <p:val>
                                            <p:strVal val="ppt_x"/>
                                          </p:val>
                                        </p:tav>
                                      </p:tavLst>
                                    </p:anim>
                                    <p:anim calcmode="lin" valueType="num">
                                      <p:cBhvr additive="base">
                                        <p:cTn id="63" dur="2000"/>
                                        <p:tgtEl>
                                          <p:spTgt spid="4"/>
                                        </p:tgtEl>
                                        <p:attrNameLst>
                                          <p:attrName>ppt_y</p:attrName>
                                        </p:attrNameLst>
                                      </p:cBhvr>
                                      <p:tavLst>
                                        <p:tav tm="0">
                                          <p:val>
                                            <p:strVal val="ppt_y"/>
                                          </p:val>
                                        </p:tav>
                                        <p:tav tm="100000">
                                          <p:val>
                                            <p:strVal val="1+ppt_h/2"/>
                                          </p:val>
                                        </p:tav>
                                      </p:tavLst>
                                    </p:anim>
                                    <p:set>
                                      <p:cBhvr>
                                        <p:cTn id="64" dur="1" fill="hold">
                                          <p:stCondLst>
                                            <p:cond delay="1999"/>
                                          </p:stCondLst>
                                        </p:cTn>
                                        <p:tgtEl>
                                          <p:spTgt spid="4"/>
                                        </p:tgtEl>
                                        <p:attrNameLst>
                                          <p:attrName>style.visibility</p:attrName>
                                        </p:attrNameLst>
                                      </p:cBhvr>
                                      <p:to>
                                        <p:strVal val="hidden"/>
                                      </p:to>
                                    </p:set>
                                  </p:childTnLst>
                                </p:cTn>
                              </p:par>
                              <p:par>
                                <p:cTn id="65" presetID="2" presetClass="exit" presetSubtype="8" fill="hold" grpId="2" nodeType="withEffect">
                                  <p:stCondLst>
                                    <p:cond delay="0"/>
                                  </p:stCondLst>
                                  <p:childTnLst>
                                    <p:anim calcmode="lin" valueType="num">
                                      <p:cBhvr additive="base">
                                        <p:cTn id="66" dur="2000"/>
                                        <p:tgtEl>
                                          <p:spTgt spid="5"/>
                                        </p:tgtEl>
                                        <p:attrNameLst>
                                          <p:attrName>ppt_x</p:attrName>
                                        </p:attrNameLst>
                                      </p:cBhvr>
                                      <p:tavLst>
                                        <p:tav tm="0">
                                          <p:val>
                                            <p:strVal val="ppt_x"/>
                                          </p:val>
                                        </p:tav>
                                        <p:tav tm="100000">
                                          <p:val>
                                            <p:strVal val="0-ppt_w/2"/>
                                          </p:val>
                                        </p:tav>
                                      </p:tavLst>
                                    </p:anim>
                                    <p:anim calcmode="lin" valueType="num">
                                      <p:cBhvr additive="base">
                                        <p:cTn id="67" dur="2000"/>
                                        <p:tgtEl>
                                          <p:spTgt spid="5"/>
                                        </p:tgtEl>
                                        <p:attrNameLst>
                                          <p:attrName>ppt_y</p:attrName>
                                        </p:attrNameLst>
                                      </p:cBhvr>
                                      <p:tavLst>
                                        <p:tav tm="0">
                                          <p:val>
                                            <p:strVal val="ppt_y"/>
                                          </p:val>
                                        </p:tav>
                                        <p:tav tm="100000">
                                          <p:val>
                                            <p:strVal val="ppt_y"/>
                                          </p:val>
                                        </p:tav>
                                      </p:tavLst>
                                    </p:anim>
                                    <p:set>
                                      <p:cBhvr>
                                        <p:cTn id="68" dur="1" fill="hold">
                                          <p:stCondLst>
                                            <p:cond delay="1999"/>
                                          </p:stCondLst>
                                        </p:cTn>
                                        <p:tgtEl>
                                          <p:spTgt spid="5"/>
                                        </p:tgtEl>
                                        <p:attrNameLst>
                                          <p:attrName>style.visibility</p:attrName>
                                        </p:attrNameLst>
                                      </p:cBhvr>
                                      <p:to>
                                        <p:strVal val="hidden"/>
                                      </p:to>
                                    </p:set>
                                  </p:childTnLst>
                                </p:cTn>
                              </p:par>
                              <p:par>
                                <p:cTn id="69" presetID="2" presetClass="exit" presetSubtype="1" fill="hold" grpId="2" nodeType="withEffect">
                                  <p:stCondLst>
                                    <p:cond delay="0"/>
                                  </p:stCondLst>
                                  <p:childTnLst>
                                    <p:anim calcmode="lin" valueType="num">
                                      <p:cBhvr additive="base">
                                        <p:cTn id="70" dur="2000"/>
                                        <p:tgtEl>
                                          <p:spTgt spid="6"/>
                                        </p:tgtEl>
                                        <p:attrNameLst>
                                          <p:attrName>ppt_x</p:attrName>
                                        </p:attrNameLst>
                                      </p:cBhvr>
                                      <p:tavLst>
                                        <p:tav tm="0">
                                          <p:val>
                                            <p:strVal val="ppt_x"/>
                                          </p:val>
                                        </p:tav>
                                        <p:tav tm="100000">
                                          <p:val>
                                            <p:strVal val="ppt_x"/>
                                          </p:val>
                                        </p:tav>
                                      </p:tavLst>
                                    </p:anim>
                                    <p:anim calcmode="lin" valueType="num">
                                      <p:cBhvr additive="base">
                                        <p:cTn id="71" dur="2000"/>
                                        <p:tgtEl>
                                          <p:spTgt spid="6"/>
                                        </p:tgtEl>
                                        <p:attrNameLst>
                                          <p:attrName>ppt_y</p:attrName>
                                        </p:attrNameLst>
                                      </p:cBhvr>
                                      <p:tavLst>
                                        <p:tav tm="0">
                                          <p:val>
                                            <p:strVal val="ppt_y"/>
                                          </p:val>
                                        </p:tav>
                                        <p:tav tm="100000">
                                          <p:val>
                                            <p:strVal val="0-ppt_h/2"/>
                                          </p:val>
                                        </p:tav>
                                      </p:tavLst>
                                    </p:anim>
                                    <p:set>
                                      <p:cBhvr>
                                        <p:cTn id="72" dur="1" fill="hold">
                                          <p:stCondLst>
                                            <p:cond delay="1999"/>
                                          </p:stCondLst>
                                        </p:cTn>
                                        <p:tgtEl>
                                          <p:spTgt spid="6"/>
                                        </p:tgtEl>
                                        <p:attrNameLst>
                                          <p:attrName>style.visibility</p:attrName>
                                        </p:attrNameLst>
                                      </p:cBhvr>
                                      <p:to>
                                        <p:strVal val="hidden"/>
                                      </p:to>
                                    </p:set>
                                  </p:childTnLst>
                                </p:cTn>
                              </p:par>
                              <p:par>
                                <p:cTn id="73" presetID="2" presetClass="exit" presetSubtype="12" fill="hold" grpId="2" nodeType="withEffect">
                                  <p:stCondLst>
                                    <p:cond delay="0"/>
                                  </p:stCondLst>
                                  <p:childTnLst>
                                    <p:anim calcmode="lin" valueType="num">
                                      <p:cBhvr additive="base">
                                        <p:cTn id="74" dur="2000"/>
                                        <p:tgtEl>
                                          <p:spTgt spid="7"/>
                                        </p:tgtEl>
                                        <p:attrNameLst>
                                          <p:attrName>ppt_x</p:attrName>
                                        </p:attrNameLst>
                                      </p:cBhvr>
                                      <p:tavLst>
                                        <p:tav tm="0">
                                          <p:val>
                                            <p:strVal val="ppt_x"/>
                                          </p:val>
                                        </p:tav>
                                        <p:tav tm="100000">
                                          <p:val>
                                            <p:strVal val="0-ppt_w/2"/>
                                          </p:val>
                                        </p:tav>
                                      </p:tavLst>
                                    </p:anim>
                                    <p:anim calcmode="lin" valueType="num">
                                      <p:cBhvr additive="base">
                                        <p:cTn id="75" dur="2000"/>
                                        <p:tgtEl>
                                          <p:spTgt spid="7"/>
                                        </p:tgtEl>
                                        <p:attrNameLst>
                                          <p:attrName>ppt_y</p:attrName>
                                        </p:attrNameLst>
                                      </p:cBhvr>
                                      <p:tavLst>
                                        <p:tav tm="0">
                                          <p:val>
                                            <p:strVal val="ppt_y"/>
                                          </p:val>
                                        </p:tav>
                                        <p:tav tm="100000">
                                          <p:val>
                                            <p:strVal val="1+ppt_h/2"/>
                                          </p:val>
                                        </p:tav>
                                      </p:tavLst>
                                    </p:anim>
                                    <p:set>
                                      <p:cBhvr>
                                        <p:cTn id="76" dur="1" fill="hold">
                                          <p:stCondLst>
                                            <p:cond delay="1999"/>
                                          </p:stCondLst>
                                        </p:cTn>
                                        <p:tgtEl>
                                          <p:spTgt spid="7"/>
                                        </p:tgtEl>
                                        <p:attrNameLst>
                                          <p:attrName>style.visibility</p:attrName>
                                        </p:attrNameLst>
                                      </p:cBhvr>
                                      <p:to>
                                        <p:strVal val="hidden"/>
                                      </p:to>
                                    </p:set>
                                  </p:childTnLst>
                                </p:cTn>
                              </p:par>
                              <p:par>
                                <p:cTn id="77" presetID="2" presetClass="exit" presetSubtype="9" fill="hold" grpId="2" nodeType="withEffect">
                                  <p:stCondLst>
                                    <p:cond delay="0"/>
                                  </p:stCondLst>
                                  <p:childTnLst>
                                    <p:anim calcmode="lin" valueType="num">
                                      <p:cBhvr additive="base">
                                        <p:cTn id="78" dur="2000"/>
                                        <p:tgtEl>
                                          <p:spTgt spid="8"/>
                                        </p:tgtEl>
                                        <p:attrNameLst>
                                          <p:attrName>ppt_x</p:attrName>
                                        </p:attrNameLst>
                                      </p:cBhvr>
                                      <p:tavLst>
                                        <p:tav tm="0">
                                          <p:val>
                                            <p:strVal val="ppt_x"/>
                                          </p:val>
                                        </p:tav>
                                        <p:tav tm="100000">
                                          <p:val>
                                            <p:strVal val="0-ppt_w/2"/>
                                          </p:val>
                                        </p:tav>
                                      </p:tavLst>
                                    </p:anim>
                                    <p:anim calcmode="lin" valueType="num">
                                      <p:cBhvr additive="base">
                                        <p:cTn id="79" dur="2000"/>
                                        <p:tgtEl>
                                          <p:spTgt spid="8"/>
                                        </p:tgtEl>
                                        <p:attrNameLst>
                                          <p:attrName>ppt_y</p:attrName>
                                        </p:attrNameLst>
                                      </p:cBhvr>
                                      <p:tavLst>
                                        <p:tav tm="0">
                                          <p:val>
                                            <p:strVal val="ppt_y"/>
                                          </p:val>
                                        </p:tav>
                                        <p:tav tm="100000">
                                          <p:val>
                                            <p:strVal val="0-ppt_h/2"/>
                                          </p:val>
                                        </p:tav>
                                      </p:tavLst>
                                    </p:anim>
                                    <p:set>
                                      <p:cBhvr>
                                        <p:cTn id="80" dur="1" fill="hold">
                                          <p:stCondLst>
                                            <p:cond delay="1999"/>
                                          </p:stCondLst>
                                        </p:cTn>
                                        <p:tgtEl>
                                          <p:spTgt spid="8"/>
                                        </p:tgtEl>
                                        <p:attrNameLst>
                                          <p:attrName>style.visibility</p:attrName>
                                        </p:attrNameLst>
                                      </p:cBhvr>
                                      <p:to>
                                        <p:strVal val="hidden"/>
                                      </p:to>
                                    </p:set>
                                  </p:childTnLst>
                                </p:cTn>
                              </p:par>
                              <p:par>
                                <p:cTn id="81" presetID="2" presetClass="exit" presetSubtype="6" fill="hold" grpId="2" nodeType="withEffect">
                                  <p:stCondLst>
                                    <p:cond delay="0"/>
                                  </p:stCondLst>
                                  <p:childTnLst>
                                    <p:anim calcmode="lin" valueType="num">
                                      <p:cBhvr additive="base">
                                        <p:cTn id="82" dur="2000"/>
                                        <p:tgtEl>
                                          <p:spTgt spid="9"/>
                                        </p:tgtEl>
                                        <p:attrNameLst>
                                          <p:attrName>ppt_x</p:attrName>
                                        </p:attrNameLst>
                                      </p:cBhvr>
                                      <p:tavLst>
                                        <p:tav tm="0">
                                          <p:val>
                                            <p:strVal val="ppt_x"/>
                                          </p:val>
                                        </p:tav>
                                        <p:tav tm="100000">
                                          <p:val>
                                            <p:strVal val="1+ppt_w/2"/>
                                          </p:val>
                                        </p:tav>
                                      </p:tavLst>
                                    </p:anim>
                                    <p:anim calcmode="lin" valueType="num">
                                      <p:cBhvr additive="base">
                                        <p:cTn id="83" dur="2000"/>
                                        <p:tgtEl>
                                          <p:spTgt spid="9"/>
                                        </p:tgtEl>
                                        <p:attrNameLst>
                                          <p:attrName>ppt_y</p:attrName>
                                        </p:attrNameLst>
                                      </p:cBhvr>
                                      <p:tavLst>
                                        <p:tav tm="0">
                                          <p:val>
                                            <p:strVal val="ppt_y"/>
                                          </p:val>
                                        </p:tav>
                                        <p:tav tm="100000">
                                          <p:val>
                                            <p:strVal val="1+ppt_h/2"/>
                                          </p:val>
                                        </p:tav>
                                      </p:tavLst>
                                    </p:anim>
                                    <p:set>
                                      <p:cBhvr>
                                        <p:cTn id="84" dur="1" fill="hold">
                                          <p:stCondLst>
                                            <p:cond delay="1999"/>
                                          </p:stCondLst>
                                        </p:cTn>
                                        <p:tgtEl>
                                          <p:spTgt spid="9"/>
                                        </p:tgtEl>
                                        <p:attrNameLst>
                                          <p:attrName>style.visibility</p:attrName>
                                        </p:attrNameLst>
                                      </p:cBhvr>
                                      <p:to>
                                        <p:strVal val="hidden"/>
                                      </p:to>
                                    </p:set>
                                  </p:childTnLst>
                                </p:cTn>
                              </p:par>
                              <p:par>
                                <p:cTn id="85" presetID="2" presetClass="exit" presetSubtype="3" fill="hold" grpId="2" nodeType="withEffect">
                                  <p:stCondLst>
                                    <p:cond delay="0"/>
                                  </p:stCondLst>
                                  <p:childTnLst>
                                    <p:anim calcmode="lin" valueType="num">
                                      <p:cBhvr additive="base">
                                        <p:cTn id="86" dur="2000"/>
                                        <p:tgtEl>
                                          <p:spTgt spid="10"/>
                                        </p:tgtEl>
                                        <p:attrNameLst>
                                          <p:attrName>ppt_x</p:attrName>
                                        </p:attrNameLst>
                                      </p:cBhvr>
                                      <p:tavLst>
                                        <p:tav tm="0">
                                          <p:val>
                                            <p:strVal val="ppt_x"/>
                                          </p:val>
                                        </p:tav>
                                        <p:tav tm="100000">
                                          <p:val>
                                            <p:strVal val="1+ppt_w/2"/>
                                          </p:val>
                                        </p:tav>
                                      </p:tavLst>
                                    </p:anim>
                                    <p:anim calcmode="lin" valueType="num">
                                      <p:cBhvr additive="base">
                                        <p:cTn id="87" dur="2000"/>
                                        <p:tgtEl>
                                          <p:spTgt spid="10"/>
                                        </p:tgtEl>
                                        <p:attrNameLst>
                                          <p:attrName>ppt_y</p:attrName>
                                        </p:attrNameLst>
                                      </p:cBhvr>
                                      <p:tavLst>
                                        <p:tav tm="0">
                                          <p:val>
                                            <p:strVal val="ppt_y"/>
                                          </p:val>
                                        </p:tav>
                                        <p:tav tm="100000">
                                          <p:val>
                                            <p:strVal val="0-ppt_h/2"/>
                                          </p:val>
                                        </p:tav>
                                      </p:tavLst>
                                    </p:anim>
                                    <p:set>
                                      <p:cBhvr>
                                        <p:cTn id="88" dur="1" fill="hold">
                                          <p:stCondLst>
                                            <p:cond delay="1999"/>
                                          </p:stCondLst>
                                        </p:cTn>
                                        <p:tgtEl>
                                          <p:spTgt spid="10"/>
                                        </p:tgtEl>
                                        <p:attrNameLst>
                                          <p:attrName>style.visibility</p:attrName>
                                        </p:attrNameLst>
                                      </p:cBhvr>
                                      <p:to>
                                        <p:strVal val="hidden"/>
                                      </p:to>
                                    </p:set>
                                  </p:childTnLst>
                                </p:cTn>
                              </p:par>
                              <p:par>
                                <p:cTn id="89" presetID="8" presetClass="emph" presetSubtype="0" fill="hold" grpId="3" nodeType="withEffect">
                                  <p:stCondLst>
                                    <p:cond delay="0"/>
                                  </p:stCondLst>
                                  <p:childTnLst>
                                    <p:animRot by="-21600000">
                                      <p:cBhvr>
                                        <p:cTn id="90" dur="2000" fill="hold"/>
                                        <p:tgtEl>
                                          <p:spTgt spid="3"/>
                                        </p:tgtEl>
                                        <p:attrNameLst>
                                          <p:attrName>r</p:attrName>
                                        </p:attrNameLst>
                                      </p:cBhvr>
                                    </p:animRot>
                                  </p:childTnLst>
                                </p:cTn>
                              </p:par>
                              <p:par>
                                <p:cTn id="91" presetID="8" presetClass="emph" presetSubtype="0" fill="hold" grpId="3" nodeType="withEffect">
                                  <p:stCondLst>
                                    <p:cond delay="0"/>
                                  </p:stCondLst>
                                  <p:childTnLst>
                                    <p:animRot by="-21600000">
                                      <p:cBhvr>
                                        <p:cTn id="92" dur="2000" fill="hold"/>
                                        <p:tgtEl>
                                          <p:spTgt spid="4"/>
                                        </p:tgtEl>
                                        <p:attrNameLst>
                                          <p:attrName>r</p:attrName>
                                        </p:attrNameLst>
                                      </p:cBhvr>
                                    </p:animRot>
                                  </p:childTnLst>
                                </p:cTn>
                              </p:par>
                              <p:par>
                                <p:cTn id="93" presetID="8" presetClass="emph" presetSubtype="0" fill="hold" grpId="3" nodeType="withEffect">
                                  <p:stCondLst>
                                    <p:cond delay="0"/>
                                  </p:stCondLst>
                                  <p:childTnLst>
                                    <p:animRot by="-21600000">
                                      <p:cBhvr>
                                        <p:cTn id="94" dur="2000" fill="hold"/>
                                        <p:tgtEl>
                                          <p:spTgt spid="5"/>
                                        </p:tgtEl>
                                        <p:attrNameLst>
                                          <p:attrName>r</p:attrName>
                                        </p:attrNameLst>
                                      </p:cBhvr>
                                    </p:animRot>
                                  </p:childTnLst>
                                </p:cTn>
                              </p:par>
                              <p:par>
                                <p:cTn id="95" presetID="8" presetClass="emph" presetSubtype="0" fill="hold" grpId="3" nodeType="withEffect">
                                  <p:stCondLst>
                                    <p:cond delay="0"/>
                                  </p:stCondLst>
                                  <p:childTnLst>
                                    <p:animRot by="-21600000">
                                      <p:cBhvr>
                                        <p:cTn id="96" dur="2000" fill="hold"/>
                                        <p:tgtEl>
                                          <p:spTgt spid="6"/>
                                        </p:tgtEl>
                                        <p:attrNameLst>
                                          <p:attrName>r</p:attrName>
                                        </p:attrNameLst>
                                      </p:cBhvr>
                                    </p:animRot>
                                  </p:childTnLst>
                                </p:cTn>
                              </p:par>
                              <p:par>
                                <p:cTn id="97" presetID="8" presetClass="emph" presetSubtype="0" fill="hold" grpId="3" nodeType="withEffect">
                                  <p:stCondLst>
                                    <p:cond delay="0"/>
                                  </p:stCondLst>
                                  <p:childTnLst>
                                    <p:animRot by="-21600000">
                                      <p:cBhvr>
                                        <p:cTn id="98" dur="2000" fill="hold"/>
                                        <p:tgtEl>
                                          <p:spTgt spid="7"/>
                                        </p:tgtEl>
                                        <p:attrNameLst>
                                          <p:attrName>r</p:attrName>
                                        </p:attrNameLst>
                                      </p:cBhvr>
                                    </p:animRot>
                                  </p:childTnLst>
                                </p:cTn>
                              </p:par>
                              <p:par>
                                <p:cTn id="99" presetID="8" presetClass="emph" presetSubtype="0" fill="hold" grpId="3" nodeType="withEffect">
                                  <p:stCondLst>
                                    <p:cond delay="0"/>
                                  </p:stCondLst>
                                  <p:childTnLst>
                                    <p:animRot by="-21600000">
                                      <p:cBhvr>
                                        <p:cTn id="100" dur="2000" fill="hold"/>
                                        <p:tgtEl>
                                          <p:spTgt spid="8"/>
                                        </p:tgtEl>
                                        <p:attrNameLst>
                                          <p:attrName>r</p:attrName>
                                        </p:attrNameLst>
                                      </p:cBhvr>
                                    </p:animRot>
                                  </p:childTnLst>
                                </p:cTn>
                              </p:par>
                              <p:par>
                                <p:cTn id="101" presetID="8" presetClass="emph" presetSubtype="0" fill="hold" grpId="3" nodeType="withEffect">
                                  <p:stCondLst>
                                    <p:cond delay="0"/>
                                  </p:stCondLst>
                                  <p:childTnLst>
                                    <p:animRot by="-21600000">
                                      <p:cBhvr>
                                        <p:cTn id="102" dur="2000" fill="hold"/>
                                        <p:tgtEl>
                                          <p:spTgt spid="9"/>
                                        </p:tgtEl>
                                        <p:attrNameLst>
                                          <p:attrName>r</p:attrName>
                                        </p:attrNameLst>
                                      </p:cBhvr>
                                    </p:animRot>
                                  </p:childTnLst>
                                </p:cTn>
                              </p:par>
                              <p:par>
                                <p:cTn id="103" presetID="8" presetClass="emph" presetSubtype="0" fill="hold" grpId="3" nodeType="withEffect">
                                  <p:stCondLst>
                                    <p:cond delay="0"/>
                                  </p:stCondLst>
                                  <p:childTnLst>
                                    <p:animRot by="-21600000">
                                      <p:cBhvr>
                                        <p:cTn id="104" dur="2000" fill="hold"/>
                                        <p:tgtEl>
                                          <p:spTgt spid="10"/>
                                        </p:tgtEl>
                                        <p:attrNameLst>
                                          <p:attrName>r</p:attrName>
                                        </p:attrNameLst>
                                      </p:cBhvr>
                                    </p:animRot>
                                  </p:childTnLst>
                                </p:cTn>
                              </p:par>
                              <p:par>
                                <p:cTn id="105" presetID="23" presetClass="entr" presetSubtype="272" fill="hold" nodeType="withEffect">
                                  <p:stCondLst>
                                    <p:cond delay="0"/>
                                  </p:stCondLst>
                                  <p:childTnLst>
                                    <p:set>
                                      <p:cBhvr>
                                        <p:cTn id="106" dur="1" fill="hold">
                                          <p:stCondLst>
                                            <p:cond delay="0"/>
                                          </p:stCondLst>
                                        </p:cTn>
                                        <p:tgtEl>
                                          <p:spTgt spid="2"/>
                                        </p:tgtEl>
                                        <p:attrNameLst>
                                          <p:attrName>style.visibility</p:attrName>
                                        </p:attrNameLst>
                                      </p:cBhvr>
                                      <p:to>
                                        <p:strVal val="visible"/>
                                      </p:to>
                                    </p:set>
                                    <p:anim calcmode="lin" valueType="num">
                                      <p:cBhvr>
                                        <p:cTn id="107" dur="2000" fill="hold"/>
                                        <p:tgtEl>
                                          <p:spTgt spid="2"/>
                                        </p:tgtEl>
                                        <p:attrNameLst>
                                          <p:attrName>ppt_w</p:attrName>
                                        </p:attrNameLst>
                                      </p:cBhvr>
                                      <p:tavLst>
                                        <p:tav tm="0">
                                          <p:val>
                                            <p:strVal val="2/3*#ppt_w"/>
                                          </p:val>
                                        </p:tav>
                                        <p:tav tm="100000">
                                          <p:val>
                                            <p:strVal val="#ppt_w"/>
                                          </p:val>
                                        </p:tav>
                                      </p:tavLst>
                                    </p:anim>
                                    <p:anim calcmode="lin" valueType="num">
                                      <p:cBhvr>
                                        <p:cTn id="108" dur="2000" fill="hold"/>
                                        <p:tgtEl>
                                          <p:spTgt spid="2"/>
                                        </p:tgtEl>
                                        <p:attrNameLst>
                                          <p:attrName>ppt_h</p:attrName>
                                        </p:attrNameLst>
                                      </p:cBhvr>
                                      <p:tavLst>
                                        <p:tav tm="0">
                                          <p:val>
                                            <p:strVal val="2/3*#ppt_h"/>
                                          </p:val>
                                        </p:tav>
                                        <p:tav tm="100000">
                                          <p:val>
                                            <p:strVal val="#ppt_h"/>
                                          </p:val>
                                        </p:tav>
                                      </p:tavLst>
                                    </p:anim>
                                  </p:childTnLst>
                                </p:cTn>
                              </p:par>
                              <p:par>
                                <p:cTn id="109" presetID="4" presetClass="entr" presetSubtype="32" fill="hold" nodeType="withEffect">
                                  <p:stCondLst>
                                    <p:cond delay="0"/>
                                  </p:stCondLst>
                                  <p:childTnLst>
                                    <p:set>
                                      <p:cBhvr>
                                        <p:cTn id="110" dur="1" fill="hold">
                                          <p:stCondLst>
                                            <p:cond delay="0"/>
                                          </p:stCondLst>
                                        </p:cTn>
                                        <p:tgtEl>
                                          <p:spTgt spid="2"/>
                                        </p:tgtEl>
                                        <p:attrNameLst>
                                          <p:attrName>style.visibility</p:attrName>
                                        </p:attrNameLst>
                                      </p:cBhvr>
                                      <p:to>
                                        <p:strVal val="visible"/>
                                      </p:to>
                                    </p:set>
                                    <p:animEffect transition="in" filter="box(out)">
                                      <p:cBhvr>
                                        <p:cTn id="111"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209028_lawenda-koszyk-kamien.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Marco"/>
          <p:cNvSpPr/>
          <p:nvPr/>
        </p:nvSpPr>
        <p:spPr>
          <a:xfrm>
            <a:off x="3500430" y="1928808"/>
            <a:ext cx="2143140" cy="642942"/>
          </a:xfrm>
          <a:prstGeom prst="frame">
            <a:avLst>
              <a:gd name="adj1" fmla="val 30278"/>
            </a:avLst>
          </a:prstGeom>
          <a:gradFill flip="none" rotWithShape="1">
            <a:gsLst>
              <a:gs pos="70000">
                <a:srgbClr val="9999FF"/>
              </a:gs>
              <a:gs pos="50000">
                <a:srgbClr val="744ED2">
                  <a:shade val="67500"/>
                  <a:satMod val="115000"/>
                </a:srgbClr>
              </a:gs>
              <a:gs pos="100000">
                <a:srgbClr val="744ED2">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 name="3 Marco"/>
          <p:cNvSpPr/>
          <p:nvPr/>
        </p:nvSpPr>
        <p:spPr>
          <a:xfrm>
            <a:off x="3500430" y="2571750"/>
            <a:ext cx="2143140" cy="642942"/>
          </a:xfrm>
          <a:prstGeom prst="frame">
            <a:avLst>
              <a:gd name="adj1" fmla="val 30278"/>
            </a:avLst>
          </a:prstGeom>
          <a:gradFill flip="none" rotWithShape="1">
            <a:gsLst>
              <a:gs pos="70000">
                <a:srgbClr val="9999FF"/>
              </a:gs>
              <a:gs pos="50000">
                <a:srgbClr val="744ED2">
                  <a:shade val="67500"/>
                  <a:satMod val="115000"/>
                </a:srgbClr>
              </a:gs>
              <a:gs pos="100000">
                <a:srgbClr val="744ED2">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 name="4 Marco"/>
          <p:cNvSpPr/>
          <p:nvPr/>
        </p:nvSpPr>
        <p:spPr>
          <a:xfrm rot="5400000">
            <a:off x="2536016" y="2250281"/>
            <a:ext cx="1285885" cy="642942"/>
          </a:xfrm>
          <a:prstGeom prst="frame">
            <a:avLst>
              <a:gd name="adj1" fmla="val 30278"/>
            </a:avLst>
          </a:prstGeom>
          <a:gradFill flip="none" rotWithShape="1">
            <a:gsLst>
              <a:gs pos="70000">
                <a:srgbClr val="9999FF"/>
              </a:gs>
              <a:gs pos="50000">
                <a:srgbClr val="744ED2">
                  <a:shade val="67500"/>
                  <a:satMod val="115000"/>
                </a:srgbClr>
              </a:gs>
              <a:gs pos="100000">
                <a:srgbClr val="744ED2">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Marco"/>
          <p:cNvSpPr/>
          <p:nvPr/>
        </p:nvSpPr>
        <p:spPr>
          <a:xfrm rot="5400000">
            <a:off x="5322099" y="2250280"/>
            <a:ext cx="1285885" cy="642942"/>
          </a:xfrm>
          <a:prstGeom prst="frame">
            <a:avLst>
              <a:gd name="adj1" fmla="val 30278"/>
            </a:avLst>
          </a:prstGeom>
          <a:gradFill flip="none" rotWithShape="1">
            <a:gsLst>
              <a:gs pos="70000">
                <a:srgbClr val="9999FF"/>
              </a:gs>
              <a:gs pos="50000">
                <a:srgbClr val="744ED2">
                  <a:shade val="67500"/>
                  <a:satMod val="115000"/>
                </a:srgbClr>
              </a:gs>
              <a:gs pos="100000">
                <a:srgbClr val="744ED2">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Marco"/>
          <p:cNvSpPr/>
          <p:nvPr/>
        </p:nvSpPr>
        <p:spPr>
          <a:xfrm>
            <a:off x="3786182" y="1285866"/>
            <a:ext cx="1643074" cy="642942"/>
          </a:xfrm>
          <a:prstGeom prst="frame">
            <a:avLst>
              <a:gd name="adj1" fmla="val 30278"/>
            </a:avLst>
          </a:prstGeom>
          <a:gradFill flip="none" rotWithShape="1">
            <a:gsLst>
              <a:gs pos="70000">
                <a:srgbClr val="9999FF"/>
              </a:gs>
              <a:gs pos="50000">
                <a:srgbClr val="744ED2">
                  <a:shade val="67500"/>
                  <a:satMod val="115000"/>
                </a:srgbClr>
              </a:gs>
              <a:gs pos="100000">
                <a:srgbClr val="744ED2">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Marco"/>
          <p:cNvSpPr/>
          <p:nvPr/>
        </p:nvSpPr>
        <p:spPr>
          <a:xfrm>
            <a:off x="3786182" y="3214692"/>
            <a:ext cx="1643074" cy="642942"/>
          </a:xfrm>
          <a:prstGeom prst="frame">
            <a:avLst>
              <a:gd name="adj1" fmla="val 30278"/>
            </a:avLst>
          </a:prstGeom>
          <a:gradFill flip="none" rotWithShape="1">
            <a:gsLst>
              <a:gs pos="70000">
                <a:srgbClr val="9999FF"/>
              </a:gs>
              <a:gs pos="50000">
                <a:srgbClr val="744ED2">
                  <a:shade val="67500"/>
                  <a:satMod val="115000"/>
                </a:srgbClr>
              </a:gs>
              <a:gs pos="100000">
                <a:srgbClr val="744ED2">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Marco"/>
          <p:cNvSpPr/>
          <p:nvPr/>
        </p:nvSpPr>
        <p:spPr>
          <a:xfrm rot="5400000">
            <a:off x="2071671" y="2285997"/>
            <a:ext cx="928692" cy="642942"/>
          </a:xfrm>
          <a:prstGeom prst="frame">
            <a:avLst>
              <a:gd name="adj1" fmla="val 30278"/>
            </a:avLst>
          </a:prstGeom>
          <a:gradFill flip="none" rotWithShape="1">
            <a:gsLst>
              <a:gs pos="70000">
                <a:srgbClr val="9999FF"/>
              </a:gs>
              <a:gs pos="50000">
                <a:srgbClr val="744ED2">
                  <a:shade val="67500"/>
                  <a:satMod val="115000"/>
                </a:srgbClr>
              </a:gs>
              <a:gs pos="100000">
                <a:srgbClr val="744ED2">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Marco"/>
          <p:cNvSpPr/>
          <p:nvPr/>
        </p:nvSpPr>
        <p:spPr>
          <a:xfrm rot="5400000">
            <a:off x="6143637" y="2285997"/>
            <a:ext cx="928692" cy="642942"/>
          </a:xfrm>
          <a:prstGeom prst="frame">
            <a:avLst>
              <a:gd name="adj1" fmla="val 30278"/>
            </a:avLst>
          </a:prstGeom>
          <a:gradFill flip="none" rotWithShape="1">
            <a:gsLst>
              <a:gs pos="70000">
                <a:srgbClr val="9999FF"/>
              </a:gs>
              <a:gs pos="50000">
                <a:srgbClr val="744ED2">
                  <a:shade val="67500"/>
                  <a:satMod val="115000"/>
                </a:srgbClr>
              </a:gs>
              <a:gs pos="100000">
                <a:srgbClr val="744ED2">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Marco"/>
          <p:cNvSpPr/>
          <p:nvPr/>
        </p:nvSpPr>
        <p:spPr>
          <a:xfrm>
            <a:off x="4000496" y="642924"/>
            <a:ext cx="1285884" cy="642942"/>
          </a:xfrm>
          <a:prstGeom prst="frame">
            <a:avLst>
              <a:gd name="adj1" fmla="val 30278"/>
            </a:avLst>
          </a:prstGeom>
          <a:gradFill flip="none" rotWithShape="1">
            <a:gsLst>
              <a:gs pos="70000">
                <a:srgbClr val="9999FF"/>
              </a:gs>
              <a:gs pos="50000">
                <a:srgbClr val="744ED2">
                  <a:shade val="67500"/>
                  <a:satMod val="115000"/>
                </a:srgbClr>
              </a:gs>
              <a:gs pos="100000">
                <a:srgbClr val="744ED2">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Marco"/>
          <p:cNvSpPr/>
          <p:nvPr/>
        </p:nvSpPr>
        <p:spPr>
          <a:xfrm>
            <a:off x="4000496" y="3857634"/>
            <a:ext cx="1285884" cy="642942"/>
          </a:xfrm>
          <a:prstGeom prst="frame">
            <a:avLst>
              <a:gd name="adj1" fmla="val 30278"/>
            </a:avLst>
          </a:prstGeom>
          <a:gradFill flip="none" rotWithShape="1">
            <a:gsLst>
              <a:gs pos="70000">
                <a:srgbClr val="9999FF"/>
              </a:gs>
              <a:gs pos="50000">
                <a:srgbClr val="744ED2">
                  <a:shade val="67500"/>
                  <a:satMod val="115000"/>
                </a:srgbClr>
              </a:gs>
              <a:gs pos="100000">
                <a:srgbClr val="744ED2">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Marco"/>
          <p:cNvSpPr/>
          <p:nvPr/>
        </p:nvSpPr>
        <p:spPr>
          <a:xfrm rot="5400000">
            <a:off x="1714480" y="2428874"/>
            <a:ext cx="571504" cy="428628"/>
          </a:xfrm>
          <a:prstGeom prst="frame">
            <a:avLst>
              <a:gd name="adj1" fmla="val 30278"/>
            </a:avLst>
          </a:prstGeom>
          <a:gradFill flip="none" rotWithShape="1">
            <a:gsLst>
              <a:gs pos="70000">
                <a:srgbClr val="9999FF"/>
              </a:gs>
              <a:gs pos="50000">
                <a:srgbClr val="744ED2">
                  <a:shade val="67500"/>
                  <a:satMod val="115000"/>
                </a:srgbClr>
              </a:gs>
              <a:gs pos="100000">
                <a:srgbClr val="744ED2">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Marco"/>
          <p:cNvSpPr/>
          <p:nvPr/>
        </p:nvSpPr>
        <p:spPr>
          <a:xfrm rot="5400000">
            <a:off x="6858016" y="2357436"/>
            <a:ext cx="642942" cy="500066"/>
          </a:xfrm>
          <a:prstGeom prst="frame">
            <a:avLst>
              <a:gd name="adj1" fmla="val 30278"/>
            </a:avLst>
          </a:prstGeom>
          <a:gradFill flip="none" rotWithShape="1">
            <a:gsLst>
              <a:gs pos="70000">
                <a:srgbClr val="9999FF"/>
              </a:gs>
              <a:gs pos="50000">
                <a:srgbClr val="744ED2">
                  <a:shade val="67500"/>
                  <a:satMod val="115000"/>
                </a:srgbClr>
              </a:gs>
              <a:gs pos="100000">
                <a:srgbClr val="744ED2">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Marco"/>
          <p:cNvSpPr/>
          <p:nvPr/>
        </p:nvSpPr>
        <p:spPr>
          <a:xfrm>
            <a:off x="4143372" y="214296"/>
            <a:ext cx="1000132" cy="428646"/>
          </a:xfrm>
          <a:prstGeom prst="frame">
            <a:avLst>
              <a:gd name="adj1" fmla="val 30278"/>
            </a:avLst>
          </a:prstGeom>
          <a:gradFill flip="none" rotWithShape="1">
            <a:gsLst>
              <a:gs pos="70000">
                <a:srgbClr val="9999FF"/>
              </a:gs>
              <a:gs pos="50000">
                <a:srgbClr val="744ED2">
                  <a:shade val="67500"/>
                  <a:satMod val="115000"/>
                </a:srgbClr>
              </a:gs>
              <a:gs pos="100000">
                <a:srgbClr val="744ED2">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Marco"/>
          <p:cNvSpPr/>
          <p:nvPr/>
        </p:nvSpPr>
        <p:spPr>
          <a:xfrm>
            <a:off x="4143372" y="4500576"/>
            <a:ext cx="1000132" cy="428646"/>
          </a:xfrm>
          <a:prstGeom prst="frame">
            <a:avLst>
              <a:gd name="adj1" fmla="val 30278"/>
            </a:avLst>
          </a:prstGeom>
          <a:gradFill flip="none" rotWithShape="1">
            <a:gsLst>
              <a:gs pos="70000">
                <a:srgbClr val="9999FF"/>
              </a:gs>
              <a:gs pos="50000">
                <a:srgbClr val="744ED2">
                  <a:shade val="67500"/>
                  <a:satMod val="115000"/>
                </a:srgbClr>
              </a:gs>
              <a:gs pos="100000">
                <a:srgbClr val="744ED2">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Marco"/>
          <p:cNvSpPr/>
          <p:nvPr/>
        </p:nvSpPr>
        <p:spPr>
          <a:xfrm rot="5400000">
            <a:off x="1393009" y="2464593"/>
            <a:ext cx="428628" cy="357190"/>
          </a:xfrm>
          <a:prstGeom prst="frame">
            <a:avLst>
              <a:gd name="adj1" fmla="val 30278"/>
            </a:avLst>
          </a:prstGeom>
          <a:gradFill flip="none" rotWithShape="1">
            <a:gsLst>
              <a:gs pos="70000">
                <a:srgbClr val="9999FF"/>
              </a:gs>
              <a:gs pos="50000">
                <a:srgbClr val="744ED2">
                  <a:shade val="67500"/>
                  <a:satMod val="115000"/>
                </a:srgbClr>
              </a:gs>
              <a:gs pos="100000">
                <a:srgbClr val="744ED2">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8" name="17 Marco"/>
          <p:cNvSpPr/>
          <p:nvPr/>
        </p:nvSpPr>
        <p:spPr>
          <a:xfrm rot="5400000">
            <a:off x="7393801" y="2464593"/>
            <a:ext cx="428628" cy="357190"/>
          </a:xfrm>
          <a:prstGeom prst="frame">
            <a:avLst>
              <a:gd name="adj1" fmla="val 30278"/>
            </a:avLst>
          </a:prstGeom>
          <a:gradFill flip="none" rotWithShape="1">
            <a:gsLst>
              <a:gs pos="70000">
                <a:srgbClr val="9999FF"/>
              </a:gs>
              <a:gs pos="50000">
                <a:srgbClr val="744ED2">
                  <a:shade val="67500"/>
                  <a:satMod val="115000"/>
                </a:srgbClr>
              </a:gs>
              <a:gs pos="100000">
                <a:srgbClr val="744ED2">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9" name="18 Rectángulo"/>
          <p:cNvSpPr/>
          <p:nvPr/>
        </p:nvSpPr>
        <p:spPr>
          <a:xfrm>
            <a:off x="-357222" y="-428646"/>
            <a:ext cx="9929882" cy="6072230"/>
          </a:xfrm>
          <a:prstGeom prst="rect">
            <a:avLst/>
          </a:prstGeom>
          <a:gradFill flip="none" rotWithShape="1">
            <a:gsLst>
              <a:gs pos="0">
                <a:srgbClr val="982EDA"/>
              </a:gs>
              <a:gs pos="50000">
                <a:srgbClr val="744ED2">
                  <a:shade val="67500"/>
                  <a:satMod val="115000"/>
                </a:srgbClr>
              </a:gs>
              <a:gs pos="100000">
                <a:srgbClr val="744ED2">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9"/>
                                        </p:tgtEl>
                                        <p:attrNameLst>
                                          <p:attrName>style.opacity</p:attrName>
                                        </p:attrNameLst>
                                      </p:cBhvr>
                                      <p:to>
                                        <p:strVal val="0"/>
                                      </p:to>
                                    </p:set>
                                    <p:animEffect filter="image" prLst="opacity: 0">
                                      <p:cBhvr rctx="IE">
                                        <p:cTn id="7" dur="indefinite"/>
                                        <p:tgtEl>
                                          <p:spTgt spid="19"/>
                                        </p:tgtEl>
                                      </p:cBhvr>
                                    </p:animEffect>
                                  </p:childTnLst>
                                </p:cTn>
                              </p:par>
                              <p:par>
                                <p:cTn id="8" presetID="2" presetClass="entr" presetSubtype="4"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 calcmode="lin" valueType="num">
                                      <p:cBhvr additive="base">
                                        <p:cTn id="10" dur="2000" fill="hold"/>
                                        <p:tgtEl>
                                          <p:spTgt spid="3"/>
                                        </p:tgtEl>
                                        <p:attrNameLst>
                                          <p:attrName>ppt_x</p:attrName>
                                        </p:attrNameLst>
                                      </p:cBhvr>
                                      <p:tavLst>
                                        <p:tav tm="0">
                                          <p:val>
                                            <p:strVal val="#ppt_x"/>
                                          </p:val>
                                        </p:tav>
                                        <p:tav tm="100000">
                                          <p:val>
                                            <p:strVal val="#ppt_x"/>
                                          </p:val>
                                        </p:tav>
                                      </p:tavLst>
                                    </p:anim>
                                    <p:anim calcmode="lin" valueType="num">
                                      <p:cBhvr additive="base">
                                        <p:cTn id="11" dur="2000" fill="hold"/>
                                        <p:tgtEl>
                                          <p:spTgt spid="3"/>
                                        </p:tgtEl>
                                        <p:attrNameLst>
                                          <p:attrName>ppt_y</p:attrName>
                                        </p:attrNameLst>
                                      </p:cBhvr>
                                      <p:tavLst>
                                        <p:tav tm="0">
                                          <p:val>
                                            <p:strVal val="1+#ppt_h/2"/>
                                          </p:val>
                                        </p:tav>
                                        <p:tav tm="100000">
                                          <p:val>
                                            <p:strVal val="#ppt_y"/>
                                          </p:val>
                                        </p:tav>
                                      </p:tavLst>
                                    </p:anim>
                                  </p:childTnLst>
                                </p:cTn>
                              </p:par>
                              <p:par>
                                <p:cTn id="12" presetID="2" presetClass="entr" presetSubtype="4" fill="hold" grpId="0" nodeType="with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additive="base">
                                        <p:cTn id="14" dur="2000" fill="hold"/>
                                        <p:tgtEl>
                                          <p:spTgt spid="7"/>
                                        </p:tgtEl>
                                        <p:attrNameLst>
                                          <p:attrName>ppt_x</p:attrName>
                                        </p:attrNameLst>
                                      </p:cBhvr>
                                      <p:tavLst>
                                        <p:tav tm="0">
                                          <p:val>
                                            <p:strVal val="#ppt_x"/>
                                          </p:val>
                                        </p:tav>
                                        <p:tav tm="100000">
                                          <p:val>
                                            <p:strVal val="#ppt_x"/>
                                          </p:val>
                                        </p:tav>
                                      </p:tavLst>
                                    </p:anim>
                                    <p:anim calcmode="lin" valueType="num">
                                      <p:cBhvr additive="base">
                                        <p:cTn id="15" dur="2000" fill="hold"/>
                                        <p:tgtEl>
                                          <p:spTgt spid="7"/>
                                        </p:tgtEl>
                                        <p:attrNameLst>
                                          <p:attrName>ppt_y</p:attrName>
                                        </p:attrNameLst>
                                      </p:cBhvr>
                                      <p:tavLst>
                                        <p:tav tm="0">
                                          <p:val>
                                            <p:strVal val="1+#ppt_h/2"/>
                                          </p:val>
                                        </p:tav>
                                        <p:tav tm="100000">
                                          <p:val>
                                            <p:strVal val="#ppt_y"/>
                                          </p:val>
                                        </p:tav>
                                      </p:tavLst>
                                    </p:anim>
                                  </p:childTnLst>
                                </p:cTn>
                              </p:par>
                              <p:par>
                                <p:cTn id="16" presetID="2" presetClass="entr" presetSubtype="4" fill="hold" grpId="0" nodeType="withEffect">
                                  <p:stCondLst>
                                    <p:cond delay="0"/>
                                  </p:stCondLst>
                                  <p:childTnLst>
                                    <p:set>
                                      <p:cBhvr>
                                        <p:cTn id="17" dur="1" fill="hold">
                                          <p:stCondLst>
                                            <p:cond delay="0"/>
                                          </p:stCondLst>
                                        </p:cTn>
                                        <p:tgtEl>
                                          <p:spTgt spid="11"/>
                                        </p:tgtEl>
                                        <p:attrNameLst>
                                          <p:attrName>style.visibility</p:attrName>
                                        </p:attrNameLst>
                                      </p:cBhvr>
                                      <p:to>
                                        <p:strVal val="visible"/>
                                      </p:to>
                                    </p:set>
                                    <p:anim calcmode="lin" valueType="num">
                                      <p:cBhvr additive="base">
                                        <p:cTn id="18" dur="2000" fill="hold"/>
                                        <p:tgtEl>
                                          <p:spTgt spid="11"/>
                                        </p:tgtEl>
                                        <p:attrNameLst>
                                          <p:attrName>ppt_x</p:attrName>
                                        </p:attrNameLst>
                                      </p:cBhvr>
                                      <p:tavLst>
                                        <p:tav tm="0">
                                          <p:val>
                                            <p:strVal val="#ppt_x"/>
                                          </p:val>
                                        </p:tav>
                                        <p:tav tm="100000">
                                          <p:val>
                                            <p:strVal val="#ppt_x"/>
                                          </p:val>
                                        </p:tav>
                                      </p:tavLst>
                                    </p:anim>
                                    <p:anim calcmode="lin" valueType="num">
                                      <p:cBhvr additive="base">
                                        <p:cTn id="19" dur="2000" fill="hold"/>
                                        <p:tgtEl>
                                          <p:spTgt spid="11"/>
                                        </p:tgtEl>
                                        <p:attrNameLst>
                                          <p:attrName>ppt_y</p:attrName>
                                        </p:attrNameLst>
                                      </p:cBhvr>
                                      <p:tavLst>
                                        <p:tav tm="0">
                                          <p:val>
                                            <p:strVal val="1+#ppt_h/2"/>
                                          </p:val>
                                        </p:tav>
                                        <p:tav tm="100000">
                                          <p:val>
                                            <p:strVal val="#ppt_y"/>
                                          </p:val>
                                        </p:tav>
                                      </p:tavLst>
                                    </p:anim>
                                  </p:childTnLst>
                                </p:cTn>
                              </p:par>
                              <p:par>
                                <p:cTn id="20" presetID="2" presetClass="entr" presetSubtype="4" fill="hold" grpId="0" nodeType="withEffect">
                                  <p:stCondLst>
                                    <p:cond delay="0"/>
                                  </p:stCondLst>
                                  <p:childTnLst>
                                    <p:set>
                                      <p:cBhvr>
                                        <p:cTn id="21" dur="1" fill="hold">
                                          <p:stCondLst>
                                            <p:cond delay="0"/>
                                          </p:stCondLst>
                                        </p:cTn>
                                        <p:tgtEl>
                                          <p:spTgt spid="15"/>
                                        </p:tgtEl>
                                        <p:attrNameLst>
                                          <p:attrName>style.visibility</p:attrName>
                                        </p:attrNameLst>
                                      </p:cBhvr>
                                      <p:to>
                                        <p:strVal val="visible"/>
                                      </p:to>
                                    </p:set>
                                    <p:anim calcmode="lin" valueType="num">
                                      <p:cBhvr additive="base">
                                        <p:cTn id="22" dur="2000" fill="hold"/>
                                        <p:tgtEl>
                                          <p:spTgt spid="15"/>
                                        </p:tgtEl>
                                        <p:attrNameLst>
                                          <p:attrName>ppt_x</p:attrName>
                                        </p:attrNameLst>
                                      </p:cBhvr>
                                      <p:tavLst>
                                        <p:tav tm="0">
                                          <p:val>
                                            <p:strVal val="#ppt_x"/>
                                          </p:val>
                                        </p:tav>
                                        <p:tav tm="100000">
                                          <p:val>
                                            <p:strVal val="#ppt_x"/>
                                          </p:val>
                                        </p:tav>
                                      </p:tavLst>
                                    </p:anim>
                                    <p:anim calcmode="lin" valueType="num">
                                      <p:cBhvr additive="base">
                                        <p:cTn id="23" dur="2000" fill="hold"/>
                                        <p:tgtEl>
                                          <p:spTgt spid="15"/>
                                        </p:tgtEl>
                                        <p:attrNameLst>
                                          <p:attrName>ppt_y</p:attrName>
                                        </p:attrNameLst>
                                      </p:cBhvr>
                                      <p:tavLst>
                                        <p:tav tm="0">
                                          <p:val>
                                            <p:strVal val="1+#ppt_h/2"/>
                                          </p:val>
                                        </p:tav>
                                        <p:tav tm="100000">
                                          <p:val>
                                            <p:strVal val="#ppt_y"/>
                                          </p:val>
                                        </p:tav>
                                      </p:tavLst>
                                    </p:anim>
                                  </p:childTnLst>
                                </p:cTn>
                              </p:par>
                              <p:par>
                                <p:cTn id="24" presetID="2" presetClass="entr" presetSubtype="1" fill="hold" grpId="0" nodeType="withEffect">
                                  <p:stCondLst>
                                    <p:cond delay="0"/>
                                  </p:stCondLst>
                                  <p:childTnLst>
                                    <p:set>
                                      <p:cBhvr>
                                        <p:cTn id="25" dur="1" fill="hold">
                                          <p:stCondLst>
                                            <p:cond delay="0"/>
                                          </p:stCondLst>
                                        </p:cTn>
                                        <p:tgtEl>
                                          <p:spTgt spid="4"/>
                                        </p:tgtEl>
                                        <p:attrNameLst>
                                          <p:attrName>style.visibility</p:attrName>
                                        </p:attrNameLst>
                                      </p:cBhvr>
                                      <p:to>
                                        <p:strVal val="visible"/>
                                      </p:to>
                                    </p:set>
                                    <p:anim calcmode="lin" valueType="num">
                                      <p:cBhvr additive="base">
                                        <p:cTn id="26" dur="2000" fill="hold"/>
                                        <p:tgtEl>
                                          <p:spTgt spid="4"/>
                                        </p:tgtEl>
                                        <p:attrNameLst>
                                          <p:attrName>ppt_x</p:attrName>
                                        </p:attrNameLst>
                                      </p:cBhvr>
                                      <p:tavLst>
                                        <p:tav tm="0">
                                          <p:val>
                                            <p:strVal val="#ppt_x"/>
                                          </p:val>
                                        </p:tav>
                                        <p:tav tm="100000">
                                          <p:val>
                                            <p:strVal val="#ppt_x"/>
                                          </p:val>
                                        </p:tav>
                                      </p:tavLst>
                                    </p:anim>
                                    <p:anim calcmode="lin" valueType="num">
                                      <p:cBhvr additive="base">
                                        <p:cTn id="27" dur="2000" fill="hold"/>
                                        <p:tgtEl>
                                          <p:spTgt spid="4"/>
                                        </p:tgtEl>
                                        <p:attrNameLst>
                                          <p:attrName>ppt_y</p:attrName>
                                        </p:attrNameLst>
                                      </p:cBhvr>
                                      <p:tavLst>
                                        <p:tav tm="0">
                                          <p:val>
                                            <p:strVal val="0-#ppt_h/2"/>
                                          </p:val>
                                        </p:tav>
                                        <p:tav tm="100000">
                                          <p:val>
                                            <p:strVal val="#ppt_y"/>
                                          </p:val>
                                        </p:tav>
                                      </p:tavLst>
                                    </p:anim>
                                  </p:childTnLst>
                                </p:cTn>
                              </p:par>
                              <p:par>
                                <p:cTn id="28" presetID="2" presetClass="entr" presetSubtype="1" fill="hold" grpId="0" nodeType="withEffect">
                                  <p:stCondLst>
                                    <p:cond delay="0"/>
                                  </p:stCondLst>
                                  <p:childTnLst>
                                    <p:set>
                                      <p:cBhvr>
                                        <p:cTn id="29" dur="1" fill="hold">
                                          <p:stCondLst>
                                            <p:cond delay="0"/>
                                          </p:stCondLst>
                                        </p:cTn>
                                        <p:tgtEl>
                                          <p:spTgt spid="8"/>
                                        </p:tgtEl>
                                        <p:attrNameLst>
                                          <p:attrName>style.visibility</p:attrName>
                                        </p:attrNameLst>
                                      </p:cBhvr>
                                      <p:to>
                                        <p:strVal val="visible"/>
                                      </p:to>
                                    </p:set>
                                    <p:anim calcmode="lin" valueType="num">
                                      <p:cBhvr additive="base">
                                        <p:cTn id="30" dur="2000" fill="hold"/>
                                        <p:tgtEl>
                                          <p:spTgt spid="8"/>
                                        </p:tgtEl>
                                        <p:attrNameLst>
                                          <p:attrName>ppt_x</p:attrName>
                                        </p:attrNameLst>
                                      </p:cBhvr>
                                      <p:tavLst>
                                        <p:tav tm="0">
                                          <p:val>
                                            <p:strVal val="#ppt_x"/>
                                          </p:val>
                                        </p:tav>
                                        <p:tav tm="100000">
                                          <p:val>
                                            <p:strVal val="#ppt_x"/>
                                          </p:val>
                                        </p:tav>
                                      </p:tavLst>
                                    </p:anim>
                                    <p:anim calcmode="lin" valueType="num">
                                      <p:cBhvr additive="base">
                                        <p:cTn id="31" dur="2000" fill="hold"/>
                                        <p:tgtEl>
                                          <p:spTgt spid="8"/>
                                        </p:tgtEl>
                                        <p:attrNameLst>
                                          <p:attrName>ppt_y</p:attrName>
                                        </p:attrNameLst>
                                      </p:cBhvr>
                                      <p:tavLst>
                                        <p:tav tm="0">
                                          <p:val>
                                            <p:strVal val="0-#ppt_h/2"/>
                                          </p:val>
                                        </p:tav>
                                        <p:tav tm="100000">
                                          <p:val>
                                            <p:strVal val="#ppt_y"/>
                                          </p:val>
                                        </p:tav>
                                      </p:tavLst>
                                    </p:anim>
                                  </p:childTnLst>
                                </p:cTn>
                              </p:par>
                              <p:par>
                                <p:cTn id="32" presetID="2" presetClass="entr" presetSubtype="1" fill="hold" grpId="0" nodeType="withEffect">
                                  <p:stCondLst>
                                    <p:cond delay="0"/>
                                  </p:stCondLst>
                                  <p:childTnLst>
                                    <p:set>
                                      <p:cBhvr>
                                        <p:cTn id="33" dur="1" fill="hold">
                                          <p:stCondLst>
                                            <p:cond delay="0"/>
                                          </p:stCondLst>
                                        </p:cTn>
                                        <p:tgtEl>
                                          <p:spTgt spid="12"/>
                                        </p:tgtEl>
                                        <p:attrNameLst>
                                          <p:attrName>style.visibility</p:attrName>
                                        </p:attrNameLst>
                                      </p:cBhvr>
                                      <p:to>
                                        <p:strVal val="visible"/>
                                      </p:to>
                                    </p:set>
                                    <p:anim calcmode="lin" valueType="num">
                                      <p:cBhvr additive="base">
                                        <p:cTn id="34" dur="2000" fill="hold"/>
                                        <p:tgtEl>
                                          <p:spTgt spid="12"/>
                                        </p:tgtEl>
                                        <p:attrNameLst>
                                          <p:attrName>ppt_x</p:attrName>
                                        </p:attrNameLst>
                                      </p:cBhvr>
                                      <p:tavLst>
                                        <p:tav tm="0">
                                          <p:val>
                                            <p:strVal val="#ppt_x"/>
                                          </p:val>
                                        </p:tav>
                                        <p:tav tm="100000">
                                          <p:val>
                                            <p:strVal val="#ppt_x"/>
                                          </p:val>
                                        </p:tav>
                                      </p:tavLst>
                                    </p:anim>
                                    <p:anim calcmode="lin" valueType="num">
                                      <p:cBhvr additive="base">
                                        <p:cTn id="35" dur="2000" fill="hold"/>
                                        <p:tgtEl>
                                          <p:spTgt spid="12"/>
                                        </p:tgtEl>
                                        <p:attrNameLst>
                                          <p:attrName>ppt_y</p:attrName>
                                        </p:attrNameLst>
                                      </p:cBhvr>
                                      <p:tavLst>
                                        <p:tav tm="0">
                                          <p:val>
                                            <p:strVal val="0-#ppt_h/2"/>
                                          </p:val>
                                        </p:tav>
                                        <p:tav tm="100000">
                                          <p:val>
                                            <p:strVal val="#ppt_y"/>
                                          </p:val>
                                        </p:tav>
                                      </p:tavLst>
                                    </p:anim>
                                  </p:childTnLst>
                                </p:cTn>
                              </p:par>
                              <p:par>
                                <p:cTn id="36" presetID="2" presetClass="entr" presetSubtype="1" fill="hold" grpId="0" nodeType="withEffect">
                                  <p:stCondLst>
                                    <p:cond delay="0"/>
                                  </p:stCondLst>
                                  <p:childTnLst>
                                    <p:set>
                                      <p:cBhvr>
                                        <p:cTn id="37" dur="1" fill="hold">
                                          <p:stCondLst>
                                            <p:cond delay="0"/>
                                          </p:stCondLst>
                                        </p:cTn>
                                        <p:tgtEl>
                                          <p:spTgt spid="16"/>
                                        </p:tgtEl>
                                        <p:attrNameLst>
                                          <p:attrName>style.visibility</p:attrName>
                                        </p:attrNameLst>
                                      </p:cBhvr>
                                      <p:to>
                                        <p:strVal val="visible"/>
                                      </p:to>
                                    </p:set>
                                    <p:anim calcmode="lin" valueType="num">
                                      <p:cBhvr additive="base">
                                        <p:cTn id="38" dur="2000" fill="hold"/>
                                        <p:tgtEl>
                                          <p:spTgt spid="16"/>
                                        </p:tgtEl>
                                        <p:attrNameLst>
                                          <p:attrName>ppt_x</p:attrName>
                                        </p:attrNameLst>
                                      </p:cBhvr>
                                      <p:tavLst>
                                        <p:tav tm="0">
                                          <p:val>
                                            <p:strVal val="#ppt_x"/>
                                          </p:val>
                                        </p:tav>
                                        <p:tav tm="100000">
                                          <p:val>
                                            <p:strVal val="#ppt_x"/>
                                          </p:val>
                                        </p:tav>
                                      </p:tavLst>
                                    </p:anim>
                                    <p:anim calcmode="lin" valueType="num">
                                      <p:cBhvr additive="base">
                                        <p:cTn id="39" dur="2000" fill="hold"/>
                                        <p:tgtEl>
                                          <p:spTgt spid="16"/>
                                        </p:tgtEl>
                                        <p:attrNameLst>
                                          <p:attrName>ppt_y</p:attrName>
                                        </p:attrNameLst>
                                      </p:cBhvr>
                                      <p:tavLst>
                                        <p:tav tm="0">
                                          <p:val>
                                            <p:strVal val="0-#ppt_h/2"/>
                                          </p:val>
                                        </p:tav>
                                        <p:tav tm="100000">
                                          <p:val>
                                            <p:strVal val="#ppt_y"/>
                                          </p:val>
                                        </p:tav>
                                      </p:tavLst>
                                    </p:anim>
                                  </p:childTnLst>
                                </p:cTn>
                              </p:par>
                              <p:par>
                                <p:cTn id="40" presetID="2" presetClass="entr" presetSubtype="2" fill="hold" grpId="0" nodeType="withEffect">
                                  <p:stCondLst>
                                    <p:cond delay="0"/>
                                  </p:stCondLst>
                                  <p:childTnLst>
                                    <p:set>
                                      <p:cBhvr>
                                        <p:cTn id="41" dur="1" fill="hold">
                                          <p:stCondLst>
                                            <p:cond delay="0"/>
                                          </p:stCondLst>
                                        </p:cTn>
                                        <p:tgtEl>
                                          <p:spTgt spid="5"/>
                                        </p:tgtEl>
                                        <p:attrNameLst>
                                          <p:attrName>style.visibility</p:attrName>
                                        </p:attrNameLst>
                                      </p:cBhvr>
                                      <p:to>
                                        <p:strVal val="visible"/>
                                      </p:to>
                                    </p:set>
                                    <p:anim calcmode="lin" valueType="num">
                                      <p:cBhvr additive="base">
                                        <p:cTn id="42" dur="2000" fill="hold"/>
                                        <p:tgtEl>
                                          <p:spTgt spid="5"/>
                                        </p:tgtEl>
                                        <p:attrNameLst>
                                          <p:attrName>ppt_x</p:attrName>
                                        </p:attrNameLst>
                                      </p:cBhvr>
                                      <p:tavLst>
                                        <p:tav tm="0">
                                          <p:val>
                                            <p:strVal val="1+#ppt_w/2"/>
                                          </p:val>
                                        </p:tav>
                                        <p:tav tm="100000">
                                          <p:val>
                                            <p:strVal val="#ppt_x"/>
                                          </p:val>
                                        </p:tav>
                                      </p:tavLst>
                                    </p:anim>
                                    <p:anim calcmode="lin" valueType="num">
                                      <p:cBhvr additive="base">
                                        <p:cTn id="43" dur="2000" fill="hold"/>
                                        <p:tgtEl>
                                          <p:spTgt spid="5"/>
                                        </p:tgtEl>
                                        <p:attrNameLst>
                                          <p:attrName>ppt_y</p:attrName>
                                        </p:attrNameLst>
                                      </p:cBhvr>
                                      <p:tavLst>
                                        <p:tav tm="0">
                                          <p:val>
                                            <p:strVal val="#ppt_y"/>
                                          </p:val>
                                        </p:tav>
                                        <p:tav tm="100000">
                                          <p:val>
                                            <p:strVal val="#ppt_y"/>
                                          </p:val>
                                        </p:tav>
                                      </p:tavLst>
                                    </p:anim>
                                  </p:childTnLst>
                                </p:cTn>
                              </p:par>
                              <p:par>
                                <p:cTn id="44" presetID="2" presetClass="entr" presetSubtype="2" fill="hold" grpId="0" nodeType="withEffect">
                                  <p:stCondLst>
                                    <p:cond delay="0"/>
                                  </p:stCondLst>
                                  <p:childTnLst>
                                    <p:set>
                                      <p:cBhvr>
                                        <p:cTn id="45" dur="1" fill="hold">
                                          <p:stCondLst>
                                            <p:cond delay="0"/>
                                          </p:stCondLst>
                                        </p:cTn>
                                        <p:tgtEl>
                                          <p:spTgt spid="9"/>
                                        </p:tgtEl>
                                        <p:attrNameLst>
                                          <p:attrName>style.visibility</p:attrName>
                                        </p:attrNameLst>
                                      </p:cBhvr>
                                      <p:to>
                                        <p:strVal val="visible"/>
                                      </p:to>
                                    </p:set>
                                    <p:anim calcmode="lin" valueType="num">
                                      <p:cBhvr additive="base">
                                        <p:cTn id="46" dur="2000" fill="hold"/>
                                        <p:tgtEl>
                                          <p:spTgt spid="9"/>
                                        </p:tgtEl>
                                        <p:attrNameLst>
                                          <p:attrName>ppt_x</p:attrName>
                                        </p:attrNameLst>
                                      </p:cBhvr>
                                      <p:tavLst>
                                        <p:tav tm="0">
                                          <p:val>
                                            <p:strVal val="1+#ppt_w/2"/>
                                          </p:val>
                                        </p:tav>
                                        <p:tav tm="100000">
                                          <p:val>
                                            <p:strVal val="#ppt_x"/>
                                          </p:val>
                                        </p:tav>
                                      </p:tavLst>
                                    </p:anim>
                                    <p:anim calcmode="lin" valueType="num">
                                      <p:cBhvr additive="base">
                                        <p:cTn id="47" dur="2000" fill="hold"/>
                                        <p:tgtEl>
                                          <p:spTgt spid="9"/>
                                        </p:tgtEl>
                                        <p:attrNameLst>
                                          <p:attrName>ppt_y</p:attrName>
                                        </p:attrNameLst>
                                      </p:cBhvr>
                                      <p:tavLst>
                                        <p:tav tm="0">
                                          <p:val>
                                            <p:strVal val="#ppt_y"/>
                                          </p:val>
                                        </p:tav>
                                        <p:tav tm="100000">
                                          <p:val>
                                            <p:strVal val="#ppt_y"/>
                                          </p:val>
                                        </p:tav>
                                      </p:tavLst>
                                    </p:anim>
                                  </p:childTnLst>
                                </p:cTn>
                              </p:par>
                              <p:par>
                                <p:cTn id="48" presetID="2" presetClass="entr" presetSubtype="2" fill="hold" grpId="0" nodeType="withEffect">
                                  <p:stCondLst>
                                    <p:cond delay="0"/>
                                  </p:stCondLst>
                                  <p:childTnLst>
                                    <p:set>
                                      <p:cBhvr>
                                        <p:cTn id="49" dur="1" fill="hold">
                                          <p:stCondLst>
                                            <p:cond delay="0"/>
                                          </p:stCondLst>
                                        </p:cTn>
                                        <p:tgtEl>
                                          <p:spTgt spid="13"/>
                                        </p:tgtEl>
                                        <p:attrNameLst>
                                          <p:attrName>style.visibility</p:attrName>
                                        </p:attrNameLst>
                                      </p:cBhvr>
                                      <p:to>
                                        <p:strVal val="visible"/>
                                      </p:to>
                                    </p:set>
                                    <p:anim calcmode="lin" valueType="num">
                                      <p:cBhvr additive="base">
                                        <p:cTn id="50" dur="2000" fill="hold"/>
                                        <p:tgtEl>
                                          <p:spTgt spid="13"/>
                                        </p:tgtEl>
                                        <p:attrNameLst>
                                          <p:attrName>ppt_x</p:attrName>
                                        </p:attrNameLst>
                                      </p:cBhvr>
                                      <p:tavLst>
                                        <p:tav tm="0">
                                          <p:val>
                                            <p:strVal val="1+#ppt_w/2"/>
                                          </p:val>
                                        </p:tav>
                                        <p:tav tm="100000">
                                          <p:val>
                                            <p:strVal val="#ppt_x"/>
                                          </p:val>
                                        </p:tav>
                                      </p:tavLst>
                                    </p:anim>
                                    <p:anim calcmode="lin" valueType="num">
                                      <p:cBhvr additive="base">
                                        <p:cTn id="51" dur="2000" fill="hold"/>
                                        <p:tgtEl>
                                          <p:spTgt spid="13"/>
                                        </p:tgtEl>
                                        <p:attrNameLst>
                                          <p:attrName>ppt_y</p:attrName>
                                        </p:attrNameLst>
                                      </p:cBhvr>
                                      <p:tavLst>
                                        <p:tav tm="0">
                                          <p:val>
                                            <p:strVal val="#ppt_y"/>
                                          </p:val>
                                        </p:tav>
                                        <p:tav tm="100000">
                                          <p:val>
                                            <p:strVal val="#ppt_y"/>
                                          </p:val>
                                        </p:tav>
                                      </p:tavLst>
                                    </p:anim>
                                  </p:childTnLst>
                                </p:cTn>
                              </p:par>
                              <p:par>
                                <p:cTn id="52" presetID="2" presetClass="entr" presetSubtype="2" fill="hold" grpId="0" nodeType="withEffect">
                                  <p:stCondLst>
                                    <p:cond delay="0"/>
                                  </p:stCondLst>
                                  <p:childTnLst>
                                    <p:set>
                                      <p:cBhvr>
                                        <p:cTn id="53" dur="1" fill="hold">
                                          <p:stCondLst>
                                            <p:cond delay="0"/>
                                          </p:stCondLst>
                                        </p:cTn>
                                        <p:tgtEl>
                                          <p:spTgt spid="17"/>
                                        </p:tgtEl>
                                        <p:attrNameLst>
                                          <p:attrName>style.visibility</p:attrName>
                                        </p:attrNameLst>
                                      </p:cBhvr>
                                      <p:to>
                                        <p:strVal val="visible"/>
                                      </p:to>
                                    </p:set>
                                    <p:anim calcmode="lin" valueType="num">
                                      <p:cBhvr additive="base">
                                        <p:cTn id="54" dur="2000" fill="hold"/>
                                        <p:tgtEl>
                                          <p:spTgt spid="17"/>
                                        </p:tgtEl>
                                        <p:attrNameLst>
                                          <p:attrName>ppt_x</p:attrName>
                                        </p:attrNameLst>
                                      </p:cBhvr>
                                      <p:tavLst>
                                        <p:tav tm="0">
                                          <p:val>
                                            <p:strVal val="1+#ppt_w/2"/>
                                          </p:val>
                                        </p:tav>
                                        <p:tav tm="100000">
                                          <p:val>
                                            <p:strVal val="#ppt_x"/>
                                          </p:val>
                                        </p:tav>
                                      </p:tavLst>
                                    </p:anim>
                                    <p:anim calcmode="lin" valueType="num">
                                      <p:cBhvr additive="base">
                                        <p:cTn id="55" dur="2000" fill="hold"/>
                                        <p:tgtEl>
                                          <p:spTgt spid="17"/>
                                        </p:tgtEl>
                                        <p:attrNameLst>
                                          <p:attrName>ppt_y</p:attrName>
                                        </p:attrNameLst>
                                      </p:cBhvr>
                                      <p:tavLst>
                                        <p:tav tm="0">
                                          <p:val>
                                            <p:strVal val="#ppt_y"/>
                                          </p:val>
                                        </p:tav>
                                        <p:tav tm="100000">
                                          <p:val>
                                            <p:strVal val="#ppt_y"/>
                                          </p:val>
                                        </p:tav>
                                      </p:tavLst>
                                    </p:anim>
                                  </p:childTnLst>
                                </p:cTn>
                              </p:par>
                              <p:par>
                                <p:cTn id="56" presetID="2" presetClass="entr" presetSubtype="8" fill="hold" grpId="0" nodeType="withEffect">
                                  <p:stCondLst>
                                    <p:cond delay="0"/>
                                  </p:stCondLst>
                                  <p:childTnLst>
                                    <p:set>
                                      <p:cBhvr>
                                        <p:cTn id="57" dur="1" fill="hold">
                                          <p:stCondLst>
                                            <p:cond delay="0"/>
                                          </p:stCondLst>
                                        </p:cTn>
                                        <p:tgtEl>
                                          <p:spTgt spid="6"/>
                                        </p:tgtEl>
                                        <p:attrNameLst>
                                          <p:attrName>style.visibility</p:attrName>
                                        </p:attrNameLst>
                                      </p:cBhvr>
                                      <p:to>
                                        <p:strVal val="visible"/>
                                      </p:to>
                                    </p:set>
                                    <p:anim calcmode="lin" valueType="num">
                                      <p:cBhvr additive="base">
                                        <p:cTn id="58" dur="2000" fill="hold"/>
                                        <p:tgtEl>
                                          <p:spTgt spid="6"/>
                                        </p:tgtEl>
                                        <p:attrNameLst>
                                          <p:attrName>ppt_x</p:attrName>
                                        </p:attrNameLst>
                                      </p:cBhvr>
                                      <p:tavLst>
                                        <p:tav tm="0">
                                          <p:val>
                                            <p:strVal val="0-#ppt_w/2"/>
                                          </p:val>
                                        </p:tav>
                                        <p:tav tm="100000">
                                          <p:val>
                                            <p:strVal val="#ppt_x"/>
                                          </p:val>
                                        </p:tav>
                                      </p:tavLst>
                                    </p:anim>
                                    <p:anim calcmode="lin" valueType="num">
                                      <p:cBhvr additive="base">
                                        <p:cTn id="59" dur="2000" fill="hold"/>
                                        <p:tgtEl>
                                          <p:spTgt spid="6"/>
                                        </p:tgtEl>
                                        <p:attrNameLst>
                                          <p:attrName>ppt_y</p:attrName>
                                        </p:attrNameLst>
                                      </p:cBhvr>
                                      <p:tavLst>
                                        <p:tav tm="0">
                                          <p:val>
                                            <p:strVal val="#ppt_y"/>
                                          </p:val>
                                        </p:tav>
                                        <p:tav tm="100000">
                                          <p:val>
                                            <p:strVal val="#ppt_y"/>
                                          </p:val>
                                        </p:tav>
                                      </p:tavLst>
                                    </p:anim>
                                  </p:childTnLst>
                                </p:cTn>
                              </p:par>
                              <p:par>
                                <p:cTn id="60" presetID="2" presetClass="entr" presetSubtype="8" fill="hold" grpId="0" nodeType="withEffect">
                                  <p:stCondLst>
                                    <p:cond delay="0"/>
                                  </p:stCondLst>
                                  <p:childTnLst>
                                    <p:set>
                                      <p:cBhvr>
                                        <p:cTn id="61" dur="1" fill="hold">
                                          <p:stCondLst>
                                            <p:cond delay="0"/>
                                          </p:stCondLst>
                                        </p:cTn>
                                        <p:tgtEl>
                                          <p:spTgt spid="10"/>
                                        </p:tgtEl>
                                        <p:attrNameLst>
                                          <p:attrName>style.visibility</p:attrName>
                                        </p:attrNameLst>
                                      </p:cBhvr>
                                      <p:to>
                                        <p:strVal val="visible"/>
                                      </p:to>
                                    </p:set>
                                    <p:anim calcmode="lin" valueType="num">
                                      <p:cBhvr additive="base">
                                        <p:cTn id="62" dur="2000" fill="hold"/>
                                        <p:tgtEl>
                                          <p:spTgt spid="10"/>
                                        </p:tgtEl>
                                        <p:attrNameLst>
                                          <p:attrName>ppt_x</p:attrName>
                                        </p:attrNameLst>
                                      </p:cBhvr>
                                      <p:tavLst>
                                        <p:tav tm="0">
                                          <p:val>
                                            <p:strVal val="0-#ppt_w/2"/>
                                          </p:val>
                                        </p:tav>
                                        <p:tav tm="100000">
                                          <p:val>
                                            <p:strVal val="#ppt_x"/>
                                          </p:val>
                                        </p:tav>
                                      </p:tavLst>
                                    </p:anim>
                                    <p:anim calcmode="lin" valueType="num">
                                      <p:cBhvr additive="base">
                                        <p:cTn id="63" dur="2000" fill="hold"/>
                                        <p:tgtEl>
                                          <p:spTgt spid="10"/>
                                        </p:tgtEl>
                                        <p:attrNameLst>
                                          <p:attrName>ppt_y</p:attrName>
                                        </p:attrNameLst>
                                      </p:cBhvr>
                                      <p:tavLst>
                                        <p:tav tm="0">
                                          <p:val>
                                            <p:strVal val="#ppt_y"/>
                                          </p:val>
                                        </p:tav>
                                        <p:tav tm="100000">
                                          <p:val>
                                            <p:strVal val="#ppt_y"/>
                                          </p:val>
                                        </p:tav>
                                      </p:tavLst>
                                    </p:anim>
                                  </p:childTnLst>
                                </p:cTn>
                              </p:par>
                              <p:par>
                                <p:cTn id="64" presetID="2" presetClass="entr" presetSubtype="8" fill="hold" grpId="0" nodeType="withEffect">
                                  <p:stCondLst>
                                    <p:cond delay="0"/>
                                  </p:stCondLst>
                                  <p:childTnLst>
                                    <p:set>
                                      <p:cBhvr>
                                        <p:cTn id="65" dur="1" fill="hold">
                                          <p:stCondLst>
                                            <p:cond delay="0"/>
                                          </p:stCondLst>
                                        </p:cTn>
                                        <p:tgtEl>
                                          <p:spTgt spid="14"/>
                                        </p:tgtEl>
                                        <p:attrNameLst>
                                          <p:attrName>style.visibility</p:attrName>
                                        </p:attrNameLst>
                                      </p:cBhvr>
                                      <p:to>
                                        <p:strVal val="visible"/>
                                      </p:to>
                                    </p:set>
                                    <p:anim calcmode="lin" valueType="num">
                                      <p:cBhvr additive="base">
                                        <p:cTn id="66" dur="2000" fill="hold"/>
                                        <p:tgtEl>
                                          <p:spTgt spid="14"/>
                                        </p:tgtEl>
                                        <p:attrNameLst>
                                          <p:attrName>ppt_x</p:attrName>
                                        </p:attrNameLst>
                                      </p:cBhvr>
                                      <p:tavLst>
                                        <p:tav tm="0">
                                          <p:val>
                                            <p:strVal val="0-#ppt_w/2"/>
                                          </p:val>
                                        </p:tav>
                                        <p:tav tm="100000">
                                          <p:val>
                                            <p:strVal val="#ppt_x"/>
                                          </p:val>
                                        </p:tav>
                                      </p:tavLst>
                                    </p:anim>
                                    <p:anim calcmode="lin" valueType="num">
                                      <p:cBhvr additive="base">
                                        <p:cTn id="67" dur="2000" fill="hold"/>
                                        <p:tgtEl>
                                          <p:spTgt spid="14"/>
                                        </p:tgtEl>
                                        <p:attrNameLst>
                                          <p:attrName>ppt_y</p:attrName>
                                        </p:attrNameLst>
                                      </p:cBhvr>
                                      <p:tavLst>
                                        <p:tav tm="0">
                                          <p:val>
                                            <p:strVal val="#ppt_y"/>
                                          </p:val>
                                        </p:tav>
                                        <p:tav tm="100000">
                                          <p:val>
                                            <p:strVal val="#ppt_y"/>
                                          </p:val>
                                        </p:tav>
                                      </p:tavLst>
                                    </p:anim>
                                  </p:childTnLst>
                                </p:cTn>
                              </p:par>
                              <p:par>
                                <p:cTn id="68" presetID="2" presetClass="entr" presetSubtype="8" fill="hold" grpId="0" nodeType="withEffect">
                                  <p:stCondLst>
                                    <p:cond delay="0"/>
                                  </p:stCondLst>
                                  <p:childTnLst>
                                    <p:set>
                                      <p:cBhvr>
                                        <p:cTn id="69" dur="1" fill="hold">
                                          <p:stCondLst>
                                            <p:cond delay="0"/>
                                          </p:stCondLst>
                                        </p:cTn>
                                        <p:tgtEl>
                                          <p:spTgt spid="18"/>
                                        </p:tgtEl>
                                        <p:attrNameLst>
                                          <p:attrName>style.visibility</p:attrName>
                                        </p:attrNameLst>
                                      </p:cBhvr>
                                      <p:to>
                                        <p:strVal val="visible"/>
                                      </p:to>
                                    </p:set>
                                    <p:anim calcmode="lin" valueType="num">
                                      <p:cBhvr additive="base">
                                        <p:cTn id="70" dur="2000" fill="hold"/>
                                        <p:tgtEl>
                                          <p:spTgt spid="18"/>
                                        </p:tgtEl>
                                        <p:attrNameLst>
                                          <p:attrName>ppt_x</p:attrName>
                                        </p:attrNameLst>
                                      </p:cBhvr>
                                      <p:tavLst>
                                        <p:tav tm="0">
                                          <p:val>
                                            <p:strVal val="0-#ppt_w/2"/>
                                          </p:val>
                                        </p:tav>
                                        <p:tav tm="100000">
                                          <p:val>
                                            <p:strVal val="#ppt_x"/>
                                          </p:val>
                                        </p:tav>
                                      </p:tavLst>
                                    </p:anim>
                                    <p:anim calcmode="lin" valueType="num">
                                      <p:cBhvr additive="base">
                                        <p:cTn id="71" dur="2000" fill="hold"/>
                                        <p:tgtEl>
                                          <p:spTgt spid="18"/>
                                        </p:tgtEl>
                                        <p:attrNameLst>
                                          <p:attrName>ppt_y</p:attrName>
                                        </p:attrNameLst>
                                      </p:cBhvr>
                                      <p:tavLst>
                                        <p:tav tm="0">
                                          <p:val>
                                            <p:strVal val="#ppt_y"/>
                                          </p:val>
                                        </p:tav>
                                        <p:tav tm="100000">
                                          <p:val>
                                            <p:strVal val="#ppt_y"/>
                                          </p:val>
                                        </p:tav>
                                      </p:tavLst>
                                    </p:anim>
                                  </p:childTnLst>
                                </p:cTn>
                              </p:par>
                              <p:par>
                                <p:cTn id="72" presetID="19" presetClass="entr" presetSubtype="10" fill="hold" grpId="1" nodeType="withEffect">
                                  <p:stCondLst>
                                    <p:cond delay="0"/>
                                  </p:stCondLst>
                                  <p:childTnLst>
                                    <p:set>
                                      <p:cBhvr>
                                        <p:cTn id="73" dur="1" fill="hold">
                                          <p:stCondLst>
                                            <p:cond delay="0"/>
                                          </p:stCondLst>
                                        </p:cTn>
                                        <p:tgtEl>
                                          <p:spTgt spid="5"/>
                                        </p:tgtEl>
                                        <p:attrNameLst>
                                          <p:attrName>style.visibility</p:attrName>
                                        </p:attrNameLst>
                                      </p:cBhvr>
                                      <p:to>
                                        <p:strVal val="visible"/>
                                      </p:to>
                                    </p:set>
                                    <p:anim calcmode="lin" valueType="num">
                                      <p:cBhvr>
                                        <p:cTn id="74" dur="2000" fill="hold"/>
                                        <p:tgtEl>
                                          <p:spTgt spid="5"/>
                                        </p:tgtEl>
                                        <p:attrNameLst>
                                          <p:attrName>ppt_w</p:attrName>
                                        </p:attrNameLst>
                                      </p:cBhvr>
                                      <p:tavLst>
                                        <p:tav tm="0" fmla="#ppt_w*sin(2.5*pi*$)">
                                          <p:val>
                                            <p:fltVal val="0"/>
                                          </p:val>
                                        </p:tav>
                                        <p:tav tm="100000">
                                          <p:val>
                                            <p:fltVal val="1"/>
                                          </p:val>
                                        </p:tav>
                                      </p:tavLst>
                                    </p:anim>
                                    <p:anim calcmode="lin" valueType="num">
                                      <p:cBhvr>
                                        <p:cTn id="75" dur="2000" fill="hold"/>
                                        <p:tgtEl>
                                          <p:spTgt spid="5"/>
                                        </p:tgtEl>
                                        <p:attrNameLst>
                                          <p:attrName>ppt_h</p:attrName>
                                        </p:attrNameLst>
                                      </p:cBhvr>
                                      <p:tavLst>
                                        <p:tav tm="0">
                                          <p:val>
                                            <p:strVal val="#ppt_h"/>
                                          </p:val>
                                        </p:tav>
                                        <p:tav tm="100000">
                                          <p:val>
                                            <p:strVal val="#ppt_h"/>
                                          </p:val>
                                        </p:tav>
                                      </p:tavLst>
                                    </p:anim>
                                  </p:childTnLst>
                                </p:cTn>
                              </p:par>
                              <p:par>
                                <p:cTn id="76" presetID="19" presetClass="entr" presetSubtype="10" fill="hold" grpId="1" nodeType="withEffect">
                                  <p:stCondLst>
                                    <p:cond delay="0"/>
                                  </p:stCondLst>
                                  <p:childTnLst>
                                    <p:set>
                                      <p:cBhvr>
                                        <p:cTn id="77" dur="1" fill="hold">
                                          <p:stCondLst>
                                            <p:cond delay="0"/>
                                          </p:stCondLst>
                                        </p:cTn>
                                        <p:tgtEl>
                                          <p:spTgt spid="9"/>
                                        </p:tgtEl>
                                        <p:attrNameLst>
                                          <p:attrName>style.visibility</p:attrName>
                                        </p:attrNameLst>
                                      </p:cBhvr>
                                      <p:to>
                                        <p:strVal val="visible"/>
                                      </p:to>
                                    </p:set>
                                    <p:anim calcmode="lin" valueType="num">
                                      <p:cBhvr>
                                        <p:cTn id="78" dur="2000" fill="hold"/>
                                        <p:tgtEl>
                                          <p:spTgt spid="9"/>
                                        </p:tgtEl>
                                        <p:attrNameLst>
                                          <p:attrName>ppt_w</p:attrName>
                                        </p:attrNameLst>
                                      </p:cBhvr>
                                      <p:tavLst>
                                        <p:tav tm="0" fmla="#ppt_w*sin(2.5*pi*$)">
                                          <p:val>
                                            <p:fltVal val="0"/>
                                          </p:val>
                                        </p:tav>
                                        <p:tav tm="100000">
                                          <p:val>
                                            <p:fltVal val="1"/>
                                          </p:val>
                                        </p:tav>
                                      </p:tavLst>
                                    </p:anim>
                                    <p:anim calcmode="lin" valueType="num">
                                      <p:cBhvr>
                                        <p:cTn id="79" dur="2000" fill="hold"/>
                                        <p:tgtEl>
                                          <p:spTgt spid="9"/>
                                        </p:tgtEl>
                                        <p:attrNameLst>
                                          <p:attrName>ppt_h</p:attrName>
                                        </p:attrNameLst>
                                      </p:cBhvr>
                                      <p:tavLst>
                                        <p:tav tm="0">
                                          <p:val>
                                            <p:strVal val="#ppt_h"/>
                                          </p:val>
                                        </p:tav>
                                        <p:tav tm="100000">
                                          <p:val>
                                            <p:strVal val="#ppt_h"/>
                                          </p:val>
                                        </p:tav>
                                      </p:tavLst>
                                    </p:anim>
                                  </p:childTnLst>
                                </p:cTn>
                              </p:par>
                              <p:par>
                                <p:cTn id="80" presetID="19" presetClass="entr" presetSubtype="10" fill="hold" grpId="1" nodeType="withEffect">
                                  <p:stCondLst>
                                    <p:cond delay="0"/>
                                  </p:stCondLst>
                                  <p:childTnLst>
                                    <p:set>
                                      <p:cBhvr>
                                        <p:cTn id="81" dur="1" fill="hold">
                                          <p:stCondLst>
                                            <p:cond delay="0"/>
                                          </p:stCondLst>
                                        </p:cTn>
                                        <p:tgtEl>
                                          <p:spTgt spid="13"/>
                                        </p:tgtEl>
                                        <p:attrNameLst>
                                          <p:attrName>style.visibility</p:attrName>
                                        </p:attrNameLst>
                                      </p:cBhvr>
                                      <p:to>
                                        <p:strVal val="visible"/>
                                      </p:to>
                                    </p:set>
                                    <p:anim calcmode="lin" valueType="num">
                                      <p:cBhvr>
                                        <p:cTn id="82" dur="2000" fill="hold"/>
                                        <p:tgtEl>
                                          <p:spTgt spid="13"/>
                                        </p:tgtEl>
                                        <p:attrNameLst>
                                          <p:attrName>ppt_w</p:attrName>
                                        </p:attrNameLst>
                                      </p:cBhvr>
                                      <p:tavLst>
                                        <p:tav tm="0" fmla="#ppt_w*sin(2.5*pi*$)">
                                          <p:val>
                                            <p:fltVal val="0"/>
                                          </p:val>
                                        </p:tav>
                                        <p:tav tm="100000">
                                          <p:val>
                                            <p:fltVal val="1"/>
                                          </p:val>
                                        </p:tav>
                                      </p:tavLst>
                                    </p:anim>
                                    <p:anim calcmode="lin" valueType="num">
                                      <p:cBhvr>
                                        <p:cTn id="83" dur="2000" fill="hold"/>
                                        <p:tgtEl>
                                          <p:spTgt spid="13"/>
                                        </p:tgtEl>
                                        <p:attrNameLst>
                                          <p:attrName>ppt_h</p:attrName>
                                        </p:attrNameLst>
                                      </p:cBhvr>
                                      <p:tavLst>
                                        <p:tav tm="0">
                                          <p:val>
                                            <p:strVal val="#ppt_h"/>
                                          </p:val>
                                        </p:tav>
                                        <p:tav tm="100000">
                                          <p:val>
                                            <p:strVal val="#ppt_h"/>
                                          </p:val>
                                        </p:tav>
                                      </p:tavLst>
                                    </p:anim>
                                  </p:childTnLst>
                                </p:cTn>
                              </p:par>
                              <p:par>
                                <p:cTn id="84" presetID="19" presetClass="entr" presetSubtype="10" fill="hold" grpId="1" nodeType="withEffect">
                                  <p:stCondLst>
                                    <p:cond delay="0"/>
                                  </p:stCondLst>
                                  <p:childTnLst>
                                    <p:set>
                                      <p:cBhvr>
                                        <p:cTn id="85" dur="1" fill="hold">
                                          <p:stCondLst>
                                            <p:cond delay="0"/>
                                          </p:stCondLst>
                                        </p:cTn>
                                        <p:tgtEl>
                                          <p:spTgt spid="17"/>
                                        </p:tgtEl>
                                        <p:attrNameLst>
                                          <p:attrName>style.visibility</p:attrName>
                                        </p:attrNameLst>
                                      </p:cBhvr>
                                      <p:to>
                                        <p:strVal val="visible"/>
                                      </p:to>
                                    </p:set>
                                    <p:anim calcmode="lin" valueType="num">
                                      <p:cBhvr>
                                        <p:cTn id="86" dur="2000" fill="hold"/>
                                        <p:tgtEl>
                                          <p:spTgt spid="17"/>
                                        </p:tgtEl>
                                        <p:attrNameLst>
                                          <p:attrName>ppt_w</p:attrName>
                                        </p:attrNameLst>
                                      </p:cBhvr>
                                      <p:tavLst>
                                        <p:tav tm="0" fmla="#ppt_w*sin(2.5*pi*$)">
                                          <p:val>
                                            <p:fltVal val="0"/>
                                          </p:val>
                                        </p:tav>
                                        <p:tav tm="100000">
                                          <p:val>
                                            <p:fltVal val="1"/>
                                          </p:val>
                                        </p:tav>
                                      </p:tavLst>
                                    </p:anim>
                                    <p:anim calcmode="lin" valueType="num">
                                      <p:cBhvr>
                                        <p:cTn id="87" dur="2000" fill="hold"/>
                                        <p:tgtEl>
                                          <p:spTgt spid="17"/>
                                        </p:tgtEl>
                                        <p:attrNameLst>
                                          <p:attrName>ppt_h</p:attrName>
                                        </p:attrNameLst>
                                      </p:cBhvr>
                                      <p:tavLst>
                                        <p:tav tm="0">
                                          <p:val>
                                            <p:strVal val="#ppt_h"/>
                                          </p:val>
                                        </p:tav>
                                        <p:tav tm="100000">
                                          <p:val>
                                            <p:strVal val="#ppt_h"/>
                                          </p:val>
                                        </p:tav>
                                      </p:tavLst>
                                    </p:anim>
                                  </p:childTnLst>
                                </p:cTn>
                              </p:par>
                              <p:par>
                                <p:cTn id="88" presetID="19" presetClass="entr" presetSubtype="10" fill="hold" grpId="1" nodeType="withEffect">
                                  <p:stCondLst>
                                    <p:cond delay="0"/>
                                  </p:stCondLst>
                                  <p:childTnLst>
                                    <p:set>
                                      <p:cBhvr>
                                        <p:cTn id="89" dur="1" fill="hold">
                                          <p:stCondLst>
                                            <p:cond delay="0"/>
                                          </p:stCondLst>
                                        </p:cTn>
                                        <p:tgtEl>
                                          <p:spTgt spid="6"/>
                                        </p:tgtEl>
                                        <p:attrNameLst>
                                          <p:attrName>style.visibility</p:attrName>
                                        </p:attrNameLst>
                                      </p:cBhvr>
                                      <p:to>
                                        <p:strVal val="visible"/>
                                      </p:to>
                                    </p:set>
                                    <p:anim calcmode="lin" valueType="num">
                                      <p:cBhvr>
                                        <p:cTn id="90" dur="2000" fill="hold"/>
                                        <p:tgtEl>
                                          <p:spTgt spid="6"/>
                                        </p:tgtEl>
                                        <p:attrNameLst>
                                          <p:attrName>ppt_w</p:attrName>
                                        </p:attrNameLst>
                                      </p:cBhvr>
                                      <p:tavLst>
                                        <p:tav tm="0" fmla="#ppt_w*sin(2.5*pi*$)">
                                          <p:val>
                                            <p:fltVal val="0"/>
                                          </p:val>
                                        </p:tav>
                                        <p:tav tm="100000">
                                          <p:val>
                                            <p:fltVal val="1"/>
                                          </p:val>
                                        </p:tav>
                                      </p:tavLst>
                                    </p:anim>
                                    <p:anim calcmode="lin" valueType="num">
                                      <p:cBhvr>
                                        <p:cTn id="91" dur="2000" fill="hold"/>
                                        <p:tgtEl>
                                          <p:spTgt spid="6"/>
                                        </p:tgtEl>
                                        <p:attrNameLst>
                                          <p:attrName>ppt_h</p:attrName>
                                        </p:attrNameLst>
                                      </p:cBhvr>
                                      <p:tavLst>
                                        <p:tav tm="0">
                                          <p:val>
                                            <p:strVal val="#ppt_h"/>
                                          </p:val>
                                        </p:tav>
                                        <p:tav tm="100000">
                                          <p:val>
                                            <p:strVal val="#ppt_h"/>
                                          </p:val>
                                        </p:tav>
                                      </p:tavLst>
                                    </p:anim>
                                  </p:childTnLst>
                                </p:cTn>
                              </p:par>
                              <p:par>
                                <p:cTn id="92" presetID="19" presetClass="entr" presetSubtype="10" fill="hold" grpId="1" nodeType="withEffect">
                                  <p:stCondLst>
                                    <p:cond delay="0"/>
                                  </p:stCondLst>
                                  <p:childTnLst>
                                    <p:set>
                                      <p:cBhvr>
                                        <p:cTn id="93" dur="1" fill="hold">
                                          <p:stCondLst>
                                            <p:cond delay="0"/>
                                          </p:stCondLst>
                                        </p:cTn>
                                        <p:tgtEl>
                                          <p:spTgt spid="10"/>
                                        </p:tgtEl>
                                        <p:attrNameLst>
                                          <p:attrName>style.visibility</p:attrName>
                                        </p:attrNameLst>
                                      </p:cBhvr>
                                      <p:to>
                                        <p:strVal val="visible"/>
                                      </p:to>
                                    </p:set>
                                    <p:anim calcmode="lin" valueType="num">
                                      <p:cBhvr>
                                        <p:cTn id="94" dur="2000" fill="hold"/>
                                        <p:tgtEl>
                                          <p:spTgt spid="10"/>
                                        </p:tgtEl>
                                        <p:attrNameLst>
                                          <p:attrName>ppt_w</p:attrName>
                                        </p:attrNameLst>
                                      </p:cBhvr>
                                      <p:tavLst>
                                        <p:tav tm="0" fmla="#ppt_w*sin(2.5*pi*$)">
                                          <p:val>
                                            <p:fltVal val="0"/>
                                          </p:val>
                                        </p:tav>
                                        <p:tav tm="100000">
                                          <p:val>
                                            <p:fltVal val="1"/>
                                          </p:val>
                                        </p:tav>
                                      </p:tavLst>
                                    </p:anim>
                                    <p:anim calcmode="lin" valueType="num">
                                      <p:cBhvr>
                                        <p:cTn id="95" dur="2000" fill="hold"/>
                                        <p:tgtEl>
                                          <p:spTgt spid="10"/>
                                        </p:tgtEl>
                                        <p:attrNameLst>
                                          <p:attrName>ppt_h</p:attrName>
                                        </p:attrNameLst>
                                      </p:cBhvr>
                                      <p:tavLst>
                                        <p:tav tm="0">
                                          <p:val>
                                            <p:strVal val="#ppt_h"/>
                                          </p:val>
                                        </p:tav>
                                        <p:tav tm="100000">
                                          <p:val>
                                            <p:strVal val="#ppt_h"/>
                                          </p:val>
                                        </p:tav>
                                      </p:tavLst>
                                    </p:anim>
                                  </p:childTnLst>
                                </p:cTn>
                              </p:par>
                              <p:par>
                                <p:cTn id="96" presetID="19" presetClass="entr" presetSubtype="10" fill="hold" grpId="1" nodeType="withEffect">
                                  <p:stCondLst>
                                    <p:cond delay="0"/>
                                  </p:stCondLst>
                                  <p:childTnLst>
                                    <p:set>
                                      <p:cBhvr>
                                        <p:cTn id="97" dur="1" fill="hold">
                                          <p:stCondLst>
                                            <p:cond delay="0"/>
                                          </p:stCondLst>
                                        </p:cTn>
                                        <p:tgtEl>
                                          <p:spTgt spid="14"/>
                                        </p:tgtEl>
                                        <p:attrNameLst>
                                          <p:attrName>style.visibility</p:attrName>
                                        </p:attrNameLst>
                                      </p:cBhvr>
                                      <p:to>
                                        <p:strVal val="visible"/>
                                      </p:to>
                                    </p:set>
                                    <p:anim calcmode="lin" valueType="num">
                                      <p:cBhvr>
                                        <p:cTn id="98" dur="2000" fill="hold"/>
                                        <p:tgtEl>
                                          <p:spTgt spid="14"/>
                                        </p:tgtEl>
                                        <p:attrNameLst>
                                          <p:attrName>ppt_w</p:attrName>
                                        </p:attrNameLst>
                                      </p:cBhvr>
                                      <p:tavLst>
                                        <p:tav tm="0" fmla="#ppt_w*sin(2.5*pi*$)">
                                          <p:val>
                                            <p:fltVal val="0"/>
                                          </p:val>
                                        </p:tav>
                                        <p:tav tm="100000">
                                          <p:val>
                                            <p:fltVal val="1"/>
                                          </p:val>
                                        </p:tav>
                                      </p:tavLst>
                                    </p:anim>
                                    <p:anim calcmode="lin" valueType="num">
                                      <p:cBhvr>
                                        <p:cTn id="99" dur="2000" fill="hold"/>
                                        <p:tgtEl>
                                          <p:spTgt spid="14"/>
                                        </p:tgtEl>
                                        <p:attrNameLst>
                                          <p:attrName>ppt_h</p:attrName>
                                        </p:attrNameLst>
                                      </p:cBhvr>
                                      <p:tavLst>
                                        <p:tav tm="0">
                                          <p:val>
                                            <p:strVal val="#ppt_h"/>
                                          </p:val>
                                        </p:tav>
                                        <p:tav tm="100000">
                                          <p:val>
                                            <p:strVal val="#ppt_h"/>
                                          </p:val>
                                        </p:tav>
                                      </p:tavLst>
                                    </p:anim>
                                  </p:childTnLst>
                                </p:cTn>
                              </p:par>
                              <p:par>
                                <p:cTn id="100" presetID="19" presetClass="entr" presetSubtype="10" fill="hold" grpId="1" nodeType="withEffect">
                                  <p:stCondLst>
                                    <p:cond delay="0"/>
                                  </p:stCondLst>
                                  <p:childTnLst>
                                    <p:set>
                                      <p:cBhvr>
                                        <p:cTn id="101" dur="1" fill="hold">
                                          <p:stCondLst>
                                            <p:cond delay="0"/>
                                          </p:stCondLst>
                                        </p:cTn>
                                        <p:tgtEl>
                                          <p:spTgt spid="18"/>
                                        </p:tgtEl>
                                        <p:attrNameLst>
                                          <p:attrName>style.visibility</p:attrName>
                                        </p:attrNameLst>
                                      </p:cBhvr>
                                      <p:to>
                                        <p:strVal val="visible"/>
                                      </p:to>
                                    </p:set>
                                    <p:anim calcmode="lin" valueType="num">
                                      <p:cBhvr>
                                        <p:cTn id="102" dur="2000" fill="hold"/>
                                        <p:tgtEl>
                                          <p:spTgt spid="18"/>
                                        </p:tgtEl>
                                        <p:attrNameLst>
                                          <p:attrName>ppt_w</p:attrName>
                                        </p:attrNameLst>
                                      </p:cBhvr>
                                      <p:tavLst>
                                        <p:tav tm="0" fmla="#ppt_w*sin(2.5*pi*$)">
                                          <p:val>
                                            <p:fltVal val="0"/>
                                          </p:val>
                                        </p:tav>
                                        <p:tav tm="100000">
                                          <p:val>
                                            <p:fltVal val="1"/>
                                          </p:val>
                                        </p:tav>
                                      </p:tavLst>
                                    </p:anim>
                                    <p:anim calcmode="lin" valueType="num">
                                      <p:cBhvr>
                                        <p:cTn id="103" dur="2000" fill="hold"/>
                                        <p:tgtEl>
                                          <p:spTgt spid="18"/>
                                        </p:tgtEl>
                                        <p:attrNameLst>
                                          <p:attrName>ppt_h</p:attrName>
                                        </p:attrNameLst>
                                      </p:cBhvr>
                                      <p:tavLst>
                                        <p:tav tm="0">
                                          <p:val>
                                            <p:strVal val="#ppt_h"/>
                                          </p:val>
                                        </p:tav>
                                        <p:tav tm="100000">
                                          <p:val>
                                            <p:strVal val="#ppt_h"/>
                                          </p:val>
                                        </p:tav>
                                      </p:tavLst>
                                    </p:anim>
                                  </p:childTnLst>
                                </p:cTn>
                              </p:par>
                              <p:par>
                                <p:cTn id="104" presetID="19" presetClass="entr" presetSubtype="5" fill="hold" grpId="1" nodeType="withEffect">
                                  <p:stCondLst>
                                    <p:cond delay="0"/>
                                  </p:stCondLst>
                                  <p:childTnLst>
                                    <p:set>
                                      <p:cBhvr>
                                        <p:cTn id="105" dur="1" fill="hold">
                                          <p:stCondLst>
                                            <p:cond delay="0"/>
                                          </p:stCondLst>
                                        </p:cTn>
                                        <p:tgtEl>
                                          <p:spTgt spid="3"/>
                                        </p:tgtEl>
                                        <p:attrNameLst>
                                          <p:attrName>style.visibility</p:attrName>
                                        </p:attrNameLst>
                                      </p:cBhvr>
                                      <p:to>
                                        <p:strVal val="visible"/>
                                      </p:to>
                                    </p:set>
                                    <p:anim calcmode="lin" valueType="num">
                                      <p:cBhvr>
                                        <p:cTn id="106" dur="2000" fill="hold"/>
                                        <p:tgtEl>
                                          <p:spTgt spid="3"/>
                                        </p:tgtEl>
                                        <p:attrNameLst>
                                          <p:attrName>ppt_w</p:attrName>
                                        </p:attrNameLst>
                                      </p:cBhvr>
                                      <p:tavLst>
                                        <p:tav tm="0">
                                          <p:val>
                                            <p:strVal val="#ppt_w"/>
                                          </p:val>
                                        </p:tav>
                                        <p:tav tm="100000">
                                          <p:val>
                                            <p:strVal val="#ppt_w"/>
                                          </p:val>
                                        </p:tav>
                                      </p:tavLst>
                                    </p:anim>
                                    <p:anim calcmode="lin" valueType="num">
                                      <p:cBhvr>
                                        <p:cTn id="107" dur="2000" fill="hold"/>
                                        <p:tgtEl>
                                          <p:spTgt spid="3"/>
                                        </p:tgtEl>
                                        <p:attrNameLst>
                                          <p:attrName>ppt_h</p:attrName>
                                        </p:attrNameLst>
                                      </p:cBhvr>
                                      <p:tavLst>
                                        <p:tav tm="0" fmla="#ppt_h*sin(2.5*pi*$)">
                                          <p:val>
                                            <p:fltVal val="0"/>
                                          </p:val>
                                        </p:tav>
                                        <p:tav tm="100000">
                                          <p:val>
                                            <p:fltVal val="1"/>
                                          </p:val>
                                        </p:tav>
                                      </p:tavLst>
                                    </p:anim>
                                  </p:childTnLst>
                                </p:cTn>
                              </p:par>
                              <p:par>
                                <p:cTn id="108" presetID="19" presetClass="entr" presetSubtype="5" fill="hold" grpId="1" nodeType="withEffect">
                                  <p:stCondLst>
                                    <p:cond delay="0"/>
                                  </p:stCondLst>
                                  <p:childTnLst>
                                    <p:set>
                                      <p:cBhvr>
                                        <p:cTn id="109" dur="1" fill="hold">
                                          <p:stCondLst>
                                            <p:cond delay="0"/>
                                          </p:stCondLst>
                                        </p:cTn>
                                        <p:tgtEl>
                                          <p:spTgt spid="7"/>
                                        </p:tgtEl>
                                        <p:attrNameLst>
                                          <p:attrName>style.visibility</p:attrName>
                                        </p:attrNameLst>
                                      </p:cBhvr>
                                      <p:to>
                                        <p:strVal val="visible"/>
                                      </p:to>
                                    </p:set>
                                    <p:anim calcmode="lin" valueType="num">
                                      <p:cBhvr>
                                        <p:cTn id="110" dur="2000" fill="hold"/>
                                        <p:tgtEl>
                                          <p:spTgt spid="7"/>
                                        </p:tgtEl>
                                        <p:attrNameLst>
                                          <p:attrName>ppt_w</p:attrName>
                                        </p:attrNameLst>
                                      </p:cBhvr>
                                      <p:tavLst>
                                        <p:tav tm="0">
                                          <p:val>
                                            <p:strVal val="#ppt_w"/>
                                          </p:val>
                                        </p:tav>
                                        <p:tav tm="100000">
                                          <p:val>
                                            <p:strVal val="#ppt_w"/>
                                          </p:val>
                                        </p:tav>
                                      </p:tavLst>
                                    </p:anim>
                                    <p:anim calcmode="lin" valueType="num">
                                      <p:cBhvr>
                                        <p:cTn id="111" dur="2000" fill="hold"/>
                                        <p:tgtEl>
                                          <p:spTgt spid="7"/>
                                        </p:tgtEl>
                                        <p:attrNameLst>
                                          <p:attrName>ppt_h</p:attrName>
                                        </p:attrNameLst>
                                      </p:cBhvr>
                                      <p:tavLst>
                                        <p:tav tm="0" fmla="#ppt_h*sin(2.5*pi*$)">
                                          <p:val>
                                            <p:fltVal val="0"/>
                                          </p:val>
                                        </p:tav>
                                        <p:tav tm="100000">
                                          <p:val>
                                            <p:fltVal val="1"/>
                                          </p:val>
                                        </p:tav>
                                      </p:tavLst>
                                    </p:anim>
                                  </p:childTnLst>
                                </p:cTn>
                              </p:par>
                              <p:par>
                                <p:cTn id="112" presetID="19" presetClass="entr" presetSubtype="5" fill="hold" grpId="1" nodeType="withEffect">
                                  <p:stCondLst>
                                    <p:cond delay="0"/>
                                  </p:stCondLst>
                                  <p:childTnLst>
                                    <p:set>
                                      <p:cBhvr>
                                        <p:cTn id="113" dur="1" fill="hold">
                                          <p:stCondLst>
                                            <p:cond delay="0"/>
                                          </p:stCondLst>
                                        </p:cTn>
                                        <p:tgtEl>
                                          <p:spTgt spid="11"/>
                                        </p:tgtEl>
                                        <p:attrNameLst>
                                          <p:attrName>style.visibility</p:attrName>
                                        </p:attrNameLst>
                                      </p:cBhvr>
                                      <p:to>
                                        <p:strVal val="visible"/>
                                      </p:to>
                                    </p:set>
                                    <p:anim calcmode="lin" valueType="num">
                                      <p:cBhvr>
                                        <p:cTn id="114" dur="2000" fill="hold"/>
                                        <p:tgtEl>
                                          <p:spTgt spid="11"/>
                                        </p:tgtEl>
                                        <p:attrNameLst>
                                          <p:attrName>ppt_w</p:attrName>
                                        </p:attrNameLst>
                                      </p:cBhvr>
                                      <p:tavLst>
                                        <p:tav tm="0">
                                          <p:val>
                                            <p:strVal val="#ppt_w"/>
                                          </p:val>
                                        </p:tav>
                                        <p:tav tm="100000">
                                          <p:val>
                                            <p:strVal val="#ppt_w"/>
                                          </p:val>
                                        </p:tav>
                                      </p:tavLst>
                                    </p:anim>
                                    <p:anim calcmode="lin" valueType="num">
                                      <p:cBhvr>
                                        <p:cTn id="115" dur="2000" fill="hold"/>
                                        <p:tgtEl>
                                          <p:spTgt spid="11"/>
                                        </p:tgtEl>
                                        <p:attrNameLst>
                                          <p:attrName>ppt_h</p:attrName>
                                        </p:attrNameLst>
                                      </p:cBhvr>
                                      <p:tavLst>
                                        <p:tav tm="0" fmla="#ppt_h*sin(2.5*pi*$)">
                                          <p:val>
                                            <p:fltVal val="0"/>
                                          </p:val>
                                        </p:tav>
                                        <p:tav tm="100000">
                                          <p:val>
                                            <p:fltVal val="1"/>
                                          </p:val>
                                        </p:tav>
                                      </p:tavLst>
                                    </p:anim>
                                  </p:childTnLst>
                                </p:cTn>
                              </p:par>
                              <p:par>
                                <p:cTn id="116" presetID="19" presetClass="entr" presetSubtype="5" fill="hold" grpId="1" nodeType="withEffect">
                                  <p:stCondLst>
                                    <p:cond delay="0"/>
                                  </p:stCondLst>
                                  <p:childTnLst>
                                    <p:set>
                                      <p:cBhvr>
                                        <p:cTn id="117" dur="1" fill="hold">
                                          <p:stCondLst>
                                            <p:cond delay="0"/>
                                          </p:stCondLst>
                                        </p:cTn>
                                        <p:tgtEl>
                                          <p:spTgt spid="15"/>
                                        </p:tgtEl>
                                        <p:attrNameLst>
                                          <p:attrName>style.visibility</p:attrName>
                                        </p:attrNameLst>
                                      </p:cBhvr>
                                      <p:to>
                                        <p:strVal val="visible"/>
                                      </p:to>
                                    </p:set>
                                    <p:anim calcmode="lin" valueType="num">
                                      <p:cBhvr>
                                        <p:cTn id="118" dur="2000" fill="hold"/>
                                        <p:tgtEl>
                                          <p:spTgt spid="15"/>
                                        </p:tgtEl>
                                        <p:attrNameLst>
                                          <p:attrName>ppt_w</p:attrName>
                                        </p:attrNameLst>
                                      </p:cBhvr>
                                      <p:tavLst>
                                        <p:tav tm="0">
                                          <p:val>
                                            <p:strVal val="#ppt_w"/>
                                          </p:val>
                                        </p:tav>
                                        <p:tav tm="100000">
                                          <p:val>
                                            <p:strVal val="#ppt_w"/>
                                          </p:val>
                                        </p:tav>
                                      </p:tavLst>
                                    </p:anim>
                                    <p:anim calcmode="lin" valueType="num">
                                      <p:cBhvr>
                                        <p:cTn id="119" dur="2000" fill="hold"/>
                                        <p:tgtEl>
                                          <p:spTgt spid="15"/>
                                        </p:tgtEl>
                                        <p:attrNameLst>
                                          <p:attrName>ppt_h</p:attrName>
                                        </p:attrNameLst>
                                      </p:cBhvr>
                                      <p:tavLst>
                                        <p:tav tm="0" fmla="#ppt_h*sin(2.5*pi*$)">
                                          <p:val>
                                            <p:fltVal val="0"/>
                                          </p:val>
                                        </p:tav>
                                        <p:tav tm="100000">
                                          <p:val>
                                            <p:fltVal val="1"/>
                                          </p:val>
                                        </p:tav>
                                      </p:tavLst>
                                    </p:anim>
                                  </p:childTnLst>
                                </p:cTn>
                              </p:par>
                              <p:par>
                                <p:cTn id="120" presetID="19" presetClass="entr" presetSubtype="5" fill="hold" grpId="1" nodeType="withEffect">
                                  <p:stCondLst>
                                    <p:cond delay="0"/>
                                  </p:stCondLst>
                                  <p:childTnLst>
                                    <p:set>
                                      <p:cBhvr>
                                        <p:cTn id="121" dur="1" fill="hold">
                                          <p:stCondLst>
                                            <p:cond delay="0"/>
                                          </p:stCondLst>
                                        </p:cTn>
                                        <p:tgtEl>
                                          <p:spTgt spid="4"/>
                                        </p:tgtEl>
                                        <p:attrNameLst>
                                          <p:attrName>style.visibility</p:attrName>
                                        </p:attrNameLst>
                                      </p:cBhvr>
                                      <p:to>
                                        <p:strVal val="visible"/>
                                      </p:to>
                                    </p:set>
                                    <p:anim calcmode="lin" valueType="num">
                                      <p:cBhvr>
                                        <p:cTn id="122" dur="2000" fill="hold"/>
                                        <p:tgtEl>
                                          <p:spTgt spid="4"/>
                                        </p:tgtEl>
                                        <p:attrNameLst>
                                          <p:attrName>ppt_w</p:attrName>
                                        </p:attrNameLst>
                                      </p:cBhvr>
                                      <p:tavLst>
                                        <p:tav tm="0">
                                          <p:val>
                                            <p:strVal val="#ppt_w"/>
                                          </p:val>
                                        </p:tav>
                                        <p:tav tm="100000">
                                          <p:val>
                                            <p:strVal val="#ppt_w"/>
                                          </p:val>
                                        </p:tav>
                                      </p:tavLst>
                                    </p:anim>
                                    <p:anim calcmode="lin" valueType="num">
                                      <p:cBhvr>
                                        <p:cTn id="123" dur="2000" fill="hold"/>
                                        <p:tgtEl>
                                          <p:spTgt spid="4"/>
                                        </p:tgtEl>
                                        <p:attrNameLst>
                                          <p:attrName>ppt_h</p:attrName>
                                        </p:attrNameLst>
                                      </p:cBhvr>
                                      <p:tavLst>
                                        <p:tav tm="0" fmla="#ppt_h*sin(2.5*pi*$)">
                                          <p:val>
                                            <p:fltVal val="0"/>
                                          </p:val>
                                        </p:tav>
                                        <p:tav tm="100000">
                                          <p:val>
                                            <p:fltVal val="1"/>
                                          </p:val>
                                        </p:tav>
                                      </p:tavLst>
                                    </p:anim>
                                  </p:childTnLst>
                                </p:cTn>
                              </p:par>
                              <p:par>
                                <p:cTn id="124" presetID="19" presetClass="entr" presetSubtype="5" fill="hold" grpId="1" nodeType="withEffect">
                                  <p:stCondLst>
                                    <p:cond delay="0"/>
                                  </p:stCondLst>
                                  <p:childTnLst>
                                    <p:set>
                                      <p:cBhvr>
                                        <p:cTn id="125" dur="1" fill="hold">
                                          <p:stCondLst>
                                            <p:cond delay="0"/>
                                          </p:stCondLst>
                                        </p:cTn>
                                        <p:tgtEl>
                                          <p:spTgt spid="8"/>
                                        </p:tgtEl>
                                        <p:attrNameLst>
                                          <p:attrName>style.visibility</p:attrName>
                                        </p:attrNameLst>
                                      </p:cBhvr>
                                      <p:to>
                                        <p:strVal val="visible"/>
                                      </p:to>
                                    </p:set>
                                    <p:anim calcmode="lin" valueType="num">
                                      <p:cBhvr>
                                        <p:cTn id="126" dur="2000" fill="hold"/>
                                        <p:tgtEl>
                                          <p:spTgt spid="8"/>
                                        </p:tgtEl>
                                        <p:attrNameLst>
                                          <p:attrName>ppt_w</p:attrName>
                                        </p:attrNameLst>
                                      </p:cBhvr>
                                      <p:tavLst>
                                        <p:tav tm="0">
                                          <p:val>
                                            <p:strVal val="#ppt_w"/>
                                          </p:val>
                                        </p:tav>
                                        <p:tav tm="100000">
                                          <p:val>
                                            <p:strVal val="#ppt_w"/>
                                          </p:val>
                                        </p:tav>
                                      </p:tavLst>
                                    </p:anim>
                                    <p:anim calcmode="lin" valueType="num">
                                      <p:cBhvr>
                                        <p:cTn id="127" dur="2000" fill="hold"/>
                                        <p:tgtEl>
                                          <p:spTgt spid="8"/>
                                        </p:tgtEl>
                                        <p:attrNameLst>
                                          <p:attrName>ppt_h</p:attrName>
                                        </p:attrNameLst>
                                      </p:cBhvr>
                                      <p:tavLst>
                                        <p:tav tm="0" fmla="#ppt_h*sin(2.5*pi*$)">
                                          <p:val>
                                            <p:fltVal val="0"/>
                                          </p:val>
                                        </p:tav>
                                        <p:tav tm="100000">
                                          <p:val>
                                            <p:fltVal val="1"/>
                                          </p:val>
                                        </p:tav>
                                      </p:tavLst>
                                    </p:anim>
                                  </p:childTnLst>
                                </p:cTn>
                              </p:par>
                              <p:par>
                                <p:cTn id="128" presetID="19" presetClass="entr" presetSubtype="5" fill="hold" grpId="1" nodeType="withEffect">
                                  <p:stCondLst>
                                    <p:cond delay="0"/>
                                  </p:stCondLst>
                                  <p:childTnLst>
                                    <p:set>
                                      <p:cBhvr>
                                        <p:cTn id="129" dur="1" fill="hold">
                                          <p:stCondLst>
                                            <p:cond delay="0"/>
                                          </p:stCondLst>
                                        </p:cTn>
                                        <p:tgtEl>
                                          <p:spTgt spid="12"/>
                                        </p:tgtEl>
                                        <p:attrNameLst>
                                          <p:attrName>style.visibility</p:attrName>
                                        </p:attrNameLst>
                                      </p:cBhvr>
                                      <p:to>
                                        <p:strVal val="visible"/>
                                      </p:to>
                                    </p:set>
                                    <p:anim calcmode="lin" valueType="num">
                                      <p:cBhvr>
                                        <p:cTn id="130" dur="2000" fill="hold"/>
                                        <p:tgtEl>
                                          <p:spTgt spid="12"/>
                                        </p:tgtEl>
                                        <p:attrNameLst>
                                          <p:attrName>ppt_w</p:attrName>
                                        </p:attrNameLst>
                                      </p:cBhvr>
                                      <p:tavLst>
                                        <p:tav tm="0">
                                          <p:val>
                                            <p:strVal val="#ppt_w"/>
                                          </p:val>
                                        </p:tav>
                                        <p:tav tm="100000">
                                          <p:val>
                                            <p:strVal val="#ppt_w"/>
                                          </p:val>
                                        </p:tav>
                                      </p:tavLst>
                                    </p:anim>
                                    <p:anim calcmode="lin" valueType="num">
                                      <p:cBhvr>
                                        <p:cTn id="131" dur="2000" fill="hold"/>
                                        <p:tgtEl>
                                          <p:spTgt spid="12"/>
                                        </p:tgtEl>
                                        <p:attrNameLst>
                                          <p:attrName>ppt_h</p:attrName>
                                        </p:attrNameLst>
                                      </p:cBhvr>
                                      <p:tavLst>
                                        <p:tav tm="0" fmla="#ppt_h*sin(2.5*pi*$)">
                                          <p:val>
                                            <p:fltVal val="0"/>
                                          </p:val>
                                        </p:tav>
                                        <p:tav tm="100000">
                                          <p:val>
                                            <p:fltVal val="1"/>
                                          </p:val>
                                        </p:tav>
                                      </p:tavLst>
                                    </p:anim>
                                  </p:childTnLst>
                                </p:cTn>
                              </p:par>
                              <p:par>
                                <p:cTn id="132" presetID="19" presetClass="entr" presetSubtype="5" fill="hold" grpId="1" nodeType="withEffect">
                                  <p:stCondLst>
                                    <p:cond delay="0"/>
                                  </p:stCondLst>
                                  <p:childTnLst>
                                    <p:set>
                                      <p:cBhvr>
                                        <p:cTn id="133" dur="1" fill="hold">
                                          <p:stCondLst>
                                            <p:cond delay="0"/>
                                          </p:stCondLst>
                                        </p:cTn>
                                        <p:tgtEl>
                                          <p:spTgt spid="16"/>
                                        </p:tgtEl>
                                        <p:attrNameLst>
                                          <p:attrName>style.visibility</p:attrName>
                                        </p:attrNameLst>
                                      </p:cBhvr>
                                      <p:to>
                                        <p:strVal val="visible"/>
                                      </p:to>
                                    </p:set>
                                    <p:anim calcmode="lin" valueType="num">
                                      <p:cBhvr>
                                        <p:cTn id="134" dur="2000" fill="hold"/>
                                        <p:tgtEl>
                                          <p:spTgt spid="16"/>
                                        </p:tgtEl>
                                        <p:attrNameLst>
                                          <p:attrName>ppt_w</p:attrName>
                                        </p:attrNameLst>
                                      </p:cBhvr>
                                      <p:tavLst>
                                        <p:tav tm="0">
                                          <p:val>
                                            <p:strVal val="#ppt_w"/>
                                          </p:val>
                                        </p:tav>
                                        <p:tav tm="100000">
                                          <p:val>
                                            <p:strVal val="#ppt_w"/>
                                          </p:val>
                                        </p:tav>
                                      </p:tavLst>
                                    </p:anim>
                                    <p:anim calcmode="lin" valueType="num">
                                      <p:cBhvr>
                                        <p:cTn id="135" dur="2000" fill="hold"/>
                                        <p:tgtEl>
                                          <p:spTgt spid="16"/>
                                        </p:tgtEl>
                                        <p:attrNameLst>
                                          <p:attrName>ppt_h</p:attrName>
                                        </p:attrNameLst>
                                      </p:cBhvr>
                                      <p:tavLst>
                                        <p:tav tm="0" fmla="#ppt_h*sin(2.5*pi*$)">
                                          <p:val>
                                            <p:fltVal val="0"/>
                                          </p:val>
                                        </p:tav>
                                        <p:tav tm="100000">
                                          <p:val>
                                            <p:fltVal val="1"/>
                                          </p:val>
                                        </p:tav>
                                      </p:tavLst>
                                    </p:anim>
                                  </p:childTnLst>
                                </p:cTn>
                              </p:par>
                            </p:childTnLst>
                          </p:cTn>
                        </p:par>
                        <p:par>
                          <p:cTn id="136" fill="hold">
                            <p:stCondLst>
                              <p:cond delay="2000"/>
                            </p:stCondLst>
                            <p:childTnLst>
                              <p:par>
                                <p:cTn id="137" presetID="2" presetClass="exit" presetSubtype="2" fill="hold" grpId="2" nodeType="afterEffect">
                                  <p:stCondLst>
                                    <p:cond delay="0"/>
                                  </p:stCondLst>
                                  <p:childTnLst>
                                    <p:anim calcmode="lin" valueType="num">
                                      <p:cBhvr additive="base">
                                        <p:cTn id="138" dur="2000"/>
                                        <p:tgtEl>
                                          <p:spTgt spid="5"/>
                                        </p:tgtEl>
                                        <p:attrNameLst>
                                          <p:attrName>ppt_x</p:attrName>
                                        </p:attrNameLst>
                                      </p:cBhvr>
                                      <p:tavLst>
                                        <p:tav tm="0">
                                          <p:val>
                                            <p:strVal val="ppt_x"/>
                                          </p:val>
                                        </p:tav>
                                        <p:tav tm="100000">
                                          <p:val>
                                            <p:strVal val="1+ppt_w/2"/>
                                          </p:val>
                                        </p:tav>
                                      </p:tavLst>
                                    </p:anim>
                                    <p:anim calcmode="lin" valueType="num">
                                      <p:cBhvr additive="base">
                                        <p:cTn id="139" dur="2000"/>
                                        <p:tgtEl>
                                          <p:spTgt spid="5"/>
                                        </p:tgtEl>
                                        <p:attrNameLst>
                                          <p:attrName>ppt_y</p:attrName>
                                        </p:attrNameLst>
                                      </p:cBhvr>
                                      <p:tavLst>
                                        <p:tav tm="0">
                                          <p:val>
                                            <p:strVal val="ppt_y"/>
                                          </p:val>
                                        </p:tav>
                                        <p:tav tm="100000">
                                          <p:val>
                                            <p:strVal val="ppt_y"/>
                                          </p:val>
                                        </p:tav>
                                      </p:tavLst>
                                    </p:anim>
                                    <p:set>
                                      <p:cBhvr>
                                        <p:cTn id="140" dur="1" fill="hold">
                                          <p:stCondLst>
                                            <p:cond delay="1999"/>
                                          </p:stCondLst>
                                        </p:cTn>
                                        <p:tgtEl>
                                          <p:spTgt spid="5"/>
                                        </p:tgtEl>
                                        <p:attrNameLst>
                                          <p:attrName>style.visibility</p:attrName>
                                        </p:attrNameLst>
                                      </p:cBhvr>
                                      <p:to>
                                        <p:strVal val="hidden"/>
                                      </p:to>
                                    </p:set>
                                  </p:childTnLst>
                                </p:cTn>
                              </p:par>
                              <p:par>
                                <p:cTn id="141" presetID="2" presetClass="exit" presetSubtype="2" fill="hold" grpId="2" nodeType="withEffect">
                                  <p:stCondLst>
                                    <p:cond delay="0"/>
                                  </p:stCondLst>
                                  <p:childTnLst>
                                    <p:anim calcmode="lin" valueType="num">
                                      <p:cBhvr additive="base">
                                        <p:cTn id="142" dur="2000"/>
                                        <p:tgtEl>
                                          <p:spTgt spid="9"/>
                                        </p:tgtEl>
                                        <p:attrNameLst>
                                          <p:attrName>ppt_x</p:attrName>
                                        </p:attrNameLst>
                                      </p:cBhvr>
                                      <p:tavLst>
                                        <p:tav tm="0">
                                          <p:val>
                                            <p:strVal val="ppt_x"/>
                                          </p:val>
                                        </p:tav>
                                        <p:tav tm="100000">
                                          <p:val>
                                            <p:strVal val="1+ppt_w/2"/>
                                          </p:val>
                                        </p:tav>
                                      </p:tavLst>
                                    </p:anim>
                                    <p:anim calcmode="lin" valueType="num">
                                      <p:cBhvr additive="base">
                                        <p:cTn id="143" dur="2000"/>
                                        <p:tgtEl>
                                          <p:spTgt spid="9"/>
                                        </p:tgtEl>
                                        <p:attrNameLst>
                                          <p:attrName>ppt_y</p:attrName>
                                        </p:attrNameLst>
                                      </p:cBhvr>
                                      <p:tavLst>
                                        <p:tav tm="0">
                                          <p:val>
                                            <p:strVal val="ppt_y"/>
                                          </p:val>
                                        </p:tav>
                                        <p:tav tm="100000">
                                          <p:val>
                                            <p:strVal val="ppt_y"/>
                                          </p:val>
                                        </p:tav>
                                      </p:tavLst>
                                    </p:anim>
                                    <p:set>
                                      <p:cBhvr>
                                        <p:cTn id="144" dur="1" fill="hold">
                                          <p:stCondLst>
                                            <p:cond delay="1999"/>
                                          </p:stCondLst>
                                        </p:cTn>
                                        <p:tgtEl>
                                          <p:spTgt spid="9"/>
                                        </p:tgtEl>
                                        <p:attrNameLst>
                                          <p:attrName>style.visibility</p:attrName>
                                        </p:attrNameLst>
                                      </p:cBhvr>
                                      <p:to>
                                        <p:strVal val="hidden"/>
                                      </p:to>
                                    </p:set>
                                  </p:childTnLst>
                                </p:cTn>
                              </p:par>
                              <p:par>
                                <p:cTn id="145" presetID="2" presetClass="exit" presetSubtype="2" fill="hold" grpId="2" nodeType="withEffect">
                                  <p:stCondLst>
                                    <p:cond delay="0"/>
                                  </p:stCondLst>
                                  <p:childTnLst>
                                    <p:anim calcmode="lin" valueType="num">
                                      <p:cBhvr additive="base">
                                        <p:cTn id="146" dur="2000"/>
                                        <p:tgtEl>
                                          <p:spTgt spid="13"/>
                                        </p:tgtEl>
                                        <p:attrNameLst>
                                          <p:attrName>ppt_x</p:attrName>
                                        </p:attrNameLst>
                                      </p:cBhvr>
                                      <p:tavLst>
                                        <p:tav tm="0">
                                          <p:val>
                                            <p:strVal val="ppt_x"/>
                                          </p:val>
                                        </p:tav>
                                        <p:tav tm="100000">
                                          <p:val>
                                            <p:strVal val="1+ppt_w/2"/>
                                          </p:val>
                                        </p:tav>
                                      </p:tavLst>
                                    </p:anim>
                                    <p:anim calcmode="lin" valueType="num">
                                      <p:cBhvr additive="base">
                                        <p:cTn id="147" dur="2000"/>
                                        <p:tgtEl>
                                          <p:spTgt spid="13"/>
                                        </p:tgtEl>
                                        <p:attrNameLst>
                                          <p:attrName>ppt_y</p:attrName>
                                        </p:attrNameLst>
                                      </p:cBhvr>
                                      <p:tavLst>
                                        <p:tav tm="0">
                                          <p:val>
                                            <p:strVal val="ppt_y"/>
                                          </p:val>
                                        </p:tav>
                                        <p:tav tm="100000">
                                          <p:val>
                                            <p:strVal val="ppt_y"/>
                                          </p:val>
                                        </p:tav>
                                      </p:tavLst>
                                    </p:anim>
                                    <p:set>
                                      <p:cBhvr>
                                        <p:cTn id="148" dur="1" fill="hold">
                                          <p:stCondLst>
                                            <p:cond delay="1999"/>
                                          </p:stCondLst>
                                        </p:cTn>
                                        <p:tgtEl>
                                          <p:spTgt spid="13"/>
                                        </p:tgtEl>
                                        <p:attrNameLst>
                                          <p:attrName>style.visibility</p:attrName>
                                        </p:attrNameLst>
                                      </p:cBhvr>
                                      <p:to>
                                        <p:strVal val="hidden"/>
                                      </p:to>
                                    </p:set>
                                  </p:childTnLst>
                                </p:cTn>
                              </p:par>
                              <p:par>
                                <p:cTn id="149" presetID="2" presetClass="exit" presetSubtype="2" fill="hold" grpId="2" nodeType="withEffect">
                                  <p:stCondLst>
                                    <p:cond delay="0"/>
                                  </p:stCondLst>
                                  <p:childTnLst>
                                    <p:anim calcmode="lin" valueType="num">
                                      <p:cBhvr additive="base">
                                        <p:cTn id="150" dur="2000"/>
                                        <p:tgtEl>
                                          <p:spTgt spid="17"/>
                                        </p:tgtEl>
                                        <p:attrNameLst>
                                          <p:attrName>ppt_x</p:attrName>
                                        </p:attrNameLst>
                                      </p:cBhvr>
                                      <p:tavLst>
                                        <p:tav tm="0">
                                          <p:val>
                                            <p:strVal val="ppt_x"/>
                                          </p:val>
                                        </p:tav>
                                        <p:tav tm="100000">
                                          <p:val>
                                            <p:strVal val="1+ppt_w/2"/>
                                          </p:val>
                                        </p:tav>
                                      </p:tavLst>
                                    </p:anim>
                                    <p:anim calcmode="lin" valueType="num">
                                      <p:cBhvr additive="base">
                                        <p:cTn id="151" dur="2000"/>
                                        <p:tgtEl>
                                          <p:spTgt spid="17"/>
                                        </p:tgtEl>
                                        <p:attrNameLst>
                                          <p:attrName>ppt_y</p:attrName>
                                        </p:attrNameLst>
                                      </p:cBhvr>
                                      <p:tavLst>
                                        <p:tav tm="0">
                                          <p:val>
                                            <p:strVal val="ppt_y"/>
                                          </p:val>
                                        </p:tav>
                                        <p:tav tm="100000">
                                          <p:val>
                                            <p:strVal val="ppt_y"/>
                                          </p:val>
                                        </p:tav>
                                      </p:tavLst>
                                    </p:anim>
                                    <p:set>
                                      <p:cBhvr>
                                        <p:cTn id="152" dur="1" fill="hold">
                                          <p:stCondLst>
                                            <p:cond delay="1999"/>
                                          </p:stCondLst>
                                        </p:cTn>
                                        <p:tgtEl>
                                          <p:spTgt spid="17"/>
                                        </p:tgtEl>
                                        <p:attrNameLst>
                                          <p:attrName>style.visibility</p:attrName>
                                        </p:attrNameLst>
                                      </p:cBhvr>
                                      <p:to>
                                        <p:strVal val="hidden"/>
                                      </p:to>
                                    </p:set>
                                  </p:childTnLst>
                                </p:cTn>
                              </p:par>
                              <p:par>
                                <p:cTn id="153" presetID="2" presetClass="exit" presetSubtype="8" fill="hold" grpId="2" nodeType="withEffect">
                                  <p:stCondLst>
                                    <p:cond delay="0"/>
                                  </p:stCondLst>
                                  <p:childTnLst>
                                    <p:anim calcmode="lin" valueType="num">
                                      <p:cBhvr additive="base">
                                        <p:cTn id="154" dur="2000"/>
                                        <p:tgtEl>
                                          <p:spTgt spid="6"/>
                                        </p:tgtEl>
                                        <p:attrNameLst>
                                          <p:attrName>ppt_x</p:attrName>
                                        </p:attrNameLst>
                                      </p:cBhvr>
                                      <p:tavLst>
                                        <p:tav tm="0">
                                          <p:val>
                                            <p:strVal val="ppt_x"/>
                                          </p:val>
                                        </p:tav>
                                        <p:tav tm="100000">
                                          <p:val>
                                            <p:strVal val="0-ppt_w/2"/>
                                          </p:val>
                                        </p:tav>
                                      </p:tavLst>
                                    </p:anim>
                                    <p:anim calcmode="lin" valueType="num">
                                      <p:cBhvr additive="base">
                                        <p:cTn id="155" dur="2000"/>
                                        <p:tgtEl>
                                          <p:spTgt spid="6"/>
                                        </p:tgtEl>
                                        <p:attrNameLst>
                                          <p:attrName>ppt_y</p:attrName>
                                        </p:attrNameLst>
                                      </p:cBhvr>
                                      <p:tavLst>
                                        <p:tav tm="0">
                                          <p:val>
                                            <p:strVal val="ppt_y"/>
                                          </p:val>
                                        </p:tav>
                                        <p:tav tm="100000">
                                          <p:val>
                                            <p:strVal val="ppt_y"/>
                                          </p:val>
                                        </p:tav>
                                      </p:tavLst>
                                    </p:anim>
                                    <p:set>
                                      <p:cBhvr>
                                        <p:cTn id="156" dur="1" fill="hold">
                                          <p:stCondLst>
                                            <p:cond delay="1999"/>
                                          </p:stCondLst>
                                        </p:cTn>
                                        <p:tgtEl>
                                          <p:spTgt spid="6"/>
                                        </p:tgtEl>
                                        <p:attrNameLst>
                                          <p:attrName>style.visibility</p:attrName>
                                        </p:attrNameLst>
                                      </p:cBhvr>
                                      <p:to>
                                        <p:strVal val="hidden"/>
                                      </p:to>
                                    </p:set>
                                  </p:childTnLst>
                                </p:cTn>
                              </p:par>
                              <p:par>
                                <p:cTn id="157" presetID="2" presetClass="exit" presetSubtype="8" fill="hold" grpId="2" nodeType="withEffect">
                                  <p:stCondLst>
                                    <p:cond delay="0"/>
                                  </p:stCondLst>
                                  <p:childTnLst>
                                    <p:anim calcmode="lin" valueType="num">
                                      <p:cBhvr additive="base">
                                        <p:cTn id="158" dur="2000"/>
                                        <p:tgtEl>
                                          <p:spTgt spid="10"/>
                                        </p:tgtEl>
                                        <p:attrNameLst>
                                          <p:attrName>ppt_x</p:attrName>
                                        </p:attrNameLst>
                                      </p:cBhvr>
                                      <p:tavLst>
                                        <p:tav tm="0">
                                          <p:val>
                                            <p:strVal val="ppt_x"/>
                                          </p:val>
                                        </p:tav>
                                        <p:tav tm="100000">
                                          <p:val>
                                            <p:strVal val="0-ppt_w/2"/>
                                          </p:val>
                                        </p:tav>
                                      </p:tavLst>
                                    </p:anim>
                                    <p:anim calcmode="lin" valueType="num">
                                      <p:cBhvr additive="base">
                                        <p:cTn id="159" dur="2000"/>
                                        <p:tgtEl>
                                          <p:spTgt spid="10"/>
                                        </p:tgtEl>
                                        <p:attrNameLst>
                                          <p:attrName>ppt_y</p:attrName>
                                        </p:attrNameLst>
                                      </p:cBhvr>
                                      <p:tavLst>
                                        <p:tav tm="0">
                                          <p:val>
                                            <p:strVal val="ppt_y"/>
                                          </p:val>
                                        </p:tav>
                                        <p:tav tm="100000">
                                          <p:val>
                                            <p:strVal val="ppt_y"/>
                                          </p:val>
                                        </p:tav>
                                      </p:tavLst>
                                    </p:anim>
                                    <p:set>
                                      <p:cBhvr>
                                        <p:cTn id="160" dur="1" fill="hold">
                                          <p:stCondLst>
                                            <p:cond delay="1999"/>
                                          </p:stCondLst>
                                        </p:cTn>
                                        <p:tgtEl>
                                          <p:spTgt spid="10"/>
                                        </p:tgtEl>
                                        <p:attrNameLst>
                                          <p:attrName>style.visibility</p:attrName>
                                        </p:attrNameLst>
                                      </p:cBhvr>
                                      <p:to>
                                        <p:strVal val="hidden"/>
                                      </p:to>
                                    </p:set>
                                  </p:childTnLst>
                                </p:cTn>
                              </p:par>
                              <p:par>
                                <p:cTn id="161" presetID="2" presetClass="exit" presetSubtype="8" fill="hold" grpId="2" nodeType="withEffect">
                                  <p:stCondLst>
                                    <p:cond delay="0"/>
                                  </p:stCondLst>
                                  <p:childTnLst>
                                    <p:anim calcmode="lin" valueType="num">
                                      <p:cBhvr additive="base">
                                        <p:cTn id="162" dur="2000"/>
                                        <p:tgtEl>
                                          <p:spTgt spid="14"/>
                                        </p:tgtEl>
                                        <p:attrNameLst>
                                          <p:attrName>ppt_x</p:attrName>
                                        </p:attrNameLst>
                                      </p:cBhvr>
                                      <p:tavLst>
                                        <p:tav tm="0">
                                          <p:val>
                                            <p:strVal val="ppt_x"/>
                                          </p:val>
                                        </p:tav>
                                        <p:tav tm="100000">
                                          <p:val>
                                            <p:strVal val="0-ppt_w/2"/>
                                          </p:val>
                                        </p:tav>
                                      </p:tavLst>
                                    </p:anim>
                                    <p:anim calcmode="lin" valueType="num">
                                      <p:cBhvr additive="base">
                                        <p:cTn id="163" dur="2000"/>
                                        <p:tgtEl>
                                          <p:spTgt spid="14"/>
                                        </p:tgtEl>
                                        <p:attrNameLst>
                                          <p:attrName>ppt_y</p:attrName>
                                        </p:attrNameLst>
                                      </p:cBhvr>
                                      <p:tavLst>
                                        <p:tav tm="0">
                                          <p:val>
                                            <p:strVal val="ppt_y"/>
                                          </p:val>
                                        </p:tav>
                                        <p:tav tm="100000">
                                          <p:val>
                                            <p:strVal val="ppt_y"/>
                                          </p:val>
                                        </p:tav>
                                      </p:tavLst>
                                    </p:anim>
                                    <p:set>
                                      <p:cBhvr>
                                        <p:cTn id="164" dur="1" fill="hold">
                                          <p:stCondLst>
                                            <p:cond delay="1999"/>
                                          </p:stCondLst>
                                        </p:cTn>
                                        <p:tgtEl>
                                          <p:spTgt spid="14"/>
                                        </p:tgtEl>
                                        <p:attrNameLst>
                                          <p:attrName>style.visibility</p:attrName>
                                        </p:attrNameLst>
                                      </p:cBhvr>
                                      <p:to>
                                        <p:strVal val="hidden"/>
                                      </p:to>
                                    </p:set>
                                  </p:childTnLst>
                                </p:cTn>
                              </p:par>
                              <p:par>
                                <p:cTn id="165" presetID="2" presetClass="exit" presetSubtype="8" fill="hold" grpId="2" nodeType="withEffect">
                                  <p:stCondLst>
                                    <p:cond delay="0"/>
                                  </p:stCondLst>
                                  <p:childTnLst>
                                    <p:anim calcmode="lin" valueType="num">
                                      <p:cBhvr additive="base">
                                        <p:cTn id="166" dur="2000"/>
                                        <p:tgtEl>
                                          <p:spTgt spid="18"/>
                                        </p:tgtEl>
                                        <p:attrNameLst>
                                          <p:attrName>ppt_x</p:attrName>
                                        </p:attrNameLst>
                                      </p:cBhvr>
                                      <p:tavLst>
                                        <p:tav tm="0">
                                          <p:val>
                                            <p:strVal val="ppt_x"/>
                                          </p:val>
                                        </p:tav>
                                        <p:tav tm="100000">
                                          <p:val>
                                            <p:strVal val="0-ppt_w/2"/>
                                          </p:val>
                                        </p:tav>
                                      </p:tavLst>
                                    </p:anim>
                                    <p:anim calcmode="lin" valueType="num">
                                      <p:cBhvr additive="base">
                                        <p:cTn id="167" dur="2000"/>
                                        <p:tgtEl>
                                          <p:spTgt spid="18"/>
                                        </p:tgtEl>
                                        <p:attrNameLst>
                                          <p:attrName>ppt_y</p:attrName>
                                        </p:attrNameLst>
                                      </p:cBhvr>
                                      <p:tavLst>
                                        <p:tav tm="0">
                                          <p:val>
                                            <p:strVal val="ppt_y"/>
                                          </p:val>
                                        </p:tav>
                                        <p:tav tm="100000">
                                          <p:val>
                                            <p:strVal val="ppt_y"/>
                                          </p:val>
                                        </p:tav>
                                      </p:tavLst>
                                    </p:anim>
                                    <p:set>
                                      <p:cBhvr>
                                        <p:cTn id="168" dur="1" fill="hold">
                                          <p:stCondLst>
                                            <p:cond delay="1999"/>
                                          </p:stCondLst>
                                        </p:cTn>
                                        <p:tgtEl>
                                          <p:spTgt spid="18"/>
                                        </p:tgtEl>
                                        <p:attrNameLst>
                                          <p:attrName>style.visibility</p:attrName>
                                        </p:attrNameLst>
                                      </p:cBhvr>
                                      <p:to>
                                        <p:strVal val="hidden"/>
                                      </p:to>
                                    </p:set>
                                  </p:childTnLst>
                                </p:cTn>
                              </p:par>
                              <p:par>
                                <p:cTn id="169" presetID="2" presetClass="exit" presetSubtype="1" fill="hold" grpId="2" nodeType="withEffect">
                                  <p:stCondLst>
                                    <p:cond delay="0"/>
                                  </p:stCondLst>
                                  <p:childTnLst>
                                    <p:anim calcmode="lin" valueType="num">
                                      <p:cBhvr additive="base">
                                        <p:cTn id="170" dur="2000"/>
                                        <p:tgtEl>
                                          <p:spTgt spid="4"/>
                                        </p:tgtEl>
                                        <p:attrNameLst>
                                          <p:attrName>ppt_x</p:attrName>
                                        </p:attrNameLst>
                                      </p:cBhvr>
                                      <p:tavLst>
                                        <p:tav tm="0">
                                          <p:val>
                                            <p:strVal val="ppt_x"/>
                                          </p:val>
                                        </p:tav>
                                        <p:tav tm="100000">
                                          <p:val>
                                            <p:strVal val="ppt_x"/>
                                          </p:val>
                                        </p:tav>
                                      </p:tavLst>
                                    </p:anim>
                                    <p:anim calcmode="lin" valueType="num">
                                      <p:cBhvr additive="base">
                                        <p:cTn id="171" dur="2000"/>
                                        <p:tgtEl>
                                          <p:spTgt spid="4"/>
                                        </p:tgtEl>
                                        <p:attrNameLst>
                                          <p:attrName>ppt_y</p:attrName>
                                        </p:attrNameLst>
                                      </p:cBhvr>
                                      <p:tavLst>
                                        <p:tav tm="0">
                                          <p:val>
                                            <p:strVal val="ppt_y"/>
                                          </p:val>
                                        </p:tav>
                                        <p:tav tm="100000">
                                          <p:val>
                                            <p:strVal val="0-ppt_h/2"/>
                                          </p:val>
                                        </p:tav>
                                      </p:tavLst>
                                    </p:anim>
                                    <p:set>
                                      <p:cBhvr>
                                        <p:cTn id="172" dur="1" fill="hold">
                                          <p:stCondLst>
                                            <p:cond delay="1999"/>
                                          </p:stCondLst>
                                        </p:cTn>
                                        <p:tgtEl>
                                          <p:spTgt spid="4"/>
                                        </p:tgtEl>
                                        <p:attrNameLst>
                                          <p:attrName>style.visibility</p:attrName>
                                        </p:attrNameLst>
                                      </p:cBhvr>
                                      <p:to>
                                        <p:strVal val="hidden"/>
                                      </p:to>
                                    </p:set>
                                  </p:childTnLst>
                                </p:cTn>
                              </p:par>
                              <p:par>
                                <p:cTn id="173" presetID="2" presetClass="exit" presetSubtype="1" fill="hold" grpId="2" nodeType="withEffect">
                                  <p:stCondLst>
                                    <p:cond delay="0"/>
                                  </p:stCondLst>
                                  <p:childTnLst>
                                    <p:anim calcmode="lin" valueType="num">
                                      <p:cBhvr additive="base">
                                        <p:cTn id="174" dur="2000"/>
                                        <p:tgtEl>
                                          <p:spTgt spid="8"/>
                                        </p:tgtEl>
                                        <p:attrNameLst>
                                          <p:attrName>ppt_x</p:attrName>
                                        </p:attrNameLst>
                                      </p:cBhvr>
                                      <p:tavLst>
                                        <p:tav tm="0">
                                          <p:val>
                                            <p:strVal val="ppt_x"/>
                                          </p:val>
                                        </p:tav>
                                        <p:tav tm="100000">
                                          <p:val>
                                            <p:strVal val="ppt_x"/>
                                          </p:val>
                                        </p:tav>
                                      </p:tavLst>
                                    </p:anim>
                                    <p:anim calcmode="lin" valueType="num">
                                      <p:cBhvr additive="base">
                                        <p:cTn id="175" dur="2000"/>
                                        <p:tgtEl>
                                          <p:spTgt spid="8"/>
                                        </p:tgtEl>
                                        <p:attrNameLst>
                                          <p:attrName>ppt_y</p:attrName>
                                        </p:attrNameLst>
                                      </p:cBhvr>
                                      <p:tavLst>
                                        <p:tav tm="0">
                                          <p:val>
                                            <p:strVal val="ppt_y"/>
                                          </p:val>
                                        </p:tav>
                                        <p:tav tm="100000">
                                          <p:val>
                                            <p:strVal val="0-ppt_h/2"/>
                                          </p:val>
                                        </p:tav>
                                      </p:tavLst>
                                    </p:anim>
                                    <p:set>
                                      <p:cBhvr>
                                        <p:cTn id="176" dur="1" fill="hold">
                                          <p:stCondLst>
                                            <p:cond delay="1999"/>
                                          </p:stCondLst>
                                        </p:cTn>
                                        <p:tgtEl>
                                          <p:spTgt spid="8"/>
                                        </p:tgtEl>
                                        <p:attrNameLst>
                                          <p:attrName>style.visibility</p:attrName>
                                        </p:attrNameLst>
                                      </p:cBhvr>
                                      <p:to>
                                        <p:strVal val="hidden"/>
                                      </p:to>
                                    </p:set>
                                  </p:childTnLst>
                                </p:cTn>
                              </p:par>
                              <p:par>
                                <p:cTn id="177" presetID="2" presetClass="exit" presetSubtype="1" fill="hold" grpId="2" nodeType="withEffect">
                                  <p:stCondLst>
                                    <p:cond delay="0"/>
                                  </p:stCondLst>
                                  <p:childTnLst>
                                    <p:anim calcmode="lin" valueType="num">
                                      <p:cBhvr additive="base">
                                        <p:cTn id="178" dur="2000"/>
                                        <p:tgtEl>
                                          <p:spTgt spid="12"/>
                                        </p:tgtEl>
                                        <p:attrNameLst>
                                          <p:attrName>ppt_x</p:attrName>
                                        </p:attrNameLst>
                                      </p:cBhvr>
                                      <p:tavLst>
                                        <p:tav tm="0">
                                          <p:val>
                                            <p:strVal val="ppt_x"/>
                                          </p:val>
                                        </p:tav>
                                        <p:tav tm="100000">
                                          <p:val>
                                            <p:strVal val="ppt_x"/>
                                          </p:val>
                                        </p:tav>
                                      </p:tavLst>
                                    </p:anim>
                                    <p:anim calcmode="lin" valueType="num">
                                      <p:cBhvr additive="base">
                                        <p:cTn id="179" dur="2000"/>
                                        <p:tgtEl>
                                          <p:spTgt spid="12"/>
                                        </p:tgtEl>
                                        <p:attrNameLst>
                                          <p:attrName>ppt_y</p:attrName>
                                        </p:attrNameLst>
                                      </p:cBhvr>
                                      <p:tavLst>
                                        <p:tav tm="0">
                                          <p:val>
                                            <p:strVal val="ppt_y"/>
                                          </p:val>
                                        </p:tav>
                                        <p:tav tm="100000">
                                          <p:val>
                                            <p:strVal val="0-ppt_h/2"/>
                                          </p:val>
                                        </p:tav>
                                      </p:tavLst>
                                    </p:anim>
                                    <p:set>
                                      <p:cBhvr>
                                        <p:cTn id="180" dur="1" fill="hold">
                                          <p:stCondLst>
                                            <p:cond delay="1999"/>
                                          </p:stCondLst>
                                        </p:cTn>
                                        <p:tgtEl>
                                          <p:spTgt spid="12"/>
                                        </p:tgtEl>
                                        <p:attrNameLst>
                                          <p:attrName>style.visibility</p:attrName>
                                        </p:attrNameLst>
                                      </p:cBhvr>
                                      <p:to>
                                        <p:strVal val="hidden"/>
                                      </p:to>
                                    </p:set>
                                  </p:childTnLst>
                                </p:cTn>
                              </p:par>
                              <p:par>
                                <p:cTn id="181" presetID="2" presetClass="exit" presetSubtype="1" fill="hold" grpId="2" nodeType="withEffect">
                                  <p:stCondLst>
                                    <p:cond delay="0"/>
                                  </p:stCondLst>
                                  <p:childTnLst>
                                    <p:anim calcmode="lin" valueType="num">
                                      <p:cBhvr additive="base">
                                        <p:cTn id="182" dur="2000"/>
                                        <p:tgtEl>
                                          <p:spTgt spid="16"/>
                                        </p:tgtEl>
                                        <p:attrNameLst>
                                          <p:attrName>ppt_x</p:attrName>
                                        </p:attrNameLst>
                                      </p:cBhvr>
                                      <p:tavLst>
                                        <p:tav tm="0">
                                          <p:val>
                                            <p:strVal val="ppt_x"/>
                                          </p:val>
                                        </p:tav>
                                        <p:tav tm="100000">
                                          <p:val>
                                            <p:strVal val="ppt_x"/>
                                          </p:val>
                                        </p:tav>
                                      </p:tavLst>
                                    </p:anim>
                                    <p:anim calcmode="lin" valueType="num">
                                      <p:cBhvr additive="base">
                                        <p:cTn id="183" dur="2000"/>
                                        <p:tgtEl>
                                          <p:spTgt spid="16"/>
                                        </p:tgtEl>
                                        <p:attrNameLst>
                                          <p:attrName>ppt_y</p:attrName>
                                        </p:attrNameLst>
                                      </p:cBhvr>
                                      <p:tavLst>
                                        <p:tav tm="0">
                                          <p:val>
                                            <p:strVal val="ppt_y"/>
                                          </p:val>
                                        </p:tav>
                                        <p:tav tm="100000">
                                          <p:val>
                                            <p:strVal val="0-ppt_h/2"/>
                                          </p:val>
                                        </p:tav>
                                      </p:tavLst>
                                    </p:anim>
                                    <p:set>
                                      <p:cBhvr>
                                        <p:cTn id="184" dur="1" fill="hold">
                                          <p:stCondLst>
                                            <p:cond delay="1999"/>
                                          </p:stCondLst>
                                        </p:cTn>
                                        <p:tgtEl>
                                          <p:spTgt spid="16"/>
                                        </p:tgtEl>
                                        <p:attrNameLst>
                                          <p:attrName>style.visibility</p:attrName>
                                        </p:attrNameLst>
                                      </p:cBhvr>
                                      <p:to>
                                        <p:strVal val="hidden"/>
                                      </p:to>
                                    </p:set>
                                  </p:childTnLst>
                                </p:cTn>
                              </p:par>
                              <p:par>
                                <p:cTn id="185" presetID="2" presetClass="exit" presetSubtype="4" fill="hold" grpId="2" nodeType="withEffect">
                                  <p:stCondLst>
                                    <p:cond delay="0"/>
                                  </p:stCondLst>
                                  <p:childTnLst>
                                    <p:anim calcmode="lin" valueType="num">
                                      <p:cBhvr additive="base">
                                        <p:cTn id="186" dur="2000"/>
                                        <p:tgtEl>
                                          <p:spTgt spid="3"/>
                                        </p:tgtEl>
                                        <p:attrNameLst>
                                          <p:attrName>ppt_x</p:attrName>
                                        </p:attrNameLst>
                                      </p:cBhvr>
                                      <p:tavLst>
                                        <p:tav tm="0">
                                          <p:val>
                                            <p:strVal val="ppt_x"/>
                                          </p:val>
                                        </p:tav>
                                        <p:tav tm="100000">
                                          <p:val>
                                            <p:strVal val="ppt_x"/>
                                          </p:val>
                                        </p:tav>
                                      </p:tavLst>
                                    </p:anim>
                                    <p:anim calcmode="lin" valueType="num">
                                      <p:cBhvr additive="base">
                                        <p:cTn id="187" dur="2000"/>
                                        <p:tgtEl>
                                          <p:spTgt spid="3"/>
                                        </p:tgtEl>
                                        <p:attrNameLst>
                                          <p:attrName>ppt_y</p:attrName>
                                        </p:attrNameLst>
                                      </p:cBhvr>
                                      <p:tavLst>
                                        <p:tav tm="0">
                                          <p:val>
                                            <p:strVal val="ppt_y"/>
                                          </p:val>
                                        </p:tav>
                                        <p:tav tm="100000">
                                          <p:val>
                                            <p:strVal val="1+ppt_h/2"/>
                                          </p:val>
                                        </p:tav>
                                      </p:tavLst>
                                    </p:anim>
                                    <p:set>
                                      <p:cBhvr>
                                        <p:cTn id="188" dur="1" fill="hold">
                                          <p:stCondLst>
                                            <p:cond delay="1999"/>
                                          </p:stCondLst>
                                        </p:cTn>
                                        <p:tgtEl>
                                          <p:spTgt spid="3"/>
                                        </p:tgtEl>
                                        <p:attrNameLst>
                                          <p:attrName>style.visibility</p:attrName>
                                        </p:attrNameLst>
                                      </p:cBhvr>
                                      <p:to>
                                        <p:strVal val="hidden"/>
                                      </p:to>
                                    </p:set>
                                  </p:childTnLst>
                                </p:cTn>
                              </p:par>
                              <p:par>
                                <p:cTn id="189" presetID="2" presetClass="exit" presetSubtype="4" fill="hold" grpId="2" nodeType="withEffect">
                                  <p:stCondLst>
                                    <p:cond delay="0"/>
                                  </p:stCondLst>
                                  <p:childTnLst>
                                    <p:anim calcmode="lin" valueType="num">
                                      <p:cBhvr additive="base">
                                        <p:cTn id="190" dur="2000"/>
                                        <p:tgtEl>
                                          <p:spTgt spid="7"/>
                                        </p:tgtEl>
                                        <p:attrNameLst>
                                          <p:attrName>ppt_x</p:attrName>
                                        </p:attrNameLst>
                                      </p:cBhvr>
                                      <p:tavLst>
                                        <p:tav tm="0">
                                          <p:val>
                                            <p:strVal val="ppt_x"/>
                                          </p:val>
                                        </p:tav>
                                        <p:tav tm="100000">
                                          <p:val>
                                            <p:strVal val="ppt_x"/>
                                          </p:val>
                                        </p:tav>
                                      </p:tavLst>
                                    </p:anim>
                                    <p:anim calcmode="lin" valueType="num">
                                      <p:cBhvr additive="base">
                                        <p:cTn id="191" dur="2000"/>
                                        <p:tgtEl>
                                          <p:spTgt spid="7"/>
                                        </p:tgtEl>
                                        <p:attrNameLst>
                                          <p:attrName>ppt_y</p:attrName>
                                        </p:attrNameLst>
                                      </p:cBhvr>
                                      <p:tavLst>
                                        <p:tav tm="0">
                                          <p:val>
                                            <p:strVal val="ppt_y"/>
                                          </p:val>
                                        </p:tav>
                                        <p:tav tm="100000">
                                          <p:val>
                                            <p:strVal val="1+ppt_h/2"/>
                                          </p:val>
                                        </p:tav>
                                      </p:tavLst>
                                    </p:anim>
                                    <p:set>
                                      <p:cBhvr>
                                        <p:cTn id="192" dur="1" fill="hold">
                                          <p:stCondLst>
                                            <p:cond delay="1999"/>
                                          </p:stCondLst>
                                        </p:cTn>
                                        <p:tgtEl>
                                          <p:spTgt spid="7"/>
                                        </p:tgtEl>
                                        <p:attrNameLst>
                                          <p:attrName>style.visibility</p:attrName>
                                        </p:attrNameLst>
                                      </p:cBhvr>
                                      <p:to>
                                        <p:strVal val="hidden"/>
                                      </p:to>
                                    </p:set>
                                  </p:childTnLst>
                                </p:cTn>
                              </p:par>
                              <p:par>
                                <p:cTn id="193" presetID="2" presetClass="exit" presetSubtype="4" fill="hold" grpId="2" nodeType="withEffect">
                                  <p:stCondLst>
                                    <p:cond delay="0"/>
                                  </p:stCondLst>
                                  <p:childTnLst>
                                    <p:anim calcmode="lin" valueType="num">
                                      <p:cBhvr additive="base">
                                        <p:cTn id="194" dur="2000"/>
                                        <p:tgtEl>
                                          <p:spTgt spid="11"/>
                                        </p:tgtEl>
                                        <p:attrNameLst>
                                          <p:attrName>ppt_x</p:attrName>
                                        </p:attrNameLst>
                                      </p:cBhvr>
                                      <p:tavLst>
                                        <p:tav tm="0">
                                          <p:val>
                                            <p:strVal val="ppt_x"/>
                                          </p:val>
                                        </p:tav>
                                        <p:tav tm="100000">
                                          <p:val>
                                            <p:strVal val="ppt_x"/>
                                          </p:val>
                                        </p:tav>
                                      </p:tavLst>
                                    </p:anim>
                                    <p:anim calcmode="lin" valueType="num">
                                      <p:cBhvr additive="base">
                                        <p:cTn id="195" dur="2000"/>
                                        <p:tgtEl>
                                          <p:spTgt spid="11"/>
                                        </p:tgtEl>
                                        <p:attrNameLst>
                                          <p:attrName>ppt_y</p:attrName>
                                        </p:attrNameLst>
                                      </p:cBhvr>
                                      <p:tavLst>
                                        <p:tav tm="0">
                                          <p:val>
                                            <p:strVal val="ppt_y"/>
                                          </p:val>
                                        </p:tav>
                                        <p:tav tm="100000">
                                          <p:val>
                                            <p:strVal val="1+ppt_h/2"/>
                                          </p:val>
                                        </p:tav>
                                      </p:tavLst>
                                    </p:anim>
                                    <p:set>
                                      <p:cBhvr>
                                        <p:cTn id="196" dur="1" fill="hold">
                                          <p:stCondLst>
                                            <p:cond delay="1999"/>
                                          </p:stCondLst>
                                        </p:cTn>
                                        <p:tgtEl>
                                          <p:spTgt spid="11"/>
                                        </p:tgtEl>
                                        <p:attrNameLst>
                                          <p:attrName>style.visibility</p:attrName>
                                        </p:attrNameLst>
                                      </p:cBhvr>
                                      <p:to>
                                        <p:strVal val="hidden"/>
                                      </p:to>
                                    </p:set>
                                  </p:childTnLst>
                                </p:cTn>
                              </p:par>
                              <p:par>
                                <p:cTn id="197" presetID="2" presetClass="exit" presetSubtype="4" fill="hold" grpId="2" nodeType="withEffect">
                                  <p:stCondLst>
                                    <p:cond delay="0"/>
                                  </p:stCondLst>
                                  <p:childTnLst>
                                    <p:anim calcmode="lin" valueType="num">
                                      <p:cBhvr additive="base">
                                        <p:cTn id="198" dur="2000"/>
                                        <p:tgtEl>
                                          <p:spTgt spid="15"/>
                                        </p:tgtEl>
                                        <p:attrNameLst>
                                          <p:attrName>ppt_x</p:attrName>
                                        </p:attrNameLst>
                                      </p:cBhvr>
                                      <p:tavLst>
                                        <p:tav tm="0">
                                          <p:val>
                                            <p:strVal val="ppt_x"/>
                                          </p:val>
                                        </p:tav>
                                        <p:tav tm="100000">
                                          <p:val>
                                            <p:strVal val="ppt_x"/>
                                          </p:val>
                                        </p:tav>
                                      </p:tavLst>
                                    </p:anim>
                                    <p:anim calcmode="lin" valueType="num">
                                      <p:cBhvr additive="base">
                                        <p:cTn id="199" dur="2000"/>
                                        <p:tgtEl>
                                          <p:spTgt spid="15"/>
                                        </p:tgtEl>
                                        <p:attrNameLst>
                                          <p:attrName>ppt_y</p:attrName>
                                        </p:attrNameLst>
                                      </p:cBhvr>
                                      <p:tavLst>
                                        <p:tav tm="0">
                                          <p:val>
                                            <p:strVal val="ppt_y"/>
                                          </p:val>
                                        </p:tav>
                                        <p:tav tm="100000">
                                          <p:val>
                                            <p:strVal val="1+ppt_h/2"/>
                                          </p:val>
                                        </p:tav>
                                      </p:tavLst>
                                    </p:anim>
                                    <p:set>
                                      <p:cBhvr>
                                        <p:cTn id="200" dur="1" fill="hold">
                                          <p:stCondLst>
                                            <p:cond delay="1999"/>
                                          </p:stCondLst>
                                        </p:cTn>
                                        <p:tgtEl>
                                          <p:spTgt spid="15"/>
                                        </p:tgtEl>
                                        <p:attrNameLst>
                                          <p:attrName>style.visibility</p:attrName>
                                        </p:attrNameLst>
                                      </p:cBhvr>
                                      <p:to>
                                        <p:strVal val="hidden"/>
                                      </p:to>
                                    </p:set>
                                  </p:childTnLst>
                                </p:cTn>
                              </p:par>
                              <p:par>
                                <p:cTn id="201" presetID="23" presetClass="entr" presetSubtype="272" fill="hold" nodeType="withEffect">
                                  <p:stCondLst>
                                    <p:cond delay="0"/>
                                  </p:stCondLst>
                                  <p:childTnLst>
                                    <p:set>
                                      <p:cBhvr>
                                        <p:cTn id="202" dur="1" fill="hold">
                                          <p:stCondLst>
                                            <p:cond delay="0"/>
                                          </p:stCondLst>
                                        </p:cTn>
                                        <p:tgtEl>
                                          <p:spTgt spid="2"/>
                                        </p:tgtEl>
                                        <p:attrNameLst>
                                          <p:attrName>style.visibility</p:attrName>
                                        </p:attrNameLst>
                                      </p:cBhvr>
                                      <p:to>
                                        <p:strVal val="visible"/>
                                      </p:to>
                                    </p:set>
                                    <p:anim calcmode="lin" valueType="num">
                                      <p:cBhvr>
                                        <p:cTn id="203" dur="2000" fill="hold"/>
                                        <p:tgtEl>
                                          <p:spTgt spid="2"/>
                                        </p:tgtEl>
                                        <p:attrNameLst>
                                          <p:attrName>ppt_w</p:attrName>
                                        </p:attrNameLst>
                                      </p:cBhvr>
                                      <p:tavLst>
                                        <p:tav tm="0">
                                          <p:val>
                                            <p:strVal val="2/3*#ppt_w"/>
                                          </p:val>
                                        </p:tav>
                                        <p:tav tm="100000">
                                          <p:val>
                                            <p:strVal val="#ppt_w"/>
                                          </p:val>
                                        </p:tav>
                                      </p:tavLst>
                                    </p:anim>
                                    <p:anim calcmode="lin" valueType="num">
                                      <p:cBhvr>
                                        <p:cTn id="204" dur="2000" fill="hold"/>
                                        <p:tgtEl>
                                          <p:spTgt spid="2"/>
                                        </p:tgtEl>
                                        <p:attrNameLst>
                                          <p:attrName>ppt_h</p:attrName>
                                        </p:attrNameLst>
                                      </p:cBhvr>
                                      <p:tavLst>
                                        <p:tav tm="0">
                                          <p:val>
                                            <p:strVal val="2/3*#ppt_h"/>
                                          </p:val>
                                        </p:tav>
                                        <p:tav tm="100000">
                                          <p:val>
                                            <p:strVal val="#ppt_h"/>
                                          </p:val>
                                        </p:tav>
                                      </p:tavLst>
                                    </p:anim>
                                  </p:childTnLst>
                                </p:cTn>
                              </p:par>
                              <p:par>
                                <p:cTn id="205" presetID="4" presetClass="entr" presetSubtype="32" fill="hold" nodeType="withEffect">
                                  <p:stCondLst>
                                    <p:cond delay="0"/>
                                  </p:stCondLst>
                                  <p:childTnLst>
                                    <p:set>
                                      <p:cBhvr>
                                        <p:cTn id="206" dur="1" fill="hold">
                                          <p:stCondLst>
                                            <p:cond delay="0"/>
                                          </p:stCondLst>
                                        </p:cTn>
                                        <p:tgtEl>
                                          <p:spTgt spid="2"/>
                                        </p:tgtEl>
                                        <p:attrNameLst>
                                          <p:attrName>style.visibility</p:attrName>
                                        </p:attrNameLst>
                                      </p:cBhvr>
                                      <p:to>
                                        <p:strVal val="visible"/>
                                      </p:to>
                                    </p:set>
                                    <p:animEffect transition="in" filter="box(out)">
                                      <p:cBhvr>
                                        <p:cTn id="207"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4" grpId="0" animBg="1"/>
      <p:bldP spid="4" grpId="1" animBg="1"/>
      <p:bldP spid="4" grpId="2" animBg="1"/>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P spid="17" grpId="1" animBg="1"/>
      <p:bldP spid="17" grpId="2" animBg="1"/>
      <p:bldP spid="18" grpId="0" animBg="1"/>
      <p:bldP spid="18" grpId="1" animBg="1"/>
      <p:bldP spid="18" grpId="2" animBg="1"/>
      <p:bldP spid="19"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a8ce9ee8743f6f93a4e8f9b0c1e8471b.jpg"/>
          <p:cNvPicPr>
            <a:picLocks noGrp="1" noChangeAspect="1"/>
          </p:cNvPicPr>
          <p:nvPr isPhoto="1"/>
        </p:nvPicPr>
        <p:blipFill>
          <a:blip r:embed="rId2">
            <a:lum contrast="20000"/>
          </a:blip>
          <a:stretch>
            <a:fillRect/>
          </a:stretch>
        </p:blipFill>
        <p:spPr>
          <a:xfrm>
            <a:off x="0" y="0"/>
            <a:ext cx="9144000" cy="5143500"/>
          </a:xfrm>
          <a:prstGeom prst="rect">
            <a:avLst/>
          </a:prstGeom>
          <a:noFill/>
          <a:ln>
            <a:noFill/>
          </a:ln>
        </p:spPr>
      </p:pic>
      <p:sp>
        <p:nvSpPr>
          <p:cNvPr id="3" name="2 Rectángulo"/>
          <p:cNvSpPr/>
          <p:nvPr/>
        </p:nvSpPr>
        <p:spPr>
          <a:xfrm rot="958054">
            <a:off x="-3592" y="2261472"/>
            <a:ext cx="1403744" cy="170766"/>
          </a:xfrm>
          <a:prstGeom prst="rect">
            <a:avLst/>
          </a:prstGeom>
          <a:gradFill flip="none" rotWithShape="1">
            <a:gsLst>
              <a:gs pos="0">
                <a:srgbClr val="9999FF"/>
              </a:gs>
              <a:gs pos="50000">
                <a:srgbClr val="9966FF">
                  <a:shade val="67500"/>
                  <a:satMod val="115000"/>
                </a:srgbClr>
              </a:gs>
              <a:gs pos="100000">
                <a:srgbClr val="9966FF">
                  <a:shade val="100000"/>
                  <a:satMod val="115000"/>
                </a:srgbClr>
              </a:gs>
            </a:gsLst>
            <a:lin ang="0" scaled="1"/>
            <a:tileRect/>
          </a:gra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Rectángulo"/>
          <p:cNvSpPr/>
          <p:nvPr/>
        </p:nvSpPr>
        <p:spPr>
          <a:xfrm rot="20637084">
            <a:off x="-3749" y="2762460"/>
            <a:ext cx="1403744" cy="170766"/>
          </a:xfrm>
          <a:prstGeom prst="rect">
            <a:avLst/>
          </a:prstGeom>
          <a:gradFill flip="none" rotWithShape="1">
            <a:gsLst>
              <a:gs pos="0">
                <a:srgbClr val="9999FF"/>
              </a:gs>
              <a:gs pos="50000">
                <a:srgbClr val="9966FF">
                  <a:shade val="67500"/>
                  <a:satMod val="115000"/>
                </a:srgbClr>
              </a:gs>
              <a:gs pos="100000">
                <a:srgbClr val="9966FF">
                  <a:shade val="100000"/>
                  <a:satMod val="115000"/>
                </a:srgbClr>
              </a:gs>
            </a:gsLst>
            <a:lin ang="0" scaled="1"/>
            <a:tileRect/>
          </a:gra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Rectángulo"/>
          <p:cNvSpPr/>
          <p:nvPr/>
        </p:nvSpPr>
        <p:spPr>
          <a:xfrm rot="958054">
            <a:off x="639318" y="2261472"/>
            <a:ext cx="1403744" cy="170766"/>
          </a:xfrm>
          <a:prstGeom prst="rect">
            <a:avLst/>
          </a:prstGeom>
          <a:gradFill flip="none" rotWithShape="1">
            <a:gsLst>
              <a:gs pos="0">
                <a:srgbClr val="9999FF"/>
              </a:gs>
              <a:gs pos="50000">
                <a:srgbClr val="9966FF">
                  <a:shade val="67500"/>
                  <a:satMod val="115000"/>
                </a:srgbClr>
              </a:gs>
              <a:gs pos="100000">
                <a:srgbClr val="9966FF">
                  <a:shade val="100000"/>
                  <a:satMod val="115000"/>
                </a:srgbClr>
              </a:gs>
            </a:gsLst>
            <a:lin ang="0" scaled="1"/>
            <a:tileRect/>
          </a:gra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rot="20637084">
            <a:off x="639161" y="2762460"/>
            <a:ext cx="1403744" cy="170766"/>
          </a:xfrm>
          <a:prstGeom prst="rect">
            <a:avLst/>
          </a:prstGeom>
          <a:gradFill flip="none" rotWithShape="1">
            <a:gsLst>
              <a:gs pos="0">
                <a:srgbClr val="9999FF"/>
              </a:gs>
              <a:gs pos="50000">
                <a:srgbClr val="9966FF">
                  <a:shade val="67500"/>
                  <a:satMod val="115000"/>
                </a:srgbClr>
              </a:gs>
              <a:gs pos="100000">
                <a:srgbClr val="9966FF">
                  <a:shade val="100000"/>
                  <a:satMod val="115000"/>
                </a:srgbClr>
              </a:gs>
            </a:gsLst>
            <a:lin ang="0" scaled="1"/>
            <a:tileRect/>
          </a:gra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rot="958054">
            <a:off x="1353731" y="2261470"/>
            <a:ext cx="1403744" cy="170766"/>
          </a:xfrm>
          <a:prstGeom prst="rect">
            <a:avLst/>
          </a:prstGeom>
          <a:gradFill flip="none" rotWithShape="1">
            <a:gsLst>
              <a:gs pos="0">
                <a:srgbClr val="9999FF"/>
              </a:gs>
              <a:gs pos="50000">
                <a:srgbClr val="9966FF">
                  <a:shade val="67500"/>
                  <a:satMod val="115000"/>
                </a:srgbClr>
              </a:gs>
              <a:gs pos="100000">
                <a:srgbClr val="9966FF">
                  <a:shade val="100000"/>
                  <a:satMod val="115000"/>
                </a:srgbClr>
              </a:gs>
            </a:gsLst>
            <a:lin ang="0" scaled="1"/>
            <a:tileRect/>
          </a:gra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rot="20637084">
            <a:off x="1353574" y="2762458"/>
            <a:ext cx="1403744" cy="170766"/>
          </a:xfrm>
          <a:prstGeom prst="rect">
            <a:avLst/>
          </a:prstGeom>
          <a:gradFill flip="none" rotWithShape="1">
            <a:gsLst>
              <a:gs pos="0">
                <a:srgbClr val="9999FF"/>
              </a:gs>
              <a:gs pos="50000">
                <a:srgbClr val="9966FF">
                  <a:shade val="67500"/>
                  <a:satMod val="115000"/>
                </a:srgbClr>
              </a:gs>
              <a:gs pos="100000">
                <a:srgbClr val="9966FF">
                  <a:shade val="100000"/>
                  <a:satMod val="115000"/>
                </a:srgbClr>
              </a:gs>
            </a:gsLst>
            <a:lin ang="0" scaled="1"/>
            <a:tileRect/>
          </a:gra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rot="958054">
            <a:off x="1996641" y="2261470"/>
            <a:ext cx="1403744" cy="170766"/>
          </a:xfrm>
          <a:prstGeom prst="rect">
            <a:avLst/>
          </a:prstGeom>
          <a:gradFill flip="none" rotWithShape="1">
            <a:gsLst>
              <a:gs pos="0">
                <a:srgbClr val="9999FF"/>
              </a:gs>
              <a:gs pos="50000">
                <a:srgbClr val="9966FF">
                  <a:shade val="67500"/>
                  <a:satMod val="115000"/>
                </a:srgbClr>
              </a:gs>
              <a:gs pos="100000">
                <a:srgbClr val="9966FF">
                  <a:shade val="100000"/>
                  <a:satMod val="115000"/>
                </a:srgbClr>
              </a:gs>
            </a:gsLst>
            <a:lin ang="0" scaled="1"/>
            <a:tileRect/>
          </a:gra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rot="20637084">
            <a:off x="1996484" y="2762458"/>
            <a:ext cx="1403744" cy="170766"/>
          </a:xfrm>
          <a:prstGeom prst="rect">
            <a:avLst/>
          </a:prstGeom>
          <a:gradFill flip="none" rotWithShape="1">
            <a:gsLst>
              <a:gs pos="0">
                <a:srgbClr val="9999FF"/>
              </a:gs>
              <a:gs pos="50000">
                <a:srgbClr val="9966FF">
                  <a:shade val="67500"/>
                  <a:satMod val="115000"/>
                </a:srgbClr>
              </a:gs>
              <a:gs pos="100000">
                <a:srgbClr val="9966FF">
                  <a:shade val="100000"/>
                  <a:satMod val="115000"/>
                </a:srgbClr>
              </a:gs>
            </a:gsLst>
            <a:lin ang="0" scaled="1"/>
            <a:tileRect/>
          </a:gra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rot="958054">
            <a:off x="2639613" y="2261474"/>
            <a:ext cx="1403744" cy="170766"/>
          </a:xfrm>
          <a:prstGeom prst="rect">
            <a:avLst/>
          </a:prstGeom>
          <a:gradFill flip="none" rotWithShape="1">
            <a:gsLst>
              <a:gs pos="0">
                <a:srgbClr val="9999FF"/>
              </a:gs>
              <a:gs pos="50000">
                <a:srgbClr val="9966FF">
                  <a:shade val="67500"/>
                  <a:satMod val="115000"/>
                </a:srgbClr>
              </a:gs>
              <a:gs pos="100000">
                <a:srgbClr val="9966FF">
                  <a:shade val="100000"/>
                  <a:satMod val="115000"/>
                </a:srgbClr>
              </a:gs>
            </a:gsLst>
            <a:lin ang="0" scaled="1"/>
            <a:tileRect/>
          </a:gra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rot="20637084">
            <a:off x="2639456" y="2762462"/>
            <a:ext cx="1403744" cy="170766"/>
          </a:xfrm>
          <a:prstGeom prst="rect">
            <a:avLst/>
          </a:prstGeom>
          <a:gradFill flip="none" rotWithShape="1">
            <a:gsLst>
              <a:gs pos="0">
                <a:srgbClr val="9999FF"/>
              </a:gs>
              <a:gs pos="50000">
                <a:srgbClr val="9966FF">
                  <a:shade val="67500"/>
                  <a:satMod val="115000"/>
                </a:srgbClr>
              </a:gs>
              <a:gs pos="100000">
                <a:srgbClr val="9966FF">
                  <a:shade val="100000"/>
                  <a:satMod val="115000"/>
                </a:srgbClr>
              </a:gs>
            </a:gsLst>
            <a:lin ang="0" scaled="1"/>
            <a:tileRect/>
          </a:gra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rot="958054">
            <a:off x="3282523" y="2261474"/>
            <a:ext cx="1403744" cy="170766"/>
          </a:xfrm>
          <a:prstGeom prst="rect">
            <a:avLst/>
          </a:prstGeom>
          <a:gradFill flip="none" rotWithShape="1">
            <a:gsLst>
              <a:gs pos="0">
                <a:srgbClr val="9999FF"/>
              </a:gs>
              <a:gs pos="50000">
                <a:srgbClr val="9966FF">
                  <a:shade val="67500"/>
                  <a:satMod val="115000"/>
                </a:srgbClr>
              </a:gs>
              <a:gs pos="100000">
                <a:srgbClr val="9966FF">
                  <a:shade val="100000"/>
                  <a:satMod val="115000"/>
                </a:srgbClr>
              </a:gs>
            </a:gsLst>
            <a:lin ang="0" scaled="1"/>
            <a:tileRect/>
          </a:gra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rot="20637084">
            <a:off x="3282366" y="2762462"/>
            <a:ext cx="1403744" cy="170766"/>
          </a:xfrm>
          <a:prstGeom prst="rect">
            <a:avLst/>
          </a:prstGeom>
          <a:gradFill flip="none" rotWithShape="1">
            <a:gsLst>
              <a:gs pos="0">
                <a:srgbClr val="9999FF"/>
              </a:gs>
              <a:gs pos="50000">
                <a:srgbClr val="9966FF">
                  <a:shade val="67500"/>
                  <a:satMod val="115000"/>
                </a:srgbClr>
              </a:gs>
              <a:gs pos="100000">
                <a:srgbClr val="9966FF">
                  <a:shade val="100000"/>
                  <a:satMod val="115000"/>
                </a:srgbClr>
              </a:gs>
            </a:gsLst>
            <a:lin ang="0" scaled="1"/>
            <a:tileRect/>
          </a:gra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rot="20637084">
            <a:off x="7744004" y="2262390"/>
            <a:ext cx="1403744" cy="170766"/>
          </a:xfrm>
          <a:prstGeom prst="rect">
            <a:avLst/>
          </a:prstGeom>
          <a:gradFill flip="none" rotWithShape="1">
            <a:gsLst>
              <a:gs pos="0">
                <a:srgbClr val="9999FF"/>
              </a:gs>
              <a:gs pos="50000">
                <a:srgbClr val="9966FF">
                  <a:shade val="67500"/>
                  <a:satMod val="115000"/>
                </a:srgbClr>
              </a:gs>
              <a:gs pos="100000">
                <a:srgbClr val="9966FF">
                  <a:shade val="100000"/>
                  <a:satMod val="115000"/>
                </a:srgbClr>
              </a:gs>
            </a:gsLst>
            <a:lin ang="10800000" scaled="1"/>
            <a:tileRect/>
          </a:gra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rot="958054">
            <a:off x="7743846" y="2761536"/>
            <a:ext cx="1403744" cy="170766"/>
          </a:xfrm>
          <a:prstGeom prst="rect">
            <a:avLst/>
          </a:prstGeom>
          <a:gradFill flip="none" rotWithShape="1">
            <a:gsLst>
              <a:gs pos="0">
                <a:srgbClr val="9999FF"/>
              </a:gs>
              <a:gs pos="50000">
                <a:srgbClr val="9966FF">
                  <a:shade val="67500"/>
                  <a:satMod val="115000"/>
                </a:srgbClr>
              </a:gs>
              <a:gs pos="100000">
                <a:srgbClr val="9966FF">
                  <a:shade val="100000"/>
                  <a:satMod val="115000"/>
                </a:srgbClr>
              </a:gs>
            </a:gsLst>
            <a:lin ang="10800000" scaled="1"/>
            <a:tileRect/>
          </a:gra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rot="20637084">
            <a:off x="7283212" y="2262390"/>
            <a:ext cx="1403744" cy="170766"/>
          </a:xfrm>
          <a:prstGeom prst="rect">
            <a:avLst/>
          </a:prstGeom>
          <a:gradFill flip="none" rotWithShape="1">
            <a:gsLst>
              <a:gs pos="0">
                <a:srgbClr val="9999FF"/>
              </a:gs>
              <a:gs pos="50000">
                <a:srgbClr val="9966FF">
                  <a:shade val="67500"/>
                  <a:satMod val="115000"/>
                </a:srgbClr>
              </a:gs>
              <a:gs pos="100000">
                <a:srgbClr val="9966FF">
                  <a:shade val="100000"/>
                  <a:satMod val="115000"/>
                </a:srgbClr>
              </a:gs>
            </a:gsLst>
            <a:lin ang="10800000" scaled="1"/>
            <a:tileRect/>
          </a:gra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rot="958054">
            <a:off x="7283054" y="2761536"/>
            <a:ext cx="1403744" cy="170766"/>
          </a:xfrm>
          <a:prstGeom prst="rect">
            <a:avLst/>
          </a:prstGeom>
          <a:gradFill flip="none" rotWithShape="1">
            <a:gsLst>
              <a:gs pos="0">
                <a:srgbClr val="9999FF"/>
              </a:gs>
              <a:gs pos="50000">
                <a:srgbClr val="9966FF">
                  <a:shade val="67500"/>
                  <a:satMod val="115000"/>
                </a:srgbClr>
              </a:gs>
              <a:gs pos="100000">
                <a:srgbClr val="9966FF">
                  <a:shade val="100000"/>
                  <a:satMod val="115000"/>
                </a:srgbClr>
              </a:gs>
            </a:gsLst>
            <a:lin ang="10800000" scaled="1"/>
            <a:tileRect/>
          </a:gra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rot="20637084">
            <a:off x="6672435" y="2262390"/>
            <a:ext cx="1403744" cy="170766"/>
          </a:xfrm>
          <a:prstGeom prst="rect">
            <a:avLst/>
          </a:prstGeom>
          <a:gradFill flip="none" rotWithShape="1">
            <a:gsLst>
              <a:gs pos="0">
                <a:srgbClr val="9999FF"/>
              </a:gs>
              <a:gs pos="50000">
                <a:srgbClr val="9966FF">
                  <a:shade val="67500"/>
                  <a:satMod val="115000"/>
                </a:srgbClr>
              </a:gs>
              <a:gs pos="100000">
                <a:srgbClr val="9966FF">
                  <a:shade val="100000"/>
                  <a:satMod val="115000"/>
                </a:srgbClr>
              </a:gs>
            </a:gsLst>
            <a:lin ang="10800000" scaled="1"/>
            <a:tileRect/>
          </a:gra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rot="958054">
            <a:off x="6672277" y="2761536"/>
            <a:ext cx="1403744" cy="170766"/>
          </a:xfrm>
          <a:prstGeom prst="rect">
            <a:avLst/>
          </a:prstGeom>
          <a:gradFill flip="none" rotWithShape="1">
            <a:gsLst>
              <a:gs pos="0">
                <a:srgbClr val="9999FF"/>
              </a:gs>
              <a:gs pos="50000">
                <a:srgbClr val="9966FF">
                  <a:shade val="67500"/>
                  <a:satMod val="115000"/>
                </a:srgbClr>
              </a:gs>
              <a:gs pos="100000">
                <a:srgbClr val="9966FF">
                  <a:shade val="100000"/>
                  <a:satMod val="115000"/>
                </a:srgbClr>
              </a:gs>
            </a:gsLst>
            <a:lin ang="10800000" scaled="1"/>
            <a:tileRect/>
          </a:gra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rot="20637084">
            <a:off x="5997326" y="2262390"/>
            <a:ext cx="1403744" cy="170766"/>
          </a:xfrm>
          <a:prstGeom prst="rect">
            <a:avLst/>
          </a:prstGeom>
          <a:gradFill flip="none" rotWithShape="1">
            <a:gsLst>
              <a:gs pos="0">
                <a:srgbClr val="9999FF"/>
              </a:gs>
              <a:gs pos="50000">
                <a:srgbClr val="9966FF">
                  <a:shade val="67500"/>
                  <a:satMod val="115000"/>
                </a:srgbClr>
              </a:gs>
              <a:gs pos="100000">
                <a:srgbClr val="9966FF">
                  <a:shade val="100000"/>
                  <a:satMod val="115000"/>
                </a:srgbClr>
              </a:gs>
            </a:gsLst>
            <a:lin ang="10800000" scaled="1"/>
            <a:tileRect/>
          </a:gra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ectángulo"/>
          <p:cNvSpPr/>
          <p:nvPr/>
        </p:nvSpPr>
        <p:spPr>
          <a:xfrm rot="958054">
            <a:off x="5997168" y="2761536"/>
            <a:ext cx="1403744" cy="170766"/>
          </a:xfrm>
          <a:prstGeom prst="rect">
            <a:avLst/>
          </a:prstGeom>
          <a:gradFill flip="none" rotWithShape="1">
            <a:gsLst>
              <a:gs pos="0">
                <a:srgbClr val="9999FF"/>
              </a:gs>
              <a:gs pos="50000">
                <a:srgbClr val="9966FF">
                  <a:shade val="67500"/>
                  <a:satMod val="115000"/>
                </a:srgbClr>
              </a:gs>
              <a:gs pos="100000">
                <a:srgbClr val="9966FF">
                  <a:shade val="100000"/>
                  <a:satMod val="115000"/>
                </a:srgbClr>
              </a:gs>
            </a:gsLst>
            <a:lin ang="10800000" scaled="1"/>
            <a:tileRect/>
          </a:gra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Rectángulo"/>
          <p:cNvSpPr/>
          <p:nvPr/>
        </p:nvSpPr>
        <p:spPr>
          <a:xfrm rot="20637084">
            <a:off x="5347279" y="2262389"/>
            <a:ext cx="1403744" cy="170766"/>
          </a:xfrm>
          <a:prstGeom prst="rect">
            <a:avLst/>
          </a:prstGeom>
          <a:gradFill flip="none" rotWithShape="1">
            <a:gsLst>
              <a:gs pos="0">
                <a:srgbClr val="9999FF"/>
              </a:gs>
              <a:gs pos="50000">
                <a:srgbClr val="9966FF">
                  <a:shade val="67500"/>
                  <a:satMod val="115000"/>
                </a:srgbClr>
              </a:gs>
              <a:gs pos="100000">
                <a:srgbClr val="9966FF">
                  <a:shade val="100000"/>
                  <a:satMod val="115000"/>
                </a:srgbClr>
              </a:gs>
            </a:gsLst>
            <a:lin ang="10800000" scaled="1"/>
            <a:tileRect/>
          </a:gra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Rectángulo"/>
          <p:cNvSpPr/>
          <p:nvPr/>
        </p:nvSpPr>
        <p:spPr>
          <a:xfrm rot="958054">
            <a:off x="5347121" y="2761535"/>
            <a:ext cx="1403744" cy="170766"/>
          </a:xfrm>
          <a:prstGeom prst="rect">
            <a:avLst/>
          </a:prstGeom>
          <a:gradFill flip="none" rotWithShape="1">
            <a:gsLst>
              <a:gs pos="0">
                <a:srgbClr val="9999FF"/>
              </a:gs>
              <a:gs pos="50000">
                <a:srgbClr val="9966FF">
                  <a:shade val="67500"/>
                  <a:satMod val="115000"/>
                </a:srgbClr>
              </a:gs>
              <a:gs pos="100000">
                <a:srgbClr val="9966FF">
                  <a:shade val="100000"/>
                  <a:satMod val="115000"/>
                </a:srgbClr>
              </a:gs>
            </a:gsLst>
            <a:lin ang="10800000" scaled="1"/>
            <a:tileRect/>
          </a:gra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Rectángulo"/>
          <p:cNvSpPr/>
          <p:nvPr/>
        </p:nvSpPr>
        <p:spPr>
          <a:xfrm rot="20637084">
            <a:off x="4672170" y="2262389"/>
            <a:ext cx="1403744" cy="170766"/>
          </a:xfrm>
          <a:prstGeom prst="rect">
            <a:avLst/>
          </a:prstGeom>
          <a:gradFill flip="none" rotWithShape="1">
            <a:gsLst>
              <a:gs pos="0">
                <a:srgbClr val="9999FF"/>
              </a:gs>
              <a:gs pos="50000">
                <a:srgbClr val="9966FF">
                  <a:shade val="67500"/>
                  <a:satMod val="115000"/>
                </a:srgbClr>
              </a:gs>
              <a:gs pos="100000">
                <a:srgbClr val="9966FF">
                  <a:shade val="100000"/>
                  <a:satMod val="115000"/>
                </a:srgbClr>
              </a:gs>
            </a:gsLst>
            <a:lin ang="10800000" scaled="1"/>
            <a:tileRect/>
          </a:gra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Rectángulo"/>
          <p:cNvSpPr/>
          <p:nvPr/>
        </p:nvSpPr>
        <p:spPr>
          <a:xfrm rot="958054">
            <a:off x="4672012" y="2761535"/>
            <a:ext cx="1403744" cy="170766"/>
          </a:xfrm>
          <a:prstGeom prst="rect">
            <a:avLst/>
          </a:prstGeom>
          <a:gradFill flip="none" rotWithShape="1">
            <a:gsLst>
              <a:gs pos="0">
                <a:srgbClr val="9999FF"/>
              </a:gs>
              <a:gs pos="50000">
                <a:srgbClr val="9966FF">
                  <a:shade val="67500"/>
                  <a:satMod val="115000"/>
                </a:srgbClr>
              </a:gs>
              <a:gs pos="100000">
                <a:srgbClr val="9966FF">
                  <a:shade val="100000"/>
                  <a:satMod val="115000"/>
                </a:srgbClr>
              </a:gs>
            </a:gsLst>
            <a:lin ang="10800000" scaled="1"/>
            <a:tileRect/>
          </a:gra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Rectángulo"/>
          <p:cNvSpPr/>
          <p:nvPr/>
        </p:nvSpPr>
        <p:spPr>
          <a:xfrm>
            <a:off x="-357222" y="-428646"/>
            <a:ext cx="9929882" cy="6072230"/>
          </a:xfrm>
          <a:prstGeom prst="rect">
            <a:avLst/>
          </a:prstGeom>
          <a:gradFill flip="none" rotWithShape="1">
            <a:gsLst>
              <a:gs pos="0">
                <a:srgbClr val="982EDA"/>
              </a:gs>
              <a:gs pos="50000">
                <a:srgbClr val="744ED2">
                  <a:shade val="67500"/>
                  <a:satMod val="115000"/>
                </a:srgbClr>
              </a:gs>
              <a:gs pos="100000">
                <a:srgbClr val="744ED2">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7"/>
                                        </p:tgtEl>
                                        <p:attrNameLst>
                                          <p:attrName>style.opacity</p:attrName>
                                        </p:attrNameLst>
                                      </p:cBhvr>
                                      <p:to>
                                        <p:strVal val="0"/>
                                      </p:to>
                                    </p:set>
                                    <p:animEffect filter="image" prLst="opacity: 0">
                                      <p:cBhvr rctx="IE">
                                        <p:cTn id="7" dur="indefinite"/>
                                        <p:tgtEl>
                                          <p:spTgt spid="27"/>
                                        </p:tgtEl>
                                      </p:cBhvr>
                                    </p:animEffect>
                                  </p:childTnLst>
                                </p:cTn>
                              </p:par>
                              <p:par>
                                <p:cTn id="8" presetID="2" presetClass="entr" presetSubtype="9"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 calcmode="lin" valueType="num">
                                      <p:cBhvr additive="base">
                                        <p:cTn id="10" dur="2000" fill="hold"/>
                                        <p:tgtEl>
                                          <p:spTgt spid="3"/>
                                        </p:tgtEl>
                                        <p:attrNameLst>
                                          <p:attrName>ppt_x</p:attrName>
                                        </p:attrNameLst>
                                      </p:cBhvr>
                                      <p:tavLst>
                                        <p:tav tm="0">
                                          <p:val>
                                            <p:strVal val="0-#ppt_w/2"/>
                                          </p:val>
                                        </p:tav>
                                        <p:tav tm="100000">
                                          <p:val>
                                            <p:strVal val="#ppt_x"/>
                                          </p:val>
                                        </p:tav>
                                      </p:tavLst>
                                    </p:anim>
                                    <p:anim calcmode="lin" valueType="num">
                                      <p:cBhvr additive="base">
                                        <p:cTn id="11" dur="2000" fill="hold"/>
                                        <p:tgtEl>
                                          <p:spTgt spid="3"/>
                                        </p:tgtEl>
                                        <p:attrNameLst>
                                          <p:attrName>ppt_y</p:attrName>
                                        </p:attrNameLst>
                                      </p:cBhvr>
                                      <p:tavLst>
                                        <p:tav tm="0">
                                          <p:val>
                                            <p:strVal val="0-#ppt_h/2"/>
                                          </p:val>
                                        </p:tav>
                                        <p:tav tm="100000">
                                          <p:val>
                                            <p:strVal val="#ppt_y"/>
                                          </p:val>
                                        </p:tav>
                                      </p:tavLst>
                                    </p:anim>
                                  </p:childTnLst>
                                </p:cTn>
                              </p:par>
                              <p:par>
                                <p:cTn id="12" presetID="2" presetClass="entr" presetSubtype="9" fill="hold" grpId="0"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additive="base">
                                        <p:cTn id="14" dur="2000" fill="hold"/>
                                        <p:tgtEl>
                                          <p:spTgt spid="5"/>
                                        </p:tgtEl>
                                        <p:attrNameLst>
                                          <p:attrName>ppt_x</p:attrName>
                                        </p:attrNameLst>
                                      </p:cBhvr>
                                      <p:tavLst>
                                        <p:tav tm="0">
                                          <p:val>
                                            <p:strVal val="0-#ppt_w/2"/>
                                          </p:val>
                                        </p:tav>
                                        <p:tav tm="100000">
                                          <p:val>
                                            <p:strVal val="#ppt_x"/>
                                          </p:val>
                                        </p:tav>
                                      </p:tavLst>
                                    </p:anim>
                                    <p:anim calcmode="lin" valueType="num">
                                      <p:cBhvr additive="base">
                                        <p:cTn id="15" dur="2000" fill="hold"/>
                                        <p:tgtEl>
                                          <p:spTgt spid="5"/>
                                        </p:tgtEl>
                                        <p:attrNameLst>
                                          <p:attrName>ppt_y</p:attrName>
                                        </p:attrNameLst>
                                      </p:cBhvr>
                                      <p:tavLst>
                                        <p:tav tm="0">
                                          <p:val>
                                            <p:strVal val="0-#ppt_h/2"/>
                                          </p:val>
                                        </p:tav>
                                        <p:tav tm="100000">
                                          <p:val>
                                            <p:strVal val="#ppt_y"/>
                                          </p:val>
                                        </p:tav>
                                      </p:tavLst>
                                    </p:anim>
                                  </p:childTnLst>
                                </p:cTn>
                              </p:par>
                              <p:par>
                                <p:cTn id="16" presetID="2" presetClass="entr" presetSubtype="9"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2000" fill="hold"/>
                                        <p:tgtEl>
                                          <p:spTgt spid="7"/>
                                        </p:tgtEl>
                                        <p:attrNameLst>
                                          <p:attrName>ppt_x</p:attrName>
                                        </p:attrNameLst>
                                      </p:cBhvr>
                                      <p:tavLst>
                                        <p:tav tm="0">
                                          <p:val>
                                            <p:strVal val="0-#ppt_w/2"/>
                                          </p:val>
                                        </p:tav>
                                        <p:tav tm="100000">
                                          <p:val>
                                            <p:strVal val="#ppt_x"/>
                                          </p:val>
                                        </p:tav>
                                      </p:tavLst>
                                    </p:anim>
                                    <p:anim calcmode="lin" valueType="num">
                                      <p:cBhvr additive="base">
                                        <p:cTn id="19" dur="2000" fill="hold"/>
                                        <p:tgtEl>
                                          <p:spTgt spid="7"/>
                                        </p:tgtEl>
                                        <p:attrNameLst>
                                          <p:attrName>ppt_y</p:attrName>
                                        </p:attrNameLst>
                                      </p:cBhvr>
                                      <p:tavLst>
                                        <p:tav tm="0">
                                          <p:val>
                                            <p:strVal val="0-#ppt_h/2"/>
                                          </p:val>
                                        </p:tav>
                                        <p:tav tm="100000">
                                          <p:val>
                                            <p:strVal val="#ppt_y"/>
                                          </p:val>
                                        </p:tav>
                                      </p:tavLst>
                                    </p:anim>
                                  </p:childTnLst>
                                </p:cTn>
                              </p:par>
                              <p:par>
                                <p:cTn id="20" presetID="2" presetClass="entr" presetSubtype="9" fill="hold" grpId="0" nodeType="withEffect">
                                  <p:stCondLst>
                                    <p:cond delay="0"/>
                                  </p:stCondLst>
                                  <p:childTnLst>
                                    <p:set>
                                      <p:cBhvr>
                                        <p:cTn id="21" dur="1" fill="hold">
                                          <p:stCondLst>
                                            <p:cond delay="0"/>
                                          </p:stCondLst>
                                        </p:cTn>
                                        <p:tgtEl>
                                          <p:spTgt spid="9"/>
                                        </p:tgtEl>
                                        <p:attrNameLst>
                                          <p:attrName>style.visibility</p:attrName>
                                        </p:attrNameLst>
                                      </p:cBhvr>
                                      <p:to>
                                        <p:strVal val="visible"/>
                                      </p:to>
                                    </p:set>
                                    <p:anim calcmode="lin" valueType="num">
                                      <p:cBhvr additive="base">
                                        <p:cTn id="22" dur="2000" fill="hold"/>
                                        <p:tgtEl>
                                          <p:spTgt spid="9"/>
                                        </p:tgtEl>
                                        <p:attrNameLst>
                                          <p:attrName>ppt_x</p:attrName>
                                        </p:attrNameLst>
                                      </p:cBhvr>
                                      <p:tavLst>
                                        <p:tav tm="0">
                                          <p:val>
                                            <p:strVal val="0-#ppt_w/2"/>
                                          </p:val>
                                        </p:tav>
                                        <p:tav tm="100000">
                                          <p:val>
                                            <p:strVal val="#ppt_x"/>
                                          </p:val>
                                        </p:tav>
                                      </p:tavLst>
                                    </p:anim>
                                    <p:anim calcmode="lin" valueType="num">
                                      <p:cBhvr additive="base">
                                        <p:cTn id="23" dur="2000" fill="hold"/>
                                        <p:tgtEl>
                                          <p:spTgt spid="9"/>
                                        </p:tgtEl>
                                        <p:attrNameLst>
                                          <p:attrName>ppt_y</p:attrName>
                                        </p:attrNameLst>
                                      </p:cBhvr>
                                      <p:tavLst>
                                        <p:tav tm="0">
                                          <p:val>
                                            <p:strVal val="0-#ppt_h/2"/>
                                          </p:val>
                                        </p:tav>
                                        <p:tav tm="100000">
                                          <p:val>
                                            <p:strVal val="#ppt_y"/>
                                          </p:val>
                                        </p:tav>
                                      </p:tavLst>
                                    </p:anim>
                                  </p:childTnLst>
                                </p:cTn>
                              </p:par>
                              <p:par>
                                <p:cTn id="24" presetID="2" presetClass="entr" presetSubtype="9" fill="hold" grpId="0" nodeType="withEffect">
                                  <p:stCondLst>
                                    <p:cond delay="0"/>
                                  </p:stCondLst>
                                  <p:childTnLst>
                                    <p:set>
                                      <p:cBhvr>
                                        <p:cTn id="25" dur="1" fill="hold">
                                          <p:stCondLst>
                                            <p:cond delay="0"/>
                                          </p:stCondLst>
                                        </p:cTn>
                                        <p:tgtEl>
                                          <p:spTgt spid="11"/>
                                        </p:tgtEl>
                                        <p:attrNameLst>
                                          <p:attrName>style.visibility</p:attrName>
                                        </p:attrNameLst>
                                      </p:cBhvr>
                                      <p:to>
                                        <p:strVal val="visible"/>
                                      </p:to>
                                    </p:set>
                                    <p:anim calcmode="lin" valueType="num">
                                      <p:cBhvr additive="base">
                                        <p:cTn id="26" dur="2000" fill="hold"/>
                                        <p:tgtEl>
                                          <p:spTgt spid="11"/>
                                        </p:tgtEl>
                                        <p:attrNameLst>
                                          <p:attrName>ppt_x</p:attrName>
                                        </p:attrNameLst>
                                      </p:cBhvr>
                                      <p:tavLst>
                                        <p:tav tm="0">
                                          <p:val>
                                            <p:strVal val="0-#ppt_w/2"/>
                                          </p:val>
                                        </p:tav>
                                        <p:tav tm="100000">
                                          <p:val>
                                            <p:strVal val="#ppt_x"/>
                                          </p:val>
                                        </p:tav>
                                      </p:tavLst>
                                    </p:anim>
                                    <p:anim calcmode="lin" valueType="num">
                                      <p:cBhvr additive="base">
                                        <p:cTn id="27" dur="2000" fill="hold"/>
                                        <p:tgtEl>
                                          <p:spTgt spid="11"/>
                                        </p:tgtEl>
                                        <p:attrNameLst>
                                          <p:attrName>ppt_y</p:attrName>
                                        </p:attrNameLst>
                                      </p:cBhvr>
                                      <p:tavLst>
                                        <p:tav tm="0">
                                          <p:val>
                                            <p:strVal val="0-#ppt_h/2"/>
                                          </p:val>
                                        </p:tav>
                                        <p:tav tm="100000">
                                          <p:val>
                                            <p:strVal val="#ppt_y"/>
                                          </p:val>
                                        </p:tav>
                                      </p:tavLst>
                                    </p:anim>
                                  </p:childTnLst>
                                </p:cTn>
                              </p:par>
                              <p:par>
                                <p:cTn id="28" presetID="2" presetClass="entr" presetSubtype="9" fill="hold" grpId="0" nodeType="withEffect">
                                  <p:stCondLst>
                                    <p:cond delay="0"/>
                                  </p:stCondLst>
                                  <p:childTnLst>
                                    <p:set>
                                      <p:cBhvr>
                                        <p:cTn id="29" dur="1" fill="hold">
                                          <p:stCondLst>
                                            <p:cond delay="0"/>
                                          </p:stCondLst>
                                        </p:cTn>
                                        <p:tgtEl>
                                          <p:spTgt spid="13"/>
                                        </p:tgtEl>
                                        <p:attrNameLst>
                                          <p:attrName>style.visibility</p:attrName>
                                        </p:attrNameLst>
                                      </p:cBhvr>
                                      <p:to>
                                        <p:strVal val="visible"/>
                                      </p:to>
                                    </p:set>
                                    <p:anim calcmode="lin" valueType="num">
                                      <p:cBhvr additive="base">
                                        <p:cTn id="30" dur="2000" fill="hold"/>
                                        <p:tgtEl>
                                          <p:spTgt spid="13"/>
                                        </p:tgtEl>
                                        <p:attrNameLst>
                                          <p:attrName>ppt_x</p:attrName>
                                        </p:attrNameLst>
                                      </p:cBhvr>
                                      <p:tavLst>
                                        <p:tav tm="0">
                                          <p:val>
                                            <p:strVal val="0-#ppt_w/2"/>
                                          </p:val>
                                        </p:tav>
                                        <p:tav tm="100000">
                                          <p:val>
                                            <p:strVal val="#ppt_x"/>
                                          </p:val>
                                        </p:tav>
                                      </p:tavLst>
                                    </p:anim>
                                    <p:anim calcmode="lin" valueType="num">
                                      <p:cBhvr additive="base">
                                        <p:cTn id="31" dur="2000" fill="hold"/>
                                        <p:tgtEl>
                                          <p:spTgt spid="13"/>
                                        </p:tgtEl>
                                        <p:attrNameLst>
                                          <p:attrName>ppt_y</p:attrName>
                                        </p:attrNameLst>
                                      </p:cBhvr>
                                      <p:tavLst>
                                        <p:tav tm="0">
                                          <p:val>
                                            <p:strVal val="0-#ppt_h/2"/>
                                          </p:val>
                                        </p:tav>
                                        <p:tav tm="100000">
                                          <p:val>
                                            <p:strVal val="#ppt_y"/>
                                          </p:val>
                                        </p:tav>
                                      </p:tavLst>
                                    </p:anim>
                                  </p:childTnLst>
                                </p:cTn>
                              </p:par>
                              <p:par>
                                <p:cTn id="32" presetID="2" presetClass="entr" presetSubtype="12" fill="hold" grpId="0" nodeType="withEffect">
                                  <p:stCondLst>
                                    <p:cond delay="0"/>
                                  </p:stCondLst>
                                  <p:childTnLst>
                                    <p:set>
                                      <p:cBhvr>
                                        <p:cTn id="33" dur="1" fill="hold">
                                          <p:stCondLst>
                                            <p:cond delay="0"/>
                                          </p:stCondLst>
                                        </p:cTn>
                                        <p:tgtEl>
                                          <p:spTgt spid="4"/>
                                        </p:tgtEl>
                                        <p:attrNameLst>
                                          <p:attrName>style.visibility</p:attrName>
                                        </p:attrNameLst>
                                      </p:cBhvr>
                                      <p:to>
                                        <p:strVal val="visible"/>
                                      </p:to>
                                    </p:set>
                                    <p:anim calcmode="lin" valueType="num">
                                      <p:cBhvr additive="base">
                                        <p:cTn id="34" dur="2000" fill="hold"/>
                                        <p:tgtEl>
                                          <p:spTgt spid="4"/>
                                        </p:tgtEl>
                                        <p:attrNameLst>
                                          <p:attrName>ppt_x</p:attrName>
                                        </p:attrNameLst>
                                      </p:cBhvr>
                                      <p:tavLst>
                                        <p:tav tm="0">
                                          <p:val>
                                            <p:strVal val="0-#ppt_w/2"/>
                                          </p:val>
                                        </p:tav>
                                        <p:tav tm="100000">
                                          <p:val>
                                            <p:strVal val="#ppt_x"/>
                                          </p:val>
                                        </p:tav>
                                      </p:tavLst>
                                    </p:anim>
                                    <p:anim calcmode="lin" valueType="num">
                                      <p:cBhvr additive="base">
                                        <p:cTn id="35" dur="2000" fill="hold"/>
                                        <p:tgtEl>
                                          <p:spTgt spid="4"/>
                                        </p:tgtEl>
                                        <p:attrNameLst>
                                          <p:attrName>ppt_y</p:attrName>
                                        </p:attrNameLst>
                                      </p:cBhvr>
                                      <p:tavLst>
                                        <p:tav tm="0">
                                          <p:val>
                                            <p:strVal val="1+#ppt_h/2"/>
                                          </p:val>
                                        </p:tav>
                                        <p:tav tm="100000">
                                          <p:val>
                                            <p:strVal val="#ppt_y"/>
                                          </p:val>
                                        </p:tav>
                                      </p:tavLst>
                                    </p:anim>
                                  </p:childTnLst>
                                </p:cTn>
                              </p:par>
                              <p:par>
                                <p:cTn id="36" presetID="2" presetClass="entr" presetSubtype="12" fill="hold" grpId="0" nodeType="withEffect">
                                  <p:stCondLst>
                                    <p:cond delay="0"/>
                                  </p:stCondLst>
                                  <p:childTnLst>
                                    <p:set>
                                      <p:cBhvr>
                                        <p:cTn id="37" dur="1" fill="hold">
                                          <p:stCondLst>
                                            <p:cond delay="0"/>
                                          </p:stCondLst>
                                        </p:cTn>
                                        <p:tgtEl>
                                          <p:spTgt spid="6"/>
                                        </p:tgtEl>
                                        <p:attrNameLst>
                                          <p:attrName>style.visibility</p:attrName>
                                        </p:attrNameLst>
                                      </p:cBhvr>
                                      <p:to>
                                        <p:strVal val="visible"/>
                                      </p:to>
                                    </p:set>
                                    <p:anim calcmode="lin" valueType="num">
                                      <p:cBhvr additive="base">
                                        <p:cTn id="38" dur="2000" fill="hold"/>
                                        <p:tgtEl>
                                          <p:spTgt spid="6"/>
                                        </p:tgtEl>
                                        <p:attrNameLst>
                                          <p:attrName>ppt_x</p:attrName>
                                        </p:attrNameLst>
                                      </p:cBhvr>
                                      <p:tavLst>
                                        <p:tav tm="0">
                                          <p:val>
                                            <p:strVal val="0-#ppt_w/2"/>
                                          </p:val>
                                        </p:tav>
                                        <p:tav tm="100000">
                                          <p:val>
                                            <p:strVal val="#ppt_x"/>
                                          </p:val>
                                        </p:tav>
                                      </p:tavLst>
                                    </p:anim>
                                    <p:anim calcmode="lin" valueType="num">
                                      <p:cBhvr additive="base">
                                        <p:cTn id="39" dur="2000" fill="hold"/>
                                        <p:tgtEl>
                                          <p:spTgt spid="6"/>
                                        </p:tgtEl>
                                        <p:attrNameLst>
                                          <p:attrName>ppt_y</p:attrName>
                                        </p:attrNameLst>
                                      </p:cBhvr>
                                      <p:tavLst>
                                        <p:tav tm="0">
                                          <p:val>
                                            <p:strVal val="1+#ppt_h/2"/>
                                          </p:val>
                                        </p:tav>
                                        <p:tav tm="100000">
                                          <p:val>
                                            <p:strVal val="#ppt_y"/>
                                          </p:val>
                                        </p:tav>
                                      </p:tavLst>
                                    </p:anim>
                                  </p:childTnLst>
                                </p:cTn>
                              </p:par>
                              <p:par>
                                <p:cTn id="40" presetID="2" presetClass="entr" presetSubtype="12" fill="hold" grpId="0" nodeType="withEffect">
                                  <p:stCondLst>
                                    <p:cond delay="0"/>
                                  </p:stCondLst>
                                  <p:childTnLst>
                                    <p:set>
                                      <p:cBhvr>
                                        <p:cTn id="41" dur="1" fill="hold">
                                          <p:stCondLst>
                                            <p:cond delay="0"/>
                                          </p:stCondLst>
                                        </p:cTn>
                                        <p:tgtEl>
                                          <p:spTgt spid="8"/>
                                        </p:tgtEl>
                                        <p:attrNameLst>
                                          <p:attrName>style.visibility</p:attrName>
                                        </p:attrNameLst>
                                      </p:cBhvr>
                                      <p:to>
                                        <p:strVal val="visible"/>
                                      </p:to>
                                    </p:set>
                                    <p:anim calcmode="lin" valueType="num">
                                      <p:cBhvr additive="base">
                                        <p:cTn id="42" dur="2000" fill="hold"/>
                                        <p:tgtEl>
                                          <p:spTgt spid="8"/>
                                        </p:tgtEl>
                                        <p:attrNameLst>
                                          <p:attrName>ppt_x</p:attrName>
                                        </p:attrNameLst>
                                      </p:cBhvr>
                                      <p:tavLst>
                                        <p:tav tm="0">
                                          <p:val>
                                            <p:strVal val="0-#ppt_w/2"/>
                                          </p:val>
                                        </p:tav>
                                        <p:tav tm="100000">
                                          <p:val>
                                            <p:strVal val="#ppt_x"/>
                                          </p:val>
                                        </p:tav>
                                      </p:tavLst>
                                    </p:anim>
                                    <p:anim calcmode="lin" valueType="num">
                                      <p:cBhvr additive="base">
                                        <p:cTn id="43" dur="2000" fill="hold"/>
                                        <p:tgtEl>
                                          <p:spTgt spid="8"/>
                                        </p:tgtEl>
                                        <p:attrNameLst>
                                          <p:attrName>ppt_y</p:attrName>
                                        </p:attrNameLst>
                                      </p:cBhvr>
                                      <p:tavLst>
                                        <p:tav tm="0">
                                          <p:val>
                                            <p:strVal val="1+#ppt_h/2"/>
                                          </p:val>
                                        </p:tav>
                                        <p:tav tm="100000">
                                          <p:val>
                                            <p:strVal val="#ppt_y"/>
                                          </p:val>
                                        </p:tav>
                                      </p:tavLst>
                                    </p:anim>
                                  </p:childTnLst>
                                </p:cTn>
                              </p:par>
                              <p:par>
                                <p:cTn id="44" presetID="2" presetClass="entr" presetSubtype="12" fill="hold" grpId="0" nodeType="withEffect">
                                  <p:stCondLst>
                                    <p:cond delay="0"/>
                                  </p:stCondLst>
                                  <p:childTnLst>
                                    <p:set>
                                      <p:cBhvr>
                                        <p:cTn id="45" dur="1" fill="hold">
                                          <p:stCondLst>
                                            <p:cond delay="0"/>
                                          </p:stCondLst>
                                        </p:cTn>
                                        <p:tgtEl>
                                          <p:spTgt spid="10"/>
                                        </p:tgtEl>
                                        <p:attrNameLst>
                                          <p:attrName>style.visibility</p:attrName>
                                        </p:attrNameLst>
                                      </p:cBhvr>
                                      <p:to>
                                        <p:strVal val="visible"/>
                                      </p:to>
                                    </p:set>
                                    <p:anim calcmode="lin" valueType="num">
                                      <p:cBhvr additive="base">
                                        <p:cTn id="46" dur="2000" fill="hold"/>
                                        <p:tgtEl>
                                          <p:spTgt spid="10"/>
                                        </p:tgtEl>
                                        <p:attrNameLst>
                                          <p:attrName>ppt_x</p:attrName>
                                        </p:attrNameLst>
                                      </p:cBhvr>
                                      <p:tavLst>
                                        <p:tav tm="0">
                                          <p:val>
                                            <p:strVal val="0-#ppt_w/2"/>
                                          </p:val>
                                        </p:tav>
                                        <p:tav tm="100000">
                                          <p:val>
                                            <p:strVal val="#ppt_x"/>
                                          </p:val>
                                        </p:tav>
                                      </p:tavLst>
                                    </p:anim>
                                    <p:anim calcmode="lin" valueType="num">
                                      <p:cBhvr additive="base">
                                        <p:cTn id="47" dur="2000" fill="hold"/>
                                        <p:tgtEl>
                                          <p:spTgt spid="10"/>
                                        </p:tgtEl>
                                        <p:attrNameLst>
                                          <p:attrName>ppt_y</p:attrName>
                                        </p:attrNameLst>
                                      </p:cBhvr>
                                      <p:tavLst>
                                        <p:tav tm="0">
                                          <p:val>
                                            <p:strVal val="1+#ppt_h/2"/>
                                          </p:val>
                                        </p:tav>
                                        <p:tav tm="100000">
                                          <p:val>
                                            <p:strVal val="#ppt_y"/>
                                          </p:val>
                                        </p:tav>
                                      </p:tavLst>
                                    </p:anim>
                                  </p:childTnLst>
                                </p:cTn>
                              </p:par>
                              <p:par>
                                <p:cTn id="48" presetID="2" presetClass="entr" presetSubtype="12" fill="hold" grpId="0" nodeType="withEffect">
                                  <p:stCondLst>
                                    <p:cond delay="0"/>
                                  </p:stCondLst>
                                  <p:childTnLst>
                                    <p:set>
                                      <p:cBhvr>
                                        <p:cTn id="49" dur="1" fill="hold">
                                          <p:stCondLst>
                                            <p:cond delay="0"/>
                                          </p:stCondLst>
                                        </p:cTn>
                                        <p:tgtEl>
                                          <p:spTgt spid="12"/>
                                        </p:tgtEl>
                                        <p:attrNameLst>
                                          <p:attrName>style.visibility</p:attrName>
                                        </p:attrNameLst>
                                      </p:cBhvr>
                                      <p:to>
                                        <p:strVal val="visible"/>
                                      </p:to>
                                    </p:set>
                                    <p:anim calcmode="lin" valueType="num">
                                      <p:cBhvr additive="base">
                                        <p:cTn id="50" dur="2000" fill="hold"/>
                                        <p:tgtEl>
                                          <p:spTgt spid="12"/>
                                        </p:tgtEl>
                                        <p:attrNameLst>
                                          <p:attrName>ppt_x</p:attrName>
                                        </p:attrNameLst>
                                      </p:cBhvr>
                                      <p:tavLst>
                                        <p:tav tm="0">
                                          <p:val>
                                            <p:strVal val="0-#ppt_w/2"/>
                                          </p:val>
                                        </p:tav>
                                        <p:tav tm="100000">
                                          <p:val>
                                            <p:strVal val="#ppt_x"/>
                                          </p:val>
                                        </p:tav>
                                      </p:tavLst>
                                    </p:anim>
                                    <p:anim calcmode="lin" valueType="num">
                                      <p:cBhvr additive="base">
                                        <p:cTn id="51" dur="2000" fill="hold"/>
                                        <p:tgtEl>
                                          <p:spTgt spid="12"/>
                                        </p:tgtEl>
                                        <p:attrNameLst>
                                          <p:attrName>ppt_y</p:attrName>
                                        </p:attrNameLst>
                                      </p:cBhvr>
                                      <p:tavLst>
                                        <p:tav tm="0">
                                          <p:val>
                                            <p:strVal val="1+#ppt_h/2"/>
                                          </p:val>
                                        </p:tav>
                                        <p:tav tm="100000">
                                          <p:val>
                                            <p:strVal val="#ppt_y"/>
                                          </p:val>
                                        </p:tav>
                                      </p:tavLst>
                                    </p:anim>
                                  </p:childTnLst>
                                </p:cTn>
                              </p:par>
                              <p:par>
                                <p:cTn id="52" presetID="2" presetClass="entr" presetSubtype="12" fill="hold" grpId="0" nodeType="withEffect">
                                  <p:stCondLst>
                                    <p:cond delay="0"/>
                                  </p:stCondLst>
                                  <p:childTnLst>
                                    <p:set>
                                      <p:cBhvr>
                                        <p:cTn id="53" dur="1" fill="hold">
                                          <p:stCondLst>
                                            <p:cond delay="0"/>
                                          </p:stCondLst>
                                        </p:cTn>
                                        <p:tgtEl>
                                          <p:spTgt spid="14"/>
                                        </p:tgtEl>
                                        <p:attrNameLst>
                                          <p:attrName>style.visibility</p:attrName>
                                        </p:attrNameLst>
                                      </p:cBhvr>
                                      <p:to>
                                        <p:strVal val="visible"/>
                                      </p:to>
                                    </p:set>
                                    <p:anim calcmode="lin" valueType="num">
                                      <p:cBhvr additive="base">
                                        <p:cTn id="54" dur="2000" fill="hold"/>
                                        <p:tgtEl>
                                          <p:spTgt spid="14"/>
                                        </p:tgtEl>
                                        <p:attrNameLst>
                                          <p:attrName>ppt_x</p:attrName>
                                        </p:attrNameLst>
                                      </p:cBhvr>
                                      <p:tavLst>
                                        <p:tav tm="0">
                                          <p:val>
                                            <p:strVal val="0-#ppt_w/2"/>
                                          </p:val>
                                        </p:tav>
                                        <p:tav tm="100000">
                                          <p:val>
                                            <p:strVal val="#ppt_x"/>
                                          </p:val>
                                        </p:tav>
                                      </p:tavLst>
                                    </p:anim>
                                    <p:anim calcmode="lin" valueType="num">
                                      <p:cBhvr additive="base">
                                        <p:cTn id="55" dur="2000" fill="hold"/>
                                        <p:tgtEl>
                                          <p:spTgt spid="14"/>
                                        </p:tgtEl>
                                        <p:attrNameLst>
                                          <p:attrName>ppt_y</p:attrName>
                                        </p:attrNameLst>
                                      </p:cBhvr>
                                      <p:tavLst>
                                        <p:tav tm="0">
                                          <p:val>
                                            <p:strVal val="1+#ppt_h/2"/>
                                          </p:val>
                                        </p:tav>
                                        <p:tav tm="100000">
                                          <p:val>
                                            <p:strVal val="#ppt_y"/>
                                          </p:val>
                                        </p:tav>
                                      </p:tavLst>
                                    </p:anim>
                                  </p:childTnLst>
                                </p:cTn>
                              </p:par>
                              <p:par>
                                <p:cTn id="56" presetID="3" presetClass="entr" presetSubtype="5" fill="hold" grpId="1" nodeType="withEffect">
                                  <p:stCondLst>
                                    <p:cond delay="0"/>
                                  </p:stCondLst>
                                  <p:childTnLst>
                                    <p:set>
                                      <p:cBhvr>
                                        <p:cTn id="57" dur="1" fill="hold">
                                          <p:stCondLst>
                                            <p:cond delay="0"/>
                                          </p:stCondLst>
                                        </p:cTn>
                                        <p:tgtEl>
                                          <p:spTgt spid="3"/>
                                        </p:tgtEl>
                                        <p:attrNameLst>
                                          <p:attrName>style.visibility</p:attrName>
                                        </p:attrNameLst>
                                      </p:cBhvr>
                                      <p:to>
                                        <p:strVal val="visible"/>
                                      </p:to>
                                    </p:set>
                                    <p:animEffect transition="in" filter="blinds(vertical)">
                                      <p:cBhvr>
                                        <p:cTn id="58" dur="2000"/>
                                        <p:tgtEl>
                                          <p:spTgt spid="3"/>
                                        </p:tgtEl>
                                      </p:cBhvr>
                                    </p:animEffect>
                                  </p:childTnLst>
                                </p:cTn>
                              </p:par>
                              <p:par>
                                <p:cTn id="59" presetID="3" presetClass="entr" presetSubtype="5" fill="hold" grpId="1" nodeType="withEffect">
                                  <p:stCondLst>
                                    <p:cond delay="0"/>
                                  </p:stCondLst>
                                  <p:childTnLst>
                                    <p:set>
                                      <p:cBhvr>
                                        <p:cTn id="60" dur="1" fill="hold">
                                          <p:stCondLst>
                                            <p:cond delay="0"/>
                                          </p:stCondLst>
                                        </p:cTn>
                                        <p:tgtEl>
                                          <p:spTgt spid="4"/>
                                        </p:tgtEl>
                                        <p:attrNameLst>
                                          <p:attrName>style.visibility</p:attrName>
                                        </p:attrNameLst>
                                      </p:cBhvr>
                                      <p:to>
                                        <p:strVal val="visible"/>
                                      </p:to>
                                    </p:set>
                                    <p:animEffect transition="in" filter="blinds(vertical)">
                                      <p:cBhvr>
                                        <p:cTn id="61" dur="2000"/>
                                        <p:tgtEl>
                                          <p:spTgt spid="4"/>
                                        </p:tgtEl>
                                      </p:cBhvr>
                                    </p:animEffect>
                                  </p:childTnLst>
                                </p:cTn>
                              </p:par>
                              <p:par>
                                <p:cTn id="62" presetID="3" presetClass="entr" presetSubtype="5" fill="hold" grpId="1" nodeType="withEffect">
                                  <p:stCondLst>
                                    <p:cond delay="0"/>
                                  </p:stCondLst>
                                  <p:childTnLst>
                                    <p:set>
                                      <p:cBhvr>
                                        <p:cTn id="63" dur="1" fill="hold">
                                          <p:stCondLst>
                                            <p:cond delay="0"/>
                                          </p:stCondLst>
                                        </p:cTn>
                                        <p:tgtEl>
                                          <p:spTgt spid="5"/>
                                        </p:tgtEl>
                                        <p:attrNameLst>
                                          <p:attrName>style.visibility</p:attrName>
                                        </p:attrNameLst>
                                      </p:cBhvr>
                                      <p:to>
                                        <p:strVal val="visible"/>
                                      </p:to>
                                    </p:set>
                                    <p:animEffect transition="in" filter="blinds(vertical)">
                                      <p:cBhvr>
                                        <p:cTn id="64" dur="2000"/>
                                        <p:tgtEl>
                                          <p:spTgt spid="5"/>
                                        </p:tgtEl>
                                      </p:cBhvr>
                                    </p:animEffect>
                                  </p:childTnLst>
                                </p:cTn>
                              </p:par>
                              <p:par>
                                <p:cTn id="65" presetID="3" presetClass="entr" presetSubtype="5" fill="hold" grpId="1" nodeType="withEffect">
                                  <p:stCondLst>
                                    <p:cond delay="0"/>
                                  </p:stCondLst>
                                  <p:childTnLst>
                                    <p:set>
                                      <p:cBhvr>
                                        <p:cTn id="66" dur="1" fill="hold">
                                          <p:stCondLst>
                                            <p:cond delay="0"/>
                                          </p:stCondLst>
                                        </p:cTn>
                                        <p:tgtEl>
                                          <p:spTgt spid="6"/>
                                        </p:tgtEl>
                                        <p:attrNameLst>
                                          <p:attrName>style.visibility</p:attrName>
                                        </p:attrNameLst>
                                      </p:cBhvr>
                                      <p:to>
                                        <p:strVal val="visible"/>
                                      </p:to>
                                    </p:set>
                                    <p:animEffect transition="in" filter="blinds(vertical)">
                                      <p:cBhvr>
                                        <p:cTn id="67" dur="2000"/>
                                        <p:tgtEl>
                                          <p:spTgt spid="6"/>
                                        </p:tgtEl>
                                      </p:cBhvr>
                                    </p:animEffect>
                                  </p:childTnLst>
                                </p:cTn>
                              </p:par>
                              <p:par>
                                <p:cTn id="68" presetID="3" presetClass="entr" presetSubtype="5" fill="hold" grpId="1" nodeType="withEffect">
                                  <p:stCondLst>
                                    <p:cond delay="0"/>
                                  </p:stCondLst>
                                  <p:childTnLst>
                                    <p:set>
                                      <p:cBhvr>
                                        <p:cTn id="69" dur="1" fill="hold">
                                          <p:stCondLst>
                                            <p:cond delay="0"/>
                                          </p:stCondLst>
                                        </p:cTn>
                                        <p:tgtEl>
                                          <p:spTgt spid="7"/>
                                        </p:tgtEl>
                                        <p:attrNameLst>
                                          <p:attrName>style.visibility</p:attrName>
                                        </p:attrNameLst>
                                      </p:cBhvr>
                                      <p:to>
                                        <p:strVal val="visible"/>
                                      </p:to>
                                    </p:set>
                                    <p:animEffect transition="in" filter="blinds(vertical)">
                                      <p:cBhvr>
                                        <p:cTn id="70" dur="2000"/>
                                        <p:tgtEl>
                                          <p:spTgt spid="7"/>
                                        </p:tgtEl>
                                      </p:cBhvr>
                                    </p:animEffect>
                                  </p:childTnLst>
                                </p:cTn>
                              </p:par>
                              <p:par>
                                <p:cTn id="71" presetID="3" presetClass="entr" presetSubtype="5" fill="hold" grpId="1" nodeType="withEffect">
                                  <p:stCondLst>
                                    <p:cond delay="0"/>
                                  </p:stCondLst>
                                  <p:childTnLst>
                                    <p:set>
                                      <p:cBhvr>
                                        <p:cTn id="72" dur="1" fill="hold">
                                          <p:stCondLst>
                                            <p:cond delay="0"/>
                                          </p:stCondLst>
                                        </p:cTn>
                                        <p:tgtEl>
                                          <p:spTgt spid="8"/>
                                        </p:tgtEl>
                                        <p:attrNameLst>
                                          <p:attrName>style.visibility</p:attrName>
                                        </p:attrNameLst>
                                      </p:cBhvr>
                                      <p:to>
                                        <p:strVal val="visible"/>
                                      </p:to>
                                    </p:set>
                                    <p:animEffect transition="in" filter="blinds(vertical)">
                                      <p:cBhvr>
                                        <p:cTn id="73" dur="2000"/>
                                        <p:tgtEl>
                                          <p:spTgt spid="8"/>
                                        </p:tgtEl>
                                      </p:cBhvr>
                                    </p:animEffect>
                                  </p:childTnLst>
                                </p:cTn>
                              </p:par>
                              <p:par>
                                <p:cTn id="74" presetID="3" presetClass="entr" presetSubtype="5" fill="hold" grpId="1" nodeType="withEffect">
                                  <p:stCondLst>
                                    <p:cond delay="0"/>
                                  </p:stCondLst>
                                  <p:childTnLst>
                                    <p:set>
                                      <p:cBhvr>
                                        <p:cTn id="75" dur="1" fill="hold">
                                          <p:stCondLst>
                                            <p:cond delay="0"/>
                                          </p:stCondLst>
                                        </p:cTn>
                                        <p:tgtEl>
                                          <p:spTgt spid="9"/>
                                        </p:tgtEl>
                                        <p:attrNameLst>
                                          <p:attrName>style.visibility</p:attrName>
                                        </p:attrNameLst>
                                      </p:cBhvr>
                                      <p:to>
                                        <p:strVal val="visible"/>
                                      </p:to>
                                    </p:set>
                                    <p:animEffect transition="in" filter="blinds(vertical)">
                                      <p:cBhvr>
                                        <p:cTn id="76" dur="2000"/>
                                        <p:tgtEl>
                                          <p:spTgt spid="9"/>
                                        </p:tgtEl>
                                      </p:cBhvr>
                                    </p:animEffect>
                                  </p:childTnLst>
                                </p:cTn>
                              </p:par>
                              <p:par>
                                <p:cTn id="77" presetID="3" presetClass="entr" presetSubtype="5" fill="hold" grpId="1" nodeType="withEffect">
                                  <p:stCondLst>
                                    <p:cond delay="0"/>
                                  </p:stCondLst>
                                  <p:childTnLst>
                                    <p:set>
                                      <p:cBhvr>
                                        <p:cTn id="78" dur="1" fill="hold">
                                          <p:stCondLst>
                                            <p:cond delay="0"/>
                                          </p:stCondLst>
                                        </p:cTn>
                                        <p:tgtEl>
                                          <p:spTgt spid="10"/>
                                        </p:tgtEl>
                                        <p:attrNameLst>
                                          <p:attrName>style.visibility</p:attrName>
                                        </p:attrNameLst>
                                      </p:cBhvr>
                                      <p:to>
                                        <p:strVal val="visible"/>
                                      </p:to>
                                    </p:set>
                                    <p:animEffect transition="in" filter="blinds(vertical)">
                                      <p:cBhvr>
                                        <p:cTn id="79" dur="2000"/>
                                        <p:tgtEl>
                                          <p:spTgt spid="10"/>
                                        </p:tgtEl>
                                      </p:cBhvr>
                                    </p:animEffect>
                                  </p:childTnLst>
                                </p:cTn>
                              </p:par>
                              <p:par>
                                <p:cTn id="80" presetID="3" presetClass="entr" presetSubtype="5" fill="hold" grpId="1" nodeType="withEffect">
                                  <p:stCondLst>
                                    <p:cond delay="0"/>
                                  </p:stCondLst>
                                  <p:childTnLst>
                                    <p:set>
                                      <p:cBhvr>
                                        <p:cTn id="81" dur="1" fill="hold">
                                          <p:stCondLst>
                                            <p:cond delay="0"/>
                                          </p:stCondLst>
                                        </p:cTn>
                                        <p:tgtEl>
                                          <p:spTgt spid="11"/>
                                        </p:tgtEl>
                                        <p:attrNameLst>
                                          <p:attrName>style.visibility</p:attrName>
                                        </p:attrNameLst>
                                      </p:cBhvr>
                                      <p:to>
                                        <p:strVal val="visible"/>
                                      </p:to>
                                    </p:set>
                                    <p:animEffect transition="in" filter="blinds(vertical)">
                                      <p:cBhvr>
                                        <p:cTn id="82" dur="2000"/>
                                        <p:tgtEl>
                                          <p:spTgt spid="11"/>
                                        </p:tgtEl>
                                      </p:cBhvr>
                                    </p:animEffect>
                                  </p:childTnLst>
                                </p:cTn>
                              </p:par>
                              <p:par>
                                <p:cTn id="83" presetID="3" presetClass="entr" presetSubtype="5" fill="hold" grpId="1" nodeType="withEffect">
                                  <p:stCondLst>
                                    <p:cond delay="0"/>
                                  </p:stCondLst>
                                  <p:childTnLst>
                                    <p:set>
                                      <p:cBhvr>
                                        <p:cTn id="84" dur="1" fill="hold">
                                          <p:stCondLst>
                                            <p:cond delay="0"/>
                                          </p:stCondLst>
                                        </p:cTn>
                                        <p:tgtEl>
                                          <p:spTgt spid="12"/>
                                        </p:tgtEl>
                                        <p:attrNameLst>
                                          <p:attrName>style.visibility</p:attrName>
                                        </p:attrNameLst>
                                      </p:cBhvr>
                                      <p:to>
                                        <p:strVal val="visible"/>
                                      </p:to>
                                    </p:set>
                                    <p:animEffect transition="in" filter="blinds(vertical)">
                                      <p:cBhvr>
                                        <p:cTn id="85" dur="2000"/>
                                        <p:tgtEl>
                                          <p:spTgt spid="12"/>
                                        </p:tgtEl>
                                      </p:cBhvr>
                                    </p:animEffect>
                                  </p:childTnLst>
                                </p:cTn>
                              </p:par>
                              <p:par>
                                <p:cTn id="86" presetID="3" presetClass="entr" presetSubtype="5" fill="hold" grpId="1" nodeType="withEffect">
                                  <p:stCondLst>
                                    <p:cond delay="0"/>
                                  </p:stCondLst>
                                  <p:childTnLst>
                                    <p:set>
                                      <p:cBhvr>
                                        <p:cTn id="87" dur="1" fill="hold">
                                          <p:stCondLst>
                                            <p:cond delay="0"/>
                                          </p:stCondLst>
                                        </p:cTn>
                                        <p:tgtEl>
                                          <p:spTgt spid="13"/>
                                        </p:tgtEl>
                                        <p:attrNameLst>
                                          <p:attrName>style.visibility</p:attrName>
                                        </p:attrNameLst>
                                      </p:cBhvr>
                                      <p:to>
                                        <p:strVal val="visible"/>
                                      </p:to>
                                    </p:set>
                                    <p:animEffect transition="in" filter="blinds(vertical)">
                                      <p:cBhvr>
                                        <p:cTn id="88" dur="2000"/>
                                        <p:tgtEl>
                                          <p:spTgt spid="13"/>
                                        </p:tgtEl>
                                      </p:cBhvr>
                                    </p:animEffect>
                                  </p:childTnLst>
                                </p:cTn>
                              </p:par>
                              <p:par>
                                <p:cTn id="89" presetID="3" presetClass="entr" presetSubtype="5" fill="hold" grpId="1" nodeType="withEffect">
                                  <p:stCondLst>
                                    <p:cond delay="0"/>
                                  </p:stCondLst>
                                  <p:childTnLst>
                                    <p:set>
                                      <p:cBhvr>
                                        <p:cTn id="90" dur="1" fill="hold">
                                          <p:stCondLst>
                                            <p:cond delay="0"/>
                                          </p:stCondLst>
                                        </p:cTn>
                                        <p:tgtEl>
                                          <p:spTgt spid="14"/>
                                        </p:tgtEl>
                                        <p:attrNameLst>
                                          <p:attrName>style.visibility</p:attrName>
                                        </p:attrNameLst>
                                      </p:cBhvr>
                                      <p:to>
                                        <p:strVal val="visible"/>
                                      </p:to>
                                    </p:set>
                                    <p:animEffect transition="in" filter="blinds(vertical)">
                                      <p:cBhvr>
                                        <p:cTn id="91" dur="2000"/>
                                        <p:tgtEl>
                                          <p:spTgt spid="14"/>
                                        </p:tgtEl>
                                      </p:cBhvr>
                                    </p:animEffect>
                                  </p:childTnLst>
                                </p:cTn>
                              </p:par>
                              <p:par>
                                <p:cTn id="92" presetID="2" presetClass="entr" presetSubtype="3" fill="hold" grpId="0" nodeType="withEffect">
                                  <p:stCondLst>
                                    <p:cond delay="0"/>
                                  </p:stCondLst>
                                  <p:childTnLst>
                                    <p:set>
                                      <p:cBhvr>
                                        <p:cTn id="93" dur="1" fill="hold">
                                          <p:stCondLst>
                                            <p:cond delay="0"/>
                                          </p:stCondLst>
                                        </p:cTn>
                                        <p:tgtEl>
                                          <p:spTgt spid="15"/>
                                        </p:tgtEl>
                                        <p:attrNameLst>
                                          <p:attrName>style.visibility</p:attrName>
                                        </p:attrNameLst>
                                      </p:cBhvr>
                                      <p:to>
                                        <p:strVal val="visible"/>
                                      </p:to>
                                    </p:set>
                                    <p:anim calcmode="lin" valueType="num">
                                      <p:cBhvr additive="base">
                                        <p:cTn id="94" dur="2000" fill="hold"/>
                                        <p:tgtEl>
                                          <p:spTgt spid="15"/>
                                        </p:tgtEl>
                                        <p:attrNameLst>
                                          <p:attrName>ppt_x</p:attrName>
                                        </p:attrNameLst>
                                      </p:cBhvr>
                                      <p:tavLst>
                                        <p:tav tm="0">
                                          <p:val>
                                            <p:strVal val="1+#ppt_w/2"/>
                                          </p:val>
                                        </p:tav>
                                        <p:tav tm="100000">
                                          <p:val>
                                            <p:strVal val="#ppt_x"/>
                                          </p:val>
                                        </p:tav>
                                      </p:tavLst>
                                    </p:anim>
                                    <p:anim calcmode="lin" valueType="num">
                                      <p:cBhvr additive="base">
                                        <p:cTn id="95" dur="2000" fill="hold"/>
                                        <p:tgtEl>
                                          <p:spTgt spid="15"/>
                                        </p:tgtEl>
                                        <p:attrNameLst>
                                          <p:attrName>ppt_y</p:attrName>
                                        </p:attrNameLst>
                                      </p:cBhvr>
                                      <p:tavLst>
                                        <p:tav tm="0">
                                          <p:val>
                                            <p:strVal val="0-#ppt_h/2"/>
                                          </p:val>
                                        </p:tav>
                                        <p:tav tm="100000">
                                          <p:val>
                                            <p:strVal val="#ppt_y"/>
                                          </p:val>
                                        </p:tav>
                                      </p:tavLst>
                                    </p:anim>
                                  </p:childTnLst>
                                </p:cTn>
                              </p:par>
                              <p:par>
                                <p:cTn id="96" presetID="2" presetClass="entr" presetSubtype="6" fill="hold" grpId="0" nodeType="withEffect">
                                  <p:stCondLst>
                                    <p:cond delay="0"/>
                                  </p:stCondLst>
                                  <p:childTnLst>
                                    <p:set>
                                      <p:cBhvr>
                                        <p:cTn id="97" dur="1" fill="hold">
                                          <p:stCondLst>
                                            <p:cond delay="0"/>
                                          </p:stCondLst>
                                        </p:cTn>
                                        <p:tgtEl>
                                          <p:spTgt spid="16"/>
                                        </p:tgtEl>
                                        <p:attrNameLst>
                                          <p:attrName>style.visibility</p:attrName>
                                        </p:attrNameLst>
                                      </p:cBhvr>
                                      <p:to>
                                        <p:strVal val="visible"/>
                                      </p:to>
                                    </p:set>
                                    <p:anim calcmode="lin" valueType="num">
                                      <p:cBhvr additive="base">
                                        <p:cTn id="98" dur="2000" fill="hold"/>
                                        <p:tgtEl>
                                          <p:spTgt spid="16"/>
                                        </p:tgtEl>
                                        <p:attrNameLst>
                                          <p:attrName>ppt_x</p:attrName>
                                        </p:attrNameLst>
                                      </p:cBhvr>
                                      <p:tavLst>
                                        <p:tav tm="0">
                                          <p:val>
                                            <p:strVal val="1+#ppt_w/2"/>
                                          </p:val>
                                        </p:tav>
                                        <p:tav tm="100000">
                                          <p:val>
                                            <p:strVal val="#ppt_x"/>
                                          </p:val>
                                        </p:tav>
                                      </p:tavLst>
                                    </p:anim>
                                    <p:anim calcmode="lin" valueType="num">
                                      <p:cBhvr additive="base">
                                        <p:cTn id="99" dur="2000" fill="hold"/>
                                        <p:tgtEl>
                                          <p:spTgt spid="16"/>
                                        </p:tgtEl>
                                        <p:attrNameLst>
                                          <p:attrName>ppt_y</p:attrName>
                                        </p:attrNameLst>
                                      </p:cBhvr>
                                      <p:tavLst>
                                        <p:tav tm="0">
                                          <p:val>
                                            <p:strVal val="1+#ppt_h/2"/>
                                          </p:val>
                                        </p:tav>
                                        <p:tav tm="100000">
                                          <p:val>
                                            <p:strVal val="#ppt_y"/>
                                          </p:val>
                                        </p:tav>
                                      </p:tavLst>
                                    </p:anim>
                                  </p:childTnLst>
                                </p:cTn>
                              </p:par>
                              <p:par>
                                <p:cTn id="100" presetID="2" presetClass="entr" presetSubtype="3" fill="hold" grpId="0" nodeType="withEffect">
                                  <p:stCondLst>
                                    <p:cond delay="0"/>
                                  </p:stCondLst>
                                  <p:childTnLst>
                                    <p:set>
                                      <p:cBhvr>
                                        <p:cTn id="101" dur="1" fill="hold">
                                          <p:stCondLst>
                                            <p:cond delay="0"/>
                                          </p:stCondLst>
                                        </p:cTn>
                                        <p:tgtEl>
                                          <p:spTgt spid="17"/>
                                        </p:tgtEl>
                                        <p:attrNameLst>
                                          <p:attrName>style.visibility</p:attrName>
                                        </p:attrNameLst>
                                      </p:cBhvr>
                                      <p:to>
                                        <p:strVal val="visible"/>
                                      </p:to>
                                    </p:set>
                                    <p:anim calcmode="lin" valueType="num">
                                      <p:cBhvr additive="base">
                                        <p:cTn id="102" dur="2000" fill="hold"/>
                                        <p:tgtEl>
                                          <p:spTgt spid="17"/>
                                        </p:tgtEl>
                                        <p:attrNameLst>
                                          <p:attrName>ppt_x</p:attrName>
                                        </p:attrNameLst>
                                      </p:cBhvr>
                                      <p:tavLst>
                                        <p:tav tm="0">
                                          <p:val>
                                            <p:strVal val="1+#ppt_w/2"/>
                                          </p:val>
                                        </p:tav>
                                        <p:tav tm="100000">
                                          <p:val>
                                            <p:strVal val="#ppt_x"/>
                                          </p:val>
                                        </p:tav>
                                      </p:tavLst>
                                    </p:anim>
                                    <p:anim calcmode="lin" valueType="num">
                                      <p:cBhvr additive="base">
                                        <p:cTn id="103" dur="2000" fill="hold"/>
                                        <p:tgtEl>
                                          <p:spTgt spid="17"/>
                                        </p:tgtEl>
                                        <p:attrNameLst>
                                          <p:attrName>ppt_y</p:attrName>
                                        </p:attrNameLst>
                                      </p:cBhvr>
                                      <p:tavLst>
                                        <p:tav tm="0">
                                          <p:val>
                                            <p:strVal val="0-#ppt_h/2"/>
                                          </p:val>
                                        </p:tav>
                                        <p:tav tm="100000">
                                          <p:val>
                                            <p:strVal val="#ppt_y"/>
                                          </p:val>
                                        </p:tav>
                                      </p:tavLst>
                                    </p:anim>
                                  </p:childTnLst>
                                </p:cTn>
                              </p:par>
                              <p:par>
                                <p:cTn id="104" presetID="2" presetClass="entr" presetSubtype="6" fill="hold" grpId="0" nodeType="withEffect">
                                  <p:stCondLst>
                                    <p:cond delay="0"/>
                                  </p:stCondLst>
                                  <p:childTnLst>
                                    <p:set>
                                      <p:cBhvr>
                                        <p:cTn id="105" dur="1" fill="hold">
                                          <p:stCondLst>
                                            <p:cond delay="0"/>
                                          </p:stCondLst>
                                        </p:cTn>
                                        <p:tgtEl>
                                          <p:spTgt spid="18"/>
                                        </p:tgtEl>
                                        <p:attrNameLst>
                                          <p:attrName>style.visibility</p:attrName>
                                        </p:attrNameLst>
                                      </p:cBhvr>
                                      <p:to>
                                        <p:strVal val="visible"/>
                                      </p:to>
                                    </p:set>
                                    <p:anim calcmode="lin" valueType="num">
                                      <p:cBhvr additive="base">
                                        <p:cTn id="106" dur="2000" fill="hold"/>
                                        <p:tgtEl>
                                          <p:spTgt spid="18"/>
                                        </p:tgtEl>
                                        <p:attrNameLst>
                                          <p:attrName>ppt_x</p:attrName>
                                        </p:attrNameLst>
                                      </p:cBhvr>
                                      <p:tavLst>
                                        <p:tav tm="0">
                                          <p:val>
                                            <p:strVal val="1+#ppt_w/2"/>
                                          </p:val>
                                        </p:tav>
                                        <p:tav tm="100000">
                                          <p:val>
                                            <p:strVal val="#ppt_x"/>
                                          </p:val>
                                        </p:tav>
                                      </p:tavLst>
                                    </p:anim>
                                    <p:anim calcmode="lin" valueType="num">
                                      <p:cBhvr additive="base">
                                        <p:cTn id="107" dur="2000" fill="hold"/>
                                        <p:tgtEl>
                                          <p:spTgt spid="18"/>
                                        </p:tgtEl>
                                        <p:attrNameLst>
                                          <p:attrName>ppt_y</p:attrName>
                                        </p:attrNameLst>
                                      </p:cBhvr>
                                      <p:tavLst>
                                        <p:tav tm="0">
                                          <p:val>
                                            <p:strVal val="1+#ppt_h/2"/>
                                          </p:val>
                                        </p:tav>
                                        <p:tav tm="100000">
                                          <p:val>
                                            <p:strVal val="#ppt_y"/>
                                          </p:val>
                                        </p:tav>
                                      </p:tavLst>
                                    </p:anim>
                                  </p:childTnLst>
                                </p:cTn>
                              </p:par>
                              <p:par>
                                <p:cTn id="108" presetID="2" presetClass="entr" presetSubtype="3" fill="hold" grpId="0" nodeType="withEffect">
                                  <p:stCondLst>
                                    <p:cond delay="0"/>
                                  </p:stCondLst>
                                  <p:childTnLst>
                                    <p:set>
                                      <p:cBhvr>
                                        <p:cTn id="109" dur="1" fill="hold">
                                          <p:stCondLst>
                                            <p:cond delay="0"/>
                                          </p:stCondLst>
                                        </p:cTn>
                                        <p:tgtEl>
                                          <p:spTgt spid="19"/>
                                        </p:tgtEl>
                                        <p:attrNameLst>
                                          <p:attrName>style.visibility</p:attrName>
                                        </p:attrNameLst>
                                      </p:cBhvr>
                                      <p:to>
                                        <p:strVal val="visible"/>
                                      </p:to>
                                    </p:set>
                                    <p:anim calcmode="lin" valueType="num">
                                      <p:cBhvr additive="base">
                                        <p:cTn id="110" dur="2000" fill="hold"/>
                                        <p:tgtEl>
                                          <p:spTgt spid="19"/>
                                        </p:tgtEl>
                                        <p:attrNameLst>
                                          <p:attrName>ppt_x</p:attrName>
                                        </p:attrNameLst>
                                      </p:cBhvr>
                                      <p:tavLst>
                                        <p:tav tm="0">
                                          <p:val>
                                            <p:strVal val="1+#ppt_w/2"/>
                                          </p:val>
                                        </p:tav>
                                        <p:tav tm="100000">
                                          <p:val>
                                            <p:strVal val="#ppt_x"/>
                                          </p:val>
                                        </p:tav>
                                      </p:tavLst>
                                    </p:anim>
                                    <p:anim calcmode="lin" valueType="num">
                                      <p:cBhvr additive="base">
                                        <p:cTn id="111" dur="2000" fill="hold"/>
                                        <p:tgtEl>
                                          <p:spTgt spid="19"/>
                                        </p:tgtEl>
                                        <p:attrNameLst>
                                          <p:attrName>ppt_y</p:attrName>
                                        </p:attrNameLst>
                                      </p:cBhvr>
                                      <p:tavLst>
                                        <p:tav tm="0">
                                          <p:val>
                                            <p:strVal val="0-#ppt_h/2"/>
                                          </p:val>
                                        </p:tav>
                                        <p:tav tm="100000">
                                          <p:val>
                                            <p:strVal val="#ppt_y"/>
                                          </p:val>
                                        </p:tav>
                                      </p:tavLst>
                                    </p:anim>
                                  </p:childTnLst>
                                </p:cTn>
                              </p:par>
                              <p:par>
                                <p:cTn id="112" presetID="2" presetClass="entr" presetSubtype="6" fill="hold" grpId="0" nodeType="withEffect">
                                  <p:stCondLst>
                                    <p:cond delay="0"/>
                                  </p:stCondLst>
                                  <p:childTnLst>
                                    <p:set>
                                      <p:cBhvr>
                                        <p:cTn id="113" dur="1" fill="hold">
                                          <p:stCondLst>
                                            <p:cond delay="0"/>
                                          </p:stCondLst>
                                        </p:cTn>
                                        <p:tgtEl>
                                          <p:spTgt spid="20"/>
                                        </p:tgtEl>
                                        <p:attrNameLst>
                                          <p:attrName>style.visibility</p:attrName>
                                        </p:attrNameLst>
                                      </p:cBhvr>
                                      <p:to>
                                        <p:strVal val="visible"/>
                                      </p:to>
                                    </p:set>
                                    <p:anim calcmode="lin" valueType="num">
                                      <p:cBhvr additive="base">
                                        <p:cTn id="114" dur="2000" fill="hold"/>
                                        <p:tgtEl>
                                          <p:spTgt spid="20"/>
                                        </p:tgtEl>
                                        <p:attrNameLst>
                                          <p:attrName>ppt_x</p:attrName>
                                        </p:attrNameLst>
                                      </p:cBhvr>
                                      <p:tavLst>
                                        <p:tav tm="0">
                                          <p:val>
                                            <p:strVal val="1+#ppt_w/2"/>
                                          </p:val>
                                        </p:tav>
                                        <p:tav tm="100000">
                                          <p:val>
                                            <p:strVal val="#ppt_x"/>
                                          </p:val>
                                        </p:tav>
                                      </p:tavLst>
                                    </p:anim>
                                    <p:anim calcmode="lin" valueType="num">
                                      <p:cBhvr additive="base">
                                        <p:cTn id="115" dur="2000" fill="hold"/>
                                        <p:tgtEl>
                                          <p:spTgt spid="20"/>
                                        </p:tgtEl>
                                        <p:attrNameLst>
                                          <p:attrName>ppt_y</p:attrName>
                                        </p:attrNameLst>
                                      </p:cBhvr>
                                      <p:tavLst>
                                        <p:tav tm="0">
                                          <p:val>
                                            <p:strVal val="1+#ppt_h/2"/>
                                          </p:val>
                                        </p:tav>
                                        <p:tav tm="100000">
                                          <p:val>
                                            <p:strVal val="#ppt_y"/>
                                          </p:val>
                                        </p:tav>
                                      </p:tavLst>
                                    </p:anim>
                                  </p:childTnLst>
                                </p:cTn>
                              </p:par>
                              <p:par>
                                <p:cTn id="116" presetID="2" presetClass="entr" presetSubtype="3" fill="hold" grpId="0" nodeType="withEffect">
                                  <p:stCondLst>
                                    <p:cond delay="0"/>
                                  </p:stCondLst>
                                  <p:childTnLst>
                                    <p:set>
                                      <p:cBhvr>
                                        <p:cTn id="117" dur="1" fill="hold">
                                          <p:stCondLst>
                                            <p:cond delay="0"/>
                                          </p:stCondLst>
                                        </p:cTn>
                                        <p:tgtEl>
                                          <p:spTgt spid="21"/>
                                        </p:tgtEl>
                                        <p:attrNameLst>
                                          <p:attrName>style.visibility</p:attrName>
                                        </p:attrNameLst>
                                      </p:cBhvr>
                                      <p:to>
                                        <p:strVal val="visible"/>
                                      </p:to>
                                    </p:set>
                                    <p:anim calcmode="lin" valueType="num">
                                      <p:cBhvr additive="base">
                                        <p:cTn id="118" dur="2000" fill="hold"/>
                                        <p:tgtEl>
                                          <p:spTgt spid="21"/>
                                        </p:tgtEl>
                                        <p:attrNameLst>
                                          <p:attrName>ppt_x</p:attrName>
                                        </p:attrNameLst>
                                      </p:cBhvr>
                                      <p:tavLst>
                                        <p:tav tm="0">
                                          <p:val>
                                            <p:strVal val="1+#ppt_w/2"/>
                                          </p:val>
                                        </p:tav>
                                        <p:tav tm="100000">
                                          <p:val>
                                            <p:strVal val="#ppt_x"/>
                                          </p:val>
                                        </p:tav>
                                      </p:tavLst>
                                    </p:anim>
                                    <p:anim calcmode="lin" valueType="num">
                                      <p:cBhvr additive="base">
                                        <p:cTn id="119" dur="2000" fill="hold"/>
                                        <p:tgtEl>
                                          <p:spTgt spid="21"/>
                                        </p:tgtEl>
                                        <p:attrNameLst>
                                          <p:attrName>ppt_y</p:attrName>
                                        </p:attrNameLst>
                                      </p:cBhvr>
                                      <p:tavLst>
                                        <p:tav tm="0">
                                          <p:val>
                                            <p:strVal val="0-#ppt_h/2"/>
                                          </p:val>
                                        </p:tav>
                                        <p:tav tm="100000">
                                          <p:val>
                                            <p:strVal val="#ppt_y"/>
                                          </p:val>
                                        </p:tav>
                                      </p:tavLst>
                                    </p:anim>
                                  </p:childTnLst>
                                </p:cTn>
                              </p:par>
                              <p:par>
                                <p:cTn id="120" presetID="2" presetClass="entr" presetSubtype="6" fill="hold" grpId="0" nodeType="withEffect">
                                  <p:stCondLst>
                                    <p:cond delay="0"/>
                                  </p:stCondLst>
                                  <p:childTnLst>
                                    <p:set>
                                      <p:cBhvr>
                                        <p:cTn id="121" dur="1" fill="hold">
                                          <p:stCondLst>
                                            <p:cond delay="0"/>
                                          </p:stCondLst>
                                        </p:cTn>
                                        <p:tgtEl>
                                          <p:spTgt spid="22"/>
                                        </p:tgtEl>
                                        <p:attrNameLst>
                                          <p:attrName>style.visibility</p:attrName>
                                        </p:attrNameLst>
                                      </p:cBhvr>
                                      <p:to>
                                        <p:strVal val="visible"/>
                                      </p:to>
                                    </p:set>
                                    <p:anim calcmode="lin" valueType="num">
                                      <p:cBhvr additive="base">
                                        <p:cTn id="122" dur="2000" fill="hold"/>
                                        <p:tgtEl>
                                          <p:spTgt spid="22"/>
                                        </p:tgtEl>
                                        <p:attrNameLst>
                                          <p:attrName>ppt_x</p:attrName>
                                        </p:attrNameLst>
                                      </p:cBhvr>
                                      <p:tavLst>
                                        <p:tav tm="0">
                                          <p:val>
                                            <p:strVal val="1+#ppt_w/2"/>
                                          </p:val>
                                        </p:tav>
                                        <p:tav tm="100000">
                                          <p:val>
                                            <p:strVal val="#ppt_x"/>
                                          </p:val>
                                        </p:tav>
                                      </p:tavLst>
                                    </p:anim>
                                    <p:anim calcmode="lin" valueType="num">
                                      <p:cBhvr additive="base">
                                        <p:cTn id="123" dur="2000" fill="hold"/>
                                        <p:tgtEl>
                                          <p:spTgt spid="22"/>
                                        </p:tgtEl>
                                        <p:attrNameLst>
                                          <p:attrName>ppt_y</p:attrName>
                                        </p:attrNameLst>
                                      </p:cBhvr>
                                      <p:tavLst>
                                        <p:tav tm="0">
                                          <p:val>
                                            <p:strVal val="1+#ppt_h/2"/>
                                          </p:val>
                                        </p:tav>
                                        <p:tav tm="100000">
                                          <p:val>
                                            <p:strVal val="#ppt_y"/>
                                          </p:val>
                                        </p:tav>
                                      </p:tavLst>
                                    </p:anim>
                                  </p:childTnLst>
                                </p:cTn>
                              </p:par>
                              <p:par>
                                <p:cTn id="124" presetID="2" presetClass="entr" presetSubtype="3" fill="hold" grpId="0" nodeType="withEffect">
                                  <p:stCondLst>
                                    <p:cond delay="0"/>
                                  </p:stCondLst>
                                  <p:childTnLst>
                                    <p:set>
                                      <p:cBhvr>
                                        <p:cTn id="125" dur="1" fill="hold">
                                          <p:stCondLst>
                                            <p:cond delay="0"/>
                                          </p:stCondLst>
                                        </p:cTn>
                                        <p:tgtEl>
                                          <p:spTgt spid="23"/>
                                        </p:tgtEl>
                                        <p:attrNameLst>
                                          <p:attrName>style.visibility</p:attrName>
                                        </p:attrNameLst>
                                      </p:cBhvr>
                                      <p:to>
                                        <p:strVal val="visible"/>
                                      </p:to>
                                    </p:set>
                                    <p:anim calcmode="lin" valueType="num">
                                      <p:cBhvr additive="base">
                                        <p:cTn id="126" dur="2000" fill="hold"/>
                                        <p:tgtEl>
                                          <p:spTgt spid="23"/>
                                        </p:tgtEl>
                                        <p:attrNameLst>
                                          <p:attrName>ppt_x</p:attrName>
                                        </p:attrNameLst>
                                      </p:cBhvr>
                                      <p:tavLst>
                                        <p:tav tm="0">
                                          <p:val>
                                            <p:strVal val="1+#ppt_w/2"/>
                                          </p:val>
                                        </p:tav>
                                        <p:tav tm="100000">
                                          <p:val>
                                            <p:strVal val="#ppt_x"/>
                                          </p:val>
                                        </p:tav>
                                      </p:tavLst>
                                    </p:anim>
                                    <p:anim calcmode="lin" valueType="num">
                                      <p:cBhvr additive="base">
                                        <p:cTn id="127" dur="2000" fill="hold"/>
                                        <p:tgtEl>
                                          <p:spTgt spid="23"/>
                                        </p:tgtEl>
                                        <p:attrNameLst>
                                          <p:attrName>ppt_y</p:attrName>
                                        </p:attrNameLst>
                                      </p:cBhvr>
                                      <p:tavLst>
                                        <p:tav tm="0">
                                          <p:val>
                                            <p:strVal val="0-#ppt_h/2"/>
                                          </p:val>
                                        </p:tav>
                                        <p:tav tm="100000">
                                          <p:val>
                                            <p:strVal val="#ppt_y"/>
                                          </p:val>
                                        </p:tav>
                                      </p:tavLst>
                                    </p:anim>
                                  </p:childTnLst>
                                </p:cTn>
                              </p:par>
                              <p:par>
                                <p:cTn id="128" presetID="2" presetClass="entr" presetSubtype="6" fill="hold" grpId="0" nodeType="withEffect">
                                  <p:stCondLst>
                                    <p:cond delay="0"/>
                                  </p:stCondLst>
                                  <p:childTnLst>
                                    <p:set>
                                      <p:cBhvr>
                                        <p:cTn id="129" dur="1" fill="hold">
                                          <p:stCondLst>
                                            <p:cond delay="0"/>
                                          </p:stCondLst>
                                        </p:cTn>
                                        <p:tgtEl>
                                          <p:spTgt spid="24"/>
                                        </p:tgtEl>
                                        <p:attrNameLst>
                                          <p:attrName>style.visibility</p:attrName>
                                        </p:attrNameLst>
                                      </p:cBhvr>
                                      <p:to>
                                        <p:strVal val="visible"/>
                                      </p:to>
                                    </p:set>
                                    <p:anim calcmode="lin" valueType="num">
                                      <p:cBhvr additive="base">
                                        <p:cTn id="130" dur="2000" fill="hold"/>
                                        <p:tgtEl>
                                          <p:spTgt spid="24"/>
                                        </p:tgtEl>
                                        <p:attrNameLst>
                                          <p:attrName>ppt_x</p:attrName>
                                        </p:attrNameLst>
                                      </p:cBhvr>
                                      <p:tavLst>
                                        <p:tav tm="0">
                                          <p:val>
                                            <p:strVal val="1+#ppt_w/2"/>
                                          </p:val>
                                        </p:tav>
                                        <p:tav tm="100000">
                                          <p:val>
                                            <p:strVal val="#ppt_x"/>
                                          </p:val>
                                        </p:tav>
                                      </p:tavLst>
                                    </p:anim>
                                    <p:anim calcmode="lin" valueType="num">
                                      <p:cBhvr additive="base">
                                        <p:cTn id="131" dur="2000" fill="hold"/>
                                        <p:tgtEl>
                                          <p:spTgt spid="24"/>
                                        </p:tgtEl>
                                        <p:attrNameLst>
                                          <p:attrName>ppt_y</p:attrName>
                                        </p:attrNameLst>
                                      </p:cBhvr>
                                      <p:tavLst>
                                        <p:tav tm="0">
                                          <p:val>
                                            <p:strVal val="1+#ppt_h/2"/>
                                          </p:val>
                                        </p:tav>
                                        <p:tav tm="100000">
                                          <p:val>
                                            <p:strVal val="#ppt_y"/>
                                          </p:val>
                                        </p:tav>
                                      </p:tavLst>
                                    </p:anim>
                                  </p:childTnLst>
                                </p:cTn>
                              </p:par>
                              <p:par>
                                <p:cTn id="132" presetID="2" presetClass="entr" presetSubtype="3" fill="hold" grpId="0" nodeType="withEffect">
                                  <p:stCondLst>
                                    <p:cond delay="0"/>
                                  </p:stCondLst>
                                  <p:childTnLst>
                                    <p:set>
                                      <p:cBhvr>
                                        <p:cTn id="133" dur="1" fill="hold">
                                          <p:stCondLst>
                                            <p:cond delay="0"/>
                                          </p:stCondLst>
                                        </p:cTn>
                                        <p:tgtEl>
                                          <p:spTgt spid="25"/>
                                        </p:tgtEl>
                                        <p:attrNameLst>
                                          <p:attrName>style.visibility</p:attrName>
                                        </p:attrNameLst>
                                      </p:cBhvr>
                                      <p:to>
                                        <p:strVal val="visible"/>
                                      </p:to>
                                    </p:set>
                                    <p:anim calcmode="lin" valueType="num">
                                      <p:cBhvr additive="base">
                                        <p:cTn id="134" dur="2000" fill="hold"/>
                                        <p:tgtEl>
                                          <p:spTgt spid="25"/>
                                        </p:tgtEl>
                                        <p:attrNameLst>
                                          <p:attrName>ppt_x</p:attrName>
                                        </p:attrNameLst>
                                      </p:cBhvr>
                                      <p:tavLst>
                                        <p:tav tm="0">
                                          <p:val>
                                            <p:strVal val="1+#ppt_w/2"/>
                                          </p:val>
                                        </p:tav>
                                        <p:tav tm="100000">
                                          <p:val>
                                            <p:strVal val="#ppt_x"/>
                                          </p:val>
                                        </p:tav>
                                      </p:tavLst>
                                    </p:anim>
                                    <p:anim calcmode="lin" valueType="num">
                                      <p:cBhvr additive="base">
                                        <p:cTn id="135" dur="2000" fill="hold"/>
                                        <p:tgtEl>
                                          <p:spTgt spid="25"/>
                                        </p:tgtEl>
                                        <p:attrNameLst>
                                          <p:attrName>ppt_y</p:attrName>
                                        </p:attrNameLst>
                                      </p:cBhvr>
                                      <p:tavLst>
                                        <p:tav tm="0">
                                          <p:val>
                                            <p:strVal val="0-#ppt_h/2"/>
                                          </p:val>
                                        </p:tav>
                                        <p:tav tm="100000">
                                          <p:val>
                                            <p:strVal val="#ppt_y"/>
                                          </p:val>
                                        </p:tav>
                                      </p:tavLst>
                                    </p:anim>
                                  </p:childTnLst>
                                </p:cTn>
                              </p:par>
                              <p:par>
                                <p:cTn id="136" presetID="2" presetClass="entr" presetSubtype="6" fill="hold" grpId="0" nodeType="withEffect">
                                  <p:stCondLst>
                                    <p:cond delay="0"/>
                                  </p:stCondLst>
                                  <p:childTnLst>
                                    <p:set>
                                      <p:cBhvr>
                                        <p:cTn id="137" dur="1" fill="hold">
                                          <p:stCondLst>
                                            <p:cond delay="0"/>
                                          </p:stCondLst>
                                        </p:cTn>
                                        <p:tgtEl>
                                          <p:spTgt spid="26"/>
                                        </p:tgtEl>
                                        <p:attrNameLst>
                                          <p:attrName>style.visibility</p:attrName>
                                        </p:attrNameLst>
                                      </p:cBhvr>
                                      <p:to>
                                        <p:strVal val="visible"/>
                                      </p:to>
                                    </p:set>
                                    <p:anim calcmode="lin" valueType="num">
                                      <p:cBhvr additive="base">
                                        <p:cTn id="138" dur="2000" fill="hold"/>
                                        <p:tgtEl>
                                          <p:spTgt spid="26"/>
                                        </p:tgtEl>
                                        <p:attrNameLst>
                                          <p:attrName>ppt_x</p:attrName>
                                        </p:attrNameLst>
                                      </p:cBhvr>
                                      <p:tavLst>
                                        <p:tav tm="0">
                                          <p:val>
                                            <p:strVal val="1+#ppt_w/2"/>
                                          </p:val>
                                        </p:tav>
                                        <p:tav tm="100000">
                                          <p:val>
                                            <p:strVal val="#ppt_x"/>
                                          </p:val>
                                        </p:tav>
                                      </p:tavLst>
                                    </p:anim>
                                    <p:anim calcmode="lin" valueType="num">
                                      <p:cBhvr additive="base">
                                        <p:cTn id="139" dur="2000" fill="hold"/>
                                        <p:tgtEl>
                                          <p:spTgt spid="26"/>
                                        </p:tgtEl>
                                        <p:attrNameLst>
                                          <p:attrName>ppt_y</p:attrName>
                                        </p:attrNameLst>
                                      </p:cBhvr>
                                      <p:tavLst>
                                        <p:tav tm="0">
                                          <p:val>
                                            <p:strVal val="1+#ppt_h/2"/>
                                          </p:val>
                                        </p:tav>
                                        <p:tav tm="100000">
                                          <p:val>
                                            <p:strVal val="#ppt_y"/>
                                          </p:val>
                                        </p:tav>
                                      </p:tavLst>
                                    </p:anim>
                                  </p:childTnLst>
                                </p:cTn>
                              </p:par>
                              <p:par>
                                <p:cTn id="140" presetID="3" presetClass="entr" presetSubtype="5" fill="hold" grpId="1" nodeType="withEffect">
                                  <p:stCondLst>
                                    <p:cond delay="0"/>
                                  </p:stCondLst>
                                  <p:childTnLst>
                                    <p:set>
                                      <p:cBhvr>
                                        <p:cTn id="141" dur="1" fill="hold">
                                          <p:stCondLst>
                                            <p:cond delay="0"/>
                                          </p:stCondLst>
                                        </p:cTn>
                                        <p:tgtEl>
                                          <p:spTgt spid="15"/>
                                        </p:tgtEl>
                                        <p:attrNameLst>
                                          <p:attrName>style.visibility</p:attrName>
                                        </p:attrNameLst>
                                      </p:cBhvr>
                                      <p:to>
                                        <p:strVal val="visible"/>
                                      </p:to>
                                    </p:set>
                                    <p:animEffect transition="in" filter="blinds(vertical)">
                                      <p:cBhvr>
                                        <p:cTn id="142" dur="2000"/>
                                        <p:tgtEl>
                                          <p:spTgt spid="15"/>
                                        </p:tgtEl>
                                      </p:cBhvr>
                                    </p:animEffect>
                                  </p:childTnLst>
                                </p:cTn>
                              </p:par>
                              <p:par>
                                <p:cTn id="143" presetID="3" presetClass="entr" presetSubtype="5" fill="hold" grpId="1" nodeType="withEffect">
                                  <p:stCondLst>
                                    <p:cond delay="0"/>
                                  </p:stCondLst>
                                  <p:childTnLst>
                                    <p:set>
                                      <p:cBhvr>
                                        <p:cTn id="144" dur="1" fill="hold">
                                          <p:stCondLst>
                                            <p:cond delay="0"/>
                                          </p:stCondLst>
                                        </p:cTn>
                                        <p:tgtEl>
                                          <p:spTgt spid="16"/>
                                        </p:tgtEl>
                                        <p:attrNameLst>
                                          <p:attrName>style.visibility</p:attrName>
                                        </p:attrNameLst>
                                      </p:cBhvr>
                                      <p:to>
                                        <p:strVal val="visible"/>
                                      </p:to>
                                    </p:set>
                                    <p:animEffect transition="in" filter="blinds(vertical)">
                                      <p:cBhvr>
                                        <p:cTn id="145" dur="2000"/>
                                        <p:tgtEl>
                                          <p:spTgt spid="16"/>
                                        </p:tgtEl>
                                      </p:cBhvr>
                                    </p:animEffect>
                                  </p:childTnLst>
                                </p:cTn>
                              </p:par>
                              <p:par>
                                <p:cTn id="146" presetID="3" presetClass="entr" presetSubtype="5" fill="hold" grpId="1" nodeType="withEffect">
                                  <p:stCondLst>
                                    <p:cond delay="0"/>
                                  </p:stCondLst>
                                  <p:childTnLst>
                                    <p:set>
                                      <p:cBhvr>
                                        <p:cTn id="147" dur="1" fill="hold">
                                          <p:stCondLst>
                                            <p:cond delay="0"/>
                                          </p:stCondLst>
                                        </p:cTn>
                                        <p:tgtEl>
                                          <p:spTgt spid="17"/>
                                        </p:tgtEl>
                                        <p:attrNameLst>
                                          <p:attrName>style.visibility</p:attrName>
                                        </p:attrNameLst>
                                      </p:cBhvr>
                                      <p:to>
                                        <p:strVal val="visible"/>
                                      </p:to>
                                    </p:set>
                                    <p:animEffect transition="in" filter="blinds(vertical)">
                                      <p:cBhvr>
                                        <p:cTn id="148" dur="2000"/>
                                        <p:tgtEl>
                                          <p:spTgt spid="17"/>
                                        </p:tgtEl>
                                      </p:cBhvr>
                                    </p:animEffect>
                                  </p:childTnLst>
                                </p:cTn>
                              </p:par>
                              <p:par>
                                <p:cTn id="149" presetID="3" presetClass="entr" presetSubtype="5" fill="hold" grpId="1" nodeType="withEffect">
                                  <p:stCondLst>
                                    <p:cond delay="0"/>
                                  </p:stCondLst>
                                  <p:childTnLst>
                                    <p:set>
                                      <p:cBhvr>
                                        <p:cTn id="150" dur="1" fill="hold">
                                          <p:stCondLst>
                                            <p:cond delay="0"/>
                                          </p:stCondLst>
                                        </p:cTn>
                                        <p:tgtEl>
                                          <p:spTgt spid="18"/>
                                        </p:tgtEl>
                                        <p:attrNameLst>
                                          <p:attrName>style.visibility</p:attrName>
                                        </p:attrNameLst>
                                      </p:cBhvr>
                                      <p:to>
                                        <p:strVal val="visible"/>
                                      </p:to>
                                    </p:set>
                                    <p:animEffect transition="in" filter="blinds(vertical)">
                                      <p:cBhvr>
                                        <p:cTn id="151" dur="2000"/>
                                        <p:tgtEl>
                                          <p:spTgt spid="18"/>
                                        </p:tgtEl>
                                      </p:cBhvr>
                                    </p:animEffect>
                                  </p:childTnLst>
                                </p:cTn>
                              </p:par>
                              <p:par>
                                <p:cTn id="152" presetID="3" presetClass="entr" presetSubtype="5" fill="hold" grpId="1" nodeType="withEffect">
                                  <p:stCondLst>
                                    <p:cond delay="0"/>
                                  </p:stCondLst>
                                  <p:childTnLst>
                                    <p:set>
                                      <p:cBhvr>
                                        <p:cTn id="153" dur="1" fill="hold">
                                          <p:stCondLst>
                                            <p:cond delay="0"/>
                                          </p:stCondLst>
                                        </p:cTn>
                                        <p:tgtEl>
                                          <p:spTgt spid="19"/>
                                        </p:tgtEl>
                                        <p:attrNameLst>
                                          <p:attrName>style.visibility</p:attrName>
                                        </p:attrNameLst>
                                      </p:cBhvr>
                                      <p:to>
                                        <p:strVal val="visible"/>
                                      </p:to>
                                    </p:set>
                                    <p:animEffect transition="in" filter="blinds(vertical)">
                                      <p:cBhvr>
                                        <p:cTn id="154" dur="2000"/>
                                        <p:tgtEl>
                                          <p:spTgt spid="19"/>
                                        </p:tgtEl>
                                      </p:cBhvr>
                                    </p:animEffect>
                                  </p:childTnLst>
                                </p:cTn>
                              </p:par>
                              <p:par>
                                <p:cTn id="155" presetID="3" presetClass="entr" presetSubtype="5" fill="hold" grpId="1" nodeType="withEffect">
                                  <p:stCondLst>
                                    <p:cond delay="0"/>
                                  </p:stCondLst>
                                  <p:childTnLst>
                                    <p:set>
                                      <p:cBhvr>
                                        <p:cTn id="156" dur="1" fill="hold">
                                          <p:stCondLst>
                                            <p:cond delay="0"/>
                                          </p:stCondLst>
                                        </p:cTn>
                                        <p:tgtEl>
                                          <p:spTgt spid="20"/>
                                        </p:tgtEl>
                                        <p:attrNameLst>
                                          <p:attrName>style.visibility</p:attrName>
                                        </p:attrNameLst>
                                      </p:cBhvr>
                                      <p:to>
                                        <p:strVal val="visible"/>
                                      </p:to>
                                    </p:set>
                                    <p:animEffect transition="in" filter="blinds(vertical)">
                                      <p:cBhvr>
                                        <p:cTn id="157" dur="2000"/>
                                        <p:tgtEl>
                                          <p:spTgt spid="20"/>
                                        </p:tgtEl>
                                      </p:cBhvr>
                                    </p:animEffect>
                                  </p:childTnLst>
                                </p:cTn>
                              </p:par>
                              <p:par>
                                <p:cTn id="158" presetID="3" presetClass="entr" presetSubtype="5" fill="hold" grpId="1" nodeType="withEffect">
                                  <p:stCondLst>
                                    <p:cond delay="0"/>
                                  </p:stCondLst>
                                  <p:childTnLst>
                                    <p:set>
                                      <p:cBhvr>
                                        <p:cTn id="159" dur="1" fill="hold">
                                          <p:stCondLst>
                                            <p:cond delay="0"/>
                                          </p:stCondLst>
                                        </p:cTn>
                                        <p:tgtEl>
                                          <p:spTgt spid="21"/>
                                        </p:tgtEl>
                                        <p:attrNameLst>
                                          <p:attrName>style.visibility</p:attrName>
                                        </p:attrNameLst>
                                      </p:cBhvr>
                                      <p:to>
                                        <p:strVal val="visible"/>
                                      </p:to>
                                    </p:set>
                                    <p:animEffect transition="in" filter="blinds(vertical)">
                                      <p:cBhvr>
                                        <p:cTn id="160" dur="2000"/>
                                        <p:tgtEl>
                                          <p:spTgt spid="21"/>
                                        </p:tgtEl>
                                      </p:cBhvr>
                                    </p:animEffect>
                                  </p:childTnLst>
                                </p:cTn>
                              </p:par>
                              <p:par>
                                <p:cTn id="161" presetID="3" presetClass="entr" presetSubtype="5" fill="hold" grpId="1" nodeType="withEffect">
                                  <p:stCondLst>
                                    <p:cond delay="0"/>
                                  </p:stCondLst>
                                  <p:childTnLst>
                                    <p:set>
                                      <p:cBhvr>
                                        <p:cTn id="162" dur="1" fill="hold">
                                          <p:stCondLst>
                                            <p:cond delay="0"/>
                                          </p:stCondLst>
                                        </p:cTn>
                                        <p:tgtEl>
                                          <p:spTgt spid="22"/>
                                        </p:tgtEl>
                                        <p:attrNameLst>
                                          <p:attrName>style.visibility</p:attrName>
                                        </p:attrNameLst>
                                      </p:cBhvr>
                                      <p:to>
                                        <p:strVal val="visible"/>
                                      </p:to>
                                    </p:set>
                                    <p:animEffect transition="in" filter="blinds(vertical)">
                                      <p:cBhvr>
                                        <p:cTn id="163" dur="2000"/>
                                        <p:tgtEl>
                                          <p:spTgt spid="22"/>
                                        </p:tgtEl>
                                      </p:cBhvr>
                                    </p:animEffect>
                                  </p:childTnLst>
                                </p:cTn>
                              </p:par>
                              <p:par>
                                <p:cTn id="164" presetID="3" presetClass="entr" presetSubtype="5" fill="hold" grpId="1" nodeType="withEffect">
                                  <p:stCondLst>
                                    <p:cond delay="0"/>
                                  </p:stCondLst>
                                  <p:childTnLst>
                                    <p:set>
                                      <p:cBhvr>
                                        <p:cTn id="165" dur="1" fill="hold">
                                          <p:stCondLst>
                                            <p:cond delay="0"/>
                                          </p:stCondLst>
                                        </p:cTn>
                                        <p:tgtEl>
                                          <p:spTgt spid="23"/>
                                        </p:tgtEl>
                                        <p:attrNameLst>
                                          <p:attrName>style.visibility</p:attrName>
                                        </p:attrNameLst>
                                      </p:cBhvr>
                                      <p:to>
                                        <p:strVal val="visible"/>
                                      </p:to>
                                    </p:set>
                                    <p:animEffect transition="in" filter="blinds(vertical)">
                                      <p:cBhvr>
                                        <p:cTn id="166" dur="2000"/>
                                        <p:tgtEl>
                                          <p:spTgt spid="23"/>
                                        </p:tgtEl>
                                      </p:cBhvr>
                                    </p:animEffect>
                                  </p:childTnLst>
                                </p:cTn>
                              </p:par>
                              <p:par>
                                <p:cTn id="167" presetID="3" presetClass="entr" presetSubtype="5" fill="hold" grpId="1" nodeType="withEffect">
                                  <p:stCondLst>
                                    <p:cond delay="0"/>
                                  </p:stCondLst>
                                  <p:childTnLst>
                                    <p:set>
                                      <p:cBhvr>
                                        <p:cTn id="168" dur="1" fill="hold">
                                          <p:stCondLst>
                                            <p:cond delay="0"/>
                                          </p:stCondLst>
                                        </p:cTn>
                                        <p:tgtEl>
                                          <p:spTgt spid="24"/>
                                        </p:tgtEl>
                                        <p:attrNameLst>
                                          <p:attrName>style.visibility</p:attrName>
                                        </p:attrNameLst>
                                      </p:cBhvr>
                                      <p:to>
                                        <p:strVal val="visible"/>
                                      </p:to>
                                    </p:set>
                                    <p:animEffect transition="in" filter="blinds(vertical)">
                                      <p:cBhvr>
                                        <p:cTn id="169" dur="2000"/>
                                        <p:tgtEl>
                                          <p:spTgt spid="24"/>
                                        </p:tgtEl>
                                      </p:cBhvr>
                                    </p:animEffect>
                                  </p:childTnLst>
                                </p:cTn>
                              </p:par>
                              <p:par>
                                <p:cTn id="170" presetID="3" presetClass="entr" presetSubtype="5" fill="hold" grpId="1" nodeType="withEffect">
                                  <p:stCondLst>
                                    <p:cond delay="0"/>
                                  </p:stCondLst>
                                  <p:childTnLst>
                                    <p:set>
                                      <p:cBhvr>
                                        <p:cTn id="171" dur="1" fill="hold">
                                          <p:stCondLst>
                                            <p:cond delay="0"/>
                                          </p:stCondLst>
                                        </p:cTn>
                                        <p:tgtEl>
                                          <p:spTgt spid="25"/>
                                        </p:tgtEl>
                                        <p:attrNameLst>
                                          <p:attrName>style.visibility</p:attrName>
                                        </p:attrNameLst>
                                      </p:cBhvr>
                                      <p:to>
                                        <p:strVal val="visible"/>
                                      </p:to>
                                    </p:set>
                                    <p:animEffect transition="in" filter="blinds(vertical)">
                                      <p:cBhvr>
                                        <p:cTn id="172" dur="2000"/>
                                        <p:tgtEl>
                                          <p:spTgt spid="25"/>
                                        </p:tgtEl>
                                      </p:cBhvr>
                                    </p:animEffect>
                                  </p:childTnLst>
                                </p:cTn>
                              </p:par>
                              <p:par>
                                <p:cTn id="173" presetID="3" presetClass="entr" presetSubtype="5" fill="hold" grpId="1" nodeType="withEffect">
                                  <p:stCondLst>
                                    <p:cond delay="0"/>
                                  </p:stCondLst>
                                  <p:childTnLst>
                                    <p:set>
                                      <p:cBhvr>
                                        <p:cTn id="174" dur="1" fill="hold">
                                          <p:stCondLst>
                                            <p:cond delay="0"/>
                                          </p:stCondLst>
                                        </p:cTn>
                                        <p:tgtEl>
                                          <p:spTgt spid="26"/>
                                        </p:tgtEl>
                                        <p:attrNameLst>
                                          <p:attrName>style.visibility</p:attrName>
                                        </p:attrNameLst>
                                      </p:cBhvr>
                                      <p:to>
                                        <p:strVal val="visible"/>
                                      </p:to>
                                    </p:set>
                                    <p:animEffect transition="in" filter="blinds(vertical)">
                                      <p:cBhvr>
                                        <p:cTn id="175" dur="2000"/>
                                        <p:tgtEl>
                                          <p:spTgt spid="26"/>
                                        </p:tgtEl>
                                      </p:cBhvr>
                                    </p:animEffect>
                                  </p:childTnLst>
                                </p:cTn>
                              </p:par>
                            </p:childTnLst>
                          </p:cTn>
                        </p:par>
                        <p:par>
                          <p:cTn id="176" fill="hold">
                            <p:stCondLst>
                              <p:cond delay="2000"/>
                            </p:stCondLst>
                            <p:childTnLst>
                              <p:par>
                                <p:cTn id="177" presetID="2" presetClass="exit" presetSubtype="6" fill="hold" grpId="2" nodeType="afterEffect">
                                  <p:stCondLst>
                                    <p:cond delay="0"/>
                                  </p:stCondLst>
                                  <p:childTnLst>
                                    <p:anim calcmode="lin" valueType="num">
                                      <p:cBhvr additive="base">
                                        <p:cTn id="178" dur="2000"/>
                                        <p:tgtEl>
                                          <p:spTgt spid="3"/>
                                        </p:tgtEl>
                                        <p:attrNameLst>
                                          <p:attrName>ppt_x</p:attrName>
                                        </p:attrNameLst>
                                      </p:cBhvr>
                                      <p:tavLst>
                                        <p:tav tm="0">
                                          <p:val>
                                            <p:strVal val="ppt_x"/>
                                          </p:val>
                                        </p:tav>
                                        <p:tav tm="100000">
                                          <p:val>
                                            <p:strVal val="1+ppt_w/2"/>
                                          </p:val>
                                        </p:tav>
                                      </p:tavLst>
                                    </p:anim>
                                    <p:anim calcmode="lin" valueType="num">
                                      <p:cBhvr additive="base">
                                        <p:cTn id="179" dur="2000"/>
                                        <p:tgtEl>
                                          <p:spTgt spid="3"/>
                                        </p:tgtEl>
                                        <p:attrNameLst>
                                          <p:attrName>ppt_y</p:attrName>
                                        </p:attrNameLst>
                                      </p:cBhvr>
                                      <p:tavLst>
                                        <p:tav tm="0">
                                          <p:val>
                                            <p:strVal val="ppt_y"/>
                                          </p:val>
                                        </p:tav>
                                        <p:tav tm="100000">
                                          <p:val>
                                            <p:strVal val="1+ppt_h/2"/>
                                          </p:val>
                                        </p:tav>
                                      </p:tavLst>
                                    </p:anim>
                                    <p:set>
                                      <p:cBhvr>
                                        <p:cTn id="180" dur="1" fill="hold">
                                          <p:stCondLst>
                                            <p:cond delay="1999"/>
                                          </p:stCondLst>
                                        </p:cTn>
                                        <p:tgtEl>
                                          <p:spTgt spid="3"/>
                                        </p:tgtEl>
                                        <p:attrNameLst>
                                          <p:attrName>style.visibility</p:attrName>
                                        </p:attrNameLst>
                                      </p:cBhvr>
                                      <p:to>
                                        <p:strVal val="hidden"/>
                                      </p:to>
                                    </p:set>
                                  </p:childTnLst>
                                </p:cTn>
                              </p:par>
                              <p:par>
                                <p:cTn id="181" presetID="2" presetClass="exit" presetSubtype="6" fill="hold" grpId="2" nodeType="withEffect">
                                  <p:stCondLst>
                                    <p:cond delay="0"/>
                                  </p:stCondLst>
                                  <p:childTnLst>
                                    <p:anim calcmode="lin" valueType="num">
                                      <p:cBhvr additive="base">
                                        <p:cTn id="182" dur="2000"/>
                                        <p:tgtEl>
                                          <p:spTgt spid="5"/>
                                        </p:tgtEl>
                                        <p:attrNameLst>
                                          <p:attrName>ppt_x</p:attrName>
                                        </p:attrNameLst>
                                      </p:cBhvr>
                                      <p:tavLst>
                                        <p:tav tm="0">
                                          <p:val>
                                            <p:strVal val="ppt_x"/>
                                          </p:val>
                                        </p:tav>
                                        <p:tav tm="100000">
                                          <p:val>
                                            <p:strVal val="1+ppt_w/2"/>
                                          </p:val>
                                        </p:tav>
                                      </p:tavLst>
                                    </p:anim>
                                    <p:anim calcmode="lin" valueType="num">
                                      <p:cBhvr additive="base">
                                        <p:cTn id="183" dur="2000"/>
                                        <p:tgtEl>
                                          <p:spTgt spid="5"/>
                                        </p:tgtEl>
                                        <p:attrNameLst>
                                          <p:attrName>ppt_y</p:attrName>
                                        </p:attrNameLst>
                                      </p:cBhvr>
                                      <p:tavLst>
                                        <p:tav tm="0">
                                          <p:val>
                                            <p:strVal val="ppt_y"/>
                                          </p:val>
                                        </p:tav>
                                        <p:tav tm="100000">
                                          <p:val>
                                            <p:strVal val="1+ppt_h/2"/>
                                          </p:val>
                                        </p:tav>
                                      </p:tavLst>
                                    </p:anim>
                                    <p:set>
                                      <p:cBhvr>
                                        <p:cTn id="184" dur="1" fill="hold">
                                          <p:stCondLst>
                                            <p:cond delay="1999"/>
                                          </p:stCondLst>
                                        </p:cTn>
                                        <p:tgtEl>
                                          <p:spTgt spid="5"/>
                                        </p:tgtEl>
                                        <p:attrNameLst>
                                          <p:attrName>style.visibility</p:attrName>
                                        </p:attrNameLst>
                                      </p:cBhvr>
                                      <p:to>
                                        <p:strVal val="hidden"/>
                                      </p:to>
                                    </p:set>
                                  </p:childTnLst>
                                </p:cTn>
                              </p:par>
                              <p:par>
                                <p:cTn id="185" presetID="2" presetClass="exit" presetSubtype="6" fill="hold" grpId="2" nodeType="withEffect">
                                  <p:stCondLst>
                                    <p:cond delay="0"/>
                                  </p:stCondLst>
                                  <p:childTnLst>
                                    <p:anim calcmode="lin" valueType="num">
                                      <p:cBhvr additive="base">
                                        <p:cTn id="186" dur="2000"/>
                                        <p:tgtEl>
                                          <p:spTgt spid="7"/>
                                        </p:tgtEl>
                                        <p:attrNameLst>
                                          <p:attrName>ppt_x</p:attrName>
                                        </p:attrNameLst>
                                      </p:cBhvr>
                                      <p:tavLst>
                                        <p:tav tm="0">
                                          <p:val>
                                            <p:strVal val="ppt_x"/>
                                          </p:val>
                                        </p:tav>
                                        <p:tav tm="100000">
                                          <p:val>
                                            <p:strVal val="1+ppt_w/2"/>
                                          </p:val>
                                        </p:tav>
                                      </p:tavLst>
                                    </p:anim>
                                    <p:anim calcmode="lin" valueType="num">
                                      <p:cBhvr additive="base">
                                        <p:cTn id="187" dur="2000"/>
                                        <p:tgtEl>
                                          <p:spTgt spid="7"/>
                                        </p:tgtEl>
                                        <p:attrNameLst>
                                          <p:attrName>ppt_y</p:attrName>
                                        </p:attrNameLst>
                                      </p:cBhvr>
                                      <p:tavLst>
                                        <p:tav tm="0">
                                          <p:val>
                                            <p:strVal val="ppt_y"/>
                                          </p:val>
                                        </p:tav>
                                        <p:tav tm="100000">
                                          <p:val>
                                            <p:strVal val="1+ppt_h/2"/>
                                          </p:val>
                                        </p:tav>
                                      </p:tavLst>
                                    </p:anim>
                                    <p:set>
                                      <p:cBhvr>
                                        <p:cTn id="188" dur="1" fill="hold">
                                          <p:stCondLst>
                                            <p:cond delay="1999"/>
                                          </p:stCondLst>
                                        </p:cTn>
                                        <p:tgtEl>
                                          <p:spTgt spid="7"/>
                                        </p:tgtEl>
                                        <p:attrNameLst>
                                          <p:attrName>style.visibility</p:attrName>
                                        </p:attrNameLst>
                                      </p:cBhvr>
                                      <p:to>
                                        <p:strVal val="hidden"/>
                                      </p:to>
                                    </p:set>
                                  </p:childTnLst>
                                </p:cTn>
                              </p:par>
                              <p:par>
                                <p:cTn id="189" presetID="2" presetClass="exit" presetSubtype="6" fill="hold" grpId="2" nodeType="withEffect">
                                  <p:stCondLst>
                                    <p:cond delay="0"/>
                                  </p:stCondLst>
                                  <p:childTnLst>
                                    <p:anim calcmode="lin" valueType="num">
                                      <p:cBhvr additive="base">
                                        <p:cTn id="190" dur="2000"/>
                                        <p:tgtEl>
                                          <p:spTgt spid="9"/>
                                        </p:tgtEl>
                                        <p:attrNameLst>
                                          <p:attrName>ppt_x</p:attrName>
                                        </p:attrNameLst>
                                      </p:cBhvr>
                                      <p:tavLst>
                                        <p:tav tm="0">
                                          <p:val>
                                            <p:strVal val="ppt_x"/>
                                          </p:val>
                                        </p:tav>
                                        <p:tav tm="100000">
                                          <p:val>
                                            <p:strVal val="1+ppt_w/2"/>
                                          </p:val>
                                        </p:tav>
                                      </p:tavLst>
                                    </p:anim>
                                    <p:anim calcmode="lin" valueType="num">
                                      <p:cBhvr additive="base">
                                        <p:cTn id="191" dur="2000"/>
                                        <p:tgtEl>
                                          <p:spTgt spid="9"/>
                                        </p:tgtEl>
                                        <p:attrNameLst>
                                          <p:attrName>ppt_y</p:attrName>
                                        </p:attrNameLst>
                                      </p:cBhvr>
                                      <p:tavLst>
                                        <p:tav tm="0">
                                          <p:val>
                                            <p:strVal val="ppt_y"/>
                                          </p:val>
                                        </p:tav>
                                        <p:tav tm="100000">
                                          <p:val>
                                            <p:strVal val="1+ppt_h/2"/>
                                          </p:val>
                                        </p:tav>
                                      </p:tavLst>
                                    </p:anim>
                                    <p:set>
                                      <p:cBhvr>
                                        <p:cTn id="192" dur="1" fill="hold">
                                          <p:stCondLst>
                                            <p:cond delay="1999"/>
                                          </p:stCondLst>
                                        </p:cTn>
                                        <p:tgtEl>
                                          <p:spTgt spid="9"/>
                                        </p:tgtEl>
                                        <p:attrNameLst>
                                          <p:attrName>style.visibility</p:attrName>
                                        </p:attrNameLst>
                                      </p:cBhvr>
                                      <p:to>
                                        <p:strVal val="hidden"/>
                                      </p:to>
                                    </p:set>
                                  </p:childTnLst>
                                </p:cTn>
                              </p:par>
                              <p:par>
                                <p:cTn id="193" presetID="2" presetClass="exit" presetSubtype="6" fill="hold" grpId="2" nodeType="withEffect">
                                  <p:stCondLst>
                                    <p:cond delay="0"/>
                                  </p:stCondLst>
                                  <p:childTnLst>
                                    <p:anim calcmode="lin" valueType="num">
                                      <p:cBhvr additive="base">
                                        <p:cTn id="194" dur="2000"/>
                                        <p:tgtEl>
                                          <p:spTgt spid="11"/>
                                        </p:tgtEl>
                                        <p:attrNameLst>
                                          <p:attrName>ppt_x</p:attrName>
                                        </p:attrNameLst>
                                      </p:cBhvr>
                                      <p:tavLst>
                                        <p:tav tm="0">
                                          <p:val>
                                            <p:strVal val="ppt_x"/>
                                          </p:val>
                                        </p:tav>
                                        <p:tav tm="100000">
                                          <p:val>
                                            <p:strVal val="1+ppt_w/2"/>
                                          </p:val>
                                        </p:tav>
                                      </p:tavLst>
                                    </p:anim>
                                    <p:anim calcmode="lin" valueType="num">
                                      <p:cBhvr additive="base">
                                        <p:cTn id="195" dur="2000"/>
                                        <p:tgtEl>
                                          <p:spTgt spid="11"/>
                                        </p:tgtEl>
                                        <p:attrNameLst>
                                          <p:attrName>ppt_y</p:attrName>
                                        </p:attrNameLst>
                                      </p:cBhvr>
                                      <p:tavLst>
                                        <p:tav tm="0">
                                          <p:val>
                                            <p:strVal val="ppt_y"/>
                                          </p:val>
                                        </p:tav>
                                        <p:tav tm="100000">
                                          <p:val>
                                            <p:strVal val="1+ppt_h/2"/>
                                          </p:val>
                                        </p:tav>
                                      </p:tavLst>
                                    </p:anim>
                                    <p:set>
                                      <p:cBhvr>
                                        <p:cTn id="196" dur="1" fill="hold">
                                          <p:stCondLst>
                                            <p:cond delay="1999"/>
                                          </p:stCondLst>
                                        </p:cTn>
                                        <p:tgtEl>
                                          <p:spTgt spid="11"/>
                                        </p:tgtEl>
                                        <p:attrNameLst>
                                          <p:attrName>style.visibility</p:attrName>
                                        </p:attrNameLst>
                                      </p:cBhvr>
                                      <p:to>
                                        <p:strVal val="hidden"/>
                                      </p:to>
                                    </p:set>
                                  </p:childTnLst>
                                </p:cTn>
                              </p:par>
                              <p:par>
                                <p:cTn id="197" presetID="2" presetClass="exit" presetSubtype="6" fill="hold" grpId="2" nodeType="withEffect">
                                  <p:stCondLst>
                                    <p:cond delay="0"/>
                                  </p:stCondLst>
                                  <p:childTnLst>
                                    <p:anim calcmode="lin" valueType="num">
                                      <p:cBhvr additive="base">
                                        <p:cTn id="198" dur="2000"/>
                                        <p:tgtEl>
                                          <p:spTgt spid="13"/>
                                        </p:tgtEl>
                                        <p:attrNameLst>
                                          <p:attrName>ppt_x</p:attrName>
                                        </p:attrNameLst>
                                      </p:cBhvr>
                                      <p:tavLst>
                                        <p:tav tm="0">
                                          <p:val>
                                            <p:strVal val="ppt_x"/>
                                          </p:val>
                                        </p:tav>
                                        <p:tav tm="100000">
                                          <p:val>
                                            <p:strVal val="1+ppt_w/2"/>
                                          </p:val>
                                        </p:tav>
                                      </p:tavLst>
                                    </p:anim>
                                    <p:anim calcmode="lin" valueType="num">
                                      <p:cBhvr additive="base">
                                        <p:cTn id="199" dur="2000"/>
                                        <p:tgtEl>
                                          <p:spTgt spid="13"/>
                                        </p:tgtEl>
                                        <p:attrNameLst>
                                          <p:attrName>ppt_y</p:attrName>
                                        </p:attrNameLst>
                                      </p:cBhvr>
                                      <p:tavLst>
                                        <p:tav tm="0">
                                          <p:val>
                                            <p:strVal val="ppt_y"/>
                                          </p:val>
                                        </p:tav>
                                        <p:tav tm="100000">
                                          <p:val>
                                            <p:strVal val="1+ppt_h/2"/>
                                          </p:val>
                                        </p:tav>
                                      </p:tavLst>
                                    </p:anim>
                                    <p:set>
                                      <p:cBhvr>
                                        <p:cTn id="200" dur="1" fill="hold">
                                          <p:stCondLst>
                                            <p:cond delay="1999"/>
                                          </p:stCondLst>
                                        </p:cTn>
                                        <p:tgtEl>
                                          <p:spTgt spid="13"/>
                                        </p:tgtEl>
                                        <p:attrNameLst>
                                          <p:attrName>style.visibility</p:attrName>
                                        </p:attrNameLst>
                                      </p:cBhvr>
                                      <p:to>
                                        <p:strVal val="hidden"/>
                                      </p:to>
                                    </p:set>
                                  </p:childTnLst>
                                </p:cTn>
                              </p:par>
                              <p:par>
                                <p:cTn id="201" presetID="2" presetClass="exit" presetSubtype="12" fill="hold" grpId="2" nodeType="withEffect">
                                  <p:stCondLst>
                                    <p:cond delay="0"/>
                                  </p:stCondLst>
                                  <p:childTnLst>
                                    <p:anim calcmode="lin" valueType="num">
                                      <p:cBhvr additive="base">
                                        <p:cTn id="202" dur="2000"/>
                                        <p:tgtEl>
                                          <p:spTgt spid="15"/>
                                        </p:tgtEl>
                                        <p:attrNameLst>
                                          <p:attrName>ppt_x</p:attrName>
                                        </p:attrNameLst>
                                      </p:cBhvr>
                                      <p:tavLst>
                                        <p:tav tm="0">
                                          <p:val>
                                            <p:strVal val="ppt_x"/>
                                          </p:val>
                                        </p:tav>
                                        <p:tav tm="100000">
                                          <p:val>
                                            <p:strVal val="0-ppt_w/2"/>
                                          </p:val>
                                        </p:tav>
                                      </p:tavLst>
                                    </p:anim>
                                    <p:anim calcmode="lin" valueType="num">
                                      <p:cBhvr additive="base">
                                        <p:cTn id="203" dur="2000"/>
                                        <p:tgtEl>
                                          <p:spTgt spid="15"/>
                                        </p:tgtEl>
                                        <p:attrNameLst>
                                          <p:attrName>ppt_y</p:attrName>
                                        </p:attrNameLst>
                                      </p:cBhvr>
                                      <p:tavLst>
                                        <p:tav tm="0">
                                          <p:val>
                                            <p:strVal val="ppt_y"/>
                                          </p:val>
                                        </p:tav>
                                        <p:tav tm="100000">
                                          <p:val>
                                            <p:strVal val="1+ppt_h/2"/>
                                          </p:val>
                                        </p:tav>
                                      </p:tavLst>
                                    </p:anim>
                                    <p:set>
                                      <p:cBhvr>
                                        <p:cTn id="204" dur="1" fill="hold">
                                          <p:stCondLst>
                                            <p:cond delay="1999"/>
                                          </p:stCondLst>
                                        </p:cTn>
                                        <p:tgtEl>
                                          <p:spTgt spid="15"/>
                                        </p:tgtEl>
                                        <p:attrNameLst>
                                          <p:attrName>style.visibility</p:attrName>
                                        </p:attrNameLst>
                                      </p:cBhvr>
                                      <p:to>
                                        <p:strVal val="hidden"/>
                                      </p:to>
                                    </p:set>
                                  </p:childTnLst>
                                </p:cTn>
                              </p:par>
                              <p:par>
                                <p:cTn id="205" presetID="2" presetClass="exit" presetSubtype="12" fill="hold" grpId="2" nodeType="withEffect">
                                  <p:stCondLst>
                                    <p:cond delay="0"/>
                                  </p:stCondLst>
                                  <p:childTnLst>
                                    <p:anim calcmode="lin" valueType="num">
                                      <p:cBhvr additive="base">
                                        <p:cTn id="206" dur="2000"/>
                                        <p:tgtEl>
                                          <p:spTgt spid="17"/>
                                        </p:tgtEl>
                                        <p:attrNameLst>
                                          <p:attrName>ppt_x</p:attrName>
                                        </p:attrNameLst>
                                      </p:cBhvr>
                                      <p:tavLst>
                                        <p:tav tm="0">
                                          <p:val>
                                            <p:strVal val="ppt_x"/>
                                          </p:val>
                                        </p:tav>
                                        <p:tav tm="100000">
                                          <p:val>
                                            <p:strVal val="0-ppt_w/2"/>
                                          </p:val>
                                        </p:tav>
                                      </p:tavLst>
                                    </p:anim>
                                    <p:anim calcmode="lin" valueType="num">
                                      <p:cBhvr additive="base">
                                        <p:cTn id="207" dur="2000"/>
                                        <p:tgtEl>
                                          <p:spTgt spid="17"/>
                                        </p:tgtEl>
                                        <p:attrNameLst>
                                          <p:attrName>ppt_y</p:attrName>
                                        </p:attrNameLst>
                                      </p:cBhvr>
                                      <p:tavLst>
                                        <p:tav tm="0">
                                          <p:val>
                                            <p:strVal val="ppt_y"/>
                                          </p:val>
                                        </p:tav>
                                        <p:tav tm="100000">
                                          <p:val>
                                            <p:strVal val="1+ppt_h/2"/>
                                          </p:val>
                                        </p:tav>
                                      </p:tavLst>
                                    </p:anim>
                                    <p:set>
                                      <p:cBhvr>
                                        <p:cTn id="208" dur="1" fill="hold">
                                          <p:stCondLst>
                                            <p:cond delay="1999"/>
                                          </p:stCondLst>
                                        </p:cTn>
                                        <p:tgtEl>
                                          <p:spTgt spid="17"/>
                                        </p:tgtEl>
                                        <p:attrNameLst>
                                          <p:attrName>style.visibility</p:attrName>
                                        </p:attrNameLst>
                                      </p:cBhvr>
                                      <p:to>
                                        <p:strVal val="hidden"/>
                                      </p:to>
                                    </p:set>
                                  </p:childTnLst>
                                </p:cTn>
                              </p:par>
                              <p:par>
                                <p:cTn id="209" presetID="2" presetClass="exit" presetSubtype="12" fill="hold" grpId="2" nodeType="withEffect">
                                  <p:stCondLst>
                                    <p:cond delay="0"/>
                                  </p:stCondLst>
                                  <p:childTnLst>
                                    <p:anim calcmode="lin" valueType="num">
                                      <p:cBhvr additive="base">
                                        <p:cTn id="210" dur="2000"/>
                                        <p:tgtEl>
                                          <p:spTgt spid="19"/>
                                        </p:tgtEl>
                                        <p:attrNameLst>
                                          <p:attrName>ppt_x</p:attrName>
                                        </p:attrNameLst>
                                      </p:cBhvr>
                                      <p:tavLst>
                                        <p:tav tm="0">
                                          <p:val>
                                            <p:strVal val="ppt_x"/>
                                          </p:val>
                                        </p:tav>
                                        <p:tav tm="100000">
                                          <p:val>
                                            <p:strVal val="0-ppt_w/2"/>
                                          </p:val>
                                        </p:tav>
                                      </p:tavLst>
                                    </p:anim>
                                    <p:anim calcmode="lin" valueType="num">
                                      <p:cBhvr additive="base">
                                        <p:cTn id="211" dur="2000"/>
                                        <p:tgtEl>
                                          <p:spTgt spid="19"/>
                                        </p:tgtEl>
                                        <p:attrNameLst>
                                          <p:attrName>ppt_y</p:attrName>
                                        </p:attrNameLst>
                                      </p:cBhvr>
                                      <p:tavLst>
                                        <p:tav tm="0">
                                          <p:val>
                                            <p:strVal val="ppt_y"/>
                                          </p:val>
                                        </p:tav>
                                        <p:tav tm="100000">
                                          <p:val>
                                            <p:strVal val="1+ppt_h/2"/>
                                          </p:val>
                                        </p:tav>
                                      </p:tavLst>
                                    </p:anim>
                                    <p:set>
                                      <p:cBhvr>
                                        <p:cTn id="212" dur="1" fill="hold">
                                          <p:stCondLst>
                                            <p:cond delay="1999"/>
                                          </p:stCondLst>
                                        </p:cTn>
                                        <p:tgtEl>
                                          <p:spTgt spid="19"/>
                                        </p:tgtEl>
                                        <p:attrNameLst>
                                          <p:attrName>style.visibility</p:attrName>
                                        </p:attrNameLst>
                                      </p:cBhvr>
                                      <p:to>
                                        <p:strVal val="hidden"/>
                                      </p:to>
                                    </p:set>
                                  </p:childTnLst>
                                </p:cTn>
                              </p:par>
                              <p:par>
                                <p:cTn id="213" presetID="2" presetClass="exit" presetSubtype="12" fill="hold" grpId="2" nodeType="withEffect">
                                  <p:stCondLst>
                                    <p:cond delay="0"/>
                                  </p:stCondLst>
                                  <p:childTnLst>
                                    <p:anim calcmode="lin" valueType="num">
                                      <p:cBhvr additive="base">
                                        <p:cTn id="214" dur="2000"/>
                                        <p:tgtEl>
                                          <p:spTgt spid="21"/>
                                        </p:tgtEl>
                                        <p:attrNameLst>
                                          <p:attrName>ppt_x</p:attrName>
                                        </p:attrNameLst>
                                      </p:cBhvr>
                                      <p:tavLst>
                                        <p:tav tm="0">
                                          <p:val>
                                            <p:strVal val="ppt_x"/>
                                          </p:val>
                                        </p:tav>
                                        <p:tav tm="100000">
                                          <p:val>
                                            <p:strVal val="0-ppt_w/2"/>
                                          </p:val>
                                        </p:tav>
                                      </p:tavLst>
                                    </p:anim>
                                    <p:anim calcmode="lin" valueType="num">
                                      <p:cBhvr additive="base">
                                        <p:cTn id="215" dur="2000"/>
                                        <p:tgtEl>
                                          <p:spTgt spid="21"/>
                                        </p:tgtEl>
                                        <p:attrNameLst>
                                          <p:attrName>ppt_y</p:attrName>
                                        </p:attrNameLst>
                                      </p:cBhvr>
                                      <p:tavLst>
                                        <p:tav tm="0">
                                          <p:val>
                                            <p:strVal val="ppt_y"/>
                                          </p:val>
                                        </p:tav>
                                        <p:tav tm="100000">
                                          <p:val>
                                            <p:strVal val="1+ppt_h/2"/>
                                          </p:val>
                                        </p:tav>
                                      </p:tavLst>
                                    </p:anim>
                                    <p:set>
                                      <p:cBhvr>
                                        <p:cTn id="216" dur="1" fill="hold">
                                          <p:stCondLst>
                                            <p:cond delay="1999"/>
                                          </p:stCondLst>
                                        </p:cTn>
                                        <p:tgtEl>
                                          <p:spTgt spid="21"/>
                                        </p:tgtEl>
                                        <p:attrNameLst>
                                          <p:attrName>style.visibility</p:attrName>
                                        </p:attrNameLst>
                                      </p:cBhvr>
                                      <p:to>
                                        <p:strVal val="hidden"/>
                                      </p:to>
                                    </p:set>
                                  </p:childTnLst>
                                </p:cTn>
                              </p:par>
                              <p:par>
                                <p:cTn id="217" presetID="2" presetClass="exit" presetSubtype="12" fill="hold" grpId="2" nodeType="withEffect">
                                  <p:stCondLst>
                                    <p:cond delay="0"/>
                                  </p:stCondLst>
                                  <p:childTnLst>
                                    <p:anim calcmode="lin" valueType="num">
                                      <p:cBhvr additive="base">
                                        <p:cTn id="218" dur="2000"/>
                                        <p:tgtEl>
                                          <p:spTgt spid="23"/>
                                        </p:tgtEl>
                                        <p:attrNameLst>
                                          <p:attrName>ppt_x</p:attrName>
                                        </p:attrNameLst>
                                      </p:cBhvr>
                                      <p:tavLst>
                                        <p:tav tm="0">
                                          <p:val>
                                            <p:strVal val="ppt_x"/>
                                          </p:val>
                                        </p:tav>
                                        <p:tav tm="100000">
                                          <p:val>
                                            <p:strVal val="0-ppt_w/2"/>
                                          </p:val>
                                        </p:tav>
                                      </p:tavLst>
                                    </p:anim>
                                    <p:anim calcmode="lin" valueType="num">
                                      <p:cBhvr additive="base">
                                        <p:cTn id="219" dur="2000"/>
                                        <p:tgtEl>
                                          <p:spTgt spid="23"/>
                                        </p:tgtEl>
                                        <p:attrNameLst>
                                          <p:attrName>ppt_y</p:attrName>
                                        </p:attrNameLst>
                                      </p:cBhvr>
                                      <p:tavLst>
                                        <p:tav tm="0">
                                          <p:val>
                                            <p:strVal val="ppt_y"/>
                                          </p:val>
                                        </p:tav>
                                        <p:tav tm="100000">
                                          <p:val>
                                            <p:strVal val="1+ppt_h/2"/>
                                          </p:val>
                                        </p:tav>
                                      </p:tavLst>
                                    </p:anim>
                                    <p:set>
                                      <p:cBhvr>
                                        <p:cTn id="220" dur="1" fill="hold">
                                          <p:stCondLst>
                                            <p:cond delay="1999"/>
                                          </p:stCondLst>
                                        </p:cTn>
                                        <p:tgtEl>
                                          <p:spTgt spid="23"/>
                                        </p:tgtEl>
                                        <p:attrNameLst>
                                          <p:attrName>style.visibility</p:attrName>
                                        </p:attrNameLst>
                                      </p:cBhvr>
                                      <p:to>
                                        <p:strVal val="hidden"/>
                                      </p:to>
                                    </p:set>
                                  </p:childTnLst>
                                </p:cTn>
                              </p:par>
                              <p:par>
                                <p:cTn id="221" presetID="2" presetClass="exit" presetSubtype="12" fill="hold" grpId="2" nodeType="withEffect">
                                  <p:stCondLst>
                                    <p:cond delay="0"/>
                                  </p:stCondLst>
                                  <p:childTnLst>
                                    <p:anim calcmode="lin" valueType="num">
                                      <p:cBhvr additive="base">
                                        <p:cTn id="222" dur="2000"/>
                                        <p:tgtEl>
                                          <p:spTgt spid="25"/>
                                        </p:tgtEl>
                                        <p:attrNameLst>
                                          <p:attrName>ppt_x</p:attrName>
                                        </p:attrNameLst>
                                      </p:cBhvr>
                                      <p:tavLst>
                                        <p:tav tm="0">
                                          <p:val>
                                            <p:strVal val="ppt_x"/>
                                          </p:val>
                                        </p:tav>
                                        <p:tav tm="100000">
                                          <p:val>
                                            <p:strVal val="0-ppt_w/2"/>
                                          </p:val>
                                        </p:tav>
                                      </p:tavLst>
                                    </p:anim>
                                    <p:anim calcmode="lin" valueType="num">
                                      <p:cBhvr additive="base">
                                        <p:cTn id="223" dur="2000"/>
                                        <p:tgtEl>
                                          <p:spTgt spid="25"/>
                                        </p:tgtEl>
                                        <p:attrNameLst>
                                          <p:attrName>ppt_y</p:attrName>
                                        </p:attrNameLst>
                                      </p:cBhvr>
                                      <p:tavLst>
                                        <p:tav tm="0">
                                          <p:val>
                                            <p:strVal val="ppt_y"/>
                                          </p:val>
                                        </p:tav>
                                        <p:tav tm="100000">
                                          <p:val>
                                            <p:strVal val="1+ppt_h/2"/>
                                          </p:val>
                                        </p:tav>
                                      </p:tavLst>
                                    </p:anim>
                                    <p:set>
                                      <p:cBhvr>
                                        <p:cTn id="224" dur="1" fill="hold">
                                          <p:stCondLst>
                                            <p:cond delay="1999"/>
                                          </p:stCondLst>
                                        </p:cTn>
                                        <p:tgtEl>
                                          <p:spTgt spid="25"/>
                                        </p:tgtEl>
                                        <p:attrNameLst>
                                          <p:attrName>style.visibility</p:attrName>
                                        </p:attrNameLst>
                                      </p:cBhvr>
                                      <p:to>
                                        <p:strVal val="hidden"/>
                                      </p:to>
                                    </p:set>
                                  </p:childTnLst>
                                </p:cTn>
                              </p:par>
                              <p:par>
                                <p:cTn id="225" presetID="2" presetClass="exit" presetSubtype="9" fill="hold" grpId="2" nodeType="withEffect">
                                  <p:stCondLst>
                                    <p:cond delay="0"/>
                                  </p:stCondLst>
                                  <p:childTnLst>
                                    <p:anim calcmode="lin" valueType="num">
                                      <p:cBhvr additive="base">
                                        <p:cTn id="226" dur="2000"/>
                                        <p:tgtEl>
                                          <p:spTgt spid="16"/>
                                        </p:tgtEl>
                                        <p:attrNameLst>
                                          <p:attrName>ppt_x</p:attrName>
                                        </p:attrNameLst>
                                      </p:cBhvr>
                                      <p:tavLst>
                                        <p:tav tm="0">
                                          <p:val>
                                            <p:strVal val="ppt_x"/>
                                          </p:val>
                                        </p:tav>
                                        <p:tav tm="100000">
                                          <p:val>
                                            <p:strVal val="0-ppt_w/2"/>
                                          </p:val>
                                        </p:tav>
                                      </p:tavLst>
                                    </p:anim>
                                    <p:anim calcmode="lin" valueType="num">
                                      <p:cBhvr additive="base">
                                        <p:cTn id="227" dur="2000"/>
                                        <p:tgtEl>
                                          <p:spTgt spid="16"/>
                                        </p:tgtEl>
                                        <p:attrNameLst>
                                          <p:attrName>ppt_y</p:attrName>
                                        </p:attrNameLst>
                                      </p:cBhvr>
                                      <p:tavLst>
                                        <p:tav tm="0">
                                          <p:val>
                                            <p:strVal val="ppt_y"/>
                                          </p:val>
                                        </p:tav>
                                        <p:tav tm="100000">
                                          <p:val>
                                            <p:strVal val="0-ppt_h/2"/>
                                          </p:val>
                                        </p:tav>
                                      </p:tavLst>
                                    </p:anim>
                                    <p:set>
                                      <p:cBhvr>
                                        <p:cTn id="228" dur="1" fill="hold">
                                          <p:stCondLst>
                                            <p:cond delay="1999"/>
                                          </p:stCondLst>
                                        </p:cTn>
                                        <p:tgtEl>
                                          <p:spTgt spid="16"/>
                                        </p:tgtEl>
                                        <p:attrNameLst>
                                          <p:attrName>style.visibility</p:attrName>
                                        </p:attrNameLst>
                                      </p:cBhvr>
                                      <p:to>
                                        <p:strVal val="hidden"/>
                                      </p:to>
                                    </p:set>
                                  </p:childTnLst>
                                </p:cTn>
                              </p:par>
                              <p:par>
                                <p:cTn id="229" presetID="2" presetClass="exit" presetSubtype="9" fill="hold" grpId="2" nodeType="withEffect">
                                  <p:stCondLst>
                                    <p:cond delay="0"/>
                                  </p:stCondLst>
                                  <p:childTnLst>
                                    <p:anim calcmode="lin" valueType="num">
                                      <p:cBhvr additive="base">
                                        <p:cTn id="230" dur="2000"/>
                                        <p:tgtEl>
                                          <p:spTgt spid="18"/>
                                        </p:tgtEl>
                                        <p:attrNameLst>
                                          <p:attrName>ppt_x</p:attrName>
                                        </p:attrNameLst>
                                      </p:cBhvr>
                                      <p:tavLst>
                                        <p:tav tm="0">
                                          <p:val>
                                            <p:strVal val="ppt_x"/>
                                          </p:val>
                                        </p:tav>
                                        <p:tav tm="100000">
                                          <p:val>
                                            <p:strVal val="0-ppt_w/2"/>
                                          </p:val>
                                        </p:tav>
                                      </p:tavLst>
                                    </p:anim>
                                    <p:anim calcmode="lin" valueType="num">
                                      <p:cBhvr additive="base">
                                        <p:cTn id="231" dur="2000"/>
                                        <p:tgtEl>
                                          <p:spTgt spid="18"/>
                                        </p:tgtEl>
                                        <p:attrNameLst>
                                          <p:attrName>ppt_y</p:attrName>
                                        </p:attrNameLst>
                                      </p:cBhvr>
                                      <p:tavLst>
                                        <p:tav tm="0">
                                          <p:val>
                                            <p:strVal val="ppt_y"/>
                                          </p:val>
                                        </p:tav>
                                        <p:tav tm="100000">
                                          <p:val>
                                            <p:strVal val="0-ppt_h/2"/>
                                          </p:val>
                                        </p:tav>
                                      </p:tavLst>
                                    </p:anim>
                                    <p:set>
                                      <p:cBhvr>
                                        <p:cTn id="232" dur="1" fill="hold">
                                          <p:stCondLst>
                                            <p:cond delay="1999"/>
                                          </p:stCondLst>
                                        </p:cTn>
                                        <p:tgtEl>
                                          <p:spTgt spid="18"/>
                                        </p:tgtEl>
                                        <p:attrNameLst>
                                          <p:attrName>style.visibility</p:attrName>
                                        </p:attrNameLst>
                                      </p:cBhvr>
                                      <p:to>
                                        <p:strVal val="hidden"/>
                                      </p:to>
                                    </p:set>
                                  </p:childTnLst>
                                </p:cTn>
                              </p:par>
                              <p:par>
                                <p:cTn id="233" presetID="2" presetClass="exit" presetSubtype="9" fill="hold" grpId="2" nodeType="withEffect">
                                  <p:stCondLst>
                                    <p:cond delay="0"/>
                                  </p:stCondLst>
                                  <p:childTnLst>
                                    <p:anim calcmode="lin" valueType="num">
                                      <p:cBhvr additive="base">
                                        <p:cTn id="234" dur="2000"/>
                                        <p:tgtEl>
                                          <p:spTgt spid="20"/>
                                        </p:tgtEl>
                                        <p:attrNameLst>
                                          <p:attrName>ppt_x</p:attrName>
                                        </p:attrNameLst>
                                      </p:cBhvr>
                                      <p:tavLst>
                                        <p:tav tm="0">
                                          <p:val>
                                            <p:strVal val="ppt_x"/>
                                          </p:val>
                                        </p:tav>
                                        <p:tav tm="100000">
                                          <p:val>
                                            <p:strVal val="0-ppt_w/2"/>
                                          </p:val>
                                        </p:tav>
                                      </p:tavLst>
                                    </p:anim>
                                    <p:anim calcmode="lin" valueType="num">
                                      <p:cBhvr additive="base">
                                        <p:cTn id="235" dur="2000"/>
                                        <p:tgtEl>
                                          <p:spTgt spid="20"/>
                                        </p:tgtEl>
                                        <p:attrNameLst>
                                          <p:attrName>ppt_y</p:attrName>
                                        </p:attrNameLst>
                                      </p:cBhvr>
                                      <p:tavLst>
                                        <p:tav tm="0">
                                          <p:val>
                                            <p:strVal val="ppt_y"/>
                                          </p:val>
                                        </p:tav>
                                        <p:tav tm="100000">
                                          <p:val>
                                            <p:strVal val="0-ppt_h/2"/>
                                          </p:val>
                                        </p:tav>
                                      </p:tavLst>
                                    </p:anim>
                                    <p:set>
                                      <p:cBhvr>
                                        <p:cTn id="236" dur="1" fill="hold">
                                          <p:stCondLst>
                                            <p:cond delay="1999"/>
                                          </p:stCondLst>
                                        </p:cTn>
                                        <p:tgtEl>
                                          <p:spTgt spid="20"/>
                                        </p:tgtEl>
                                        <p:attrNameLst>
                                          <p:attrName>style.visibility</p:attrName>
                                        </p:attrNameLst>
                                      </p:cBhvr>
                                      <p:to>
                                        <p:strVal val="hidden"/>
                                      </p:to>
                                    </p:set>
                                  </p:childTnLst>
                                </p:cTn>
                              </p:par>
                              <p:par>
                                <p:cTn id="237" presetID="2" presetClass="exit" presetSubtype="9" fill="hold" grpId="2" nodeType="withEffect">
                                  <p:stCondLst>
                                    <p:cond delay="0"/>
                                  </p:stCondLst>
                                  <p:childTnLst>
                                    <p:anim calcmode="lin" valueType="num">
                                      <p:cBhvr additive="base">
                                        <p:cTn id="238" dur="2000"/>
                                        <p:tgtEl>
                                          <p:spTgt spid="22"/>
                                        </p:tgtEl>
                                        <p:attrNameLst>
                                          <p:attrName>ppt_x</p:attrName>
                                        </p:attrNameLst>
                                      </p:cBhvr>
                                      <p:tavLst>
                                        <p:tav tm="0">
                                          <p:val>
                                            <p:strVal val="ppt_x"/>
                                          </p:val>
                                        </p:tav>
                                        <p:tav tm="100000">
                                          <p:val>
                                            <p:strVal val="0-ppt_w/2"/>
                                          </p:val>
                                        </p:tav>
                                      </p:tavLst>
                                    </p:anim>
                                    <p:anim calcmode="lin" valueType="num">
                                      <p:cBhvr additive="base">
                                        <p:cTn id="239" dur="2000"/>
                                        <p:tgtEl>
                                          <p:spTgt spid="22"/>
                                        </p:tgtEl>
                                        <p:attrNameLst>
                                          <p:attrName>ppt_y</p:attrName>
                                        </p:attrNameLst>
                                      </p:cBhvr>
                                      <p:tavLst>
                                        <p:tav tm="0">
                                          <p:val>
                                            <p:strVal val="ppt_y"/>
                                          </p:val>
                                        </p:tav>
                                        <p:tav tm="100000">
                                          <p:val>
                                            <p:strVal val="0-ppt_h/2"/>
                                          </p:val>
                                        </p:tav>
                                      </p:tavLst>
                                    </p:anim>
                                    <p:set>
                                      <p:cBhvr>
                                        <p:cTn id="240" dur="1" fill="hold">
                                          <p:stCondLst>
                                            <p:cond delay="1999"/>
                                          </p:stCondLst>
                                        </p:cTn>
                                        <p:tgtEl>
                                          <p:spTgt spid="22"/>
                                        </p:tgtEl>
                                        <p:attrNameLst>
                                          <p:attrName>style.visibility</p:attrName>
                                        </p:attrNameLst>
                                      </p:cBhvr>
                                      <p:to>
                                        <p:strVal val="hidden"/>
                                      </p:to>
                                    </p:set>
                                  </p:childTnLst>
                                </p:cTn>
                              </p:par>
                              <p:par>
                                <p:cTn id="241" presetID="2" presetClass="exit" presetSubtype="9" fill="hold" grpId="2" nodeType="withEffect">
                                  <p:stCondLst>
                                    <p:cond delay="0"/>
                                  </p:stCondLst>
                                  <p:childTnLst>
                                    <p:anim calcmode="lin" valueType="num">
                                      <p:cBhvr additive="base">
                                        <p:cTn id="242" dur="2000"/>
                                        <p:tgtEl>
                                          <p:spTgt spid="24"/>
                                        </p:tgtEl>
                                        <p:attrNameLst>
                                          <p:attrName>ppt_x</p:attrName>
                                        </p:attrNameLst>
                                      </p:cBhvr>
                                      <p:tavLst>
                                        <p:tav tm="0">
                                          <p:val>
                                            <p:strVal val="ppt_x"/>
                                          </p:val>
                                        </p:tav>
                                        <p:tav tm="100000">
                                          <p:val>
                                            <p:strVal val="0-ppt_w/2"/>
                                          </p:val>
                                        </p:tav>
                                      </p:tavLst>
                                    </p:anim>
                                    <p:anim calcmode="lin" valueType="num">
                                      <p:cBhvr additive="base">
                                        <p:cTn id="243" dur="2000"/>
                                        <p:tgtEl>
                                          <p:spTgt spid="24"/>
                                        </p:tgtEl>
                                        <p:attrNameLst>
                                          <p:attrName>ppt_y</p:attrName>
                                        </p:attrNameLst>
                                      </p:cBhvr>
                                      <p:tavLst>
                                        <p:tav tm="0">
                                          <p:val>
                                            <p:strVal val="ppt_y"/>
                                          </p:val>
                                        </p:tav>
                                        <p:tav tm="100000">
                                          <p:val>
                                            <p:strVal val="0-ppt_h/2"/>
                                          </p:val>
                                        </p:tav>
                                      </p:tavLst>
                                    </p:anim>
                                    <p:set>
                                      <p:cBhvr>
                                        <p:cTn id="244" dur="1" fill="hold">
                                          <p:stCondLst>
                                            <p:cond delay="1999"/>
                                          </p:stCondLst>
                                        </p:cTn>
                                        <p:tgtEl>
                                          <p:spTgt spid="24"/>
                                        </p:tgtEl>
                                        <p:attrNameLst>
                                          <p:attrName>style.visibility</p:attrName>
                                        </p:attrNameLst>
                                      </p:cBhvr>
                                      <p:to>
                                        <p:strVal val="hidden"/>
                                      </p:to>
                                    </p:set>
                                  </p:childTnLst>
                                </p:cTn>
                              </p:par>
                              <p:par>
                                <p:cTn id="245" presetID="2" presetClass="exit" presetSubtype="9" fill="hold" grpId="2" nodeType="withEffect">
                                  <p:stCondLst>
                                    <p:cond delay="0"/>
                                  </p:stCondLst>
                                  <p:childTnLst>
                                    <p:anim calcmode="lin" valueType="num">
                                      <p:cBhvr additive="base">
                                        <p:cTn id="246" dur="2000"/>
                                        <p:tgtEl>
                                          <p:spTgt spid="26"/>
                                        </p:tgtEl>
                                        <p:attrNameLst>
                                          <p:attrName>ppt_x</p:attrName>
                                        </p:attrNameLst>
                                      </p:cBhvr>
                                      <p:tavLst>
                                        <p:tav tm="0">
                                          <p:val>
                                            <p:strVal val="ppt_x"/>
                                          </p:val>
                                        </p:tav>
                                        <p:tav tm="100000">
                                          <p:val>
                                            <p:strVal val="0-ppt_w/2"/>
                                          </p:val>
                                        </p:tav>
                                      </p:tavLst>
                                    </p:anim>
                                    <p:anim calcmode="lin" valueType="num">
                                      <p:cBhvr additive="base">
                                        <p:cTn id="247" dur="2000"/>
                                        <p:tgtEl>
                                          <p:spTgt spid="26"/>
                                        </p:tgtEl>
                                        <p:attrNameLst>
                                          <p:attrName>ppt_y</p:attrName>
                                        </p:attrNameLst>
                                      </p:cBhvr>
                                      <p:tavLst>
                                        <p:tav tm="0">
                                          <p:val>
                                            <p:strVal val="ppt_y"/>
                                          </p:val>
                                        </p:tav>
                                        <p:tav tm="100000">
                                          <p:val>
                                            <p:strVal val="0-ppt_h/2"/>
                                          </p:val>
                                        </p:tav>
                                      </p:tavLst>
                                    </p:anim>
                                    <p:set>
                                      <p:cBhvr>
                                        <p:cTn id="248" dur="1" fill="hold">
                                          <p:stCondLst>
                                            <p:cond delay="1999"/>
                                          </p:stCondLst>
                                        </p:cTn>
                                        <p:tgtEl>
                                          <p:spTgt spid="26"/>
                                        </p:tgtEl>
                                        <p:attrNameLst>
                                          <p:attrName>style.visibility</p:attrName>
                                        </p:attrNameLst>
                                      </p:cBhvr>
                                      <p:to>
                                        <p:strVal val="hidden"/>
                                      </p:to>
                                    </p:set>
                                  </p:childTnLst>
                                </p:cTn>
                              </p:par>
                              <p:par>
                                <p:cTn id="249" presetID="2" presetClass="exit" presetSubtype="3" fill="hold" grpId="2" nodeType="withEffect">
                                  <p:stCondLst>
                                    <p:cond delay="0"/>
                                  </p:stCondLst>
                                  <p:childTnLst>
                                    <p:anim calcmode="lin" valueType="num">
                                      <p:cBhvr additive="base">
                                        <p:cTn id="250" dur="2000"/>
                                        <p:tgtEl>
                                          <p:spTgt spid="4"/>
                                        </p:tgtEl>
                                        <p:attrNameLst>
                                          <p:attrName>ppt_x</p:attrName>
                                        </p:attrNameLst>
                                      </p:cBhvr>
                                      <p:tavLst>
                                        <p:tav tm="0">
                                          <p:val>
                                            <p:strVal val="ppt_x"/>
                                          </p:val>
                                        </p:tav>
                                        <p:tav tm="100000">
                                          <p:val>
                                            <p:strVal val="1+ppt_w/2"/>
                                          </p:val>
                                        </p:tav>
                                      </p:tavLst>
                                    </p:anim>
                                    <p:anim calcmode="lin" valueType="num">
                                      <p:cBhvr additive="base">
                                        <p:cTn id="251" dur="2000"/>
                                        <p:tgtEl>
                                          <p:spTgt spid="4"/>
                                        </p:tgtEl>
                                        <p:attrNameLst>
                                          <p:attrName>ppt_y</p:attrName>
                                        </p:attrNameLst>
                                      </p:cBhvr>
                                      <p:tavLst>
                                        <p:tav tm="0">
                                          <p:val>
                                            <p:strVal val="ppt_y"/>
                                          </p:val>
                                        </p:tav>
                                        <p:tav tm="100000">
                                          <p:val>
                                            <p:strVal val="0-ppt_h/2"/>
                                          </p:val>
                                        </p:tav>
                                      </p:tavLst>
                                    </p:anim>
                                    <p:set>
                                      <p:cBhvr>
                                        <p:cTn id="252" dur="1" fill="hold">
                                          <p:stCondLst>
                                            <p:cond delay="1999"/>
                                          </p:stCondLst>
                                        </p:cTn>
                                        <p:tgtEl>
                                          <p:spTgt spid="4"/>
                                        </p:tgtEl>
                                        <p:attrNameLst>
                                          <p:attrName>style.visibility</p:attrName>
                                        </p:attrNameLst>
                                      </p:cBhvr>
                                      <p:to>
                                        <p:strVal val="hidden"/>
                                      </p:to>
                                    </p:set>
                                  </p:childTnLst>
                                </p:cTn>
                              </p:par>
                              <p:par>
                                <p:cTn id="253" presetID="2" presetClass="exit" presetSubtype="3" fill="hold" grpId="2" nodeType="withEffect">
                                  <p:stCondLst>
                                    <p:cond delay="0"/>
                                  </p:stCondLst>
                                  <p:childTnLst>
                                    <p:anim calcmode="lin" valueType="num">
                                      <p:cBhvr additive="base">
                                        <p:cTn id="254" dur="2000"/>
                                        <p:tgtEl>
                                          <p:spTgt spid="6"/>
                                        </p:tgtEl>
                                        <p:attrNameLst>
                                          <p:attrName>ppt_x</p:attrName>
                                        </p:attrNameLst>
                                      </p:cBhvr>
                                      <p:tavLst>
                                        <p:tav tm="0">
                                          <p:val>
                                            <p:strVal val="ppt_x"/>
                                          </p:val>
                                        </p:tav>
                                        <p:tav tm="100000">
                                          <p:val>
                                            <p:strVal val="1+ppt_w/2"/>
                                          </p:val>
                                        </p:tav>
                                      </p:tavLst>
                                    </p:anim>
                                    <p:anim calcmode="lin" valueType="num">
                                      <p:cBhvr additive="base">
                                        <p:cTn id="255" dur="2000"/>
                                        <p:tgtEl>
                                          <p:spTgt spid="6"/>
                                        </p:tgtEl>
                                        <p:attrNameLst>
                                          <p:attrName>ppt_y</p:attrName>
                                        </p:attrNameLst>
                                      </p:cBhvr>
                                      <p:tavLst>
                                        <p:tav tm="0">
                                          <p:val>
                                            <p:strVal val="ppt_y"/>
                                          </p:val>
                                        </p:tav>
                                        <p:tav tm="100000">
                                          <p:val>
                                            <p:strVal val="0-ppt_h/2"/>
                                          </p:val>
                                        </p:tav>
                                      </p:tavLst>
                                    </p:anim>
                                    <p:set>
                                      <p:cBhvr>
                                        <p:cTn id="256" dur="1" fill="hold">
                                          <p:stCondLst>
                                            <p:cond delay="1999"/>
                                          </p:stCondLst>
                                        </p:cTn>
                                        <p:tgtEl>
                                          <p:spTgt spid="6"/>
                                        </p:tgtEl>
                                        <p:attrNameLst>
                                          <p:attrName>style.visibility</p:attrName>
                                        </p:attrNameLst>
                                      </p:cBhvr>
                                      <p:to>
                                        <p:strVal val="hidden"/>
                                      </p:to>
                                    </p:set>
                                  </p:childTnLst>
                                </p:cTn>
                              </p:par>
                              <p:par>
                                <p:cTn id="257" presetID="2" presetClass="exit" presetSubtype="3" fill="hold" grpId="2" nodeType="withEffect">
                                  <p:stCondLst>
                                    <p:cond delay="0"/>
                                  </p:stCondLst>
                                  <p:childTnLst>
                                    <p:anim calcmode="lin" valueType="num">
                                      <p:cBhvr additive="base">
                                        <p:cTn id="258" dur="2000"/>
                                        <p:tgtEl>
                                          <p:spTgt spid="8"/>
                                        </p:tgtEl>
                                        <p:attrNameLst>
                                          <p:attrName>ppt_x</p:attrName>
                                        </p:attrNameLst>
                                      </p:cBhvr>
                                      <p:tavLst>
                                        <p:tav tm="0">
                                          <p:val>
                                            <p:strVal val="ppt_x"/>
                                          </p:val>
                                        </p:tav>
                                        <p:tav tm="100000">
                                          <p:val>
                                            <p:strVal val="1+ppt_w/2"/>
                                          </p:val>
                                        </p:tav>
                                      </p:tavLst>
                                    </p:anim>
                                    <p:anim calcmode="lin" valueType="num">
                                      <p:cBhvr additive="base">
                                        <p:cTn id="259" dur="2000"/>
                                        <p:tgtEl>
                                          <p:spTgt spid="8"/>
                                        </p:tgtEl>
                                        <p:attrNameLst>
                                          <p:attrName>ppt_y</p:attrName>
                                        </p:attrNameLst>
                                      </p:cBhvr>
                                      <p:tavLst>
                                        <p:tav tm="0">
                                          <p:val>
                                            <p:strVal val="ppt_y"/>
                                          </p:val>
                                        </p:tav>
                                        <p:tav tm="100000">
                                          <p:val>
                                            <p:strVal val="0-ppt_h/2"/>
                                          </p:val>
                                        </p:tav>
                                      </p:tavLst>
                                    </p:anim>
                                    <p:set>
                                      <p:cBhvr>
                                        <p:cTn id="260" dur="1" fill="hold">
                                          <p:stCondLst>
                                            <p:cond delay="1999"/>
                                          </p:stCondLst>
                                        </p:cTn>
                                        <p:tgtEl>
                                          <p:spTgt spid="8"/>
                                        </p:tgtEl>
                                        <p:attrNameLst>
                                          <p:attrName>style.visibility</p:attrName>
                                        </p:attrNameLst>
                                      </p:cBhvr>
                                      <p:to>
                                        <p:strVal val="hidden"/>
                                      </p:to>
                                    </p:set>
                                  </p:childTnLst>
                                </p:cTn>
                              </p:par>
                              <p:par>
                                <p:cTn id="261" presetID="2" presetClass="exit" presetSubtype="3" fill="hold" grpId="2" nodeType="withEffect">
                                  <p:stCondLst>
                                    <p:cond delay="0"/>
                                  </p:stCondLst>
                                  <p:childTnLst>
                                    <p:anim calcmode="lin" valueType="num">
                                      <p:cBhvr additive="base">
                                        <p:cTn id="262" dur="2000"/>
                                        <p:tgtEl>
                                          <p:spTgt spid="10"/>
                                        </p:tgtEl>
                                        <p:attrNameLst>
                                          <p:attrName>ppt_x</p:attrName>
                                        </p:attrNameLst>
                                      </p:cBhvr>
                                      <p:tavLst>
                                        <p:tav tm="0">
                                          <p:val>
                                            <p:strVal val="ppt_x"/>
                                          </p:val>
                                        </p:tav>
                                        <p:tav tm="100000">
                                          <p:val>
                                            <p:strVal val="1+ppt_w/2"/>
                                          </p:val>
                                        </p:tav>
                                      </p:tavLst>
                                    </p:anim>
                                    <p:anim calcmode="lin" valueType="num">
                                      <p:cBhvr additive="base">
                                        <p:cTn id="263" dur="2000"/>
                                        <p:tgtEl>
                                          <p:spTgt spid="10"/>
                                        </p:tgtEl>
                                        <p:attrNameLst>
                                          <p:attrName>ppt_y</p:attrName>
                                        </p:attrNameLst>
                                      </p:cBhvr>
                                      <p:tavLst>
                                        <p:tav tm="0">
                                          <p:val>
                                            <p:strVal val="ppt_y"/>
                                          </p:val>
                                        </p:tav>
                                        <p:tav tm="100000">
                                          <p:val>
                                            <p:strVal val="0-ppt_h/2"/>
                                          </p:val>
                                        </p:tav>
                                      </p:tavLst>
                                    </p:anim>
                                    <p:set>
                                      <p:cBhvr>
                                        <p:cTn id="264" dur="1" fill="hold">
                                          <p:stCondLst>
                                            <p:cond delay="1999"/>
                                          </p:stCondLst>
                                        </p:cTn>
                                        <p:tgtEl>
                                          <p:spTgt spid="10"/>
                                        </p:tgtEl>
                                        <p:attrNameLst>
                                          <p:attrName>style.visibility</p:attrName>
                                        </p:attrNameLst>
                                      </p:cBhvr>
                                      <p:to>
                                        <p:strVal val="hidden"/>
                                      </p:to>
                                    </p:set>
                                  </p:childTnLst>
                                </p:cTn>
                              </p:par>
                              <p:par>
                                <p:cTn id="265" presetID="2" presetClass="exit" presetSubtype="3" fill="hold" grpId="2" nodeType="withEffect">
                                  <p:stCondLst>
                                    <p:cond delay="0"/>
                                  </p:stCondLst>
                                  <p:childTnLst>
                                    <p:anim calcmode="lin" valueType="num">
                                      <p:cBhvr additive="base">
                                        <p:cTn id="266" dur="2000"/>
                                        <p:tgtEl>
                                          <p:spTgt spid="12"/>
                                        </p:tgtEl>
                                        <p:attrNameLst>
                                          <p:attrName>ppt_x</p:attrName>
                                        </p:attrNameLst>
                                      </p:cBhvr>
                                      <p:tavLst>
                                        <p:tav tm="0">
                                          <p:val>
                                            <p:strVal val="ppt_x"/>
                                          </p:val>
                                        </p:tav>
                                        <p:tav tm="100000">
                                          <p:val>
                                            <p:strVal val="1+ppt_w/2"/>
                                          </p:val>
                                        </p:tav>
                                      </p:tavLst>
                                    </p:anim>
                                    <p:anim calcmode="lin" valueType="num">
                                      <p:cBhvr additive="base">
                                        <p:cTn id="267" dur="2000"/>
                                        <p:tgtEl>
                                          <p:spTgt spid="12"/>
                                        </p:tgtEl>
                                        <p:attrNameLst>
                                          <p:attrName>ppt_y</p:attrName>
                                        </p:attrNameLst>
                                      </p:cBhvr>
                                      <p:tavLst>
                                        <p:tav tm="0">
                                          <p:val>
                                            <p:strVal val="ppt_y"/>
                                          </p:val>
                                        </p:tav>
                                        <p:tav tm="100000">
                                          <p:val>
                                            <p:strVal val="0-ppt_h/2"/>
                                          </p:val>
                                        </p:tav>
                                      </p:tavLst>
                                    </p:anim>
                                    <p:set>
                                      <p:cBhvr>
                                        <p:cTn id="268" dur="1" fill="hold">
                                          <p:stCondLst>
                                            <p:cond delay="1999"/>
                                          </p:stCondLst>
                                        </p:cTn>
                                        <p:tgtEl>
                                          <p:spTgt spid="12"/>
                                        </p:tgtEl>
                                        <p:attrNameLst>
                                          <p:attrName>style.visibility</p:attrName>
                                        </p:attrNameLst>
                                      </p:cBhvr>
                                      <p:to>
                                        <p:strVal val="hidden"/>
                                      </p:to>
                                    </p:set>
                                  </p:childTnLst>
                                </p:cTn>
                              </p:par>
                              <p:par>
                                <p:cTn id="269" presetID="2" presetClass="exit" presetSubtype="3" fill="hold" grpId="2" nodeType="withEffect">
                                  <p:stCondLst>
                                    <p:cond delay="0"/>
                                  </p:stCondLst>
                                  <p:childTnLst>
                                    <p:anim calcmode="lin" valueType="num">
                                      <p:cBhvr additive="base">
                                        <p:cTn id="270" dur="2000"/>
                                        <p:tgtEl>
                                          <p:spTgt spid="14"/>
                                        </p:tgtEl>
                                        <p:attrNameLst>
                                          <p:attrName>ppt_x</p:attrName>
                                        </p:attrNameLst>
                                      </p:cBhvr>
                                      <p:tavLst>
                                        <p:tav tm="0">
                                          <p:val>
                                            <p:strVal val="ppt_x"/>
                                          </p:val>
                                        </p:tav>
                                        <p:tav tm="100000">
                                          <p:val>
                                            <p:strVal val="1+ppt_w/2"/>
                                          </p:val>
                                        </p:tav>
                                      </p:tavLst>
                                    </p:anim>
                                    <p:anim calcmode="lin" valueType="num">
                                      <p:cBhvr additive="base">
                                        <p:cTn id="271" dur="2000"/>
                                        <p:tgtEl>
                                          <p:spTgt spid="14"/>
                                        </p:tgtEl>
                                        <p:attrNameLst>
                                          <p:attrName>ppt_y</p:attrName>
                                        </p:attrNameLst>
                                      </p:cBhvr>
                                      <p:tavLst>
                                        <p:tav tm="0">
                                          <p:val>
                                            <p:strVal val="ppt_y"/>
                                          </p:val>
                                        </p:tav>
                                        <p:tav tm="100000">
                                          <p:val>
                                            <p:strVal val="0-ppt_h/2"/>
                                          </p:val>
                                        </p:tav>
                                      </p:tavLst>
                                    </p:anim>
                                    <p:set>
                                      <p:cBhvr>
                                        <p:cTn id="272" dur="1" fill="hold">
                                          <p:stCondLst>
                                            <p:cond delay="1999"/>
                                          </p:stCondLst>
                                        </p:cTn>
                                        <p:tgtEl>
                                          <p:spTgt spid="14"/>
                                        </p:tgtEl>
                                        <p:attrNameLst>
                                          <p:attrName>style.visibility</p:attrName>
                                        </p:attrNameLst>
                                      </p:cBhvr>
                                      <p:to>
                                        <p:strVal val="hidden"/>
                                      </p:to>
                                    </p:set>
                                  </p:childTnLst>
                                </p:cTn>
                              </p:par>
                              <p:par>
                                <p:cTn id="273" presetID="23" presetClass="entr" presetSubtype="288" fill="hold" nodeType="withEffect">
                                  <p:stCondLst>
                                    <p:cond delay="0"/>
                                  </p:stCondLst>
                                  <p:childTnLst>
                                    <p:set>
                                      <p:cBhvr>
                                        <p:cTn id="274" dur="1" fill="hold">
                                          <p:stCondLst>
                                            <p:cond delay="0"/>
                                          </p:stCondLst>
                                        </p:cTn>
                                        <p:tgtEl>
                                          <p:spTgt spid="2"/>
                                        </p:tgtEl>
                                        <p:attrNameLst>
                                          <p:attrName>style.visibility</p:attrName>
                                        </p:attrNameLst>
                                      </p:cBhvr>
                                      <p:to>
                                        <p:strVal val="visible"/>
                                      </p:to>
                                    </p:set>
                                    <p:anim calcmode="lin" valueType="num">
                                      <p:cBhvr>
                                        <p:cTn id="275" dur="2000" fill="hold"/>
                                        <p:tgtEl>
                                          <p:spTgt spid="2"/>
                                        </p:tgtEl>
                                        <p:attrNameLst>
                                          <p:attrName>ppt_w</p:attrName>
                                        </p:attrNameLst>
                                      </p:cBhvr>
                                      <p:tavLst>
                                        <p:tav tm="0">
                                          <p:val>
                                            <p:strVal val="4/3*#ppt_w"/>
                                          </p:val>
                                        </p:tav>
                                        <p:tav tm="100000">
                                          <p:val>
                                            <p:strVal val="#ppt_w"/>
                                          </p:val>
                                        </p:tav>
                                      </p:tavLst>
                                    </p:anim>
                                    <p:anim calcmode="lin" valueType="num">
                                      <p:cBhvr>
                                        <p:cTn id="276" dur="2000" fill="hold"/>
                                        <p:tgtEl>
                                          <p:spTgt spid="2"/>
                                        </p:tgtEl>
                                        <p:attrNameLst>
                                          <p:attrName>ppt_h</p:attrName>
                                        </p:attrNameLst>
                                      </p:cBhvr>
                                      <p:tavLst>
                                        <p:tav tm="0">
                                          <p:val>
                                            <p:strVal val="4/3*#ppt_h"/>
                                          </p:val>
                                        </p:tav>
                                        <p:tav tm="100000">
                                          <p:val>
                                            <p:strVal val="#ppt_h"/>
                                          </p:val>
                                        </p:tav>
                                      </p:tavLst>
                                    </p:anim>
                                  </p:childTnLst>
                                </p:cTn>
                              </p:par>
                              <p:par>
                                <p:cTn id="277" presetID="16" presetClass="entr" presetSubtype="37" fill="hold" nodeType="withEffect">
                                  <p:stCondLst>
                                    <p:cond delay="0"/>
                                  </p:stCondLst>
                                  <p:childTnLst>
                                    <p:set>
                                      <p:cBhvr>
                                        <p:cTn id="278" dur="1" fill="hold">
                                          <p:stCondLst>
                                            <p:cond delay="0"/>
                                          </p:stCondLst>
                                        </p:cTn>
                                        <p:tgtEl>
                                          <p:spTgt spid="2"/>
                                        </p:tgtEl>
                                        <p:attrNameLst>
                                          <p:attrName>style.visibility</p:attrName>
                                        </p:attrNameLst>
                                      </p:cBhvr>
                                      <p:to>
                                        <p:strVal val="visible"/>
                                      </p:to>
                                    </p:set>
                                    <p:animEffect transition="in" filter="barn(outVertical)">
                                      <p:cBhvr>
                                        <p:cTn id="279"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4" grpId="0" animBg="1"/>
      <p:bldP spid="4" grpId="1" animBg="1"/>
      <p:bldP spid="4" grpId="2" animBg="1"/>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P spid="17" grpId="1" animBg="1"/>
      <p:bldP spid="17" grpId="2" animBg="1"/>
      <p:bldP spid="18" grpId="0" animBg="1"/>
      <p:bldP spid="18" grpId="1" animBg="1"/>
      <p:bldP spid="18" grpId="2" animBg="1"/>
      <p:bldP spid="19" grpId="0" animBg="1"/>
      <p:bldP spid="19" grpId="1" animBg="1"/>
      <p:bldP spid="19" grpId="2" animBg="1"/>
      <p:bldP spid="20" grpId="0" animBg="1"/>
      <p:bldP spid="20" grpId="1" animBg="1"/>
      <p:bldP spid="20" grpId="2" animBg="1"/>
      <p:bldP spid="21" grpId="0" animBg="1"/>
      <p:bldP spid="21" grpId="1" animBg="1"/>
      <p:bldP spid="21" grpId="2" animBg="1"/>
      <p:bldP spid="22" grpId="0" animBg="1"/>
      <p:bldP spid="22" grpId="1" animBg="1"/>
      <p:bldP spid="22" grpId="2" animBg="1"/>
      <p:bldP spid="23" grpId="0" animBg="1"/>
      <p:bldP spid="23" grpId="1" animBg="1"/>
      <p:bldP spid="23" grpId="2" animBg="1"/>
      <p:bldP spid="24" grpId="0" animBg="1"/>
      <p:bldP spid="24" grpId="1" animBg="1"/>
      <p:bldP spid="24" grpId="2" animBg="1"/>
      <p:bldP spid="25" grpId="0" animBg="1"/>
      <p:bldP spid="25" grpId="1" animBg="1"/>
      <p:bldP spid="25" grpId="2" animBg="1"/>
      <p:bldP spid="26" grpId="0" animBg="1"/>
      <p:bldP spid="26" grpId="1" animBg="1"/>
      <p:bldP spid="26" grpId="2" animBg="1"/>
      <p:bldP spid="27" grpId="0" animBg="1"/>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0995905_871502169576435_7340725636876302257_o.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Luna"/>
          <p:cNvSpPr/>
          <p:nvPr/>
        </p:nvSpPr>
        <p:spPr>
          <a:xfrm rot="13438146">
            <a:off x="365886" y="113235"/>
            <a:ext cx="785818" cy="1371262"/>
          </a:xfrm>
          <a:prstGeom prst="moon">
            <a:avLst>
              <a:gd name="adj" fmla="val 41642"/>
            </a:avLst>
          </a:prstGeom>
          <a:gradFill flip="none" rotWithShape="1">
            <a:gsLst>
              <a:gs pos="0">
                <a:schemeClr val="tx1"/>
              </a:gs>
              <a:gs pos="50000">
                <a:srgbClr val="5E37CD">
                  <a:shade val="67500"/>
                  <a:satMod val="115000"/>
                </a:srgbClr>
              </a:gs>
              <a:gs pos="100000">
                <a:srgbClr val="5E37CD">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Luna"/>
          <p:cNvSpPr/>
          <p:nvPr/>
        </p:nvSpPr>
        <p:spPr>
          <a:xfrm rot="19223471">
            <a:off x="8011269" y="93087"/>
            <a:ext cx="785818" cy="1371262"/>
          </a:xfrm>
          <a:prstGeom prst="moon">
            <a:avLst>
              <a:gd name="adj" fmla="val 41642"/>
            </a:avLst>
          </a:prstGeom>
          <a:gradFill flip="none" rotWithShape="1">
            <a:gsLst>
              <a:gs pos="0">
                <a:schemeClr val="tx1"/>
              </a:gs>
              <a:gs pos="50000">
                <a:srgbClr val="5E37CD">
                  <a:shade val="67500"/>
                  <a:satMod val="115000"/>
                </a:srgbClr>
              </a:gs>
              <a:gs pos="100000">
                <a:srgbClr val="5E37CD">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una"/>
          <p:cNvSpPr/>
          <p:nvPr/>
        </p:nvSpPr>
        <p:spPr>
          <a:xfrm rot="8416338">
            <a:off x="347488" y="3679434"/>
            <a:ext cx="785818" cy="1371262"/>
          </a:xfrm>
          <a:prstGeom prst="moon">
            <a:avLst>
              <a:gd name="adj" fmla="val 41642"/>
            </a:avLst>
          </a:prstGeom>
          <a:gradFill flip="none" rotWithShape="1">
            <a:gsLst>
              <a:gs pos="0">
                <a:schemeClr val="tx1"/>
              </a:gs>
              <a:gs pos="50000">
                <a:srgbClr val="5E37CD">
                  <a:shade val="67500"/>
                  <a:satMod val="115000"/>
                </a:srgbClr>
              </a:gs>
              <a:gs pos="100000">
                <a:srgbClr val="5E37CD">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una"/>
          <p:cNvSpPr/>
          <p:nvPr/>
        </p:nvSpPr>
        <p:spPr>
          <a:xfrm rot="1983783">
            <a:off x="7985436" y="3698412"/>
            <a:ext cx="785818" cy="1371262"/>
          </a:xfrm>
          <a:prstGeom prst="moon">
            <a:avLst>
              <a:gd name="adj" fmla="val 41642"/>
            </a:avLst>
          </a:prstGeom>
          <a:gradFill flip="none" rotWithShape="1">
            <a:gsLst>
              <a:gs pos="0">
                <a:schemeClr val="tx1"/>
              </a:gs>
              <a:gs pos="50000">
                <a:srgbClr val="5E37CD">
                  <a:shade val="67500"/>
                  <a:satMod val="115000"/>
                </a:srgbClr>
              </a:gs>
              <a:gs pos="100000">
                <a:srgbClr val="5E37CD">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una"/>
          <p:cNvSpPr/>
          <p:nvPr/>
        </p:nvSpPr>
        <p:spPr>
          <a:xfrm rot="13438146">
            <a:off x="728241" y="517338"/>
            <a:ext cx="721714" cy="1154560"/>
          </a:xfrm>
          <a:prstGeom prst="moon">
            <a:avLst>
              <a:gd name="adj" fmla="val 41642"/>
            </a:avLst>
          </a:prstGeom>
          <a:gradFill flip="none" rotWithShape="1">
            <a:gsLst>
              <a:gs pos="0">
                <a:schemeClr val="tx1"/>
              </a:gs>
              <a:gs pos="50000">
                <a:srgbClr val="5E37CD">
                  <a:shade val="67500"/>
                  <a:satMod val="115000"/>
                </a:srgbClr>
              </a:gs>
              <a:gs pos="100000">
                <a:srgbClr val="5E37CD">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una"/>
          <p:cNvSpPr/>
          <p:nvPr/>
        </p:nvSpPr>
        <p:spPr>
          <a:xfrm rot="19382009">
            <a:off x="7704129" y="458133"/>
            <a:ext cx="721714" cy="1154560"/>
          </a:xfrm>
          <a:prstGeom prst="moon">
            <a:avLst>
              <a:gd name="adj" fmla="val 41642"/>
            </a:avLst>
          </a:prstGeom>
          <a:gradFill flip="none" rotWithShape="1">
            <a:gsLst>
              <a:gs pos="0">
                <a:schemeClr val="tx1"/>
              </a:gs>
              <a:gs pos="50000">
                <a:srgbClr val="5E37CD">
                  <a:shade val="67500"/>
                  <a:satMod val="115000"/>
                </a:srgbClr>
              </a:gs>
              <a:gs pos="100000">
                <a:srgbClr val="5E37CD">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una"/>
          <p:cNvSpPr/>
          <p:nvPr/>
        </p:nvSpPr>
        <p:spPr>
          <a:xfrm rot="1761480">
            <a:off x="7640538" y="3599055"/>
            <a:ext cx="721714" cy="1154560"/>
          </a:xfrm>
          <a:prstGeom prst="moon">
            <a:avLst>
              <a:gd name="adj" fmla="val 41642"/>
            </a:avLst>
          </a:prstGeom>
          <a:gradFill flip="none" rotWithShape="1">
            <a:gsLst>
              <a:gs pos="0">
                <a:schemeClr val="tx1"/>
              </a:gs>
              <a:gs pos="50000">
                <a:srgbClr val="5E37CD">
                  <a:shade val="67500"/>
                  <a:satMod val="115000"/>
                </a:srgbClr>
              </a:gs>
              <a:gs pos="100000">
                <a:srgbClr val="5E37CD">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una"/>
          <p:cNvSpPr/>
          <p:nvPr/>
        </p:nvSpPr>
        <p:spPr>
          <a:xfrm rot="8672120">
            <a:off x="768023" y="3531275"/>
            <a:ext cx="721714" cy="1154560"/>
          </a:xfrm>
          <a:prstGeom prst="moon">
            <a:avLst>
              <a:gd name="adj" fmla="val 41642"/>
            </a:avLst>
          </a:prstGeom>
          <a:gradFill flip="none" rotWithShape="1">
            <a:gsLst>
              <a:gs pos="0">
                <a:schemeClr val="tx1"/>
              </a:gs>
              <a:gs pos="50000">
                <a:srgbClr val="5E37CD">
                  <a:shade val="67500"/>
                  <a:satMod val="115000"/>
                </a:srgbClr>
              </a:gs>
              <a:gs pos="100000">
                <a:srgbClr val="5E37CD">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Luna"/>
          <p:cNvSpPr/>
          <p:nvPr/>
        </p:nvSpPr>
        <p:spPr>
          <a:xfrm rot="8672120">
            <a:off x="1144109" y="3333763"/>
            <a:ext cx="721714" cy="973442"/>
          </a:xfrm>
          <a:prstGeom prst="moon">
            <a:avLst>
              <a:gd name="adj" fmla="val 41642"/>
            </a:avLst>
          </a:prstGeom>
          <a:gradFill flip="none" rotWithShape="1">
            <a:gsLst>
              <a:gs pos="0">
                <a:schemeClr val="tx1"/>
              </a:gs>
              <a:gs pos="50000">
                <a:srgbClr val="5E37CD">
                  <a:shade val="67500"/>
                  <a:satMod val="115000"/>
                </a:srgbClr>
              </a:gs>
              <a:gs pos="100000">
                <a:srgbClr val="5E37CD">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Luna"/>
          <p:cNvSpPr/>
          <p:nvPr/>
        </p:nvSpPr>
        <p:spPr>
          <a:xfrm rot="13205182">
            <a:off x="1079630" y="890985"/>
            <a:ext cx="675705" cy="978604"/>
          </a:xfrm>
          <a:prstGeom prst="moon">
            <a:avLst>
              <a:gd name="adj" fmla="val 41642"/>
            </a:avLst>
          </a:prstGeom>
          <a:gradFill flip="none" rotWithShape="1">
            <a:gsLst>
              <a:gs pos="0">
                <a:schemeClr val="tx1"/>
              </a:gs>
              <a:gs pos="50000">
                <a:srgbClr val="5E37CD">
                  <a:shade val="67500"/>
                  <a:satMod val="115000"/>
                </a:srgbClr>
              </a:gs>
              <a:gs pos="100000">
                <a:srgbClr val="5E37CD">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Luna"/>
          <p:cNvSpPr/>
          <p:nvPr/>
        </p:nvSpPr>
        <p:spPr>
          <a:xfrm rot="19173878">
            <a:off x="7380436" y="816615"/>
            <a:ext cx="675705" cy="978604"/>
          </a:xfrm>
          <a:prstGeom prst="moon">
            <a:avLst>
              <a:gd name="adj" fmla="val 41642"/>
            </a:avLst>
          </a:prstGeom>
          <a:gradFill flip="none" rotWithShape="1">
            <a:gsLst>
              <a:gs pos="0">
                <a:schemeClr val="tx1"/>
              </a:gs>
              <a:gs pos="50000">
                <a:srgbClr val="5E37CD">
                  <a:shade val="67500"/>
                  <a:satMod val="115000"/>
                </a:srgbClr>
              </a:gs>
              <a:gs pos="100000">
                <a:srgbClr val="5E37CD">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Luna"/>
          <p:cNvSpPr/>
          <p:nvPr/>
        </p:nvSpPr>
        <p:spPr>
          <a:xfrm rot="1908778">
            <a:off x="7279514" y="3462162"/>
            <a:ext cx="675705" cy="978604"/>
          </a:xfrm>
          <a:prstGeom prst="moon">
            <a:avLst>
              <a:gd name="adj" fmla="val 41642"/>
            </a:avLst>
          </a:prstGeom>
          <a:gradFill flip="none" rotWithShape="1">
            <a:gsLst>
              <a:gs pos="0">
                <a:schemeClr val="tx1"/>
              </a:gs>
              <a:gs pos="50000">
                <a:srgbClr val="5E37CD">
                  <a:shade val="67500"/>
                  <a:satMod val="115000"/>
                </a:srgbClr>
              </a:gs>
              <a:gs pos="100000">
                <a:srgbClr val="5E37CD">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Luna"/>
          <p:cNvSpPr/>
          <p:nvPr/>
        </p:nvSpPr>
        <p:spPr>
          <a:xfrm rot="13205182">
            <a:off x="1435096" y="1244922"/>
            <a:ext cx="607081" cy="796270"/>
          </a:xfrm>
          <a:prstGeom prst="moon">
            <a:avLst>
              <a:gd name="adj" fmla="val 41642"/>
            </a:avLst>
          </a:prstGeom>
          <a:gradFill flip="none" rotWithShape="1">
            <a:gsLst>
              <a:gs pos="0">
                <a:schemeClr val="tx1"/>
              </a:gs>
              <a:gs pos="50000">
                <a:srgbClr val="5E37CD">
                  <a:shade val="67500"/>
                  <a:satMod val="115000"/>
                </a:srgbClr>
              </a:gs>
              <a:gs pos="100000">
                <a:srgbClr val="5E37CD">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Luna"/>
          <p:cNvSpPr/>
          <p:nvPr/>
        </p:nvSpPr>
        <p:spPr>
          <a:xfrm rot="19203646">
            <a:off x="7051048" y="1169145"/>
            <a:ext cx="607081" cy="796270"/>
          </a:xfrm>
          <a:prstGeom prst="moon">
            <a:avLst>
              <a:gd name="adj" fmla="val 41642"/>
            </a:avLst>
          </a:prstGeom>
          <a:gradFill flip="none" rotWithShape="1">
            <a:gsLst>
              <a:gs pos="0">
                <a:schemeClr val="tx1"/>
              </a:gs>
              <a:gs pos="50000">
                <a:srgbClr val="5E37CD">
                  <a:shade val="67500"/>
                  <a:satMod val="115000"/>
                </a:srgbClr>
              </a:gs>
              <a:gs pos="100000">
                <a:srgbClr val="5E37CD">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Luna"/>
          <p:cNvSpPr/>
          <p:nvPr/>
        </p:nvSpPr>
        <p:spPr>
          <a:xfrm rot="8794254">
            <a:off x="1597859" y="3173175"/>
            <a:ext cx="607081" cy="796270"/>
          </a:xfrm>
          <a:prstGeom prst="moon">
            <a:avLst>
              <a:gd name="adj" fmla="val 41642"/>
            </a:avLst>
          </a:prstGeom>
          <a:gradFill flip="none" rotWithShape="1">
            <a:gsLst>
              <a:gs pos="0">
                <a:schemeClr val="tx1"/>
              </a:gs>
              <a:gs pos="50000">
                <a:srgbClr val="5E37CD">
                  <a:shade val="67500"/>
                  <a:satMod val="115000"/>
                </a:srgbClr>
              </a:gs>
              <a:gs pos="100000">
                <a:srgbClr val="5E37CD">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Luna"/>
          <p:cNvSpPr/>
          <p:nvPr/>
        </p:nvSpPr>
        <p:spPr>
          <a:xfrm rot="2007253">
            <a:off x="6955776" y="3316065"/>
            <a:ext cx="607081" cy="796270"/>
          </a:xfrm>
          <a:prstGeom prst="moon">
            <a:avLst>
              <a:gd name="adj" fmla="val 41642"/>
            </a:avLst>
          </a:prstGeom>
          <a:gradFill flip="none" rotWithShape="1">
            <a:gsLst>
              <a:gs pos="0">
                <a:schemeClr val="tx1"/>
              </a:gs>
              <a:gs pos="50000">
                <a:srgbClr val="5E37CD">
                  <a:shade val="67500"/>
                  <a:satMod val="115000"/>
                </a:srgbClr>
              </a:gs>
              <a:gs pos="100000">
                <a:srgbClr val="5E37CD">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Luna"/>
          <p:cNvSpPr/>
          <p:nvPr/>
        </p:nvSpPr>
        <p:spPr>
          <a:xfrm rot="13205182">
            <a:off x="1756795" y="1525996"/>
            <a:ext cx="564634" cy="719732"/>
          </a:xfrm>
          <a:prstGeom prst="moon">
            <a:avLst>
              <a:gd name="adj" fmla="val 41642"/>
            </a:avLst>
          </a:prstGeom>
          <a:gradFill flip="none" rotWithShape="1">
            <a:gsLst>
              <a:gs pos="0">
                <a:schemeClr val="tx1"/>
              </a:gs>
              <a:gs pos="50000">
                <a:srgbClr val="5E37CD">
                  <a:shade val="67500"/>
                  <a:satMod val="115000"/>
                </a:srgbClr>
              </a:gs>
              <a:gs pos="100000">
                <a:srgbClr val="5E37CD">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Luna"/>
          <p:cNvSpPr/>
          <p:nvPr/>
        </p:nvSpPr>
        <p:spPr>
          <a:xfrm rot="19442668">
            <a:off x="6763355" y="1444069"/>
            <a:ext cx="564634" cy="679836"/>
          </a:xfrm>
          <a:prstGeom prst="moon">
            <a:avLst>
              <a:gd name="adj" fmla="val 41642"/>
            </a:avLst>
          </a:prstGeom>
          <a:gradFill flip="none" rotWithShape="1">
            <a:gsLst>
              <a:gs pos="0">
                <a:schemeClr val="tx1"/>
              </a:gs>
              <a:gs pos="50000">
                <a:srgbClr val="5E37CD">
                  <a:shade val="67500"/>
                  <a:satMod val="115000"/>
                </a:srgbClr>
              </a:gs>
              <a:gs pos="100000">
                <a:srgbClr val="5E37CD">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Luna"/>
          <p:cNvSpPr/>
          <p:nvPr/>
        </p:nvSpPr>
        <p:spPr>
          <a:xfrm rot="2042673">
            <a:off x="6633444" y="3167668"/>
            <a:ext cx="564634" cy="679836"/>
          </a:xfrm>
          <a:prstGeom prst="moon">
            <a:avLst>
              <a:gd name="adj" fmla="val 41642"/>
            </a:avLst>
          </a:prstGeom>
          <a:gradFill flip="none" rotWithShape="1">
            <a:gsLst>
              <a:gs pos="0">
                <a:schemeClr val="tx1"/>
              </a:gs>
              <a:gs pos="50000">
                <a:srgbClr val="5E37CD">
                  <a:shade val="67500"/>
                  <a:satMod val="115000"/>
                </a:srgbClr>
              </a:gs>
              <a:gs pos="100000">
                <a:srgbClr val="5E37CD">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Luna"/>
          <p:cNvSpPr/>
          <p:nvPr/>
        </p:nvSpPr>
        <p:spPr>
          <a:xfrm rot="8771553">
            <a:off x="1927312" y="3028546"/>
            <a:ext cx="564634" cy="679836"/>
          </a:xfrm>
          <a:prstGeom prst="moon">
            <a:avLst>
              <a:gd name="adj" fmla="val 41642"/>
            </a:avLst>
          </a:prstGeom>
          <a:gradFill flip="none" rotWithShape="1">
            <a:gsLst>
              <a:gs pos="0">
                <a:schemeClr val="tx1"/>
              </a:gs>
              <a:gs pos="50000">
                <a:srgbClr val="5E37CD">
                  <a:shade val="67500"/>
                  <a:satMod val="115000"/>
                </a:srgbClr>
              </a:gs>
              <a:gs pos="100000">
                <a:srgbClr val="5E37CD">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Luna"/>
          <p:cNvSpPr/>
          <p:nvPr/>
        </p:nvSpPr>
        <p:spPr>
          <a:xfrm rot="13205182">
            <a:off x="2041678" y="1747210"/>
            <a:ext cx="564634" cy="660992"/>
          </a:xfrm>
          <a:prstGeom prst="moon">
            <a:avLst>
              <a:gd name="adj" fmla="val 41642"/>
            </a:avLst>
          </a:prstGeom>
          <a:gradFill flip="none" rotWithShape="1">
            <a:gsLst>
              <a:gs pos="0">
                <a:schemeClr val="tx1"/>
              </a:gs>
              <a:gs pos="50000">
                <a:srgbClr val="5E37CD">
                  <a:shade val="67500"/>
                  <a:satMod val="115000"/>
                </a:srgbClr>
              </a:gs>
              <a:gs pos="100000">
                <a:srgbClr val="5E37CD">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Luna"/>
          <p:cNvSpPr/>
          <p:nvPr/>
        </p:nvSpPr>
        <p:spPr>
          <a:xfrm rot="8771553">
            <a:off x="2199457" y="2889811"/>
            <a:ext cx="564634" cy="630919"/>
          </a:xfrm>
          <a:prstGeom prst="moon">
            <a:avLst>
              <a:gd name="adj" fmla="val 41642"/>
            </a:avLst>
          </a:prstGeom>
          <a:gradFill flip="none" rotWithShape="1">
            <a:gsLst>
              <a:gs pos="0">
                <a:schemeClr val="tx1"/>
              </a:gs>
              <a:gs pos="50000">
                <a:srgbClr val="5E37CD">
                  <a:shade val="67500"/>
                  <a:satMod val="115000"/>
                </a:srgbClr>
              </a:gs>
              <a:gs pos="100000">
                <a:srgbClr val="5E37CD">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Luna"/>
          <p:cNvSpPr/>
          <p:nvPr/>
        </p:nvSpPr>
        <p:spPr>
          <a:xfrm rot="19442668">
            <a:off x="6477682" y="1681081"/>
            <a:ext cx="564634" cy="591055"/>
          </a:xfrm>
          <a:prstGeom prst="moon">
            <a:avLst>
              <a:gd name="adj" fmla="val 41642"/>
            </a:avLst>
          </a:prstGeom>
          <a:gradFill flip="none" rotWithShape="1">
            <a:gsLst>
              <a:gs pos="0">
                <a:schemeClr val="tx1"/>
              </a:gs>
              <a:gs pos="50000">
                <a:srgbClr val="5E37CD">
                  <a:shade val="67500"/>
                  <a:satMod val="115000"/>
                </a:srgbClr>
              </a:gs>
              <a:gs pos="100000">
                <a:srgbClr val="5E37CD">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Luna"/>
          <p:cNvSpPr/>
          <p:nvPr/>
        </p:nvSpPr>
        <p:spPr>
          <a:xfrm rot="2042673">
            <a:off x="6342567" y="3004388"/>
            <a:ext cx="564634" cy="628331"/>
          </a:xfrm>
          <a:prstGeom prst="moon">
            <a:avLst>
              <a:gd name="adj" fmla="val 41642"/>
            </a:avLst>
          </a:prstGeom>
          <a:gradFill flip="none" rotWithShape="1">
            <a:gsLst>
              <a:gs pos="0">
                <a:schemeClr val="tx1"/>
              </a:gs>
              <a:gs pos="50000">
                <a:srgbClr val="5E37CD">
                  <a:shade val="67500"/>
                  <a:satMod val="115000"/>
                </a:srgbClr>
              </a:gs>
              <a:gs pos="100000">
                <a:srgbClr val="5E37CD">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Luna"/>
          <p:cNvSpPr/>
          <p:nvPr/>
        </p:nvSpPr>
        <p:spPr>
          <a:xfrm rot="13205182">
            <a:off x="2335603" y="2042243"/>
            <a:ext cx="564634" cy="581979"/>
          </a:xfrm>
          <a:prstGeom prst="moon">
            <a:avLst>
              <a:gd name="adj" fmla="val 41642"/>
            </a:avLst>
          </a:prstGeom>
          <a:gradFill flip="none" rotWithShape="1">
            <a:gsLst>
              <a:gs pos="0">
                <a:schemeClr val="tx1"/>
              </a:gs>
              <a:gs pos="50000">
                <a:srgbClr val="5E37CD">
                  <a:shade val="67500"/>
                  <a:satMod val="115000"/>
                </a:srgbClr>
              </a:gs>
              <a:gs pos="100000">
                <a:srgbClr val="5E37CD">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Luna"/>
          <p:cNvSpPr/>
          <p:nvPr/>
        </p:nvSpPr>
        <p:spPr>
          <a:xfrm rot="19442668">
            <a:off x="6191930" y="1895396"/>
            <a:ext cx="564634" cy="591055"/>
          </a:xfrm>
          <a:prstGeom prst="moon">
            <a:avLst>
              <a:gd name="adj" fmla="val 41642"/>
            </a:avLst>
          </a:prstGeom>
          <a:gradFill flip="none" rotWithShape="1">
            <a:gsLst>
              <a:gs pos="0">
                <a:schemeClr val="tx1"/>
              </a:gs>
              <a:gs pos="50000">
                <a:srgbClr val="5E37CD">
                  <a:shade val="67500"/>
                  <a:satMod val="115000"/>
                </a:srgbClr>
              </a:gs>
              <a:gs pos="100000">
                <a:srgbClr val="5E37CD">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Luna"/>
          <p:cNvSpPr/>
          <p:nvPr/>
        </p:nvSpPr>
        <p:spPr>
          <a:xfrm rot="8771553">
            <a:off x="2459673" y="2734615"/>
            <a:ext cx="581460" cy="544244"/>
          </a:xfrm>
          <a:prstGeom prst="moon">
            <a:avLst>
              <a:gd name="adj" fmla="val 41642"/>
            </a:avLst>
          </a:prstGeom>
          <a:gradFill flip="none" rotWithShape="1">
            <a:gsLst>
              <a:gs pos="0">
                <a:schemeClr val="tx1"/>
              </a:gs>
              <a:gs pos="50000">
                <a:srgbClr val="5E37CD">
                  <a:shade val="67500"/>
                  <a:satMod val="115000"/>
                </a:srgbClr>
              </a:gs>
              <a:gs pos="100000">
                <a:srgbClr val="5E37CD">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Luna"/>
          <p:cNvSpPr/>
          <p:nvPr/>
        </p:nvSpPr>
        <p:spPr>
          <a:xfrm rot="19442668">
            <a:off x="5875885" y="2119536"/>
            <a:ext cx="564634" cy="487870"/>
          </a:xfrm>
          <a:prstGeom prst="moon">
            <a:avLst>
              <a:gd name="adj" fmla="val 41642"/>
            </a:avLst>
          </a:prstGeom>
          <a:gradFill flip="none" rotWithShape="1">
            <a:gsLst>
              <a:gs pos="0">
                <a:schemeClr val="tx1"/>
              </a:gs>
              <a:gs pos="50000">
                <a:srgbClr val="5E37CD">
                  <a:shade val="67500"/>
                  <a:satMod val="115000"/>
                </a:srgbClr>
              </a:gs>
              <a:gs pos="100000">
                <a:srgbClr val="5E37CD">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Luna"/>
          <p:cNvSpPr/>
          <p:nvPr/>
        </p:nvSpPr>
        <p:spPr>
          <a:xfrm rot="2042673">
            <a:off x="6101785" y="2898371"/>
            <a:ext cx="564634" cy="533775"/>
          </a:xfrm>
          <a:prstGeom prst="moon">
            <a:avLst>
              <a:gd name="adj" fmla="val 39014"/>
            </a:avLst>
          </a:prstGeom>
          <a:gradFill flip="none" rotWithShape="1">
            <a:gsLst>
              <a:gs pos="0">
                <a:schemeClr val="tx1"/>
              </a:gs>
              <a:gs pos="50000">
                <a:srgbClr val="5E37CD">
                  <a:shade val="67500"/>
                  <a:satMod val="115000"/>
                </a:srgbClr>
              </a:gs>
              <a:gs pos="100000">
                <a:srgbClr val="5E37CD">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Rectángulo"/>
          <p:cNvSpPr/>
          <p:nvPr/>
        </p:nvSpPr>
        <p:spPr>
          <a:xfrm>
            <a:off x="-357222" y="-428646"/>
            <a:ext cx="9929882" cy="6072230"/>
          </a:xfrm>
          <a:prstGeom prst="rect">
            <a:avLst/>
          </a:prstGeom>
          <a:gradFill flip="none" rotWithShape="1">
            <a:gsLst>
              <a:gs pos="0">
                <a:srgbClr val="982EDA"/>
              </a:gs>
              <a:gs pos="50000">
                <a:srgbClr val="744ED2">
                  <a:shade val="67500"/>
                  <a:satMod val="115000"/>
                </a:srgbClr>
              </a:gs>
              <a:gs pos="100000">
                <a:srgbClr val="744ED2">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33"/>
                                        </p:tgtEl>
                                        <p:attrNameLst>
                                          <p:attrName>style.opacity</p:attrName>
                                        </p:attrNameLst>
                                      </p:cBhvr>
                                      <p:to>
                                        <p:strVal val="0"/>
                                      </p:to>
                                    </p:set>
                                    <p:animEffect filter="image" prLst="opacity: 0">
                                      <p:cBhvr rctx="IE">
                                        <p:cTn id="7" dur="indefinite"/>
                                        <p:tgtEl>
                                          <p:spTgt spid="33"/>
                                        </p:tgtEl>
                                      </p:cBhvr>
                                    </p:animEffect>
                                  </p:childTnLst>
                                </p:cTn>
                              </p:par>
                              <p:par>
                                <p:cTn id="8" presetID="2" presetClass="entr" presetSubtype="6"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additive="base">
                                        <p:cTn id="10" dur="3000" fill="hold"/>
                                        <p:tgtEl>
                                          <p:spTgt spid="4"/>
                                        </p:tgtEl>
                                        <p:attrNameLst>
                                          <p:attrName>ppt_x</p:attrName>
                                        </p:attrNameLst>
                                      </p:cBhvr>
                                      <p:tavLst>
                                        <p:tav tm="0">
                                          <p:val>
                                            <p:strVal val="1+#ppt_w/2"/>
                                          </p:val>
                                        </p:tav>
                                        <p:tav tm="100000">
                                          <p:val>
                                            <p:strVal val="#ppt_x"/>
                                          </p:val>
                                        </p:tav>
                                      </p:tavLst>
                                    </p:anim>
                                    <p:anim calcmode="lin" valueType="num">
                                      <p:cBhvr additive="base">
                                        <p:cTn id="11" dur="3000" fill="hold"/>
                                        <p:tgtEl>
                                          <p:spTgt spid="4"/>
                                        </p:tgtEl>
                                        <p:attrNameLst>
                                          <p:attrName>ppt_y</p:attrName>
                                        </p:attrNameLst>
                                      </p:cBhvr>
                                      <p:tavLst>
                                        <p:tav tm="0">
                                          <p:val>
                                            <p:strVal val="1+#ppt_h/2"/>
                                          </p:val>
                                        </p:tav>
                                        <p:tav tm="100000">
                                          <p:val>
                                            <p:strVal val="#ppt_y"/>
                                          </p:val>
                                        </p:tav>
                                      </p:tavLst>
                                    </p:anim>
                                  </p:childTnLst>
                                </p:cTn>
                              </p:par>
                              <p:par>
                                <p:cTn id="12" presetID="2" presetClass="entr" presetSubtype="6" fill="hold" grpId="0" nodeType="withEffect">
                                  <p:stCondLst>
                                    <p:cond delay="0"/>
                                  </p:stCondLst>
                                  <p:childTnLst>
                                    <p:set>
                                      <p:cBhvr>
                                        <p:cTn id="13" dur="1" fill="hold">
                                          <p:stCondLst>
                                            <p:cond delay="0"/>
                                          </p:stCondLst>
                                        </p:cTn>
                                        <p:tgtEl>
                                          <p:spTgt spid="8"/>
                                        </p:tgtEl>
                                        <p:attrNameLst>
                                          <p:attrName>style.visibility</p:attrName>
                                        </p:attrNameLst>
                                      </p:cBhvr>
                                      <p:to>
                                        <p:strVal val="visible"/>
                                      </p:to>
                                    </p:set>
                                    <p:anim calcmode="lin" valueType="num">
                                      <p:cBhvr additive="base">
                                        <p:cTn id="14" dur="3000" fill="hold"/>
                                        <p:tgtEl>
                                          <p:spTgt spid="8"/>
                                        </p:tgtEl>
                                        <p:attrNameLst>
                                          <p:attrName>ppt_x</p:attrName>
                                        </p:attrNameLst>
                                      </p:cBhvr>
                                      <p:tavLst>
                                        <p:tav tm="0">
                                          <p:val>
                                            <p:strVal val="1+#ppt_w/2"/>
                                          </p:val>
                                        </p:tav>
                                        <p:tav tm="100000">
                                          <p:val>
                                            <p:strVal val="#ppt_x"/>
                                          </p:val>
                                        </p:tav>
                                      </p:tavLst>
                                    </p:anim>
                                    <p:anim calcmode="lin" valueType="num">
                                      <p:cBhvr additive="base">
                                        <p:cTn id="15" dur="3000" fill="hold"/>
                                        <p:tgtEl>
                                          <p:spTgt spid="8"/>
                                        </p:tgtEl>
                                        <p:attrNameLst>
                                          <p:attrName>ppt_y</p:attrName>
                                        </p:attrNameLst>
                                      </p:cBhvr>
                                      <p:tavLst>
                                        <p:tav tm="0">
                                          <p:val>
                                            <p:strVal val="1+#ppt_h/2"/>
                                          </p:val>
                                        </p:tav>
                                        <p:tav tm="100000">
                                          <p:val>
                                            <p:strVal val="#ppt_y"/>
                                          </p:val>
                                        </p:tav>
                                      </p:tavLst>
                                    </p:anim>
                                  </p:childTnLst>
                                </p:cTn>
                              </p:par>
                              <p:par>
                                <p:cTn id="16" presetID="2" presetClass="entr" presetSubtype="6" fill="hold" grpId="0" nodeType="withEffect">
                                  <p:stCondLst>
                                    <p:cond delay="0"/>
                                  </p:stCondLst>
                                  <p:childTnLst>
                                    <p:set>
                                      <p:cBhvr>
                                        <p:cTn id="17" dur="1" fill="hold">
                                          <p:stCondLst>
                                            <p:cond delay="0"/>
                                          </p:stCondLst>
                                        </p:cTn>
                                        <p:tgtEl>
                                          <p:spTgt spid="13"/>
                                        </p:tgtEl>
                                        <p:attrNameLst>
                                          <p:attrName>style.visibility</p:attrName>
                                        </p:attrNameLst>
                                      </p:cBhvr>
                                      <p:to>
                                        <p:strVal val="visible"/>
                                      </p:to>
                                    </p:set>
                                    <p:anim calcmode="lin" valueType="num">
                                      <p:cBhvr additive="base">
                                        <p:cTn id="18" dur="3000" fill="hold"/>
                                        <p:tgtEl>
                                          <p:spTgt spid="13"/>
                                        </p:tgtEl>
                                        <p:attrNameLst>
                                          <p:attrName>ppt_x</p:attrName>
                                        </p:attrNameLst>
                                      </p:cBhvr>
                                      <p:tavLst>
                                        <p:tav tm="0">
                                          <p:val>
                                            <p:strVal val="1+#ppt_w/2"/>
                                          </p:val>
                                        </p:tav>
                                        <p:tav tm="100000">
                                          <p:val>
                                            <p:strVal val="#ppt_x"/>
                                          </p:val>
                                        </p:tav>
                                      </p:tavLst>
                                    </p:anim>
                                    <p:anim calcmode="lin" valueType="num">
                                      <p:cBhvr additive="base">
                                        <p:cTn id="19" dur="3000" fill="hold"/>
                                        <p:tgtEl>
                                          <p:spTgt spid="13"/>
                                        </p:tgtEl>
                                        <p:attrNameLst>
                                          <p:attrName>ppt_y</p:attrName>
                                        </p:attrNameLst>
                                      </p:cBhvr>
                                      <p:tavLst>
                                        <p:tav tm="0">
                                          <p:val>
                                            <p:strVal val="1+#ppt_h/2"/>
                                          </p:val>
                                        </p:tav>
                                        <p:tav tm="100000">
                                          <p:val>
                                            <p:strVal val="#ppt_y"/>
                                          </p:val>
                                        </p:tav>
                                      </p:tavLst>
                                    </p:anim>
                                  </p:childTnLst>
                                </p:cTn>
                              </p:par>
                              <p:par>
                                <p:cTn id="20" presetID="2" presetClass="entr" presetSubtype="6" fill="hold" grpId="0" nodeType="withEffect">
                                  <p:stCondLst>
                                    <p:cond delay="0"/>
                                  </p:stCondLst>
                                  <p:childTnLst>
                                    <p:set>
                                      <p:cBhvr>
                                        <p:cTn id="21" dur="1" fill="hold">
                                          <p:stCondLst>
                                            <p:cond delay="0"/>
                                          </p:stCondLst>
                                        </p:cTn>
                                        <p:tgtEl>
                                          <p:spTgt spid="16"/>
                                        </p:tgtEl>
                                        <p:attrNameLst>
                                          <p:attrName>style.visibility</p:attrName>
                                        </p:attrNameLst>
                                      </p:cBhvr>
                                      <p:to>
                                        <p:strVal val="visible"/>
                                      </p:to>
                                    </p:set>
                                    <p:anim calcmode="lin" valueType="num">
                                      <p:cBhvr additive="base">
                                        <p:cTn id="22" dur="3000" fill="hold"/>
                                        <p:tgtEl>
                                          <p:spTgt spid="16"/>
                                        </p:tgtEl>
                                        <p:attrNameLst>
                                          <p:attrName>ppt_x</p:attrName>
                                        </p:attrNameLst>
                                      </p:cBhvr>
                                      <p:tavLst>
                                        <p:tav tm="0">
                                          <p:val>
                                            <p:strVal val="1+#ppt_w/2"/>
                                          </p:val>
                                        </p:tav>
                                        <p:tav tm="100000">
                                          <p:val>
                                            <p:strVal val="#ppt_x"/>
                                          </p:val>
                                        </p:tav>
                                      </p:tavLst>
                                    </p:anim>
                                    <p:anim calcmode="lin" valueType="num">
                                      <p:cBhvr additive="base">
                                        <p:cTn id="23" dur="3000" fill="hold"/>
                                        <p:tgtEl>
                                          <p:spTgt spid="16"/>
                                        </p:tgtEl>
                                        <p:attrNameLst>
                                          <p:attrName>ppt_y</p:attrName>
                                        </p:attrNameLst>
                                      </p:cBhvr>
                                      <p:tavLst>
                                        <p:tav tm="0">
                                          <p:val>
                                            <p:strVal val="1+#ppt_h/2"/>
                                          </p:val>
                                        </p:tav>
                                        <p:tav tm="100000">
                                          <p:val>
                                            <p:strVal val="#ppt_y"/>
                                          </p:val>
                                        </p:tav>
                                      </p:tavLst>
                                    </p:anim>
                                  </p:childTnLst>
                                </p:cTn>
                              </p:par>
                              <p:par>
                                <p:cTn id="24" presetID="2" presetClass="entr" presetSubtype="6" fill="hold" grpId="0" nodeType="withEffect">
                                  <p:stCondLst>
                                    <p:cond delay="0"/>
                                  </p:stCondLst>
                                  <p:childTnLst>
                                    <p:set>
                                      <p:cBhvr>
                                        <p:cTn id="25" dur="1" fill="hold">
                                          <p:stCondLst>
                                            <p:cond delay="0"/>
                                          </p:stCondLst>
                                        </p:cTn>
                                        <p:tgtEl>
                                          <p:spTgt spid="20"/>
                                        </p:tgtEl>
                                        <p:attrNameLst>
                                          <p:attrName>style.visibility</p:attrName>
                                        </p:attrNameLst>
                                      </p:cBhvr>
                                      <p:to>
                                        <p:strVal val="visible"/>
                                      </p:to>
                                    </p:set>
                                    <p:anim calcmode="lin" valueType="num">
                                      <p:cBhvr additive="base">
                                        <p:cTn id="26" dur="3000" fill="hold"/>
                                        <p:tgtEl>
                                          <p:spTgt spid="20"/>
                                        </p:tgtEl>
                                        <p:attrNameLst>
                                          <p:attrName>ppt_x</p:attrName>
                                        </p:attrNameLst>
                                      </p:cBhvr>
                                      <p:tavLst>
                                        <p:tav tm="0">
                                          <p:val>
                                            <p:strVal val="1+#ppt_w/2"/>
                                          </p:val>
                                        </p:tav>
                                        <p:tav tm="100000">
                                          <p:val>
                                            <p:strVal val="#ppt_x"/>
                                          </p:val>
                                        </p:tav>
                                      </p:tavLst>
                                    </p:anim>
                                    <p:anim calcmode="lin" valueType="num">
                                      <p:cBhvr additive="base">
                                        <p:cTn id="27" dur="3000" fill="hold"/>
                                        <p:tgtEl>
                                          <p:spTgt spid="20"/>
                                        </p:tgtEl>
                                        <p:attrNameLst>
                                          <p:attrName>ppt_y</p:attrName>
                                        </p:attrNameLst>
                                      </p:cBhvr>
                                      <p:tavLst>
                                        <p:tav tm="0">
                                          <p:val>
                                            <p:strVal val="1+#ppt_h/2"/>
                                          </p:val>
                                        </p:tav>
                                        <p:tav tm="100000">
                                          <p:val>
                                            <p:strVal val="#ppt_y"/>
                                          </p:val>
                                        </p:tav>
                                      </p:tavLst>
                                    </p:anim>
                                  </p:childTnLst>
                                </p:cTn>
                              </p:par>
                              <p:par>
                                <p:cTn id="28" presetID="2" presetClass="entr" presetSubtype="6" fill="hold" grpId="0" nodeType="withEffect">
                                  <p:stCondLst>
                                    <p:cond delay="0"/>
                                  </p:stCondLst>
                                  <p:childTnLst>
                                    <p:set>
                                      <p:cBhvr>
                                        <p:cTn id="29" dur="1" fill="hold">
                                          <p:stCondLst>
                                            <p:cond delay="0"/>
                                          </p:stCondLst>
                                        </p:cTn>
                                        <p:tgtEl>
                                          <p:spTgt spid="24"/>
                                        </p:tgtEl>
                                        <p:attrNameLst>
                                          <p:attrName>style.visibility</p:attrName>
                                        </p:attrNameLst>
                                      </p:cBhvr>
                                      <p:to>
                                        <p:strVal val="visible"/>
                                      </p:to>
                                    </p:set>
                                    <p:anim calcmode="lin" valueType="num">
                                      <p:cBhvr additive="base">
                                        <p:cTn id="30" dur="3000" fill="hold"/>
                                        <p:tgtEl>
                                          <p:spTgt spid="24"/>
                                        </p:tgtEl>
                                        <p:attrNameLst>
                                          <p:attrName>ppt_x</p:attrName>
                                        </p:attrNameLst>
                                      </p:cBhvr>
                                      <p:tavLst>
                                        <p:tav tm="0">
                                          <p:val>
                                            <p:strVal val="1+#ppt_w/2"/>
                                          </p:val>
                                        </p:tav>
                                        <p:tav tm="100000">
                                          <p:val>
                                            <p:strVal val="#ppt_x"/>
                                          </p:val>
                                        </p:tav>
                                      </p:tavLst>
                                    </p:anim>
                                    <p:anim calcmode="lin" valueType="num">
                                      <p:cBhvr additive="base">
                                        <p:cTn id="31" dur="3000" fill="hold"/>
                                        <p:tgtEl>
                                          <p:spTgt spid="24"/>
                                        </p:tgtEl>
                                        <p:attrNameLst>
                                          <p:attrName>ppt_y</p:attrName>
                                        </p:attrNameLst>
                                      </p:cBhvr>
                                      <p:tavLst>
                                        <p:tav tm="0">
                                          <p:val>
                                            <p:strVal val="1+#ppt_h/2"/>
                                          </p:val>
                                        </p:tav>
                                        <p:tav tm="100000">
                                          <p:val>
                                            <p:strVal val="#ppt_y"/>
                                          </p:val>
                                        </p:tav>
                                      </p:tavLst>
                                    </p:anim>
                                  </p:childTnLst>
                                </p:cTn>
                              </p:par>
                              <p:par>
                                <p:cTn id="32" presetID="2" presetClass="entr" presetSubtype="6" fill="hold" grpId="0" nodeType="withEffect">
                                  <p:stCondLst>
                                    <p:cond delay="0"/>
                                  </p:stCondLst>
                                  <p:childTnLst>
                                    <p:set>
                                      <p:cBhvr>
                                        <p:cTn id="33" dur="1" fill="hold">
                                          <p:stCondLst>
                                            <p:cond delay="0"/>
                                          </p:stCondLst>
                                        </p:cTn>
                                        <p:tgtEl>
                                          <p:spTgt spid="28"/>
                                        </p:tgtEl>
                                        <p:attrNameLst>
                                          <p:attrName>style.visibility</p:attrName>
                                        </p:attrNameLst>
                                      </p:cBhvr>
                                      <p:to>
                                        <p:strVal val="visible"/>
                                      </p:to>
                                    </p:set>
                                    <p:anim calcmode="lin" valueType="num">
                                      <p:cBhvr additive="base">
                                        <p:cTn id="34" dur="3000" fill="hold"/>
                                        <p:tgtEl>
                                          <p:spTgt spid="28"/>
                                        </p:tgtEl>
                                        <p:attrNameLst>
                                          <p:attrName>ppt_x</p:attrName>
                                        </p:attrNameLst>
                                      </p:cBhvr>
                                      <p:tavLst>
                                        <p:tav tm="0">
                                          <p:val>
                                            <p:strVal val="1+#ppt_w/2"/>
                                          </p:val>
                                        </p:tav>
                                        <p:tav tm="100000">
                                          <p:val>
                                            <p:strVal val="#ppt_x"/>
                                          </p:val>
                                        </p:tav>
                                      </p:tavLst>
                                    </p:anim>
                                    <p:anim calcmode="lin" valueType="num">
                                      <p:cBhvr additive="base">
                                        <p:cTn id="35" dur="3000" fill="hold"/>
                                        <p:tgtEl>
                                          <p:spTgt spid="28"/>
                                        </p:tgtEl>
                                        <p:attrNameLst>
                                          <p:attrName>ppt_y</p:attrName>
                                        </p:attrNameLst>
                                      </p:cBhvr>
                                      <p:tavLst>
                                        <p:tav tm="0">
                                          <p:val>
                                            <p:strVal val="1+#ppt_h/2"/>
                                          </p:val>
                                        </p:tav>
                                        <p:tav tm="100000">
                                          <p:val>
                                            <p:strVal val="#ppt_y"/>
                                          </p:val>
                                        </p:tav>
                                      </p:tavLst>
                                    </p:anim>
                                  </p:childTnLst>
                                </p:cTn>
                              </p:par>
                              <p:par>
                                <p:cTn id="36" presetID="2" presetClass="entr" presetSubtype="12" fill="hold" grpId="0" nodeType="withEffect">
                                  <p:stCondLst>
                                    <p:cond delay="0"/>
                                  </p:stCondLst>
                                  <p:childTnLst>
                                    <p:set>
                                      <p:cBhvr>
                                        <p:cTn id="37" dur="1" fill="hold">
                                          <p:stCondLst>
                                            <p:cond delay="0"/>
                                          </p:stCondLst>
                                        </p:cTn>
                                        <p:tgtEl>
                                          <p:spTgt spid="5"/>
                                        </p:tgtEl>
                                        <p:attrNameLst>
                                          <p:attrName>style.visibility</p:attrName>
                                        </p:attrNameLst>
                                      </p:cBhvr>
                                      <p:to>
                                        <p:strVal val="visible"/>
                                      </p:to>
                                    </p:set>
                                    <p:anim calcmode="lin" valueType="num">
                                      <p:cBhvr additive="base">
                                        <p:cTn id="38" dur="3000" fill="hold"/>
                                        <p:tgtEl>
                                          <p:spTgt spid="5"/>
                                        </p:tgtEl>
                                        <p:attrNameLst>
                                          <p:attrName>ppt_x</p:attrName>
                                        </p:attrNameLst>
                                      </p:cBhvr>
                                      <p:tavLst>
                                        <p:tav tm="0">
                                          <p:val>
                                            <p:strVal val="0-#ppt_w/2"/>
                                          </p:val>
                                        </p:tav>
                                        <p:tav tm="100000">
                                          <p:val>
                                            <p:strVal val="#ppt_x"/>
                                          </p:val>
                                        </p:tav>
                                      </p:tavLst>
                                    </p:anim>
                                    <p:anim calcmode="lin" valueType="num">
                                      <p:cBhvr additive="base">
                                        <p:cTn id="39" dur="3000" fill="hold"/>
                                        <p:tgtEl>
                                          <p:spTgt spid="5"/>
                                        </p:tgtEl>
                                        <p:attrNameLst>
                                          <p:attrName>ppt_y</p:attrName>
                                        </p:attrNameLst>
                                      </p:cBhvr>
                                      <p:tavLst>
                                        <p:tav tm="0">
                                          <p:val>
                                            <p:strVal val="1+#ppt_h/2"/>
                                          </p:val>
                                        </p:tav>
                                        <p:tav tm="100000">
                                          <p:val>
                                            <p:strVal val="#ppt_y"/>
                                          </p:val>
                                        </p:tav>
                                      </p:tavLst>
                                    </p:anim>
                                  </p:childTnLst>
                                </p:cTn>
                              </p:par>
                              <p:par>
                                <p:cTn id="40" presetID="2" presetClass="entr" presetSubtype="12" fill="hold" grpId="0" nodeType="withEffect">
                                  <p:stCondLst>
                                    <p:cond delay="0"/>
                                  </p:stCondLst>
                                  <p:childTnLst>
                                    <p:set>
                                      <p:cBhvr>
                                        <p:cTn id="41" dur="1" fill="hold">
                                          <p:stCondLst>
                                            <p:cond delay="0"/>
                                          </p:stCondLst>
                                        </p:cTn>
                                        <p:tgtEl>
                                          <p:spTgt spid="9"/>
                                        </p:tgtEl>
                                        <p:attrNameLst>
                                          <p:attrName>style.visibility</p:attrName>
                                        </p:attrNameLst>
                                      </p:cBhvr>
                                      <p:to>
                                        <p:strVal val="visible"/>
                                      </p:to>
                                    </p:set>
                                    <p:anim calcmode="lin" valueType="num">
                                      <p:cBhvr additive="base">
                                        <p:cTn id="42" dur="3000" fill="hold"/>
                                        <p:tgtEl>
                                          <p:spTgt spid="9"/>
                                        </p:tgtEl>
                                        <p:attrNameLst>
                                          <p:attrName>ppt_x</p:attrName>
                                        </p:attrNameLst>
                                      </p:cBhvr>
                                      <p:tavLst>
                                        <p:tav tm="0">
                                          <p:val>
                                            <p:strVal val="0-#ppt_w/2"/>
                                          </p:val>
                                        </p:tav>
                                        <p:tav tm="100000">
                                          <p:val>
                                            <p:strVal val="#ppt_x"/>
                                          </p:val>
                                        </p:tav>
                                      </p:tavLst>
                                    </p:anim>
                                    <p:anim calcmode="lin" valueType="num">
                                      <p:cBhvr additive="base">
                                        <p:cTn id="43" dur="3000" fill="hold"/>
                                        <p:tgtEl>
                                          <p:spTgt spid="9"/>
                                        </p:tgtEl>
                                        <p:attrNameLst>
                                          <p:attrName>ppt_y</p:attrName>
                                        </p:attrNameLst>
                                      </p:cBhvr>
                                      <p:tavLst>
                                        <p:tav tm="0">
                                          <p:val>
                                            <p:strVal val="1+#ppt_h/2"/>
                                          </p:val>
                                        </p:tav>
                                        <p:tav tm="100000">
                                          <p:val>
                                            <p:strVal val="#ppt_y"/>
                                          </p:val>
                                        </p:tav>
                                      </p:tavLst>
                                    </p:anim>
                                  </p:childTnLst>
                                </p:cTn>
                              </p:par>
                              <p:par>
                                <p:cTn id="44" presetID="2" presetClass="entr" presetSubtype="12" fill="hold" grpId="0" nodeType="withEffect">
                                  <p:stCondLst>
                                    <p:cond delay="0"/>
                                  </p:stCondLst>
                                  <p:childTnLst>
                                    <p:set>
                                      <p:cBhvr>
                                        <p:cTn id="45" dur="1" fill="hold">
                                          <p:stCondLst>
                                            <p:cond delay="0"/>
                                          </p:stCondLst>
                                        </p:cTn>
                                        <p:tgtEl>
                                          <p:spTgt spid="14"/>
                                        </p:tgtEl>
                                        <p:attrNameLst>
                                          <p:attrName>style.visibility</p:attrName>
                                        </p:attrNameLst>
                                      </p:cBhvr>
                                      <p:to>
                                        <p:strVal val="visible"/>
                                      </p:to>
                                    </p:set>
                                    <p:anim calcmode="lin" valueType="num">
                                      <p:cBhvr additive="base">
                                        <p:cTn id="46" dur="3000" fill="hold"/>
                                        <p:tgtEl>
                                          <p:spTgt spid="14"/>
                                        </p:tgtEl>
                                        <p:attrNameLst>
                                          <p:attrName>ppt_x</p:attrName>
                                        </p:attrNameLst>
                                      </p:cBhvr>
                                      <p:tavLst>
                                        <p:tav tm="0">
                                          <p:val>
                                            <p:strVal val="0-#ppt_w/2"/>
                                          </p:val>
                                        </p:tav>
                                        <p:tav tm="100000">
                                          <p:val>
                                            <p:strVal val="#ppt_x"/>
                                          </p:val>
                                        </p:tav>
                                      </p:tavLst>
                                    </p:anim>
                                    <p:anim calcmode="lin" valueType="num">
                                      <p:cBhvr additive="base">
                                        <p:cTn id="47" dur="3000" fill="hold"/>
                                        <p:tgtEl>
                                          <p:spTgt spid="14"/>
                                        </p:tgtEl>
                                        <p:attrNameLst>
                                          <p:attrName>ppt_y</p:attrName>
                                        </p:attrNameLst>
                                      </p:cBhvr>
                                      <p:tavLst>
                                        <p:tav tm="0">
                                          <p:val>
                                            <p:strVal val="1+#ppt_h/2"/>
                                          </p:val>
                                        </p:tav>
                                        <p:tav tm="100000">
                                          <p:val>
                                            <p:strVal val="#ppt_y"/>
                                          </p:val>
                                        </p:tav>
                                      </p:tavLst>
                                    </p:anim>
                                  </p:childTnLst>
                                </p:cTn>
                              </p:par>
                              <p:par>
                                <p:cTn id="48" presetID="2" presetClass="entr" presetSubtype="12" fill="hold" grpId="0" nodeType="withEffect">
                                  <p:stCondLst>
                                    <p:cond delay="0"/>
                                  </p:stCondLst>
                                  <p:childTnLst>
                                    <p:set>
                                      <p:cBhvr>
                                        <p:cTn id="49" dur="1" fill="hold">
                                          <p:stCondLst>
                                            <p:cond delay="0"/>
                                          </p:stCondLst>
                                        </p:cTn>
                                        <p:tgtEl>
                                          <p:spTgt spid="17"/>
                                        </p:tgtEl>
                                        <p:attrNameLst>
                                          <p:attrName>style.visibility</p:attrName>
                                        </p:attrNameLst>
                                      </p:cBhvr>
                                      <p:to>
                                        <p:strVal val="visible"/>
                                      </p:to>
                                    </p:set>
                                    <p:anim calcmode="lin" valueType="num">
                                      <p:cBhvr additive="base">
                                        <p:cTn id="50" dur="3000" fill="hold"/>
                                        <p:tgtEl>
                                          <p:spTgt spid="17"/>
                                        </p:tgtEl>
                                        <p:attrNameLst>
                                          <p:attrName>ppt_x</p:attrName>
                                        </p:attrNameLst>
                                      </p:cBhvr>
                                      <p:tavLst>
                                        <p:tav tm="0">
                                          <p:val>
                                            <p:strVal val="0-#ppt_w/2"/>
                                          </p:val>
                                        </p:tav>
                                        <p:tav tm="100000">
                                          <p:val>
                                            <p:strVal val="#ppt_x"/>
                                          </p:val>
                                        </p:tav>
                                      </p:tavLst>
                                    </p:anim>
                                    <p:anim calcmode="lin" valueType="num">
                                      <p:cBhvr additive="base">
                                        <p:cTn id="51" dur="3000" fill="hold"/>
                                        <p:tgtEl>
                                          <p:spTgt spid="17"/>
                                        </p:tgtEl>
                                        <p:attrNameLst>
                                          <p:attrName>ppt_y</p:attrName>
                                        </p:attrNameLst>
                                      </p:cBhvr>
                                      <p:tavLst>
                                        <p:tav tm="0">
                                          <p:val>
                                            <p:strVal val="1+#ppt_h/2"/>
                                          </p:val>
                                        </p:tav>
                                        <p:tav tm="100000">
                                          <p:val>
                                            <p:strVal val="#ppt_y"/>
                                          </p:val>
                                        </p:tav>
                                      </p:tavLst>
                                    </p:anim>
                                  </p:childTnLst>
                                </p:cTn>
                              </p:par>
                              <p:par>
                                <p:cTn id="52" presetID="2" presetClass="entr" presetSubtype="12" fill="hold" grpId="0" nodeType="withEffect">
                                  <p:stCondLst>
                                    <p:cond delay="0"/>
                                  </p:stCondLst>
                                  <p:childTnLst>
                                    <p:set>
                                      <p:cBhvr>
                                        <p:cTn id="53" dur="1" fill="hold">
                                          <p:stCondLst>
                                            <p:cond delay="0"/>
                                          </p:stCondLst>
                                        </p:cTn>
                                        <p:tgtEl>
                                          <p:spTgt spid="21"/>
                                        </p:tgtEl>
                                        <p:attrNameLst>
                                          <p:attrName>style.visibility</p:attrName>
                                        </p:attrNameLst>
                                      </p:cBhvr>
                                      <p:to>
                                        <p:strVal val="visible"/>
                                      </p:to>
                                    </p:set>
                                    <p:anim calcmode="lin" valueType="num">
                                      <p:cBhvr additive="base">
                                        <p:cTn id="54" dur="3000" fill="hold"/>
                                        <p:tgtEl>
                                          <p:spTgt spid="21"/>
                                        </p:tgtEl>
                                        <p:attrNameLst>
                                          <p:attrName>ppt_x</p:attrName>
                                        </p:attrNameLst>
                                      </p:cBhvr>
                                      <p:tavLst>
                                        <p:tav tm="0">
                                          <p:val>
                                            <p:strVal val="0-#ppt_w/2"/>
                                          </p:val>
                                        </p:tav>
                                        <p:tav tm="100000">
                                          <p:val>
                                            <p:strVal val="#ppt_x"/>
                                          </p:val>
                                        </p:tav>
                                      </p:tavLst>
                                    </p:anim>
                                    <p:anim calcmode="lin" valueType="num">
                                      <p:cBhvr additive="base">
                                        <p:cTn id="55" dur="3000" fill="hold"/>
                                        <p:tgtEl>
                                          <p:spTgt spid="21"/>
                                        </p:tgtEl>
                                        <p:attrNameLst>
                                          <p:attrName>ppt_y</p:attrName>
                                        </p:attrNameLst>
                                      </p:cBhvr>
                                      <p:tavLst>
                                        <p:tav tm="0">
                                          <p:val>
                                            <p:strVal val="1+#ppt_h/2"/>
                                          </p:val>
                                        </p:tav>
                                        <p:tav tm="100000">
                                          <p:val>
                                            <p:strVal val="#ppt_y"/>
                                          </p:val>
                                        </p:tav>
                                      </p:tavLst>
                                    </p:anim>
                                  </p:childTnLst>
                                </p:cTn>
                              </p:par>
                              <p:par>
                                <p:cTn id="56" presetID="2" presetClass="entr" presetSubtype="12" fill="hold" grpId="0" nodeType="withEffect">
                                  <p:stCondLst>
                                    <p:cond delay="0"/>
                                  </p:stCondLst>
                                  <p:childTnLst>
                                    <p:set>
                                      <p:cBhvr>
                                        <p:cTn id="57" dur="1" fill="hold">
                                          <p:stCondLst>
                                            <p:cond delay="0"/>
                                          </p:stCondLst>
                                        </p:cTn>
                                        <p:tgtEl>
                                          <p:spTgt spid="26"/>
                                        </p:tgtEl>
                                        <p:attrNameLst>
                                          <p:attrName>style.visibility</p:attrName>
                                        </p:attrNameLst>
                                      </p:cBhvr>
                                      <p:to>
                                        <p:strVal val="visible"/>
                                      </p:to>
                                    </p:set>
                                    <p:anim calcmode="lin" valueType="num">
                                      <p:cBhvr additive="base">
                                        <p:cTn id="58" dur="3000" fill="hold"/>
                                        <p:tgtEl>
                                          <p:spTgt spid="26"/>
                                        </p:tgtEl>
                                        <p:attrNameLst>
                                          <p:attrName>ppt_x</p:attrName>
                                        </p:attrNameLst>
                                      </p:cBhvr>
                                      <p:tavLst>
                                        <p:tav tm="0">
                                          <p:val>
                                            <p:strVal val="0-#ppt_w/2"/>
                                          </p:val>
                                        </p:tav>
                                        <p:tav tm="100000">
                                          <p:val>
                                            <p:strVal val="#ppt_x"/>
                                          </p:val>
                                        </p:tav>
                                      </p:tavLst>
                                    </p:anim>
                                    <p:anim calcmode="lin" valueType="num">
                                      <p:cBhvr additive="base">
                                        <p:cTn id="59" dur="3000" fill="hold"/>
                                        <p:tgtEl>
                                          <p:spTgt spid="26"/>
                                        </p:tgtEl>
                                        <p:attrNameLst>
                                          <p:attrName>ppt_y</p:attrName>
                                        </p:attrNameLst>
                                      </p:cBhvr>
                                      <p:tavLst>
                                        <p:tav tm="0">
                                          <p:val>
                                            <p:strVal val="1+#ppt_h/2"/>
                                          </p:val>
                                        </p:tav>
                                        <p:tav tm="100000">
                                          <p:val>
                                            <p:strVal val="#ppt_y"/>
                                          </p:val>
                                        </p:tav>
                                      </p:tavLst>
                                    </p:anim>
                                  </p:childTnLst>
                                </p:cTn>
                              </p:par>
                              <p:par>
                                <p:cTn id="60" presetID="2" presetClass="entr" presetSubtype="12" fill="hold" grpId="0" nodeType="withEffect">
                                  <p:stCondLst>
                                    <p:cond delay="0"/>
                                  </p:stCondLst>
                                  <p:childTnLst>
                                    <p:set>
                                      <p:cBhvr>
                                        <p:cTn id="61" dur="1" fill="hold">
                                          <p:stCondLst>
                                            <p:cond delay="0"/>
                                          </p:stCondLst>
                                        </p:cTn>
                                        <p:tgtEl>
                                          <p:spTgt spid="29"/>
                                        </p:tgtEl>
                                        <p:attrNameLst>
                                          <p:attrName>style.visibility</p:attrName>
                                        </p:attrNameLst>
                                      </p:cBhvr>
                                      <p:to>
                                        <p:strVal val="visible"/>
                                      </p:to>
                                    </p:set>
                                    <p:anim calcmode="lin" valueType="num">
                                      <p:cBhvr additive="base">
                                        <p:cTn id="62" dur="3000" fill="hold"/>
                                        <p:tgtEl>
                                          <p:spTgt spid="29"/>
                                        </p:tgtEl>
                                        <p:attrNameLst>
                                          <p:attrName>ppt_x</p:attrName>
                                        </p:attrNameLst>
                                      </p:cBhvr>
                                      <p:tavLst>
                                        <p:tav tm="0">
                                          <p:val>
                                            <p:strVal val="0-#ppt_w/2"/>
                                          </p:val>
                                        </p:tav>
                                        <p:tav tm="100000">
                                          <p:val>
                                            <p:strVal val="#ppt_x"/>
                                          </p:val>
                                        </p:tav>
                                      </p:tavLst>
                                    </p:anim>
                                    <p:anim calcmode="lin" valueType="num">
                                      <p:cBhvr additive="base">
                                        <p:cTn id="63" dur="3000" fill="hold"/>
                                        <p:tgtEl>
                                          <p:spTgt spid="29"/>
                                        </p:tgtEl>
                                        <p:attrNameLst>
                                          <p:attrName>ppt_y</p:attrName>
                                        </p:attrNameLst>
                                      </p:cBhvr>
                                      <p:tavLst>
                                        <p:tav tm="0">
                                          <p:val>
                                            <p:strVal val="1+#ppt_h/2"/>
                                          </p:val>
                                        </p:tav>
                                        <p:tav tm="100000">
                                          <p:val>
                                            <p:strVal val="#ppt_y"/>
                                          </p:val>
                                        </p:tav>
                                      </p:tavLst>
                                    </p:anim>
                                  </p:childTnLst>
                                </p:cTn>
                              </p:par>
                              <p:par>
                                <p:cTn id="64" presetID="2" presetClass="entr" presetSubtype="12" fill="hold" grpId="0" nodeType="withEffect">
                                  <p:stCondLst>
                                    <p:cond delay="0"/>
                                  </p:stCondLst>
                                  <p:childTnLst>
                                    <p:set>
                                      <p:cBhvr>
                                        <p:cTn id="65" dur="1" fill="hold">
                                          <p:stCondLst>
                                            <p:cond delay="0"/>
                                          </p:stCondLst>
                                        </p:cTn>
                                        <p:tgtEl>
                                          <p:spTgt spid="31"/>
                                        </p:tgtEl>
                                        <p:attrNameLst>
                                          <p:attrName>style.visibility</p:attrName>
                                        </p:attrNameLst>
                                      </p:cBhvr>
                                      <p:to>
                                        <p:strVal val="visible"/>
                                      </p:to>
                                    </p:set>
                                    <p:anim calcmode="lin" valueType="num">
                                      <p:cBhvr additive="base">
                                        <p:cTn id="66" dur="3000" fill="hold"/>
                                        <p:tgtEl>
                                          <p:spTgt spid="31"/>
                                        </p:tgtEl>
                                        <p:attrNameLst>
                                          <p:attrName>ppt_x</p:attrName>
                                        </p:attrNameLst>
                                      </p:cBhvr>
                                      <p:tavLst>
                                        <p:tav tm="0">
                                          <p:val>
                                            <p:strVal val="0-#ppt_w/2"/>
                                          </p:val>
                                        </p:tav>
                                        <p:tav tm="100000">
                                          <p:val>
                                            <p:strVal val="#ppt_x"/>
                                          </p:val>
                                        </p:tav>
                                      </p:tavLst>
                                    </p:anim>
                                    <p:anim calcmode="lin" valueType="num">
                                      <p:cBhvr additive="base">
                                        <p:cTn id="67" dur="3000" fill="hold"/>
                                        <p:tgtEl>
                                          <p:spTgt spid="31"/>
                                        </p:tgtEl>
                                        <p:attrNameLst>
                                          <p:attrName>ppt_y</p:attrName>
                                        </p:attrNameLst>
                                      </p:cBhvr>
                                      <p:tavLst>
                                        <p:tav tm="0">
                                          <p:val>
                                            <p:strVal val="1+#ppt_h/2"/>
                                          </p:val>
                                        </p:tav>
                                        <p:tav tm="100000">
                                          <p:val>
                                            <p:strVal val="#ppt_y"/>
                                          </p:val>
                                        </p:tav>
                                      </p:tavLst>
                                    </p:anim>
                                  </p:childTnLst>
                                </p:cTn>
                              </p:par>
                              <p:par>
                                <p:cTn id="68" presetID="2" presetClass="entr" presetSubtype="3" fill="hold" grpId="0" nodeType="withEffect">
                                  <p:stCondLst>
                                    <p:cond delay="0"/>
                                  </p:stCondLst>
                                  <p:childTnLst>
                                    <p:set>
                                      <p:cBhvr>
                                        <p:cTn id="69" dur="1" fill="hold">
                                          <p:stCondLst>
                                            <p:cond delay="0"/>
                                          </p:stCondLst>
                                        </p:cTn>
                                        <p:tgtEl>
                                          <p:spTgt spid="6"/>
                                        </p:tgtEl>
                                        <p:attrNameLst>
                                          <p:attrName>style.visibility</p:attrName>
                                        </p:attrNameLst>
                                      </p:cBhvr>
                                      <p:to>
                                        <p:strVal val="visible"/>
                                      </p:to>
                                    </p:set>
                                    <p:anim calcmode="lin" valueType="num">
                                      <p:cBhvr additive="base">
                                        <p:cTn id="70" dur="3000" fill="hold"/>
                                        <p:tgtEl>
                                          <p:spTgt spid="6"/>
                                        </p:tgtEl>
                                        <p:attrNameLst>
                                          <p:attrName>ppt_x</p:attrName>
                                        </p:attrNameLst>
                                      </p:cBhvr>
                                      <p:tavLst>
                                        <p:tav tm="0">
                                          <p:val>
                                            <p:strVal val="1+#ppt_w/2"/>
                                          </p:val>
                                        </p:tav>
                                        <p:tav tm="100000">
                                          <p:val>
                                            <p:strVal val="#ppt_x"/>
                                          </p:val>
                                        </p:tav>
                                      </p:tavLst>
                                    </p:anim>
                                    <p:anim calcmode="lin" valueType="num">
                                      <p:cBhvr additive="base">
                                        <p:cTn id="71" dur="3000" fill="hold"/>
                                        <p:tgtEl>
                                          <p:spTgt spid="6"/>
                                        </p:tgtEl>
                                        <p:attrNameLst>
                                          <p:attrName>ppt_y</p:attrName>
                                        </p:attrNameLst>
                                      </p:cBhvr>
                                      <p:tavLst>
                                        <p:tav tm="0">
                                          <p:val>
                                            <p:strVal val="0-#ppt_h/2"/>
                                          </p:val>
                                        </p:tav>
                                        <p:tav tm="100000">
                                          <p:val>
                                            <p:strVal val="#ppt_y"/>
                                          </p:val>
                                        </p:tav>
                                      </p:tavLst>
                                    </p:anim>
                                  </p:childTnLst>
                                </p:cTn>
                              </p:par>
                              <p:par>
                                <p:cTn id="72" presetID="2" presetClass="entr" presetSubtype="3" fill="hold" grpId="0" nodeType="withEffect">
                                  <p:stCondLst>
                                    <p:cond delay="0"/>
                                  </p:stCondLst>
                                  <p:childTnLst>
                                    <p:set>
                                      <p:cBhvr>
                                        <p:cTn id="73" dur="1" fill="hold">
                                          <p:stCondLst>
                                            <p:cond delay="0"/>
                                          </p:stCondLst>
                                        </p:cTn>
                                        <p:tgtEl>
                                          <p:spTgt spid="11"/>
                                        </p:tgtEl>
                                        <p:attrNameLst>
                                          <p:attrName>style.visibility</p:attrName>
                                        </p:attrNameLst>
                                      </p:cBhvr>
                                      <p:to>
                                        <p:strVal val="visible"/>
                                      </p:to>
                                    </p:set>
                                    <p:anim calcmode="lin" valueType="num">
                                      <p:cBhvr additive="base">
                                        <p:cTn id="74" dur="3000" fill="hold"/>
                                        <p:tgtEl>
                                          <p:spTgt spid="11"/>
                                        </p:tgtEl>
                                        <p:attrNameLst>
                                          <p:attrName>ppt_x</p:attrName>
                                        </p:attrNameLst>
                                      </p:cBhvr>
                                      <p:tavLst>
                                        <p:tav tm="0">
                                          <p:val>
                                            <p:strVal val="1+#ppt_w/2"/>
                                          </p:val>
                                        </p:tav>
                                        <p:tav tm="100000">
                                          <p:val>
                                            <p:strVal val="#ppt_x"/>
                                          </p:val>
                                        </p:tav>
                                      </p:tavLst>
                                    </p:anim>
                                    <p:anim calcmode="lin" valueType="num">
                                      <p:cBhvr additive="base">
                                        <p:cTn id="75" dur="3000" fill="hold"/>
                                        <p:tgtEl>
                                          <p:spTgt spid="11"/>
                                        </p:tgtEl>
                                        <p:attrNameLst>
                                          <p:attrName>ppt_y</p:attrName>
                                        </p:attrNameLst>
                                      </p:cBhvr>
                                      <p:tavLst>
                                        <p:tav tm="0">
                                          <p:val>
                                            <p:strVal val="0-#ppt_h/2"/>
                                          </p:val>
                                        </p:tav>
                                        <p:tav tm="100000">
                                          <p:val>
                                            <p:strVal val="#ppt_y"/>
                                          </p:val>
                                        </p:tav>
                                      </p:tavLst>
                                    </p:anim>
                                  </p:childTnLst>
                                </p:cTn>
                              </p:par>
                              <p:par>
                                <p:cTn id="76" presetID="2" presetClass="entr" presetSubtype="3" fill="hold" grpId="0" nodeType="withEffect">
                                  <p:stCondLst>
                                    <p:cond delay="0"/>
                                  </p:stCondLst>
                                  <p:childTnLst>
                                    <p:set>
                                      <p:cBhvr>
                                        <p:cTn id="77" dur="1" fill="hold">
                                          <p:stCondLst>
                                            <p:cond delay="0"/>
                                          </p:stCondLst>
                                        </p:cTn>
                                        <p:tgtEl>
                                          <p:spTgt spid="12"/>
                                        </p:tgtEl>
                                        <p:attrNameLst>
                                          <p:attrName>style.visibility</p:attrName>
                                        </p:attrNameLst>
                                      </p:cBhvr>
                                      <p:to>
                                        <p:strVal val="visible"/>
                                      </p:to>
                                    </p:set>
                                    <p:anim calcmode="lin" valueType="num">
                                      <p:cBhvr additive="base">
                                        <p:cTn id="78" dur="3000" fill="hold"/>
                                        <p:tgtEl>
                                          <p:spTgt spid="12"/>
                                        </p:tgtEl>
                                        <p:attrNameLst>
                                          <p:attrName>ppt_x</p:attrName>
                                        </p:attrNameLst>
                                      </p:cBhvr>
                                      <p:tavLst>
                                        <p:tav tm="0">
                                          <p:val>
                                            <p:strVal val="1+#ppt_w/2"/>
                                          </p:val>
                                        </p:tav>
                                        <p:tav tm="100000">
                                          <p:val>
                                            <p:strVal val="#ppt_x"/>
                                          </p:val>
                                        </p:tav>
                                      </p:tavLst>
                                    </p:anim>
                                    <p:anim calcmode="lin" valueType="num">
                                      <p:cBhvr additive="base">
                                        <p:cTn id="79" dur="3000" fill="hold"/>
                                        <p:tgtEl>
                                          <p:spTgt spid="12"/>
                                        </p:tgtEl>
                                        <p:attrNameLst>
                                          <p:attrName>ppt_y</p:attrName>
                                        </p:attrNameLst>
                                      </p:cBhvr>
                                      <p:tavLst>
                                        <p:tav tm="0">
                                          <p:val>
                                            <p:strVal val="0-#ppt_h/2"/>
                                          </p:val>
                                        </p:tav>
                                        <p:tav tm="100000">
                                          <p:val>
                                            <p:strVal val="#ppt_y"/>
                                          </p:val>
                                        </p:tav>
                                      </p:tavLst>
                                    </p:anim>
                                  </p:childTnLst>
                                </p:cTn>
                              </p:par>
                              <p:par>
                                <p:cTn id="80" presetID="2" presetClass="entr" presetSubtype="3" fill="hold" grpId="0" nodeType="withEffect">
                                  <p:stCondLst>
                                    <p:cond delay="0"/>
                                  </p:stCondLst>
                                  <p:childTnLst>
                                    <p:set>
                                      <p:cBhvr>
                                        <p:cTn id="81" dur="1" fill="hold">
                                          <p:stCondLst>
                                            <p:cond delay="0"/>
                                          </p:stCondLst>
                                        </p:cTn>
                                        <p:tgtEl>
                                          <p:spTgt spid="18"/>
                                        </p:tgtEl>
                                        <p:attrNameLst>
                                          <p:attrName>style.visibility</p:attrName>
                                        </p:attrNameLst>
                                      </p:cBhvr>
                                      <p:to>
                                        <p:strVal val="visible"/>
                                      </p:to>
                                    </p:set>
                                    <p:anim calcmode="lin" valueType="num">
                                      <p:cBhvr additive="base">
                                        <p:cTn id="82" dur="3000" fill="hold"/>
                                        <p:tgtEl>
                                          <p:spTgt spid="18"/>
                                        </p:tgtEl>
                                        <p:attrNameLst>
                                          <p:attrName>ppt_x</p:attrName>
                                        </p:attrNameLst>
                                      </p:cBhvr>
                                      <p:tavLst>
                                        <p:tav tm="0">
                                          <p:val>
                                            <p:strVal val="1+#ppt_w/2"/>
                                          </p:val>
                                        </p:tav>
                                        <p:tav tm="100000">
                                          <p:val>
                                            <p:strVal val="#ppt_x"/>
                                          </p:val>
                                        </p:tav>
                                      </p:tavLst>
                                    </p:anim>
                                    <p:anim calcmode="lin" valueType="num">
                                      <p:cBhvr additive="base">
                                        <p:cTn id="83" dur="3000" fill="hold"/>
                                        <p:tgtEl>
                                          <p:spTgt spid="18"/>
                                        </p:tgtEl>
                                        <p:attrNameLst>
                                          <p:attrName>ppt_y</p:attrName>
                                        </p:attrNameLst>
                                      </p:cBhvr>
                                      <p:tavLst>
                                        <p:tav tm="0">
                                          <p:val>
                                            <p:strVal val="0-#ppt_h/2"/>
                                          </p:val>
                                        </p:tav>
                                        <p:tav tm="100000">
                                          <p:val>
                                            <p:strVal val="#ppt_y"/>
                                          </p:val>
                                        </p:tav>
                                      </p:tavLst>
                                    </p:anim>
                                  </p:childTnLst>
                                </p:cTn>
                              </p:par>
                              <p:par>
                                <p:cTn id="84" presetID="2" presetClass="entr" presetSubtype="3" fill="hold" grpId="0" nodeType="withEffect">
                                  <p:stCondLst>
                                    <p:cond delay="0"/>
                                  </p:stCondLst>
                                  <p:childTnLst>
                                    <p:set>
                                      <p:cBhvr>
                                        <p:cTn id="85" dur="1" fill="hold">
                                          <p:stCondLst>
                                            <p:cond delay="0"/>
                                          </p:stCondLst>
                                        </p:cTn>
                                        <p:tgtEl>
                                          <p:spTgt spid="23"/>
                                        </p:tgtEl>
                                        <p:attrNameLst>
                                          <p:attrName>style.visibility</p:attrName>
                                        </p:attrNameLst>
                                      </p:cBhvr>
                                      <p:to>
                                        <p:strVal val="visible"/>
                                      </p:to>
                                    </p:set>
                                    <p:anim calcmode="lin" valueType="num">
                                      <p:cBhvr additive="base">
                                        <p:cTn id="86" dur="3000" fill="hold"/>
                                        <p:tgtEl>
                                          <p:spTgt spid="23"/>
                                        </p:tgtEl>
                                        <p:attrNameLst>
                                          <p:attrName>ppt_x</p:attrName>
                                        </p:attrNameLst>
                                      </p:cBhvr>
                                      <p:tavLst>
                                        <p:tav tm="0">
                                          <p:val>
                                            <p:strVal val="1+#ppt_w/2"/>
                                          </p:val>
                                        </p:tav>
                                        <p:tav tm="100000">
                                          <p:val>
                                            <p:strVal val="#ppt_x"/>
                                          </p:val>
                                        </p:tav>
                                      </p:tavLst>
                                    </p:anim>
                                    <p:anim calcmode="lin" valueType="num">
                                      <p:cBhvr additive="base">
                                        <p:cTn id="87" dur="3000" fill="hold"/>
                                        <p:tgtEl>
                                          <p:spTgt spid="23"/>
                                        </p:tgtEl>
                                        <p:attrNameLst>
                                          <p:attrName>ppt_y</p:attrName>
                                        </p:attrNameLst>
                                      </p:cBhvr>
                                      <p:tavLst>
                                        <p:tav tm="0">
                                          <p:val>
                                            <p:strVal val="0-#ppt_h/2"/>
                                          </p:val>
                                        </p:tav>
                                        <p:tav tm="100000">
                                          <p:val>
                                            <p:strVal val="#ppt_y"/>
                                          </p:val>
                                        </p:tav>
                                      </p:tavLst>
                                    </p:anim>
                                  </p:childTnLst>
                                </p:cTn>
                              </p:par>
                              <p:par>
                                <p:cTn id="88" presetID="2" presetClass="entr" presetSubtype="3" fill="hold" grpId="0" nodeType="withEffect">
                                  <p:stCondLst>
                                    <p:cond delay="0"/>
                                  </p:stCondLst>
                                  <p:childTnLst>
                                    <p:set>
                                      <p:cBhvr>
                                        <p:cTn id="89" dur="1" fill="hold">
                                          <p:stCondLst>
                                            <p:cond delay="0"/>
                                          </p:stCondLst>
                                        </p:cTn>
                                        <p:tgtEl>
                                          <p:spTgt spid="25"/>
                                        </p:tgtEl>
                                        <p:attrNameLst>
                                          <p:attrName>style.visibility</p:attrName>
                                        </p:attrNameLst>
                                      </p:cBhvr>
                                      <p:to>
                                        <p:strVal val="visible"/>
                                      </p:to>
                                    </p:set>
                                    <p:anim calcmode="lin" valueType="num">
                                      <p:cBhvr additive="base">
                                        <p:cTn id="90" dur="3000" fill="hold"/>
                                        <p:tgtEl>
                                          <p:spTgt spid="25"/>
                                        </p:tgtEl>
                                        <p:attrNameLst>
                                          <p:attrName>ppt_x</p:attrName>
                                        </p:attrNameLst>
                                      </p:cBhvr>
                                      <p:tavLst>
                                        <p:tav tm="0">
                                          <p:val>
                                            <p:strVal val="1+#ppt_w/2"/>
                                          </p:val>
                                        </p:tav>
                                        <p:tav tm="100000">
                                          <p:val>
                                            <p:strVal val="#ppt_x"/>
                                          </p:val>
                                        </p:tav>
                                      </p:tavLst>
                                    </p:anim>
                                    <p:anim calcmode="lin" valueType="num">
                                      <p:cBhvr additive="base">
                                        <p:cTn id="91" dur="3000" fill="hold"/>
                                        <p:tgtEl>
                                          <p:spTgt spid="25"/>
                                        </p:tgtEl>
                                        <p:attrNameLst>
                                          <p:attrName>ppt_y</p:attrName>
                                        </p:attrNameLst>
                                      </p:cBhvr>
                                      <p:tavLst>
                                        <p:tav tm="0">
                                          <p:val>
                                            <p:strVal val="0-#ppt_h/2"/>
                                          </p:val>
                                        </p:tav>
                                        <p:tav tm="100000">
                                          <p:val>
                                            <p:strVal val="#ppt_y"/>
                                          </p:val>
                                        </p:tav>
                                      </p:tavLst>
                                    </p:anim>
                                  </p:childTnLst>
                                </p:cTn>
                              </p:par>
                              <p:par>
                                <p:cTn id="92" presetID="2" presetClass="entr" presetSubtype="3" fill="hold" grpId="0" nodeType="withEffect">
                                  <p:stCondLst>
                                    <p:cond delay="0"/>
                                  </p:stCondLst>
                                  <p:childTnLst>
                                    <p:set>
                                      <p:cBhvr>
                                        <p:cTn id="93" dur="1" fill="hold">
                                          <p:stCondLst>
                                            <p:cond delay="0"/>
                                          </p:stCondLst>
                                        </p:cTn>
                                        <p:tgtEl>
                                          <p:spTgt spid="30"/>
                                        </p:tgtEl>
                                        <p:attrNameLst>
                                          <p:attrName>style.visibility</p:attrName>
                                        </p:attrNameLst>
                                      </p:cBhvr>
                                      <p:to>
                                        <p:strVal val="visible"/>
                                      </p:to>
                                    </p:set>
                                    <p:anim calcmode="lin" valueType="num">
                                      <p:cBhvr additive="base">
                                        <p:cTn id="94" dur="3000" fill="hold"/>
                                        <p:tgtEl>
                                          <p:spTgt spid="30"/>
                                        </p:tgtEl>
                                        <p:attrNameLst>
                                          <p:attrName>ppt_x</p:attrName>
                                        </p:attrNameLst>
                                      </p:cBhvr>
                                      <p:tavLst>
                                        <p:tav tm="0">
                                          <p:val>
                                            <p:strVal val="1+#ppt_w/2"/>
                                          </p:val>
                                        </p:tav>
                                        <p:tav tm="100000">
                                          <p:val>
                                            <p:strVal val="#ppt_x"/>
                                          </p:val>
                                        </p:tav>
                                      </p:tavLst>
                                    </p:anim>
                                    <p:anim calcmode="lin" valueType="num">
                                      <p:cBhvr additive="base">
                                        <p:cTn id="95" dur="3000" fill="hold"/>
                                        <p:tgtEl>
                                          <p:spTgt spid="30"/>
                                        </p:tgtEl>
                                        <p:attrNameLst>
                                          <p:attrName>ppt_y</p:attrName>
                                        </p:attrNameLst>
                                      </p:cBhvr>
                                      <p:tavLst>
                                        <p:tav tm="0">
                                          <p:val>
                                            <p:strVal val="0-#ppt_h/2"/>
                                          </p:val>
                                        </p:tav>
                                        <p:tav tm="100000">
                                          <p:val>
                                            <p:strVal val="#ppt_y"/>
                                          </p:val>
                                        </p:tav>
                                      </p:tavLst>
                                    </p:anim>
                                  </p:childTnLst>
                                </p:cTn>
                              </p:par>
                              <p:par>
                                <p:cTn id="96" presetID="2" presetClass="entr" presetSubtype="9" fill="hold" grpId="0" nodeType="withEffect">
                                  <p:stCondLst>
                                    <p:cond delay="0"/>
                                  </p:stCondLst>
                                  <p:childTnLst>
                                    <p:set>
                                      <p:cBhvr>
                                        <p:cTn id="97" dur="1" fill="hold">
                                          <p:stCondLst>
                                            <p:cond delay="0"/>
                                          </p:stCondLst>
                                        </p:cTn>
                                        <p:tgtEl>
                                          <p:spTgt spid="7"/>
                                        </p:tgtEl>
                                        <p:attrNameLst>
                                          <p:attrName>style.visibility</p:attrName>
                                        </p:attrNameLst>
                                      </p:cBhvr>
                                      <p:to>
                                        <p:strVal val="visible"/>
                                      </p:to>
                                    </p:set>
                                    <p:anim calcmode="lin" valueType="num">
                                      <p:cBhvr additive="base">
                                        <p:cTn id="98" dur="3000" fill="hold"/>
                                        <p:tgtEl>
                                          <p:spTgt spid="7"/>
                                        </p:tgtEl>
                                        <p:attrNameLst>
                                          <p:attrName>ppt_x</p:attrName>
                                        </p:attrNameLst>
                                      </p:cBhvr>
                                      <p:tavLst>
                                        <p:tav tm="0">
                                          <p:val>
                                            <p:strVal val="0-#ppt_w/2"/>
                                          </p:val>
                                        </p:tav>
                                        <p:tav tm="100000">
                                          <p:val>
                                            <p:strVal val="#ppt_x"/>
                                          </p:val>
                                        </p:tav>
                                      </p:tavLst>
                                    </p:anim>
                                    <p:anim calcmode="lin" valueType="num">
                                      <p:cBhvr additive="base">
                                        <p:cTn id="99" dur="3000" fill="hold"/>
                                        <p:tgtEl>
                                          <p:spTgt spid="7"/>
                                        </p:tgtEl>
                                        <p:attrNameLst>
                                          <p:attrName>ppt_y</p:attrName>
                                        </p:attrNameLst>
                                      </p:cBhvr>
                                      <p:tavLst>
                                        <p:tav tm="0">
                                          <p:val>
                                            <p:strVal val="0-#ppt_h/2"/>
                                          </p:val>
                                        </p:tav>
                                        <p:tav tm="100000">
                                          <p:val>
                                            <p:strVal val="#ppt_y"/>
                                          </p:val>
                                        </p:tav>
                                      </p:tavLst>
                                    </p:anim>
                                  </p:childTnLst>
                                </p:cTn>
                              </p:par>
                              <p:par>
                                <p:cTn id="100" presetID="2" presetClass="entr" presetSubtype="9" fill="hold" grpId="0" nodeType="withEffect">
                                  <p:stCondLst>
                                    <p:cond delay="0"/>
                                  </p:stCondLst>
                                  <p:childTnLst>
                                    <p:set>
                                      <p:cBhvr>
                                        <p:cTn id="101" dur="1" fill="hold">
                                          <p:stCondLst>
                                            <p:cond delay="0"/>
                                          </p:stCondLst>
                                        </p:cTn>
                                        <p:tgtEl>
                                          <p:spTgt spid="10"/>
                                        </p:tgtEl>
                                        <p:attrNameLst>
                                          <p:attrName>style.visibility</p:attrName>
                                        </p:attrNameLst>
                                      </p:cBhvr>
                                      <p:to>
                                        <p:strVal val="visible"/>
                                      </p:to>
                                    </p:set>
                                    <p:anim calcmode="lin" valueType="num">
                                      <p:cBhvr additive="base">
                                        <p:cTn id="102" dur="3000" fill="hold"/>
                                        <p:tgtEl>
                                          <p:spTgt spid="10"/>
                                        </p:tgtEl>
                                        <p:attrNameLst>
                                          <p:attrName>ppt_x</p:attrName>
                                        </p:attrNameLst>
                                      </p:cBhvr>
                                      <p:tavLst>
                                        <p:tav tm="0">
                                          <p:val>
                                            <p:strVal val="0-#ppt_w/2"/>
                                          </p:val>
                                        </p:tav>
                                        <p:tav tm="100000">
                                          <p:val>
                                            <p:strVal val="#ppt_x"/>
                                          </p:val>
                                        </p:tav>
                                      </p:tavLst>
                                    </p:anim>
                                    <p:anim calcmode="lin" valueType="num">
                                      <p:cBhvr additive="base">
                                        <p:cTn id="103" dur="3000" fill="hold"/>
                                        <p:tgtEl>
                                          <p:spTgt spid="10"/>
                                        </p:tgtEl>
                                        <p:attrNameLst>
                                          <p:attrName>ppt_y</p:attrName>
                                        </p:attrNameLst>
                                      </p:cBhvr>
                                      <p:tavLst>
                                        <p:tav tm="0">
                                          <p:val>
                                            <p:strVal val="0-#ppt_h/2"/>
                                          </p:val>
                                        </p:tav>
                                        <p:tav tm="100000">
                                          <p:val>
                                            <p:strVal val="#ppt_y"/>
                                          </p:val>
                                        </p:tav>
                                      </p:tavLst>
                                    </p:anim>
                                  </p:childTnLst>
                                </p:cTn>
                              </p:par>
                              <p:par>
                                <p:cTn id="104" presetID="2" presetClass="entr" presetSubtype="9" fill="hold" grpId="0" nodeType="withEffect">
                                  <p:stCondLst>
                                    <p:cond delay="0"/>
                                  </p:stCondLst>
                                  <p:childTnLst>
                                    <p:set>
                                      <p:cBhvr>
                                        <p:cTn id="105" dur="1" fill="hold">
                                          <p:stCondLst>
                                            <p:cond delay="0"/>
                                          </p:stCondLst>
                                        </p:cTn>
                                        <p:tgtEl>
                                          <p:spTgt spid="15"/>
                                        </p:tgtEl>
                                        <p:attrNameLst>
                                          <p:attrName>style.visibility</p:attrName>
                                        </p:attrNameLst>
                                      </p:cBhvr>
                                      <p:to>
                                        <p:strVal val="visible"/>
                                      </p:to>
                                    </p:set>
                                    <p:anim calcmode="lin" valueType="num">
                                      <p:cBhvr additive="base">
                                        <p:cTn id="106" dur="3000" fill="hold"/>
                                        <p:tgtEl>
                                          <p:spTgt spid="15"/>
                                        </p:tgtEl>
                                        <p:attrNameLst>
                                          <p:attrName>ppt_x</p:attrName>
                                        </p:attrNameLst>
                                      </p:cBhvr>
                                      <p:tavLst>
                                        <p:tav tm="0">
                                          <p:val>
                                            <p:strVal val="0-#ppt_w/2"/>
                                          </p:val>
                                        </p:tav>
                                        <p:tav tm="100000">
                                          <p:val>
                                            <p:strVal val="#ppt_x"/>
                                          </p:val>
                                        </p:tav>
                                      </p:tavLst>
                                    </p:anim>
                                    <p:anim calcmode="lin" valueType="num">
                                      <p:cBhvr additive="base">
                                        <p:cTn id="107" dur="3000" fill="hold"/>
                                        <p:tgtEl>
                                          <p:spTgt spid="15"/>
                                        </p:tgtEl>
                                        <p:attrNameLst>
                                          <p:attrName>ppt_y</p:attrName>
                                        </p:attrNameLst>
                                      </p:cBhvr>
                                      <p:tavLst>
                                        <p:tav tm="0">
                                          <p:val>
                                            <p:strVal val="0-#ppt_h/2"/>
                                          </p:val>
                                        </p:tav>
                                        <p:tav tm="100000">
                                          <p:val>
                                            <p:strVal val="#ppt_y"/>
                                          </p:val>
                                        </p:tav>
                                      </p:tavLst>
                                    </p:anim>
                                  </p:childTnLst>
                                </p:cTn>
                              </p:par>
                              <p:par>
                                <p:cTn id="108" presetID="2" presetClass="entr" presetSubtype="9" fill="hold" grpId="0" nodeType="withEffect">
                                  <p:stCondLst>
                                    <p:cond delay="0"/>
                                  </p:stCondLst>
                                  <p:childTnLst>
                                    <p:set>
                                      <p:cBhvr>
                                        <p:cTn id="109" dur="1" fill="hold">
                                          <p:stCondLst>
                                            <p:cond delay="0"/>
                                          </p:stCondLst>
                                        </p:cTn>
                                        <p:tgtEl>
                                          <p:spTgt spid="19"/>
                                        </p:tgtEl>
                                        <p:attrNameLst>
                                          <p:attrName>style.visibility</p:attrName>
                                        </p:attrNameLst>
                                      </p:cBhvr>
                                      <p:to>
                                        <p:strVal val="visible"/>
                                      </p:to>
                                    </p:set>
                                    <p:anim calcmode="lin" valueType="num">
                                      <p:cBhvr additive="base">
                                        <p:cTn id="110" dur="3000" fill="hold"/>
                                        <p:tgtEl>
                                          <p:spTgt spid="19"/>
                                        </p:tgtEl>
                                        <p:attrNameLst>
                                          <p:attrName>ppt_x</p:attrName>
                                        </p:attrNameLst>
                                      </p:cBhvr>
                                      <p:tavLst>
                                        <p:tav tm="0">
                                          <p:val>
                                            <p:strVal val="0-#ppt_w/2"/>
                                          </p:val>
                                        </p:tav>
                                        <p:tav tm="100000">
                                          <p:val>
                                            <p:strVal val="#ppt_x"/>
                                          </p:val>
                                        </p:tav>
                                      </p:tavLst>
                                    </p:anim>
                                    <p:anim calcmode="lin" valueType="num">
                                      <p:cBhvr additive="base">
                                        <p:cTn id="111" dur="3000" fill="hold"/>
                                        <p:tgtEl>
                                          <p:spTgt spid="19"/>
                                        </p:tgtEl>
                                        <p:attrNameLst>
                                          <p:attrName>ppt_y</p:attrName>
                                        </p:attrNameLst>
                                      </p:cBhvr>
                                      <p:tavLst>
                                        <p:tav tm="0">
                                          <p:val>
                                            <p:strVal val="0-#ppt_h/2"/>
                                          </p:val>
                                        </p:tav>
                                        <p:tav tm="100000">
                                          <p:val>
                                            <p:strVal val="#ppt_y"/>
                                          </p:val>
                                        </p:tav>
                                      </p:tavLst>
                                    </p:anim>
                                  </p:childTnLst>
                                </p:cTn>
                              </p:par>
                              <p:par>
                                <p:cTn id="112" presetID="2" presetClass="entr" presetSubtype="9" fill="hold" grpId="0" nodeType="withEffect">
                                  <p:stCondLst>
                                    <p:cond delay="0"/>
                                  </p:stCondLst>
                                  <p:childTnLst>
                                    <p:set>
                                      <p:cBhvr>
                                        <p:cTn id="113" dur="1" fill="hold">
                                          <p:stCondLst>
                                            <p:cond delay="0"/>
                                          </p:stCondLst>
                                        </p:cTn>
                                        <p:tgtEl>
                                          <p:spTgt spid="22"/>
                                        </p:tgtEl>
                                        <p:attrNameLst>
                                          <p:attrName>style.visibility</p:attrName>
                                        </p:attrNameLst>
                                      </p:cBhvr>
                                      <p:to>
                                        <p:strVal val="visible"/>
                                      </p:to>
                                    </p:set>
                                    <p:anim calcmode="lin" valueType="num">
                                      <p:cBhvr additive="base">
                                        <p:cTn id="114" dur="3000" fill="hold"/>
                                        <p:tgtEl>
                                          <p:spTgt spid="22"/>
                                        </p:tgtEl>
                                        <p:attrNameLst>
                                          <p:attrName>ppt_x</p:attrName>
                                        </p:attrNameLst>
                                      </p:cBhvr>
                                      <p:tavLst>
                                        <p:tav tm="0">
                                          <p:val>
                                            <p:strVal val="0-#ppt_w/2"/>
                                          </p:val>
                                        </p:tav>
                                        <p:tav tm="100000">
                                          <p:val>
                                            <p:strVal val="#ppt_x"/>
                                          </p:val>
                                        </p:tav>
                                      </p:tavLst>
                                    </p:anim>
                                    <p:anim calcmode="lin" valueType="num">
                                      <p:cBhvr additive="base">
                                        <p:cTn id="115" dur="3000" fill="hold"/>
                                        <p:tgtEl>
                                          <p:spTgt spid="22"/>
                                        </p:tgtEl>
                                        <p:attrNameLst>
                                          <p:attrName>ppt_y</p:attrName>
                                        </p:attrNameLst>
                                      </p:cBhvr>
                                      <p:tavLst>
                                        <p:tav tm="0">
                                          <p:val>
                                            <p:strVal val="0-#ppt_h/2"/>
                                          </p:val>
                                        </p:tav>
                                        <p:tav tm="100000">
                                          <p:val>
                                            <p:strVal val="#ppt_y"/>
                                          </p:val>
                                        </p:tav>
                                      </p:tavLst>
                                    </p:anim>
                                  </p:childTnLst>
                                </p:cTn>
                              </p:par>
                              <p:par>
                                <p:cTn id="116" presetID="2" presetClass="entr" presetSubtype="9" fill="hold" grpId="0" nodeType="withEffect">
                                  <p:stCondLst>
                                    <p:cond delay="0"/>
                                  </p:stCondLst>
                                  <p:childTnLst>
                                    <p:set>
                                      <p:cBhvr>
                                        <p:cTn id="117" dur="1" fill="hold">
                                          <p:stCondLst>
                                            <p:cond delay="0"/>
                                          </p:stCondLst>
                                        </p:cTn>
                                        <p:tgtEl>
                                          <p:spTgt spid="27"/>
                                        </p:tgtEl>
                                        <p:attrNameLst>
                                          <p:attrName>style.visibility</p:attrName>
                                        </p:attrNameLst>
                                      </p:cBhvr>
                                      <p:to>
                                        <p:strVal val="visible"/>
                                      </p:to>
                                    </p:set>
                                    <p:anim calcmode="lin" valueType="num">
                                      <p:cBhvr additive="base">
                                        <p:cTn id="118" dur="3000" fill="hold"/>
                                        <p:tgtEl>
                                          <p:spTgt spid="27"/>
                                        </p:tgtEl>
                                        <p:attrNameLst>
                                          <p:attrName>ppt_x</p:attrName>
                                        </p:attrNameLst>
                                      </p:cBhvr>
                                      <p:tavLst>
                                        <p:tav tm="0">
                                          <p:val>
                                            <p:strVal val="0-#ppt_w/2"/>
                                          </p:val>
                                        </p:tav>
                                        <p:tav tm="100000">
                                          <p:val>
                                            <p:strVal val="#ppt_x"/>
                                          </p:val>
                                        </p:tav>
                                      </p:tavLst>
                                    </p:anim>
                                    <p:anim calcmode="lin" valueType="num">
                                      <p:cBhvr additive="base">
                                        <p:cTn id="119" dur="3000" fill="hold"/>
                                        <p:tgtEl>
                                          <p:spTgt spid="27"/>
                                        </p:tgtEl>
                                        <p:attrNameLst>
                                          <p:attrName>ppt_y</p:attrName>
                                        </p:attrNameLst>
                                      </p:cBhvr>
                                      <p:tavLst>
                                        <p:tav tm="0">
                                          <p:val>
                                            <p:strVal val="0-#ppt_h/2"/>
                                          </p:val>
                                        </p:tav>
                                        <p:tav tm="100000">
                                          <p:val>
                                            <p:strVal val="#ppt_y"/>
                                          </p:val>
                                        </p:tav>
                                      </p:tavLst>
                                    </p:anim>
                                  </p:childTnLst>
                                </p:cTn>
                              </p:par>
                              <p:par>
                                <p:cTn id="120" presetID="2" presetClass="entr" presetSubtype="9" fill="hold" grpId="0" nodeType="withEffect">
                                  <p:stCondLst>
                                    <p:cond delay="0"/>
                                  </p:stCondLst>
                                  <p:childTnLst>
                                    <p:set>
                                      <p:cBhvr>
                                        <p:cTn id="121" dur="1" fill="hold">
                                          <p:stCondLst>
                                            <p:cond delay="0"/>
                                          </p:stCondLst>
                                        </p:cTn>
                                        <p:tgtEl>
                                          <p:spTgt spid="32"/>
                                        </p:tgtEl>
                                        <p:attrNameLst>
                                          <p:attrName>style.visibility</p:attrName>
                                        </p:attrNameLst>
                                      </p:cBhvr>
                                      <p:to>
                                        <p:strVal val="visible"/>
                                      </p:to>
                                    </p:set>
                                    <p:anim calcmode="lin" valueType="num">
                                      <p:cBhvr additive="base">
                                        <p:cTn id="122" dur="3000" fill="hold"/>
                                        <p:tgtEl>
                                          <p:spTgt spid="32"/>
                                        </p:tgtEl>
                                        <p:attrNameLst>
                                          <p:attrName>ppt_x</p:attrName>
                                        </p:attrNameLst>
                                      </p:cBhvr>
                                      <p:tavLst>
                                        <p:tav tm="0">
                                          <p:val>
                                            <p:strVal val="0-#ppt_w/2"/>
                                          </p:val>
                                        </p:tav>
                                        <p:tav tm="100000">
                                          <p:val>
                                            <p:strVal val="#ppt_x"/>
                                          </p:val>
                                        </p:tav>
                                      </p:tavLst>
                                    </p:anim>
                                    <p:anim calcmode="lin" valueType="num">
                                      <p:cBhvr additive="base">
                                        <p:cTn id="123" dur="3000" fill="hold"/>
                                        <p:tgtEl>
                                          <p:spTgt spid="32"/>
                                        </p:tgtEl>
                                        <p:attrNameLst>
                                          <p:attrName>ppt_y</p:attrName>
                                        </p:attrNameLst>
                                      </p:cBhvr>
                                      <p:tavLst>
                                        <p:tav tm="0">
                                          <p:val>
                                            <p:strVal val="0-#ppt_h/2"/>
                                          </p:val>
                                        </p:tav>
                                        <p:tav tm="100000">
                                          <p:val>
                                            <p:strVal val="#ppt_y"/>
                                          </p:val>
                                        </p:tav>
                                      </p:tavLst>
                                    </p:anim>
                                  </p:childTnLst>
                                </p:cTn>
                              </p:par>
                              <p:par>
                                <p:cTn id="124" presetID="8" presetClass="emph" presetSubtype="0" fill="hold" grpId="1" nodeType="withEffect">
                                  <p:stCondLst>
                                    <p:cond delay="0"/>
                                  </p:stCondLst>
                                  <p:childTnLst>
                                    <p:animRot by="21600000">
                                      <p:cBhvr>
                                        <p:cTn id="125" dur="3000" fill="hold"/>
                                        <p:tgtEl>
                                          <p:spTgt spid="4"/>
                                        </p:tgtEl>
                                        <p:attrNameLst>
                                          <p:attrName>r</p:attrName>
                                        </p:attrNameLst>
                                      </p:cBhvr>
                                    </p:animRot>
                                  </p:childTnLst>
                                </p:cTn>
                              </p:par>
                              <p:par>
                                <p:cTn id="126" presetID="8" presetClass="emph" presetSubtype="0" fill="hold" grpId="1" nodeType="withEffect">
                                  <p:stCondLst>
                                    <p:cond delay="0"/>
                                  </p:stCondLst>
                                  <p:childTnLst>
                                    <p:animRot by="21600000">
                                      <p:cBhvr>
                                        <p:cTn id="127" dur="3000" fill="hold"/>
                                        <p:tgtEl>
                                          <p:spTgt spid="8"/>
                                        </p:tgtEl>
                                        <p:attrNameLst>
                                          <p:attrName>r</p:attrName>
                                        </p:attrNameLst>
                                      </p:cBhvr>
                                    </p:animRot>
                                  </p:childTnLst>
                                </p:cTn>
                              </p:par>
                              <p:par>
                                <p:cTn id="128" presetID="8" presetClass="emph" presetSubtype="0" fill="hold" grpId="1" nodeType="withEffect">
                                  <p:stCondLst>
                                    <p:cond delay="0"/>
                                  </p:stCondLst>
                                  <p:childTnLst>
                                    <p:animRot by="21600000">
                                      <p:cBhvr>
                                        <p:cTn id="129" dur="3000" fill="hold"/>
                                        <p:tgtEl>
                                          <p:spTgt spid="13"/>
                                        </p:tgtEl>
                                        <p:attrNameLst>
                                          <p:attrName>r</p:attrName>
                                        </p:attrNameLst>
                                      </p:cBhvr>
                                    </p:animRot>
                                  </p:childTnLst>
                                </p:cTn>
                              </p:par>
                              <p:par>
                                <p:cTn id="130" presetID="8" presetClass="emph" presetSubtype="0" fill="hold" grpId="1" nodeType="withEffect">
                                  <p:stCondLst>
                                    <p:cond delay="0"/>
                                  </p:stCondLst>
                                  <p:childTnLst>
                                    <p:animRot by="21600000">
                                      <p:cBhvr>
                                        <p:cTn id="131" dur="3000" fill="hold"/>
                                        <p:tgtEl>
                                          <p:spTgt spid="16"/>
                                        </p:tgtEl>
                                        <p:attrNameLst>
                                          <p:attrName>r</p:attrName>
                                        </p:attrNameLst>
                                      </p:cBhvr>
                                    </p:animRot>
                                  </p:childTnLst>
                                </p:cTn>
                              </p:par>
                              <p:par>
                                <p:cTn id="132" presetID="8" presetClass="emph" presetSubtype="0" fill="hold" grpId="1" nodeType="withEffect">
                                  <p:stCondLst>
                                    <p:cond delay="0"/>
                                  </p:stCondLst>
                                  <p:childTnLst>
                                    <p:animRot by="21600000">
                                      <p:cBhvr>
                                        <p:cTn id="133" dur="3000" fill="hold"/>
                                        <p:tgtEl>
                                          <p:spTgt spid="20"/>
                                        </p:tgtEl>
                                        <p:attrNameLst>
                                          <p:attrName>r</p:attrName>
                                        </p:attrNameLst>
                                      </p:cBhvr>
                                    </p:animRot>
                                  </p:childTnLst>
                                </p:cTn>
                              </p:par>
                              <p:par>
                                <p:cTn id="134" presetID="8" presetClass="emph" presetSubtype="0" fill="hold" grpId="1" nodeType="withEffect">
                                  <p:stCondLst>
                                    <p:cond delay="0"/>
                                  </p:stCondLst>
                                  <p:childTnLst>
                                    <p:animRot by="21600000">
                                      <p:cBhvr>
                                        <p:cTn id="135" dur="3000" fill="hold"/>
                                        <p:tgtEl>
                                          <p:spTgt spid="24"/>
                                        </p:tgtEl>
                                        <p:attrNameLst>
                                          <p:attrName>r</p:attrName>
                                        </p:attrNameLst>
                                      </p:cBhvr>
                                    </p:animRot>
                                  </p:childTnLst>
                                </p:cTn>
                              </p:par>
                              <p:par>
                                <p:cTn id="136" presetID="8" presetClass="emph" presetSubtype="0" fill="hold" grpId="1" nodeType="withEffect">
                                  <p:stCondLst>
                                    <p:cond delay="0"/>
                                  </p:stCondLst>
                                  <p:childTnLst>
                                    <p:animRot by="21600000">
                                      <p:cBhvr>
                                        <p:cTn id="137" dur="3000" fill="hold"/>
                                        <p:tgtEl>
                                          <p:spTgt spid="28"/>
                                        </p:tgtEl>
                                        <p:attrNameLst>
                                          <p:attrName>r</p:attrName>
                                        </p:attrNameLst>
                                      </p:cBhvr>
                                    </p:animRot>
                                  </p:childTnLst>
                                </p:cTn>
                              </p:par>
                              <p:par>
                                <p:cTn id="138" presetID="8" presetClass="emph" presetSubtype="0" fill="hold" grpId="1" nodeType="withEffect">
                                  <p:stCondLst>
                                    <p:cond delay="0"/>
                                  </p:stCondLst>
                                  <p:childTnLst>
                                    <p:animRot by="-21600000">
                                      <p:cBhvr>
                                        <p:cTn id="139" dur="3000" fill="hold"/>
                                        <p:tgtEl>
                                          <p:spTgt spid="5"/>
                                        </p:tgtEl>
                                        <p:attrNameLst>
                                          <p:attrName>r</p:attrName>
                                        </p:attrNameLst>
                                      </p:cBhvr>
                                    </p:animRot>
                                  </p:childTnLst>
                                </p:cTn>
                              </p:par>
                              <p:par>
                                <p:cTn id="140" presetID="8" presetClass="emph" presetSubtype="0" fill="hold" grpId="1" nodeType="withEffect">
                                  <p:stCondLst>
                                    <p:cond delay="0"/>
                                  </p:stCondLst>
                                  <p:childTnLst>
                                    <p:animRot by="-21600000">
                                      <p:cBhvr>
                                        <p:cTn id="141" dur="3000" fill="hold"/>
                                        <p:tgtEl>
                                          <p:spTgt spid="9"/>
                                        </p:tgtEl>
                                        <p:attrNameLst>
                                          <p:attrName>r</p:attrName>
                                        </p:attrNameLst>
                                      </p:cBhvr>
                                    </p:animRot>
                                  </p:childTnLst>
                                </p:cTn>
                              </p:par>
                              <p:par>
                                <p:cTn id="142" presetID="8" presetClass="emph" presetSubtype="0" fill="hold" grpId="1" nodeType="withEffect">
                                  <p:stCondLst>
                                    <p:cond delay="0"/>
                                  </p:stCondLst>
                                  <p:childTnLst>
                                    <p:animRot by="-21600000">
                                      <p:cBhvr>
                                        <p:cTn id="143" dur="3000" fill="hold"/>
                                        <p:tgtEl>
                                          <p:spTgt spid="14"/>
                                        </p:tgtEl>
                                        <p:attrNameLst>
                                          <p:attrName>r</p:attrName>
                                        </p:attrNameLst>
                                      </p:cBhvr>
                                    </p:animRot>
                                  </p:childTnLst>
                                </p:cTn>
                              </p:par>
                              <p:par>
                                <p:cTn id="144" presetID="8" presetClass="emph" presetSubtype="0" fill="hold" grpId="1" nodeType="withEffect">
                                  <p:stCondLst>
                                    <p:cond delay="0"/>
                                  </p:stCondLst>
                                  <p:childTnLst>
                                    <p:animRot by="-21600000">
                                      <p:cBhvr>
                                        <p:cTn id="145" dur="3000" fill="hold"/>
                                        <p:tgtEl>
                                          <p:spTgt spid="17"/>
                                        </p:tgtEl>
                                        <p:attrNameLst>
                                          <p:attrName>r</p:attrName>
                                        </p:attrNameLst>
                                      </p:cBhvr>
                                    </p:animRot>
                                  </p:childTnLst>
                                </p:cTn>
                              </p:par>
                              <p:par>
                                <p:cTn id="146" presetID="8" presetClass="emph" presetSubtype="0" fill="hold" grpId="1" nodeType="withEffect">
                                  <p:stCondLst>
                                    <p:cond delay="0"/>
                                  </p:stCondLst>
                                  <p:childTnLst>
                                    <p:animRot by="-21600000">
                                      <p:cBhvr>
                                        <p:cTn id="147" dur="3000" fill="hold"/>
                                        <p:tgtEl>
                                          <p:spTgt spid="21"/>
                                        </p:tgtEl>
                                        <p:attrNameLst>
                                          <p:attrName>r</p:attrName>
                                        </p:attrNameLst>
                                      </p:cBhvr>
                                    </p:animRot>
                                  </p:childTnLst>
                                </p:cTn>
                              </p:par>
                              <p:par>
                                <p:cTn id="148" presetID="8" presetClass="emph" presetSubtype="0" fill="hold" grpId="1" nodeType="withEffect">
                                  <p:stCondLst>
                                    <p:cond delay="0"/>
                                  </p:stCondLst>
                                  <p:childTnLst>
                                    <p:animRot by="-21600000">
                                      <p:cBhvr>
                                        <p:cTn id="149" dur="3000" fill="hold"/>
                                        <p:tgtEl>
                                          <p:spTgt spid="26"/>
                                        </p:tgtEl>
                                        <p:attrNameLst>
                                          <p:attrName>r</p:attrName>
                                        </p:attrNameLst>
                                      </p:cBhvr>
                                    </p:animRot>
                                  </p:childTnLst>
                                </p:cTn>
                              </p:par>
                              <p:par>
                                <p:cTn id="150" presetID="8" presetClass="emph" presetSubtype="0" fill="hold" grpId="1" nodeType="withEffect">
                                  <p:stCondLst>
                                    <p:cond delay="0"/>
                                  </p:stCondLst>
                                  <p:childTnLst>
                                    <p:animRot by="-21600000">
                                      <p:cBhvr>
                                        <p:cTn id="151" dur="3000" fill="hold"/>
                                        <p:tgtEl>
                                          <p:spTgt spid="29"/>
                                        </p:tgtEl>
                                        <p:attrNameLst>
                                          <p:attrName>r</p:attrName>
                                        </p:attrNameLst>
                                      </p:cBhvr>
                                    </p:animRot>
                                  </p:childTnLst>
                                </p:cTn>
                              </p:par>
                              <p:par>
                                <p:cTn id="152" presetID="8" presetClass="emph" presetSubtype="0" fill="hold" grpId="1" nodeType="withEffect">
                                  <p:stCondLst>
                                    <p:cond delay="0"/>
                                  </p:stCondLst>
                                  <p:childTnLst>
                                    <p:animRot by="-21600000">
                                      <p:cBhvr>
                                        <p:cTn id="153" dur="3000" fill="hold"/>
                                        <p:tgtEl>
                                          <p:spTgt spid="31"/>
                                        </p:tgtEl>
                                        <p:attrNameLst>
                                          <p:attrName>r</p:attrName>
                                        </p:attrNameLst>
                                      </p:cBhvr>
                                    </p:animRot>
                                  </p:childTnLst>
                                </p:cTn>
                              </p:par>
                              <p:par>
                                <p:cTn id="154" presetID="8" presetClass="emph" presetSubtype="0" fill="hold" grpId="1" nodeType="withEffect">
                                  <p:stCondLst>
                                    <p:cond delay="0"/>
                                  </p:stCondLst>
                                  <p:childTnLst>
                                    <p:animRot by="21600000">
                                      <p:cBhvr>
                                        <p:cTn id="155" dur="3000" fill="hold"/>
                                        <p:tgtEl>
                                          <p:spTgt spid="7"/>
                                        </p:tgtEl>
                                        <p:attrNameLst>
                                          <p:attrName>r</p:attrName>
                                        </p:attrNameLst>
                                      </p:cBhvr>
                                    </p:animRot>
                                  </p:childTnLst>
                                </p:cTn>
                              </p:par>
                              <p:par>
                                <p:cTn id="156" presetID="8" presetClass="emph" presetSubtype="0" fill="hold" grpId="1" nodeType="withEffect">
                                  <p:stCondLst>
                                    <p:cond delay="0"/>
                                  </p:stCondLst>
                                  <p:childTnLst>
                                    <p:animRot by="21600000">
                                      <p:cBhvr>
                                        <p:cTn id="157" dur="3000" fill="hold"/>
                                        <p:tgtEl>
                                          <p:spTgt spid="10"/>
                                        </p:tgtEl>
                                        <p:attrNameLst>
                                          <p:attrName>r</p:attrName>
                                        </p:attrNameLst>
                                      </p:cBhvr>
                                    </p:animRot>
                                  </p:childTnLst>
                                </p:cTn>
                              </p:par>
                              <p:par>
                                <p:cTn id="158" presetID="8" presetClass="emph" presetSubtype="0" fill="hold" grpId="1" nodeType="withEffect">
                                  <p:stCondLst>
                                    <p:cond delay="0"/>
                                  </p:stCondLst>
                                  <p:childTnLst>
                                    <p:animRot by="21600000">
                                      <p:cBhvr>
                                        <p:cTn id="159" dur="3000" fill="hold"/>
                                        <p:tgtEl>
                                          <p:spTgt spid="15"/>
                                        </p:tgtEl>
                                        <p:attrNameLst>
                                          <p:attrName>r</p:attrName>
                                        </p:attrNameLst>
                                      </p:cBhvr>
                                    </p:animRot>
                                  </p:childTnLst>
                                </p:cTn>
                              </p:par>
                              <p:par>
                                <p:cTn id="160" presetID="8" presetClass="emph" presetSubtype="0" fill="hold" grpId="1" nodeType="withEffect">
                                  <p:stCondLst>
                                    <p:cond delay="0"/>
                                  </p:stCondLst>
                                  <p:childTnLst>
                                    <p:animRot by="21600000">
                                      <p:cBhvr>
                                        <p:cTn id="161" dur="3000" fill="hold"/>
                                        <p:tgtEl>
                                          <p:spTgt spid="19"/>
                                        </p:tgtEl>
                                        <p:attrNameLst>
                                          <p:attrName>r</p:attrName>
                                        </p:attrNameLst>
                                      </p:cBhvr>
                                    </p:animRot>
                                  </p:childTnLst>
                                </p:cTn>
                              </p:par>
                              <p:par>
                                <p:cTn id="162" presetID="8" presetClass="emph" presetSubtype="0" fill="hold" grpId="1" nodeType="withEffect">
                                  <p:stCondLst>
                                    <p:cond delay="0"/>
                                  </p:stCondLst>
                                  <p:childTnLst>
                                    <p:animRot by="21600000">
                                      <p:cBhvr>
                                        <p:cTn id="163" dur="3000" fill="hold"/>
                                        <p:tgtEl>
                                          <p:spTgt spid="22"/>
                                        </p:tgtEl>
                                        <p:attrNameLst>
                                          <p:attrName>r</p:attrName>
                                        </p:attrNameLst>
                                      </p:cBhvr>
                                    </p:animRot>
                                  </p:childTnLst>
                                </p:cTn>
                              </p:par>
                              <p:par>
                                <p:cTn id="164" presetID="8" presetClass="emph" presetSubtype="0" fill="hold" grpId="1" nodeType="withEffect">
                                  <p:stCondLst>
                                    <p:cond delay="0"/>
                                  </p:stCondLst>
                                  <p:childTnLst>
                                    <p:animRot by="21600000">
                                      <p:cBhvr>
                                        <p:cTn id="165" dur="3000" fill="hold"/>
                                        <p:tgtEl>
                                          <p:spTgt spid="27"/>
                                        </p:tgtEl>
                                        <p:attrNameLst>
                                          <p:attrName>r</p:attrName>
                                        </p:attrNameLst>
                                      </p:cBhvr>
                                    </p:animRot>
                                  </p:childTnLst>
                                </p:cTn>
                              </p:par>
                              <p:par>
                                <p:cTn id="166" presetID="8" presetClass="emph" presetSubtype="0" fill="hold" grpId="1" nodeType="withEffect">
                                  <p:stCondLst>
                                    <p:cond delay="0"/>
                                  </p:stCondLst>
                                  <p:childTnLst>
                                    <p:animRot by="21600000">
                                      <p:cBhvr>
                                        <p:cTn id="167" dur="3000" fill="hold"/>
                                        <p:tgtEl>
                                          <p:spTgt spid="32"/>
                                        </p:tgtEl>
                                        <p:attrNameLst>
                                          <p:attrName>r</p:attrName>
                                        </p:attrNameLst>
                                      </p:cBhvr>
                                    </p:animRot>
                                  </p:childTnLst>
                                </p:cTn>
                              </p:par>
                              <p:par>
                                <p:cTn id="168" presetID="8" presetClass="emph" presetSubtype="0" fill="hold" grpId="1" nodeType="withEffect">
                                  <p:stCondLst>
                                    <p:cond delay="0"/>
                                  </p:stCondLst>
                                  <p:childTnLst>
                                    <p:animRot by="-21600000">
                                      <p:cBhvr>
                                        <p:cTn id="169" dur="3000" fill="hold"/>
                                        <p:tgtEl>
                                          <p:spTgt spid="6"/>
                                        </p:tgtEl>
                                        <p:attrNameLst>
                                          <p:attrName>r</p:attrName>
                                        </p:attrNameLst>
                                      </p:cBhvr>
                                    </p:animRot>
                                  </p:childTnLst>
                                </p:cTn>
                              </p:par>
                              <p:par>
                                <p:cTn id="170" presetID="8" presetClass="emph" presetSubtype="0" fill="hold" grpId="1" nodeType="withEffect">
                                  <p:stCondLst>
                                    <p:cond delay="0"/>
                                  </p:stCondLst>
                                  <p:childTnLst>
                                    <p:animRot by="-21600000">
                                      <p:cBhvr>
                                        <p:cTn id="171" dur="3000" fill="hold"/>
                                        <p:tgtEl>
                                          <p:spTgt spid="11"/>
                                        </p:tgtEl>
                                        <p:attrNameLst>
                                          <p:attrName>r</p:attrName>
                                        </p:attrNameLst>
                                      </p:cBhvr>
                                    </p:animRot>
                                  </p:childTnLst>
                                </p:cTn>
                              </p:par>
                              <p:par>
                                <p:cTn id="172" presetID="8" presetClass="emph" presetSubtype="0" fill="hold" grpId="1" nodeType="withEffect">
                                  <p:stCondLst>
                                    <p:cond delay="0"/>
                                  </p:stCondLst>
                                  <p:childTnLst>
                                    <p:animRot by="-21600000">
                                      <p:cBhvr>
                                        <p:cTn id="173" dur="3000" fill="hold"/>
                                        <p:tgtEl>
                                          <p:spTgt spid="12"/>
                                        </p:tgtEl>
                                        <p:attrNameLst>
                                          <p:attrName>r</p:attrName>
                                        </p:attrNameLst>
                                      </p:cBhvr>
                                    </p:animRot>
                                  </p:childTnLst>
                                </p:cTn>
                              </p:par>
                              <p:par>
                                <p:cTn id="174" presetID="8" presetClass="emph" presetSubtype="0" fill="hold" grpId="1" nodeType="withEffect">
                                  <p:stCondLst>
                                    <p:cond delay="0"/>
                                  </p:stCondLst>
                                  <p:childTnLst>
                                    <p:animRot by="-21600000">
                                      <p:cBhvr>
                                        <p:cTn id="175" dur="3000" fill="hold"/>
                                        <p:tgtEl>
                                          <p:spTgt spid="18"/>
                                        </p:tgtEl>
                                        <p:attrNameLst>
                                          <p:attrName>r</p:attrName>
                                        </p:attrNameLst>
                                      </p:cBhvr>
                                    </p:animRot>
                                  </p:childTnLst>
                                </p:cTn>
                              </p:par>
                              <p:par>
                                <p:cTn id="176" presetID="8" presetClass="emph" presetSubtype="0" fill="hold" grpId="1" nodeType="withEffect">
                                  <p:stCondLst>
                                    <p:cond delay="0"/>
                                  </p:stCondLst>
                                  <p:childTnLst>
                                    <p:animRot by="-21600000">
                                      <p:cBhvr>
                                        <p:cTn id="177" dur="3000" fill="hold"/>
                                        <p:tgtEl>
                                          <p:spTgt spid="23"/>
                                        </p:tgtEl>
                                        <p:attrNameLst>
                                          <p:attrName>r</p:attrName>
                                        </p:attrNameLst>
                                      </p:cBhvr>
                                    </p:animRot>
                                  </p:childTnLst>
                                </p:cTn>
                              </p:par>
                              <p:par>
                                <p:cTn id="178" presetID="8" presetClass="emph" presetSubtype="0" fill="hold" grpId="1" nodeType="withEffect">
                                  <p:stCondLst>
                                    <p:cond delay="0"/>
                                  </p:stCondLst>
                                  <p:childTnLst>
                                    <p:animRot by="-21600000">
                                      <p:cBhvr>
                                        <p:cTn id="179" dur="3000" fill="hold"/>
                                        <p:tgtEl>
                                          <p:spTgt spid="25"/>
                                        </p:tgtEl>
                                        <p:attrNameLst>
                                          <p:attrName>r</p:attrName>
                                        </p:attrNameLst>
                                      </p:cBhvr>
                                    </p:animRot>
                                  </p:childTnLst>
                                </p:cTn>
                              </p:par>
                              <p:par>
                                <p:cTn id="180" presetID="8" presetClass="emph" presetSubtype="0" fill="hold" grpId="1" nodeType="withEffect">
                                  <p:stCondLst>
                                    <p:cond delay="0"/>
                                  </p:stCondLst>
                                  <p:childTnLst>
                                    <p:animRot by="-21600000">
                                      <p:cBhvr>
                                        <p:cTn id="181" dur="3000" fill="hold"/>
                                        <p:tgtEl>
                                          <p:spTgt spid="30"/>
                                        </p:tgtEl>
                                        <p:attrNameLst>
                                          <p:attrName>r</p:attrName>
                                        </p:attrNameLst>
                                      </p:cBhvr>
                                    </p:animRot>
                                  </p:childTnLst>
                                </p:cTn>
                              </p:par>
                              <p:par>
                                <p:cTn id="182" presetID="5" presetClass="entr" presetSubtype="10" fill="hold" grpId="2" nodeType="withEffect">
                                  <p:stCondLst>
                                    <p:cond delay="0"/>
                                  </p:stCondLst>
                                  <p:childTnLst>
                                    <p:set>
                                      <p:cBhvr>
                                        <p:cTn id="183" dur="1" fill="hold">
                                          <p:stCondLst>
                                            <p:cond delay="0"/>
                                          </p:stCondLst>
                                        </p:cTn>
                                        <p:tgtEl>
                                          <p:spTgt spid="4"/>
                                        </p:tgtEl>
                                        <p:attrNameLst>
                                          <p:attrName>style.visibility</p:attrName>
                                        </p:attrNameLst>
                                      </p:cBhvr>
                                      <p:to>
                                        <p:strVal val="visible"/>
                                      </p:to>
                                    </p:set>
                                    <p:animEffect transition="in" filter="checkerboard(across)">
                                      <p:cBhvr>
                                        <p:cTn id="184" dur="3000"/>
                                        <p:tgtEl>
                                          <p:spTgt spid="4"/>
                                        </p:tgtEl>
                                      </p:cBhvr>
                                    </p:animEffect>
                                  </p:childTnLst>
                                </p:cTn>
                              </p:par>
                              <p:par>
                                <p:cTn id="185" presetID="5" presetClass="entr" presetSubtype="10" fill="hold" grpId="2" nodeType="withEffect">
                                  <p:stCondLst>
                                    <p:cond delay="0"/>
                                  </p:stCondLst>
                                  <p:childTnLst>
                                    <p:set>
                                      <p:cBhvr>
                                        <p:cTn id="186" dur="1" fill="hold">
                                          <p:stCondLst>
                                            <p:cond delay="0"/>
                                          </p:stCondLst>
                                        </p:cTn>
                                        <p:tgtEl>
                                          <p:spTgt spid="6"/>
                                        </p:tgtEl>
                                        <p:attrNameLst>
                                          <p:attrName>style.visibility</p:attrName>
                                        </p:attrNameLst>
                                      </p:cBhvr>
                                      <p:to>
                                        <p:strVal val="visible"/>
                                      </p:to>
                                    </p:set>
                                    <p:animEffect transition="in" filter="checkerboard(across)">
                                      <p:cBhvr>
                                        <p:cTn id="187" dur="3000"/>
                                        <p:tgtEl>
                                          <p:spTgt spid="6"/>
                                        </p:tgtEl>
                                      </p:cBhvr>
                                    </p:animEffect>
                                  </p:childTnLst>
                                </p:cTn>
                              </p:par>
                              <p:par>
                                <p:cTn id="188" presetID="5" presetClass="entr" presetSubtype="10" fill="hold" grpId="2" nodeType="withEffect">
                                  <p:stCondLst>
                                    <p:cond delay="0"/>
                                  </p:stCondLst>
                                  <p:childTnLst>
                                    <p:set>
                                      <p:cBhvr>
                                        <p:cTn id="189" dur="1" fill="hold">
                                          <p:stCondLst>
                                            <p:cond delay="0"/>
                                          </p:stCondLst>
                                        </p:cTn>
                                        <p:tgtEl>
                                          <p:spTgt spid="8"/>
                                        </p:tgtEl>
                                        <p:attrNameLst>
                                          <p:attrName>style.visibility</p:attrName>
                                        </p:attrNameLst>
                                      </p:cBhvr>
                                      <p:to>
                                        <p:strVal val="visible"/>
                                      </p:to>
                                    </p:set>
                                    <p:animEffect transition="in" filter="checkerboard(across)">
                                      <p:cBhvr>
                                        <p:cTn id="190" dur="3000"/>
                                        <p:tgtEl>
                                          <p:spTgt spid="8"/>
                                        </p:tgtEl>
                                      </p:cBhvr>
                                    </p:animEffect>
                                  </p:childTnLst>
                                </p:cTn>
                              </p:par>
                              <p:par>
                                <p:cTn id="191" presetID="5" presetClass="entr" presetSubtype="10" fill="hold" grpId="2" nodeType="withEffect">
                                  <p:stCondLst>
                                    <p:cond delay="0"/>
                                  </p:stCondLst>
                                  <p:childTnLst>
                                    <p:set>
                                      <p:cBhvr>
                                        <p:cTn id="192" dur="1" fill="hold">
                                          <p:stCondLst>
                                            <p:cond delay="0"/>
                                          </p:stCondLst>
                                        </p:cTn>
                                        <p:tgtEl>
                                          <p:spTgt spid="11"/>
                                        </p:tgtEl>
                                        <p:attrNameLst>
                                          <p:attrName>style.visibility</p:attrName>
                                        </p:attrNameLst>
                                      </p:cBhvr>
                                      <p:to>
                                        <p:strVal val="visible"/>
                                      </p:to>
                                    </p:set>
                                    <p:animEffect transition="in" filter="checkerboard(across)">
                                      <p:cBhvr>
                                        <p:cTn id="193" dur="3000"/>
                                        <p:tgtEl>
                                          <p:spTgt spid="11"/>
                                        </p:tgtEl>
                                      </p:cBhvr>
                                    </p:animEffect>
                                  </p:childTnLst>
                                </p:cTn>
                              </p:par>
                              <p:par>
                                <p:cTn id="194" presetID="5" presetClass="entr" presetSubtype="10" fill="hold" grpId="2" nodeType="withEffect">
                                  <p:stCondLst>
                                    <p:cond delay="0"/>
                                  </p:stCondLst>
                                  <p:childTnLst>
                                    <p:set>
                                      <p:cBhvr>
                                        <p:cTn id="195" dur="1" fill="hold">
                                          <p:stCondLst>
                                            <p:cond delay="0"/>
                                          </p:stCondLst>
                                        </p:cTn>
                                        <p:tgtEl>
                                          <p:spTgt spid="12"/>
                                        </p:tgtEl>
                                        <p:attrNameLst>
                                          <p:attrName>style.visibility</p:attrName>
                                        </p:attrNameLst>
                                      </p:cBhvr>
                                      <p:to>
                                        <p:strVal val="visible"/>
                                      </p:to>
                                    </p:set>
                                    <p:animEffect transition="in" filter="checkerboard(across)">
                                      <p:cBhvr>
                                        <p:cTn id="196" dur="3000"/>
                                        <p:tgtEl>
                                          <p:spTgt spid="12"/>
                                        </p:tgtEl>
                                      </p:cBhvr>
                                    </p:animEffect>
                                  </p:childTnLst>
                                </p:cTn>
                              </p:par>
                              <p:par>
                                <p:cTn id="197" presetID="5" presetClass="entr" presetSubtype="10" fill="hold" grpId="2" nodeType="withEffect">
                                  <p:stCondLst>
                                    <p:cond delay="0"/>
                                  </p:stCondLst>
                                  <p:childTnLst>
                                    <p:set>
                                      <p:cBhvr>
                                        <p:cTn id="198" dur="1" fill="hold">
                                          <p:stCondLst>
                                            <p:cond delay="0"/>
                                          </p:stCondLst>
                                        </p:cTn>
                                        <p:tgtEl>
                                          <p:spTgt spid="13"/>
                                        </p:tgtEl>
                                        <p:attrNameLst>
                                          <p:attrName>style.visibility</p:attrName>
                                        </p:attrNameLst>
                                      </p:cBhvr>
                                      <p:to>
                                        <p:strVal val="visible"/>
                                      </p:to>
                                    </p:set>
                                    <p:animEffect transition="in" filter="checkerboard(across)">
                                      <p:cBhvr>
                                        <p:cTn id="199" dur="3000"/>
                                        <p:tgtEl>
                                          <p:spTgt spid="13"/>
                                        </p:tgtEl>
                                      </p:cBhvr>
                                    </p:animEffect>
                                  </p:childTnLst>
                                </p:cTn>
                              </p:par>
                              <p:par>
                                <p:cTn id="200" presetID="5" presetClass="entr" presetSubtype="10" fill="hold" grpId="2" nodeType="withEffect">
                                  <p:stCondLst>
                                    <p:cond delay="0"/>
                                  </p:stCondLst>
                                  <p:childTnLst>
                                    <p:set>
                                      <p:cBhvr>
                                        <p:cTn id="201" dur="1" fill="hold">
                                          <p:stCondLst>
                                            <p:cond delay="0"/>
                                          </p:stCondLst>
                                        </p:cTn>
                                        <p:tgtEl>
                                          <p:spTgt spid="16"/>
                                        </p:tgtEl>
                                        <p:attrNameLst>
                                          <p:attrName>style.visibility</p:attrName>
                                        </p:attrNameLst>
                                      </p:cBhvr>
                                      <p:to>
                                        <p:strVal val="visible"/>
                                      </p:to>
                                    </p:set>
                                    <p:animEffect transition="in" filter="checkerboard(across)">
                                      <p:cBhvr>
                                        <p:cTn id="202" dur="3000"/>
                                        <p:tgtEl>
                                          <p:spTgt spid="16"/>
                                        </p:tgtEl>
                                      </p:cBhvr>
                                    </p:animEffect>
                                  </p:childTnLst>
                                </p:cTn>
                              </p:par>
                              <p:par>
                                <p:cTn id="203" presetID="5" presetClass="entr" presetSubtype="10" fill="hold" grpId="2" nodeType="withEffect">
                                  <p:stCondLst>
                                    <p:cond delay="0"/>
                                  </p:stCondLst>
                                  <p:childTnLst>
                                    <p:set>
                                      <p:cBhvr>
                                        <p:cTn id="204" dur="1" fill="hold">
                                          <p:stCondLst>
                                            <p:cond delay="0"/>
                                          </p:stCondLst>
                                        </p:cTn>
                                        <p:tgtEl>
                                          <p:spTgt spid="18"/>
                                        </p:tgtEl>
                                        <p:attrNameLst>
                                          <p:attrName>style.visibility</p:attrName>
                                        </p:attrNameLst>
                                      </p:cBhvr>
                                      <p:to>
                                        <p:strVal val="visible"/>
                                      </p:to>
                                    </p:set>
                                    <p:animEffect transition="in" filter="checkerboard(across)">
                                      <p:cBhvr>
                                        <p:cTn id="205" dur="3000"/>
                                        <p:tgtEl>
                                          <p:spTgt spid="18"/>
                                        </p:tgtEl>
                                      </p:cBhvr>
                                    </p:animEffect>
                                  </p:childTnLst>
                                </p:cTn>
                              </p:par>
                              <p:par>
                                <p:cTn id="206" presetID="5" presetClass="entr" presetSubtype="10" fill="hold" grpId="2" nodeType="withEffect">
                                  <p:stCondLst>
                                    <p:cond delay="0"/>
                                  </p:stCondLst>
                                  <p:childTnLst>
                                    <p:set>
                                      <p:cBhvr>
                                        <p:cTn id="207" dur="1" fill="hold">
                                          <p:stCondLst>
                                            <p:cond delay="0"/>
                                          </p:stCondLst>
                                        </p:cTn>
                                        <p:tgtEl>
                                          <p:spTgt spid="20"/>
                                        </p:tgtEl>
                                        <p:attrNameLst>
                                          <p:attrName>style.visibility</p:attrName>
                                        </p:attrNameLst>
                                      </p:cBhvr>
                                      <p:to>
                                        <p:strVal val="visible"/>
                                      </p:to>
                                    </p:set>
                                    <p:animEffect transition="in" filter="checkerboard(across)">
                                      <p:cBhvr>
                                        <p:cTn id="208" dur="3000"/>
                                        <p:tgtEl>
                                          <p:spTgt spid="20"/>
                                        </p:tgtEl>
                                      </p:cBhvr>
                                    </p:animEffect>
                                  </p:childTnLst>
                                </p:cTn>
                              </p:par>
                              <p:par>
                                <p:cTn id="209" presetID="5" presetClass="entr" presetSubtype="10" fill="hold" grpId="2" nodeType="withEffect">
                                  <p:stCondLst>
                                    <p:cond delay="0"/>
                                  </p:stCondLst>
                                  <p:childTnLst>
                                    <p:set>
                                      <p:cBhvr>
                                        <p:cTn id="210" dur="1" fill="hold">
                                          <p:stCondLst>
                                            <p:cond delay="0"/>
                                          </p:stCondLst>
                                        </p:cTn>
                                        <p:tgtEl>
                                          <p:spTgt spid="23"/>
                                        </p:tgtEl>
                                        <p:attrNameLst>
                                          <p:attrName>style.visibility</p:attrName>
                                        </p:attrNameLst>
                                      </p:cBhvr>
                                      <p:to>
                                        <p:strVal val="visible"/>
                                      </p:to>
                                    </p:set>
                                    <p:animEffect transition="in" filter="checkerboard(across)">
                                      <p:cBhvr>
                                        <p:cTn id="211" dur="3000"/>
                                        <p:tgtEl>
                                          <p:spTgt spid="23"/>
                                        </p:tgtEl>
                                      </p:cBhvr>
                                    </p:animEffect>
                                  </p:childTnLst>
                                </p:cTn>
                              </p:par>
                              <p:par>
                                <p:cTn id="212" presetID="5" presetClass="entr" presetSubtype="10" fill="hold" grpId="2" nodeType="withEffect">
                                  <p:stCondLst>
                                    <p:cond delay="0"/>
                                  </p:stCondLst>
                                  <p:childTnLst>
                                    <p:set>
                                      <p:cBhvr>
                                        <p:cTn id="213" dur="1" fill="hold">
                                          <p:stCondLst>
                                            <p:cond delay="0"/>
                                          </p:stCondLst>
                                        </p:cTn>
                                        <p:tgtEl>
                                          <p:spTgt spid="24"/>
                                        </p:tgtEl>
                                        <p:attrNameLst>
                                          <p:attrName>style.visibility</p:attrName>
                                        </p:attrNameLst>
                                      </p:cBhvr>
                                      <p:to>
                                        <p:strVal val="visible"/>
                                      </p:to>
                                    </p:set>
                                    <p:animEffect transition="in" filter="checkerboard(across)">
                                      <p:cBhvr>
                                        <p:cTn id="214" dur="3000"/>
                                        <p:tgtEl>
                                          <p:spTgt spid="24"/>
                                        </p:tgtEl>
                                      </p:cBhvr>
                                    </p:animEffect>
                                  </p:childTnLst>
                                </p:cTn>
                              </p:par>
                              <p:par>
                                <p:cTn id="215" presetID="5" presetClass="entr" presetSubtype="10" fill="hold" grpId="2" nodeType="withEffect">
                                  <p:stCondLst>
                                    <p:cond delay="0"/>
                                  </p:stCondLst>
                                  <p:childTnLst>
                                    <p:set>
                                      <p:cBhvr>
                                        <p:cTn id="216" dur="1" fill="hold">
                                          <p:stCondLst>
                                            <p:cond delay="0"/>
                                          </p:stCondLst>
                                        </p:cTn>
                                        <p:tgtEl>
                                          <p:spTgt spid="25"/>
                                        </p:tgtEl>
                                        <p:attrNameLst>
                                          <p:attrName>style.visibility</p:attrName>
                                        </p:attrNameLst>
                                      </p:cBhvr>
                                      <p:to>
                                        <p:strVal val="visible"/>
                                      </p:to>
                                    </p:set>
                                    <p:animEffect transition="in" filter="checkerboard(across)">
                                      <p:cBhvr>
                                        <p:cTn id="217" dur="3000"/>
                                        <p:tgtEl>
                                          <p:spTgt spid="25"/>
                                        </p:tgtEl>
                                      </p:cBhvr>
                                    </p:animEffect>
                                  </p:childTnLst>
                                </p:cTn>
                              </p:par>
                              <p:par>
                                <p:cTn id="218" presetID="5" presetClass="entr" presetSubtype="10" fill="hold" grpId="2" nodeType="withEffect">
                                  <p:stCondLst>
                                    <p:cond delay="0"/>
                                  </p:stCondLst>
                                  <p:childTnLst>
                                    <p:set>
                                      <p:cBhvr>
                                        <p:cTn id="219" dur="1" fill="hold">
                                          <p:stCondLst>
                                            <p:cond delay="0"/>
                                          </p:stCondLst>
                                        </p:cTn>
                                        <p:tgtEl>
                                          <p:spTgt spid="28"/>
                                        </p:tgtEl>
                                        <p:attrNameLst>
                                          <p:attrName>style.visibility</p:attrName>
                                        </p:attrNameLst>
                                      </p:cBhvr>
                                      <p:to>
                                        <p:strVal val="visible"/>
                                      </p:to>
                                    </p:set>
                                    <p:animEffect transition="in" filter="checkerboard(across)">
                                      <p:cBhvr>
                                        <p:cTn id="220" dur="3000"/>
                                        <p:tgtEl>
                                          <p:spTgt spid="28"/>
                                        </p:tgtEl>
                                      </p:cBhvr>
                                    </p:animEffect>
                                  </p:childTnLst>
                                </p:cTn>
                              </p:par>
                              <p:par>
                                <p:cTn id="221" presetID="5" presetClass="entr" presetSubtype="10" fill="hold" grpId="2" nodeType="withEffect">
                                  <p:stCondLst>
                                    <p:cond delay="0"/>
                                  </p:stCondLst>
                                  <p:childTnLst>
                                    <p:set>
                                      <p:cBhvr>
                                        <p:cTn id="222" dur="1" fill="hold">
                                          <p:stCondLst>
                                            <p:cond delay="0"/>
                                          </p:stCondLst>
                                        </p:cTn>
                                        <p:tgtEl>
                                          <p:spTgt spid="30"/>
                                        </p:tgtEl>
                                        <p:attrNameLst>
                                          <p:attrName>style.visibility</p:attrName>
                                        </p:attrNameLst>
                                      </p:cBhvr>
                                      <p:to>
                                        <p:strVal val="visible"/>
                                      </p:to>
                                    </p:set>
                                    <p:animEffect transition="in" filter="checkerboard(across)">
                                      <p:cBhvr>
                                        <p:cTn id="223" dur="3000"/>
                                        <p:tgtEl>
                                          <p:spTgt spid="30"/>
                                        </p:tgtEl>
                                      </p:cBhvr>
                                    </p:animEffect>
                                  </p:childTnLst>
                                </p:cTn>
                              </p:par>
                              <p:par>
                                <p:cTn id="224" presetID="5" presetClass="entr" presetSubtype="10" fill="hold" grpId="2" nodeType="withEffect">
                                  <p:stCondLst>
                                    <p:cond delay="0"/>
                                  </p:stCondLst>
                                  <p:childTnLst>
                                    <p:set>
                                      <p:cBhvr>
                                        <p:cTn id="225" dur="1" fill="hold">
                                          <p:stCondLst>
                                            <p:cond delay="0"/>
                                          </p:stCondLst>
                                        </p:cTn>
                                        <p:tgtEl>
                                          <p:spTgt spid="5"/>
                                        </p:tgtEl>
                                        <p:attrNameLst>
                                          <p:attrName>style.visibility</p:attrName>
                                        </p:attrNameLst>
                                      </p:cBhvr>
                                      <p:to>
                                        <p:strVal val="visible"/>
                                      </p:to>
                                    </p:set>
                                    <p:animEffect transition="in" filter="checkerboard(across)">
                                      <p:cBhvr>
                                        <p:cTn id="226" dur="3000"/>
                                        <p:tgtEl>
                                          <p:spTgt spid="5"/>
                                        </p:tgtEl>
                                      </p:cBhvr>
                                    </p:animEffect>
                                  </p:childTnLst>
                                </p:cTn>
                              </p:par>
                              <p:par>
                                <p:cTn id="227" presetID="5" presetClass="entr" presetSubtype="10" fill="hold" grpId="2" nodeType="withEffect">
                                  <p:stCondLst>
                                    <p:cond delay="0"/>
                                  </p:stCondLst>
                                  <p:childTnLst>
                                    <p:set>
                                      <p:cBhvr>
                                        <p:cTn id="228" dur="1" fill="hold">
                                          <p:stCondLst>
                                            <p:cond delay="0"/>
                                          </p:stCondLst>
                                        </p:cTn>
                                        <p:tgtEl>
                                          <p:spTgt spid="7"/>
                                        </p:tgtEl>
                                        <p:attrNameLst>
                                          <p:attrName>style.visibility</p:attrName>
                                        </p:attrNameLst>
                                      </p:cBhvr>
                                      <p:to>
                                        <p:strVal val="visible"/>
                                      </p:to>
                                    </p:set>
                                    <p:animEffect transition="in" filter="checkerboard(across)">
                                      <p:cBhvr>
                                        <p:cTn id="229" dur="3000"/>
                                        <p:tgtEl>
                                          <p:spTgt spid="7"/>
                                        </p:tgtEl>
                                      </p:cBhvr>
                                    </p:animEffect>
                                  </p:childTnLst>
                                </p:cTn>
                              </p:par>
                              <p:par>
                                <p:cTn id="230" presetID="5" presetClass="entr" presetSubtype="10" fill="hold" grpId="2" nodeType="withEffect">
                                  <p:stCondLst>
                                    <p:cond delay="0"/>
                                  </p:stCondLst>
                                  <p:childTnLst>
                                    <p:set>
                                      <p:cBhvr>
                                        <p:cTn id="231" dur="1" fill="hold">
                                          <p:stCondLst>
                                            <p:cond delay="0"/>
                                          </p:stCondLst>
                                        </p:cTn>
                                        <p:tgtEl>
                                          <p:spTgt spid="9"/>
                                        </p:tgtEl>
                                        <p:attrNameLst>
                                          <p:attrName>style.visibility</p:attrName>
                                        </p:attrNameLst>
                                      </p:cBhvr>
                                      <p:to>
                                        <p:strVal val="visible"/>
                                      </p:to>
                                    </p:set>
                                    <p:animEffect transition="in" filter="checkerboard(across)">
                                      <p:cBhvr>
                                        <p:cTn id="232" dur="3000"/>
                                        <p:tgtEl>
                                          <p:spTgt spid="9"/>
                                        </p:tgtEl>
                                      </p:cBhvr>
                                    </p:animEffect>
                                  </p:childTnLst>
                                </p:cTn>
                              </p:par>
                              <p:par>
                                <p:cTn id="233" presetID="5" presetClass="entr" presetSubtype="10" fill="hold" grpId="2" nodeType="withEffect">
                                  <p:stCondLst>
                                    <p:cond delay="0"/>
                                  </p:stCondLst>
                                  <p:childTnLst>
                                    <p:set>
                                      <p:cBhvr>
                                        <p:cTn id="234" dur="1" fill="hold">
                                          <p:stCondLst>
                                            <p:cond delay="0"/>
                                          </p:stCondLst>
                                        </p:cTn>
                                        <p:tgtEl>
                                          <p:spTgt spid="10"/>
                                        </p:tgtEl>
                                        <p:attrNameLst>
                                          <p:attrName>style.visibility</p:attrName>
                                        </p:attrNameLst>
                                      </p:cBhvr>
                                      <p:to>
                                        <p:strVal val="visible"/>
                                      </p:to>
                                    </p:set>
                                    <p:animEffect transition="in" filter="checkerboard(across)">
                                      <p:cBhvr>
                                        <p:cTn id="235" dur="3000"/>
                                        <p:tgtEl>
                                          <p:spTgt spid="10"/>
                                        </p:tgtEl>
                                      </p:cBhvr>
                                    </p:animEffect>
                                  </p:childTnLst>
                                </p:cTn>
                              </p:par>
                              <p:par>
                                <p:cTn id="236" presetID="5" presetClass="entr" presetSubtype="10" fill="hold" grpId="2" nodeType="withEffect">
                                  <p:stCondLst>
                                    <p:cond delay="0"/>
                                  </p:stCondLst>
                                  <p:childTnLst>
                                    <p:set>
                                      <p:cBhvr>
                                        <p:cTn id="237" dur="1" fill="hold">
                                          <p:stCondLst>
                                            <p:cond delay="0"/>
                                          </p:stCondLst>
                                        </p:cTn>
                                        <p:tgtEl>
                                          <p:spTgt spid="14"/>
                                        </p:tgtEl>
                                        <p:attrNameLst>
                                          <p:attrName>style.visibility</p:attrName>
                                        </p:attrNameLst>
                                      </p:cBhvr>
                                      <p:to>
                                        <p:strVal val="visible"/>
                                      </p:to>
                                    </p:set>
                                    <p:animEffect transition="in" filter="checkerboard(across)">
                                      <p:cBhvr>
                                        <p:cTn id="238" dur="3000"/>
                                        <p:tgtEl>
                                          <p:spTgt spid="14"/>
                                        </p:tgtEl>
                                      </p:cBhvr>
                                    </p:animEffect>
                                  </p:childTnLst>
                                </p:cTn>
                              </p:par>
                              <p:par>
                                <p:cTn id="239" presetID="5" presetClass="entr" presetSubtype="10" fill="hold" grpId="2" nodeType="withEffect">
                                  <p:stCondLst>
                                    <p:cond delay="0"/>
                                  </p:stCondLst>
                                  <p:childTnLst>
                                    <p:set>
                                      <p:cBhvr>
                                        <p:cTn id="240" dur="1" fill="hold">
                                          <p:stCondLst>
                                            <p:cond delay="0"/>
                                          </p:stCondLst>
                                        </p:cTn>
                                        <p:tgtEl>
                                          <p:spTgt spid="15"/>
                                        </p:tgtEl>
                                        <p:attrNameLst>
                                          <p:attrName>style.visibility</p:attrName>
                                        </p:attrNameLst>
                                      </p:cBhvr>
                                      <p:to>
                                        <p:strVal val="visible"/>
                                      </p:to>
                                    </p:set>
                                    <p:animEffect transition="in" filter="checkerboard(across)">
                                      <p:cBhvr>
                                        <p:cTn id="241" dur="3000"/>
                                        <p:tgtEl>
                                          <p:spTgt spid="15"/>
                                        </p:tgtEl>
                                      </p:cBhvr>
                                    </p:animEffect>
                                  </p:childTnLst>
                                </p:cTn>
                              </p:par>
                              <p:par>
                                <p:cTn id="242" presetID="5" presetClass="entr" presetSubtype="10" fill="hold" grpId="2" nodeType="withEffect">
                                  <p:stCondLst>
                                    <p:cond delay="0"/>
                                  </p:stCondLst>
                                  <p:childTnLst>
                                    <p:set>
                                      <p:cBhvr>
                                        <p:cTn id="243" dur="1" fill="hold">
                                          <p:stCondLst>
                                            <p:cond delay="0"/>
                                          </p:stCondLst>
                                        </p:cTn>
                                        <p:tgtEl>
                                          <p:spTgt spid="17"/>
                                        </p:tgtEl>
                                        <p:attrNameLst>
                                          <p:attrName>style.visibility</p:attrName>
                                        </p:attrNameLst>
                                      </p:cBhvr>
                                      <p:to>
                                        <p:strVal val="visible"/>
                                      </p:to>
                                    </p:set>
                                    <p:animEffect transition="in" filter="checkerboard(across)">
                                      <p:cBhvr>
                                        <p:cTn id="244" dur="3000"/>
                                        <p:tgtEl>
                                          <p:spTgt spid="17"/>
                                        </p:tgtEl>
                                      </p:cBhvr>
                                    </p:animEffect>
                                  </p:childTnLst>
                                </p:cTn>
                              </p:par>
                              <p:par>
                                <p:cTn id="245" presetID="5" presetClass="entr" presetSubtype="10" fill="hold" grpId="2" nodeType="withEffect">
                                  <p:stCondLst>
                                    <p:cond delay="0"/>
                                  </p:stCondLst>
                                  <p:childTnLst>
                                    <p:set>
                                      <p:cBhvr>
                                        <p:cTn id="246" dur="1" fill="hold">
                                          <p:stCondLst>
                                            <p:cond delay="0"/>
                                          </p:stCondLst>
                                        </p:cTn>
                                        <p:tgtEl>
                                          <p:spTgt spid="19"/>
                                        </p:tgtEl>
                                        <p:attrNameLst>
                                          <p:attrName>style.visibility</p:attrName>
                                        </p:attrNameLst>
                                      </p:cBhvr>
                                      <p:to>
                                        <p:strVal val="visible"/>
                                      </p:to>
                                    </p:set>
                                    <p:animEffect transition="in" filter="checkerboard(across)">
                                      <p:cBhvr>
                                        <p:cTn id="247" dur="3000"/>
                                        <p:tgtEl>
                                          <p:spTgt spid="19"/>
                                        </p:tgtEl>
                                      </p:cBhvr>
                                    </p:animEffect>
                                  </p:childTnLst>
                                </p:cTn>
                              </p:par>
                              <p:par>
                                <p:cTn id="248" presetID="5" presetClass="entr" presetSubtype="10" fill="hold" grpId="2" nodeType="withEffect">
                                  <p:stCondLst>
                                    <p:cond delay="0"/>
                                  </p:stCondLst>
                                  <p:childTnLst>
                                    <p:set>
                                      <p:cBhvr>
                                        <p:cTn id="249" dur="1" fill="hold">
                                          <p:stCondLst>
                                            <p:cond delay="0"/>
                                          </p:stCondLst>
                                        </p:cTn>
                                        <p:tgtEl>
                                          <p:spTgt spid="21"/>
                                        </p:tgtEl>
                                        <p:attrNameLst>
                                          <p:attrName>style.visibility</p:attrName>
                                        </p:attrNameLst>
                                      </p:cBhvr>
                                      <p:to>
                                        <p:strVal val="visible"/>
                                      </p:to>
                                    </p:set>
                                    <p:animEffect transition="in" filter="checkerboard(across)">
                                      <p:cBhvr>
                                        <p:cTn id="250" dur="3000"/>
                                        <p:tgtEl>
                                          <p:spTgt spid="21"/>
                                        </p:tgtEl>
                                      </p:cBhvr>
                                    </p:animEffect>
                                  </p:childTnLst>
                                </p:cTn>
                              </p:par>
                              <p:par>
                                <p:cTn id="251" presetID="5" presetClass="entr" presetSubtype="10" fill="hold" grpId="2" nodeType="withEffect">
                                  <p:stCondLst>
                                    <p:cond delay="0"/>
                                  </p:stCondLst>
                                  <p:childTnLst>
                                    <p:set>
                                      <p:cBhvr>
                                        <p:cTn id="252" dur="1" fill="hold">
                                          <p:stCondLst>
                                            <p:cond delay="0"/>
                                          </p:stCondLst>
                                        </p:cTn>
                                        <p:tgtEl>
                                          <p:spTgt spid="22"/>
                                        </p:tgtEl>
                                        <p:attrNameLst>
                                          <p:attrName>style.visibility</p:attrName>
                                        </p:attrNameLst>
                                      </p:cBhvr>
                                      <p:to>
                                        <p:strVal val="visible"/>
                                      </p:to>
                                    </p:set>
                                    <p:animEffect transition="in" filter="checkerboard(across)">
                                      <p:cBhvr>
                                        <p:cTn id="253" dur="3000"/>
                                        <p:tgtEl>
                                          <p:spTgt spid="22"/>
                                        </p:tgtEl>
                                      </p:cBhvr>
                                    </p:animEffect>
                                  </p:childTnLst>
                                </p:cTn>
                              </p:par>
                              <p:par>
                                <p:cTn id="254" presetID="5" presetClass="entr" presetSubtype="10" fill="hold" grpId="2" nodeType="withEffect">
                                  <p:stCondLst>
                                    <p:cond delay="0"/>
                                  </p:stCondLst>
                                  <p:childTnLst>
                                    <p:set>
                                      <p:cBhvr>
                                        <p:cTn id="255" dur="1" fill="hold">
                                          <p:stCondLst>
                                            <p:cond delay="0"/>
                                          </p:stCondLst>
                                        </p:cTn>
                                        <p:tgtEl>
                                          <p:spTgt spid="26"/>
                                        </p:tgtEl>
                                        <p:attrNameLst>
                                          <p:attrName>style.visibility</p:attrName>
                                        </p:attrNameLst>
                                      </p:cBhvr>
                                      <p:to>
                                        <p:strVal val="visible"/>
                                      </p:to>
                                    </p:set>
                                    <p:animEffect transition="in" filter="checkerboard(across)">
                                      <p:cBhvr>
                                        <p:cTn id="256" dur="3000"/>
                                        <p:tgtEl>
                                          <p:spTgt spid="26"/>
                                        </p:tgtEl>
                                      </p:cBhvr>
                                    </p:animEffect>
                                  </p:childTnLst>
                                </p:cTn>
                              </p:par>
                              <p:par>
                                <p:cTn id="257" presetID="5" presetClass="entr" presetSubtype="10" fill="hold" grpId="2" nodeType="withEffect">
                                  <p:stCondLst>
                                    <p:cond delay="0"/>
                                  </p:stCondLst>
                                  <p:childTnLst>
                                    <p:set>
                                      <p:cBhvr>
                                        <p:cTn id="258" dur="1" fill="hold">
                                          <p:stCondLst>
                                            <p:cond delay="0"/>
                                          </p:stCondLst>
                                        </p:cTn>
                                        <p:tgtEl>
                                          <p:spTgt spid="27"/>
                                        </p:tgtEl>
                                        <p:attrNameLst>
                                          <p:attrName>style.visibility</p:attrName>
                                        </p:attrNameLst>
                                      </p:cBhvr>
                                      <p:to>
                                        <p:strVal val="visible"/>
                                      </p:to>
                                    </p:set>
                                    <p:animEffect transition="in" filter="checkerboard(across)">
                                      <p:cBhvr>
                                        <p:cTn id="259" dur="3000"/>
                                        <p:tgtEl>
                                          <p:spTgt spid="27"/>
                                        </p:tgtEl>
                                      </p:cBhvr>
                                    </p:animEffect>
                                  </p:childTnLst>
                                </p:cTn>
                              </p:par>
                              <p:par>
                                <p:cTn id="260" presetID="5" presetClass="entr" presetSubtype="10" fill="hold" grpId="2" nodeType="withEffect">
                                  <p:stCondLst>
                                    <p:cond delay="0"/>
                                  </p:stCondLst>
                                  <p:childTnLst>
                                    <p:set>
                                      <p:cBhvr>
                                        <p:cTn id="261" dur="1" fill="hold">
                                          <p:stCondLst>
                                            <p:cond delay="0"/>
                                          </p:stCondLst>
                                        </p:cTn>
                                        <p:tgtEl>
                                          <p:spTgt spid="29"/>
                                        </p:tgtEl>
                                        <p:attrNameLst>
                                          <p:attrName>style.visibility</p:attrName>
                                        </p:attrNameLst>
                                      </p:cBhvr>
                                      <p:to>
                                        <p:strVal val="visible"/>
                                      </p:to>
                                    </p:set>
                                    <p:animEffect transition="in" filter="checkerboard(across)">
                                      <p:cBhvr>
                                        <p:cTn id="262" dur="3000"/>
                                        <p:tgtEl>
                                          <p:spTgt spid="29"/>
                                        </p:tgtEl>
                                      </p:cBhvr>
                                    </p:animEffect>
                                  </p:childTnLst>
                                </p:cTn>
                              </p:par>
                              <p:par>
                                <p:cTn id="263" presetID="5" presetClass="entr" presetSubtype="10" fill="hold" grpId="2" nodeType="withEffect">
                                  <p:stCondLst>
                                    <p:cond delay="0"/>
                                  </p:stCondLst>
                                  <p:childTnLst>
                                    <p:set>
                                      <p:cBhvr>
                                        <p:cTn id="264" dur="1" fill="hold">
                                          <p:stCondLst>
                                            <p:cond delay="0"/>
                                          </p:stCondLst>
                                        </p:cTn>
                                        <p:tgtEl>
                                          <p:spTgt spid="31"/>
                                        </p:tgtEl>
                                        <p:attrNameLst>
                                          <p:attrName>style.visibility</p:attrName>
                                        </p:attrNameLst>
                                      </p:cBhvr>
                                      <p:to>
                                        <p:strVal val="visible"/>
                                      </p:to>
                                    </p:set>
                                    <p:animEffect transition="in" filter="checkerboard(across)">
                                      <p:cBhvr>
                                        <p:cTn id="265" dur="3000"/>
                                        <p:tgtEl>
                                          <p:spTgt spid="31"/>
                                        </p:tgtEl>
                                      </p:cBhvr>
                                    </p:animEffect>
                                  </p:childTnLst>
                                </p:cTn>
                              </p:par>
                              <p:par>
                                <p:cTn id="266" presetID="5" presetClass="entr" presetSubtype="10" fill="hold" grpId="2" nodeType="withEffect">
                                  <p:stCondLst>
                                    <p:cond delay="0"/>
                                  </p:stCondLst>
                                  <p:childTnLst>
                                    <p:set>
                                      <p:cBhvr>
                                        <p:cTn id="267" dur="1" fill="hold">
                                          <p:stCondLst>
                                            <p:cond delay="0"/>
                                          </p:stCondLst>
                                        </p:cTn>
                                        <p:tgtEl>
                                          <p:spTgt spid="32"/>
                                        </p:tgtEl>
                                        <p:attrNameLst>
                                          <p:attrName>style.visibility</p:attrName>
                                        </p:attrNameLst>
                                      </p:cBhvr>
                                      <p:to>
                                        <p:strVal val="visible"/>
                                      </p:to>
                                    </p:set>
                                    <p:animEffect transition="in" filter="checkerboard(across)">
                                      <p:cBhvr>
                                        <p:cTn id="268" dur="3000"/>
                                        <p:tgtEl>
                                          <p:spTgt spid="32"/>
                                        </p:tgtEl>
                                      </p:cBhvr>
                                    </p:animEffect>
                                  </p:childTnLst>
                                </p:cTn>
                              </p:par>
                            </p:childTnLst>
                          </p:cTn>
                        </p:par>
                        <p:par>
                          <p:cTn id="269" fill="hold">
                            <p:stCondLst>
                              <p:cond delay="3000"/>
                            </p:stCondLst>
                            <p:childTnLst>
                              <p:par>
                                <p:cTn id="270" presetID="2" presetClass="exit" presetSubtype="6" fill="hold" grpId="3" nodeType="afterEffect">
                                  <p:stCondLst>
                                    <p:cond delay="0"/>
                                  </p:stCondLst>
                                  <p:childTnLst>
                                    <p:anim calcmode="lin" valueType="num">
                                      <p:cBhvr additive="base">
                                        <p:cTn id="271" dur="3000"/>
                                        <p:tgtEl>
                                          <p:spTgt spid="4"/>
                                        </p:tgtEl>
                                        <p:attrNameLst>
                                          <p:attrName>ppt_x</p:attrName>
                                        </p:attrNameLst>
                                      </p:cBhvr>
                                      <p:tavLst>
                                        <p:tav tm="0">
                                          <p:val>
                                            <p:strVal val="ppt_x"/>
                                          </p:val>
                                        </p:tav>
                                        <p:tav tm="100000">
                                          <p:val>
                                            <p:strVal val="1+ppt_w/2"/>
                                          </p:val>
                                        </p:tav>
                                      </p:tavLst>
                                    </p:anim>
                                    <p:anim calcmode="lin" valueType="num">
                                      <p:cBhvr additive="base">
                                        <p:cTn id="272" dur="3000"/>
                                        <p:tgtEl>
                                          <p:spTgt spid="4"/>
                                        </p:tgtEl>
                                        <p:attrNameLst>
                                          <p:attrName>ppt_y</p:attrName>
                                        </p:attrNameLst>
                                      </p:cBhvr>
                                      <p:tavLst>
                                        <p:tav tm="0">
                                          <p:val>
                                            <p:strVal val="ppt_y"/>
                                          </p:val>
                                        </p:tav>
                                        <p:tav tm="100000">
                                          <p:val>
                                            <p:strVal val="1+ppt_h/2"/>
                                          </p:val>
                                        </p:tav>
                                      </p:tavLst>
                                    </p:anim>
                                    <p:set>
                                      <p:cBhvr>
                                        <p:cTn id="273" dur="1" fill="hold">
                                          <p:stCondLst>
                                            <p:cond delay="2999"/>
                                          </p:stCondLst>
                                        </p:cTn>
                                        <p:tgtEl>
                                          <p:spTgt spid="4"/>
                                        </p:tgtEl>
                                        <p:attrNameLst>
                                          <p:attrName>style.visibility</p:attrName>
                                        </p:attrNameLst>
                                      </p:cBhvr>
                                      <p:to>
                                        <p:strVal val="hidden"/>
                                      </p:to>
                                    </p:set>
                                  </p:childTnLst>
                                </p:cTn>
                              </p:par>
                              <p:par>
                                <p:cTn id="274" presetID="2" presetClass="exit" presetSubtype="6" fill="hold" grpId="3" nodeType="withEffect">
                                  <p:stCondLst>
                                    <p:cond delay="0"/>
                                  </p:stCondLst>
                                  <p:childTnLst>
                                    <p:anim calcmode="lin" valueType="num">
                                      <p:cBhvr additive="base">
                                        <p:cTn id="275" dur="3000"/>
                                        <p:tgtEl>
                                          <p:spTgt spid="8"/>
                                        </p:tgtEl>
                                        <p:attrNameLst>
                                          <p:attrName>ppt_x</p:attrName>
                                        </p:attrNameLst>
                                      </p:cBhvr>
                                      <p:tavLst>
                                        <p:tav tm="0">
                                          <p:val>
                                            <p:strVal val="ppt_x"/>
                                          </p:val>
                                        </p:tav>
                                        <p:tav tm="100000">
                                          <p:val>
                                            <p:strVal val="1+ppt_w/2"/>
                                          </p:val>
                                        </p:tav>
                                      </p:tavLst>
                                    </p:anim>
                                    <p:anim calcmode="lin" valueType="num">
                                      <p:cBhvr additive="base">
                                        <p:cTn id="276" dur="3000"/>
                                        <p:tgtEl>
                                          <p:spTgt spid="8"/>
                                        </p:tgtEl>
                                        <p:attrNameLst>
                                          <p:attrName>ppt_y</p:attrName>
                                        </p:attrNameLst>
                                      </p:cBhvr>
                                      <p:tavLst>
                                        <p:tav tm="0">
                                          <p:val>
                                            <p:strVal val="ppt_y"/>
                                          </p:val>
                                        </p:tav>
                                        <p:tav tm="100000">
                                          <p:val>
                                            <p:strVal val="1+ppt_h/2"/>
                                          </p:val>
                                        </p:tav>
                                      </p:tavLst>
                                    </p:anim>
                                    <p:set>
                                      <p:cBhvr>
                                        <p:cTn id="277" dur="1" fill="hold">
                                          <p:stCondLst>
                                            <p:cond delay="2999"/>
                                          </p:stCondLst>
                                        </p:cTn>
                                        <p:tgtEl>
                                          <p:spTgt spid="8"/>
                                        </p:tgtEl>
                                        <p:attrNameLst>
                                          <p:attrName>style.visibility</p:attrName>
                                        </p:attrNameLst>
                                      </p:cBhvr>
                                      <p:to>
                                        <p:strVal val="hidden"/>
                                      </p:to>
                                    </p:set>
                                  </p:childTnLst>
                                </p:cTn>
                              </p:par>
                              <p:par>
                                <p:cTn id="278" presetID="2" presetClass="exit" presetSubtype="6" fill="hold" grpId="3" nodeType="withEffect">
                                  <p:stCondLst>
                                    <p:cond delay="0"/>
                                  </p:stCondLst>
                                  <p:childTnLst>
                                    <p:anim calcmode="lin" valueType="num">
                                      <p:cBhvr additive="base">
                                        <p:cTn id="279" dur="3000"/>
                                        <p:tgtEl>
                                          <p:spTgt spid="13"/>
                                        </p:tgtEl>
                                        <p:attrNameLst>
                                          <p:attrName>ppt_x</p:attrName>
                                        </p:attrNameLst>
                                      </p:cBhvr>
                                      <p:tavLst>
                                        <p:tav tm="0">
                                          <p:val>
                                            <p:strVal val="ppt_x"/>
                                          </p:val>
                                        </p:tav>
                                        <p:tav tm="100000">
                                          <p:val>
                                            <p:strVal val="1+ppt_w/2"/>
                                          </p:val>
                                        </p:tav>
                                      </p:tavLst>
                                    </p:anim>
                                    <p:anim calcmode="lin" valueType="num">
                                      <p:cBhvr additive="base">
                                        <p:cTn id="280" dur="3000"/>
                                        <p:tgtEl>
                                          <p:spTgt spid="13"/>
                                        </p:tgtEl>
                                        <p:attrNameLst>
                                          <p:attrName>ppt_y</p:attrName>
                                        </p:attrNameLst>
                                      </p:cBhvr>
                                      <p:tavLst>
                                        <p:tav tm="0">
                                          <p:val>
                                            <p:strVal val="ppt_y"/>
                                          </p:val>
                                        </p:tav>
                                        <p:tav tm="100000">
                                          <p:val>
                                            <p:strVal val="1+ppt_h/2"/>
                                          </p:val>
                                        </p:tav>
                                      </p:tavLst>
                                    </p:anim>
                                    <p:set>
                                      <p:cBhvr>
                                        <p:cTn id="281" dur="1" fill="hold">
                                          <p:stCondLst>
                                            <p:cond delay="2999"/>
                                          </p:stCondLst>
                                        </p:cTn>
                                        <p:tgtEl>
                                          <p:spTgt spid="13"/>
                                        </p:tgtEl>
                                        <p:attrNameLst>
                                          <p:attrName>style.visibility</p:attrName>
                                        </p:attrNameLst>
                                      </p:cBhvr>
                                      <p:to>
                                        <p:strVal val="hidden"/>
                                      </p:to>
                                    </p:set>
                                  </p:childTnLst>
                                </p:cTn>
                              </p:par>
                              <p:par>
                                <p:cTn id="282" presetID="2" presetClass="exit" presetSubtype="6" fill="hold" grpId="3" nodeType="withEffect">
                                  <p:stCondLst>
                                    <p:cond delay="0"/>
                                  </p:stCondLst>
                                  <p:childTnLst>
                                    <p:anim calcmode="lin" valueType="num">
                                      <p:cBhvr additive="base">
                                        <p:cTn id="283" dur="3000"/>
                                        <p:tgtEl>
                                          <p:spTgt spid="16"/>
                                        </p:tgtEl>
                                        <p:attrNameLst>
                                          <p:attrName>ppt_x</p:attrName>
                                        </p:attrNameLst>
                                      </p:cBhvr>
                                      <p:tavLst>
                                        <p:tav tm="0">
                                          <p:val>
                                            <p:strVal val="ppt_x"/>
                                          </p:val>
                                        </p:tav>
                                        <p:tav tm="100000">
                                          <p:val>
                                            <p:strVal val="1+ppt_w/2"/>
                                          </p:val>
                                        </p:tav>
                                      </p:tavLst>
                                    </p:anim>
                                    <p:anim calcmode="lin" valueType="num">
                                      <p:cBhvr additive="base">
                                        <p:cTn id="284" dur="3000"/>
                                        <p:tgtEl>
                                          <p:spTgt spid="16"/>
                                        </p:tgtEl>
                                        <p:attrNameLst>
                                          <p:attrName>ppt_y</p:attrName>
                                        </p:attrNameLst>
                                      </p:cBhvr>
                                      <p:tavLst>
                                        <p:tav tm="0">
                                          <p:val>
                                            <p:strVal val="ppt_y"/>
                                          </p:val>
                                        </p:tav>
                                        <p:tav tm="100000">
                                          <p:val>
                                            <p:strVal val="1+ppt_h/2"/>
                                          </p:val>
                                        </p:tav>
                                      </p:tavLst>
                                    </p:anim>
                                    <p:set>
                                      <p:cBhvr>
                                        <p:cTn id="285" dur="1" fill="hold">
                                          <p:stCondLst>
                                            <p:cond delay="2999"/>
                                          </p:stCondLst>
                                        </p:cTn>
                                        <p:tgtEl>
                                          <p:spTgt spid="16"/>
                                        </p:tgtEl>
                                        <p:attrNameLst>
                                          <p:attrName>style.visibility</p:attrName>
                                        </p:attrNameLst>
                                      </p:cBhvr>
                                      <p:to>
                                        <p:strVal val="hidden"/>
                                      </p:to>
                                    </p:set>
                                  </p:childTnLst>
                                </p:cTn>
                              </p:par>
                              <p:par>
                                <p:cTn id="286" presetID="2" presetClass="exit" presetSubtype="6" fill="hold" grpId="3" nodeType="withEffect">
                                  <p:stCondLst>
                                    <p:cond delay="0"/>
                                  </p:stCondLst>
                                  <p:childTnLst>
                                    <p:anim calcmode="lin" valueType="num">
                                      <p:cBhvr additive="base">
                                        <p:cTn id="287" dur="3000"/>
                                        <p:tgtEl>
                                          <p:spTgt spid="20"/>
                                        </p:tgtEl>
                                        <p:attrNameLst>
                                          <p:attrName>ppt_x</p:attrName>
                                        </p:attrNameLst>
                                      </p:cBhvr>
                                      <p:tavLst>
                                        <p:tav tm="0">
                                          <p:val>
                                            <p:strVal val="ppt_x"/>
                                          </p:val>
                                        </p:tav>
                                        <p:tav tm="100000">
                                          <p:val>
                                            <p:strVal val="1+ppt_w/2"/>
                                          </p:val>
                                        </p:tav>
                                      </p:tavLst>
                                    </p:anim>
                                    <p:anim calcmode="lin" valueType="num">
                                      <p:cBhvr additive="base">
                                        <p:cTn id="288" dur="3000"/>
                                        <p:tgtEl>
                                          <p:spTgt spid="20"/>
                                        </p:tgtEl>
                                        <p:attrNameLst>
                                          <p:attrName>ppt_y</p:attrName>
                                        </p:attrNameLst>
                                      </p:cBhvr>
                                      <p:tavLst>
                                        <p:tav tm="0">
                                          <p:val>
                                            <p:strVal val="ppt_y"/>
                                          </p:val>
                                        </p:tav>
                                        <p:tav tm="100000">
                                          <p:val>
                                            <p:strVal val="1+ppt_h/2"/>
                                          </p:val>
                                        </p:tav>
                                      </p:tavLst>
                                    </p:anim>
                                    <p:set>
                                      <p:cBhvr>
                                        <p:cTn id="289" dur="1" fill="hold">
                                          <p:stCondLst>
                                            <p:cond delay="2999"/>
                                          </p:stCondLst>
                                        </p:cTn>
                                        <p:tgtEl>
                                          <p:spTgt spid="20"/>
                                        </p:tgtEl>
                                        <p:attrNameLst>
                                          <p:attrName>style.visibility</p:attrName>
                                        </p:attrNameLst>
                                      </p:cBhvr>
                                      <p:to>
                                        <p:strVal val="hidden"/>
                                      </p:to>
                                    </p:set>
                                  </p:childTnLst>
                                </p:cTn>
                              </p:par>
                              <p:par>
                                <p:cTn id="290" presetID="2" presetClass="exit" presetSubtype="6" fill="hold" grpId="3" nodeType="withEffect">
                                  <p:stCondLst>
                                    <p:cond delay="0"/>
                                  </p:stCondLst>
                                  <p:childTnLst>
                                    <p:anim calcmode="lin" valueType="num">
                                      <p:cBhvr additive="base">
                                        <p:cTn id="291" dur="3000"/>
                                        <p:tgtEl>
                                          <p:spTgt spid="24"/>
                                        </p:tgtEl>
                                        <p:attrNameLst>
                                          <p:attrName>ppt_x</p:attrName>
                                        </p:attrNameLst>
                                      </p:cBhvr>
                                      <p:tavLst>
                                        <p:tav tm="0">
                                          <p:val>
                                            <p:strVal val="ppt_x"/>
                                          </p:val>
                                        </p:tav>
                                        <p:tav tm="100000">
                                          <p:val>
                                            <p:strVal val="1+ppt_w/2"/>
                                          </p:val>
                                        </p:tav>
                                      </p:tavLst>
                                    </p:anim>
                                    <p:anim calcmode="lin" valueType="num">
                                      <p:cBhvr additive="base">
                                        <p:cTn id="292" dur="3000"/>
                                        <p:tgtEl>
                                          <p:spTgt spid="24"/>
                                        </p:tgtEl>
                                        <p:attrNameLst>
                                          <p:attrName>ppt_y</p:attrName>
                                        </p:attrNameLst>
                                      </p:cBhvr>
                                      <p:tavLst>
                                        <p:tav tm="0">
                                          <p:val>
                                            <p:strVal val="ppt_y"/>
                                          </p:val>
                                        </p:tav>
                                        <p:tav tm="100000">
                                          <p:val>
                                            <p:strVal val="1+ppt_h/2"/>
                                          </p:val>
                                        </p:tav>
                                      </p:tavLst>
                                    </p:anim>
                                    <p:set>
                                      <p:cBhvr>
                                        <p:cTn id="293" dur="1" fill="hold">
                                          <p:stCondLst>
                                            <p:cond delay="2999"/>
                                          </p:stCondLst>
                                        </p:cTn>
                                        <p:tgtEl>
                                          <p:spTgt spid="24"/>
                                        </p:tgtEl>
                                        <p:attrNameLst>
                                          <p:attrName>style.visibility</p:attrName>
                                        </p:attrNameLst>
                                      </p:cBhvr>
                                      <p:to>
                                        <p:strVal val="hidden"/>
                                      </p:to>
                                    </p:set>
                                  </p:childTnLst>
                                </p:cTn>
                              </p:par>
                              <p:par>
                                <p:cTn id="294" presetID="2" presetClass="exit" presetSubtype="6" fill="hold" grpId="3" nodeType="withEffect">
                                  <p:stCondLst>
                                    <p:cond delay="0"/>
                                  </p:stCondLst>
                                  <p:childTnLst>
                                    <p:anim calcmode="lin" valueType="num">
                                      <p:cBhvr additive="base">
                                        <p:cTn id="295" dur="3000"/>
                                        <p:tgtEl>
                                          <p:spTgt spid="28"/>
                                        </p:tgtEl>
                                        <p:attrNameLst>
                                          <p:attrName>ppt_x</p:attrName>
                                        </p:attrNameLst>
                                      </p:cBhvr>
                                      <p:tavLst>
                                        <p:tav tm="0">
                                          <p:val>
                                            <p:strVal val="ppt_x"/>
                                          </p:val>
                                        </p:tav>
                                        <p:tav tm="100000">
                                          <p:val>
                                            <p:strVal val="1+ppt_w/2"/>
                                          </p:val>
                                        </p:tav>
                                      </p:tavLst>
                                    </p:anim>
                                    <p:anim calcmode="lin" valueType="num">
                                      <p:cBhvr additive="base">
                                        <p:cTn id="296" dur="3000"/>
                                        <p:tgtEl>
                                          <p:spTgt spid="28"/>
                                        </p:tgtEl>
                                        <p:attrNameLst>
                                          <p:attrName>ppt_y</p:attrName>
                                        </p:attrNameLst>
                                      </p:cBhvr>
                                      <p:tavLst>
                                        <p:tav tm="0">
                                          <p:val>
                                            <p:strVal val="ppt_y"/>
                                          </p:val>
                                        </p:tav>
                                        <p:tav tm="100000">
                                          <p:val>
                                            <p:strVal val="1+ppt_h/2"/>
                                          </p:val>
                                        </p:tav>
                                      </p:tavLst>
                                    </p:anim>
                                    <p:set>
                                      <p:cBhvr>
                                        <p:cTn id="297" dur="1" fill="hold">
                                          <p:stCondLst>
                                            <p:cond delay="2999"/>
                                          </p:stCondLst>
                                        </p:cTn>
                                        <p:tgtEl>
                                          <p:spTgt spid="28"/>
                                        </p:tgtEl>
                                        <p:attrNameLst>
                                          <p:attrName>style.visibility</p:attrName>
                                        </p:attrNameLst>
                                      </p:cBhvr>
                                      <p:to>
                                        <p:strVal val="hidden"/>
                                      </p:to>
                                    </p:set>
                                  </p:childTnLst>
                                </p:cTn>
                              </p:par>
                              <p:par>
                                <p:cTn id="298" presetID="2" presetClass="exit" presetSubtype="12" fill="hold" grpId="3" nodeType="withEffect">
                                  <p:stCondLst>
                                    <p:cond delay="0"/>
                                  </p:stCondLst>
                                  <p:childTnLst>
                                    <p:anim calcmode="lin" valueType="num">
                                      <p:cBhvr additive="base">
                                        <p:cTn id="299" dur="3000"/>
                                        <p:tgtEl>
                                          <p:spTgt spid="5"/>
                                        </p:tgtEl>
                                        <p:attrNameLst>
                                          <p:attrName>ppt_x</p:attrName>
                                        </p:attrNameLst>
                                      </p:cBhvr>
                                      <p:tavLst>
                                        <p:tav tm="0">
                                          <p:val>
                                            <p:strVal val="ppt_x"/>
                                          </p:val>
                                        </p:tav>
                                        <p:tav tm="100000">
                                          <p:val>
                                            <p:strVal val="0-ppt_w/2"/>
                                          </p:val>
                                        </p:tav>
                                      </p:tavLst>
                                    </p:anim>
                                    <p:anim calcmode="lin" valueType="num">
                                      <p:cBhvr additive="base">
                                        <p:cTn id="300" dur="3000"/>
                                        <p:tgtEl>
                                          <p:spTgt spid="5"/>
                                        </p:tgtEl>
                                        <p:attrNameLst>
                                          <p:attrName>ppt_y</p:attrName>
                                        </p:attrNameLst>
                                      </p:cBhvr>
                                      <p:tavLst>
                                        <p:tav tm="0">
                                          <p:val>
                                            <p:strVal val="ppt_y"/>
                                          </p:val>
                                        </p:tav>
                                        <p:tav tm="100000">
                                          <p:val>
                                            <p:strVal val="1+ppt_h/2"/>
                                          </p:val>
                                        </p:tav>
                                      </p:tavLst>
                                    </p:anim>
                                    <p:set>
                                      <p:cBhvr>
                                        <p:cTn id="301" dur="1" fill="hold">
                                          <p:stCondLst>
                                            <p:cond delay="2999"/>
                                          </p:stCondLst>
                                        </p:cTn>
                                        <p:tgtEl>
                                          <p:spTgt spid="5"/>
                                        </p:tgtEl>
                                        <p:attrNameLst>
                                          <p:attrName>style.visibility</p:attrName>
                                        </p:attrNameLst>
                                      </p:cBhvr>
                                      <p:to>
                                        <p:strVal val="hidden"/>
                                      </p:to>
                                    </p:set>
                                  </p:childTnLst>
                                </p:cTn>
                              </p:par>
                              <p:par>
                                <p:cTn id="302" presetID="2" presetClass="exit" presetSubtype="12" fill="hold" grpId="3" nodeType="withEffect">
                                  <p:stCondLst>
                                    <p:cond delay="0"/>
                                  </p:stCondLst>
                                  <p:childTnLst>
                                    <p:anim calcmode="lin" valueType="num">
                                      <p:cBhvr additive="base">
                                        <p:cTn id="303" dur="3000"/>
                                        <p:tgtEl>
                                          <p:spTgt spid="9"/>
                                        </p:tgtEl>
                                        <p:attrNameLst>
                                          <p:attrName>ppt_x</p:attrName>
                                        </p:attrNameLst>
                                      </p:cBhvr>
                                      <p:tavLst>
                                        <p:tav tm="0">
                                          <p:val>
                                            <p:strVal val="ppt_x"/>
                                          </p:val>
                                        </p:tav>
                                        <p:tav tm="100000">
                                          <p:val>
                                            <p:strVal val="0-ppt_w/2"/>
                                          </p:val>
                                        </p:tav>
                                      </p:tavLst>
                                    </p:anim>
                                    <p:anim calcmode="lin" valueType="num">
                                      <p:cBhvr additive="base">
                                        <p:cTn id="304" dur="3000"/>
                                        <p:tgtEl>
                                          <p:spTgt spid="9"/>
                                        </p:tgtEl>
                                        <p:attrNameLst>
                                          <p:attrName>ppt_y</p:attrName>
                                        </p:attrNameLst>
                                      </p:cBhvr>
                                      <p:tavLst>
                                        <p:tav tm="0">
                                          <p:val>
                                            <p:strVal val="ppt_y"/>
                                          </p:val>
                                        </p:tav>
                                        <p:tav tm="100000">
                                          <p:val>
                                            <p:strVal val="1+ppt_h/2"/>
                                          </p:val>
                                        </p:tav>
                                      </p:tavLst>
                                    </p:anim>
                                    <p:set>
                                      <p:cBhvr>
                                        <p:cTn id="305" dur="1" fill="hold">
                                          <p:stCondLst>
                                            <p:cond delay="2999"/>
                                          </p:stCondLst>
                                        </p:cTn>
                                        <p:tgtEl>
                                          <p:spTgt spid="9"/>
                                        </p:tgtEl>
                                        <p:attrNameLst>
                                          <p:attrName>style.visibility</p:attrName>
                                        </p:attrNameLst>
                                      </p:cBhvr>
                                      <p:to>
                                        <p:strVal val="hidden"/>
                                      </p:to>
                                    </p:set>
                                  </p:childTnLst>
                                </p:cTn>
                              </p:par>
                              <p:par>
                                <p:cTn id="306" presetID="2" presetClass="exit" presetSubtype="12" fill="hold" grpId="3" nodeType="withEffect">
                                  <p:stCondLst>
                                    <p:cond delay="0"/>
                                  </p:stCondLst>
                                  <p:childTnLst>
                                    <p:anim calcmode="lin" valueType="num">
                                      <p:cBhvr additive="base">
                                        <p:cTn id="307" dur="3000"/>
                                        <p:tgtEl>
                                          <p:spTgt spid="14"/>
                                        </p:tgtEl>
                                        <p:attrNameLst>
                                          <p:attrName>ppt_x</p:attrName>
                                        </p:attrNameLst>
                                      </p:cBhvr>
                                      <p:tavLst>
                                        <p:tav tm="0">
                                          <p:val>
                                            <p:strVal val="ppt_x"/>
                                          </p:val>
                                        </p:tav>
                                        <p:tav tm="100000">
                                          <p:val>
                                            <p:strVal val="0-ppt_w/2"/>
                                          </p:val>
                                        </p:tav>
                                      </p:tavLst>
                                    </p:anim>
                                    <p:anim calcmode="lin" valueType="num">
                                      <p:cBhvr additive="base">
                                        <p:cTn id="308" dur="3000"/>
                                        <p:tgtEl>
                                          <p:spTgt spid="14"/>
                                        </p:tgtEl>
                                        <p:attrNameLst>
                                          <p:attrName>ppt_y</p:attrName>
                                        </p:attrNameLst>
                                      </p:cBhvr>
                                      <p:tavLst>
                                        <p:tav tm="0">
                                          <p:val>
                                            <p:strVal val="ppt_y"/>
                                          </p:val>
                                        </p:tav>
                                        <p:tav tm="100000">
                                          <p:val>
                                            <p:strVal val="1+ppt_h/2"/>
                                          </p:val>
                                        </p:tav>
                                      </p:tavLst>
                                    </p:anim>
                                    <p:set>
                                      <p:cBhvr>
                                        <p:cTn id="309" dur="1" fill="hold">
                                          <p:stCondLst>
                                            <p:cond delay="2999"/>
                                          </p:stCondLst>
                                        </p:cTn>
                                        <p:tgtEl>
                                          <p:spTgt spid="14"/>
                                        </p:tgtEl>
                                        <p:attrNameLst>
                                          <p:attrName>style.visibility</p:attrName>
                                        </p:attrNameLst>
                                      </p:cBhvr>
                                      <p:to>
                                        <p:strVal val="hidden"/>
                                      </p:to>
                                    </p:set>
                                  </p:childTnLst>
                                </p:cTn>
                              </p:par>
                              <p:par>
                                <p:cTn id="310" presetID="2" presetClass="exit" presetSubtype="12" fill="hold" grpId="3" nodeType="withEffect">
                                  <p:stCondLst>
                                    <p:cond delay="0"/>
                                  </p:stCondLst>
                                  <p:childTnLst>
                                    <p:anim calcmode="lin" valueType="num">
                                      <p:cBhvr additive="base">
                                        <p:cTn id="311" dur="3000"/>
                                        <p:tgtEl>
                                          <p:spTgt spid="17"/>
                                        </p:tgtEl>
                                        <p:attrNameLst>
                                          <p:attrName>ppt_x</p:attrName>
                                        </p:attrNameLst>
                                      </p:cBhvr>
                                      <p:tavLst>
                                        <p:tav tm="0">
                                          <p:val>
                                            <p:strVal val="ppt_x"/>
                                          </p:val>
                                        </p:tav>
                                        <p:tav tm="100000">
                                          <p:val>
                                            <p:strVal val="0-ppt_w/2"/>
                                          </p:val>
                                        </p:tav>
                                      </p:tavLst>
                                    </p:anim>
                                    <p:anim calcmode="lin" valueType="num">
                                      <p:cBhvr additive="base">
                                        <p:cTn id="312" dur="3000"/>
                                        <p:tgtEl>
                                          <p:spTgt spid="17"/>
                                        </p:tgtEl>
                                        <p:attrNameLst>
                                          <p:attrName>ppt_y</p:attrName>
                                        </p:attrNameLst>
                                      </p:cBhvr>
                                      <p:tavLst>
                                        <p:tav tm="0">
                                          <p:val>
                                            <p:strVal val="ppt_y"/>
                                          </p:val>
                                        </p:tav>
                                        <p:tav tm="100000">
                                          <p:val>
                                            <p:strVal val="1+ppt_h/2"/>
                                          </p:val>
                                        </p:tav>
                                      </p:tavLst>
                                    </p:anim>
                                    <p:set>
                                      <p:cBhvr>
                                        <p:cTn id="313" dur="1" fill="hold">
                                          <p:stCondLst>
                                            <p:cond delay="2999"/>
                                          </p:stCondLst>
                                        </p:cTn>
                                        <p:tgtEl>
                                          <p:spTgt spid="17"/>
                                        </p:tgtEl>
                                        <p:attrNameLst>
                                          <p:attrName>style.visibility</p:attrName>
                                        </p:attrNameLst>
                                      </p:cBhvr>
                                      <p:to>
                                        <p:strVal val="hidden"/>
                                      </p:to>
                                    </p:set>
                                  </p:childTnLst>
                                </p:cTn>
                              </p:par>
                              <p:par>
                                <p:cTn id="314" presetID="2" presetClass="exit" presetSubtype="12" fill="hold" grpId="3" nodeType="withEffect">
                                  <p:stCondLst>
                                    <p:cond delay="0"/>
                                  </p:stCondLst>
                                  <p:childTnLst>
                                    <p:anim calcmode="lin" valueType="num">
                                      <p:cBhvr additive="base">
                                        <p:cTn id="315" dur="3000"/>
                                        <p:tgtEl>
                                          <p:spTgt spid="21"/>
                                        </p:tgtEl>
                                        <p:attrNameLst>
                                          <p:attrName>ppt_x</p:attrName>
                                        </p:attrNameLst>
                                      </p:cBhvr>
                                      <p:tavLst>
                                        <p:tav tm="0">
                                          <p:val>
                                            <p:strVal val="ppt_x"/>
                                          </p:val>
                                        </p:tav>
                                        <p:tav tm="100000">
                                          <p:val>
                                            <p:strVal val="0-ppt_w/2"/>
                                          </p:val>
                                        </p:tav>
                                      </p:tavLst>
                                    </p:anim>
                                    <p:anim calcmode="lin" valueType="num">
                                      <p:cBhvr additive="base">
                                        <p:cTn id="316" dur="3000"/>
                                        <p:tgtEl>
                                          <p:spTgt spid="21"/>
                                        </p:tgtEl>
                                        <p:attrNameLst>
                                          <p:attrName>ppt_y</p:attrName>
                                        </p:attrNameLst>
                                      </p:cBhvr>
                                      <p:tavLst>
                                        <p:tav tm="0">
                                          <p:val>
                                            <p:strVal val="ppt_y"/>
                                          </p:val>
                                        </p:tav>
                                        <p:tav tm="100000">
                                          <p:val>
                                            <p:strVal val="1+ppt_h/2"/>
                                          </p:val>
                                        </p:tav>
                                      </p:tavLst>
                                    </p:anim>
                                    <p:set>
                                      <p:cBhvr>
                                        <p:cTn id="317" dur="1" fill="hold">
                                          <p:stCondLst>
                                            <p:cond delay="2999"/>
                                          </p:stCondLst>
                                        </p:cTn>
                                        <p:tgtEl>
                                          <p:spTgt spid="21"/>
                                        </p:tgtEl>
                                        <p:attrNameLst>
                                          <p:attrName>style.visibility</p:attrName>
                                        </p:attrNameLst>
                                      </p:cBhvr>
                                      <p:to>
                                        <p:strVal val="hidden"/>
                                      </p:to>
                                    </p:set>
                                  </p:childTnLst>
                                </p:cTn>
                              </p:par>
                              <p:par>
                                <p:cTn id="318" presetID="2" presetClass="exit" presetSubtype="12" fill="hold" grpId="3" nodeType="withEffect">
                                  <p:stCondLst>
                                    <p:cond delay="0"/>
                                  </p:stCondLst>
                                  <p:childTnLst>
                                    <p:anim calcmode="lin" valueType="num">
                                      <p:cBhvr additive="base">
                                        <p:cTn id="319" dur="3000"/>
                                        <p:tgtEl>
                                          <p:spTgt spid="26"/>
                                        </p:tgtEl>
                                        <p:attrNameLst>
                                          <p:attrName>ppt_x</p:attrName>
                                        </p:attrNameLst>
                                      </p:cBhvr>
                                      <p:tavLst>
                                        <p:tav tm="0">
                                          <p:val>
                                            <p:strVal val="ppt_x"/>
                                          </p:val>
                                        </p:tav>
                                        <p:tav tm="100000">
                                          <p:val>
                                            <p:strVal val="0-ppt_w/2"/>
                                          </p:val>
                                        </p:tav>
                                      </p:tavLst>
                                    </p:anim>
                                    <p:anim calcmode="lin" valueType="num">
                                      <p:cBhvr additive="base">
                                        <p:cTn id="320" dur="3000"/>
                                        <p:tgtEl>
                                          <p:spTgt spid="26"/>
                                        </p:tgtEl>
                                        <p:attrNameLst>
                                          <p:attrName>ppt_y</p:attrName>
                                        </p:attrNameLst>
                                      </p:cBhvr>
                                      <p:tavLst>
                                        <p:tav tm="0">
                                          <p:val>
                                            <p:strVal val="ppt_y"/>
                                          </p:val>
                                        </p:tav>
                                        <p:tav tm="100000">
                                          <p:val>
                                            <p:strVal val="1+ppt_h/2"/>
                                          </p:val>
                                        </p:tav>
                                      </p:tavLst>
                                    </p:anim>
                                    <p:set>
                                      <p:cBhvr>
                                        <p:cTn id="321" dur="1" fill="hold">
                                          <p:stCondLst>
                                            <p:cond delay="2999"/>
                                          </p:stCondLst>
                                        </p:cTn>
                                        <p:tgtEl>
                                          <p:spTgt spid="26"/>
                                        </p:tgtEl>
                                        <p:attrNameLst>
                                          <p:attrName>style.visibility</p:attrName>
                                        </p:attrNameLst>
                                      </p:cBhvr>
                                      <p:to>
                                        <p:strVal val="hidden"/>
                                      </p:to>
                                    </p:set>
                                  </p:childTnLst>
                                </p:cTn>
                              </p:par>
                              <p:par>
                                <p:cTn id="322" presetID="2" presetClass="exit" presetSubtype="12" fill="hold" grpId="3" nodeType="withEffect">
                                  <p:stCondLst>
                                    <p:cond delay="0"/>
                                  </p:stCondLst>
                                  <p:childTnLst>
                                    <p:anim calcmode="lin" valueType="num">
                                      <p:cBhvr additive="base">
                                        <p:cTn id="323" dur="3000"/>
                                        <p:tgtEl>
                                          <p:spTgt spid="29"/>
                                        </p:tgtEl>
                                        <p:attrNameLst>
                                          <p:attrName>ppt_x</p:attrName>
                                        </p:attrNameLst>
                                      </p:cBhvr>
                                      <p:tavLst>
                                        <p:tav tm="0">
                                          <p:val>
                                            <p:strVal val="ppt_x"/>
                                          </p:val>
                                        </p:tav>
                                        <p:tav tm="100000">
                                          <p:val>
                                            <p:strVal val="0-ppt_w/2"/>
                                          </p:val>
                                        </p:tav>
                                      </p:tavLst>
                                    </p:anim>
                                    <p:anim calcmode="lin" valueType="num">
                                      <p:cBhvr additive="base">
                                        <p:cTn id="324" dur="3000"/>
                                        <p:tgtEl>
                                          <p:spTgt spid="29"/>
                                        </p:tgtEl>
                                        <p:attrNameLst>
                                          <p:attrName>ppt_y</p:attrName>
                                        </p:attrNameLst>
                                      </p:cBhvr>
                                      <p:tavLst>
                                        <p:tav tm="0">
                                          <p:val>
                                            <p:strVal val="ppt_y"/>
                                          </p:val>
                                        </p:tav>
                                        <p:tav tm="100000">
                                          <p:val>
                                            <p:strVal val="1+ppt_h/2"/>
                                          </p:val>
                                        </p:tav>
                                      </p:tavLst>
                                    </p:anim>
                                    <p:set>
                                      <p:cBhvr>
                                        <p:cTn id="325" dur="1" fill="hold">
                                          <p:stCondLst>
                                            <p:cond delay="2999"/>
                                          </p:stCondLst>
                                        </p:cTn>
                                        <p:tgtEl>
                                          <p:spTgt spid="29"/>
                                        </p:tgtEl>
                                        <p:attrNameLst>
                                          <p:attrName>style.visibility</p:attrName>
                                        </p:attrNameLst>
                                      </p:cBhvr>
                                      <p:to>
                                        <p:strVal val="hidden"/>
                                      </p:to>
                                    </p:set>
                                  </p:childTnLst>
                                </p:cTn>
                              </p:par>
                              <p:par>
                                <p:cTn id="326" presetID="2" presetClass="exit" presetSubtype="12" fill="hold" grpId="3" nodeType="withEffect">
                                  <p:stCondLst>
                                    <p:cond delay="0"/>
                                  </p:stCondLst>
                                  <p:childTnLst>
                                    <p:anim calcmode="lin" valueType="num">
                                      <p:cBhvr additive="base">
                                        <p:cTn id="327" dur="3000"/>
                                        <p:tgtEl>
                                          <p:spTgt spid="31"/>
                                        </p:tgtEl>
                                        <p:attrNameLst>
                                          <p:attrName>ppt_x</p:attrName>
                                        </p:attrNameLst>
                                      </p:cBhvr>
                                      <p:tavLst>
                                        <p:tav tm="0">
                                          <p:val>
                                            <p:strVal val="ppt_x"/>
                                          </p:val>
                                        </p:tav>
                                        <p:tav tm="100000">
                                          <p:val>
                                            <p:strVal val="0-ppt_w/2"/>
                                          </p:val>
                                        </p:tav>
                                      </p:tavLst>
                                    </p:anim>
                                    <p:anim calcmode="lin" valueType="num">
                                      <p:cBhvr additive="base">
                                        <p:cTn id="328" dur="3000"/>
                                        <p:tgtEl>
                                          <p:spTgt spid="31"/>
                                        </p:tgtEl>
                                        <p:attrNameLst>
                                          <p:attrName>ppt_y</p:attrName>
                                        </p:attrNameLst>
                                      </p:cBhvr>
                                      <p:tavLst>
                                        <p:tav tm="0">
                                          <p:val>
                                            <p:strVal val="ppt_y"/>
                                          </p:val>
                                        </p:tav>
                                        <p:tav tm="100000">
                                          <p:val>
                                            <p:strVal val="1+ppt_h/2"/>
                                          </p:val>
                                        </p:tav>
                                      </p:tavLst>
                                    </p:anim>
                                    <p:set>
                                      <p:cBhvr>
                                        <p:cTn id="329" dur="1" fill="hold">
                                          <p:stCondLst>
                                            <p:cond delay="2999"/>
                                          </p:stCondLst>
                                        </p:cTn>
                                        <p:tgtEl>
                                          <p:spTgt spid="31"/>
                                        </p:tgtEl>
                                        <p:attrNameLst>
                                          <p:attrName>style.visibility</p:attrName>
                                        </p:attrNameLst>
                                      </p:cBhvr>
                                      <p:to>
                                        <p:strVal val="hidden"/>
                                      </p:to>
                                    </p:set>
                                  </p:childTnLst>
                                </p:cTn>
                              </p:par>
                              <p:par>
                                <p:cTn id="330" presetID="2" presetClass="exit" presetSubtype="9" fill="hold" grpId="3" nodeType="withEffect">
                                  <p:stCondLst>
                                    <p:cond delay="0"/>
                                  </p:stCondLst>
                                  <p:childTnLst>
                                    <p:anim calcmode="lin" valueType="num">
                                      <p:cBhvr additive="base">
                                        <p:cTn id="331" dur="3000"/>
                                        <p:tgtEl>
                                          <p:spTgt spid="7"/>
                                        </p:tgtEl>
                                        <p:attrNameLst>
                                          <p:attrName>ppt_x</p:attrName>
                                        </p:attrNameLst>
                                      </p:cBhvr>
                                      <p:tavLst>
                                        <p:tav tm="0">
                                          <p:val>
                                            <p:strVal val="ppt_x"/>
                                          </p:val>
                                        </p:tav>
                                        <p:tav tm="100000">
                                          <p:val>
                                            <p:strVal val="0-ppt_w/2"/>
                                          </p:val>
                                        </p:tav>
                                      </p:tavLst>
                                    </p:anim>
                                    <p:anim calcmode="lin" valueType="num">
                                      <p:cBhvr additive="base">
                                        <p:cTn id="332" dur="3000"/>
                                        <p:tgtEl>
                                          <p:spTgt spid="7"/>
                                        </p:tgtEl>
                                        <p:attrNameLst>
                                          <p:attrName>ppt_y</p:attrName>
                                        </p:attrNameLst>
                                      </p:cBhvr>
                                      <p:tavLst>
                                        <p:tav tm="0">
                                          <p:val>
                                            <p:strVal val="ppt_y"/>
                                          </p:val>
                                        </p:tav>
                                        <p:tav tm="100000">
                                          <p:val>
                                            <p:strVal val="0-ppt_h/2"/>
                                          </p:val>
                                        </p:tav>
                                      </p:tavLst>
                                    </p:anim>
                                    <p:set>
                                      <p:cBhvr>
                                        <p:cTn id="333" dur="1" fill="hold">
                                          <p:stCondLst>
                                            <p:cond delay="2999"/>
                                          </p:stCondLst>
                                        </p:cTn>
                                        <p:tgtEl>
                                          <p:spTgt spid="7"/>
                                        </p:tgtEl>
                                        <p:attrNameLst>
                                          <p:attrName>style.visibility</p:attrName>
                                        </p:attrNameLst>
                                      </p:cBhvr>
                                      <p:to>
                                        <p:strVal val="hidden"/>
                                      </p:to>
                                    </p:set>
                                  </p:childTnLst>
                                </p:cTn>
                              </p:par>
                              <p:par>
                                <p:cTn id="334" presetID="2" presetClass="exit" presetSubtype="9" fill="hold" grpId="3" nodeType="withEffect">
                                  <p:stCondLst>
                                    <p:cond delay="0"/>
                                  </p:stCondLst>
                                  <p:childTnLst>
                                    <p:anim calcmode="lin" valueType="num">
                                      <p:cBhvr additive="base">
                                        <p:cTn id="335" dur="3000"/>
                                        <p:tgtEl>
                                          <p:spTgt spid="10"/>
                                        </p:tgtEl>
                                        <p:attrNameLst>
                                          <p:attrName>ppt_x</p:attrName>
                                        </p:attrNameLst>
                                      </p:cBhvr>
                                      <p:tavLst>
                                        <p:tav tm="0">
                                          <p:val>
                                            <p:strVal val="ppt_x"/>
                                          </p:val>
                                        </p:tav>
                                        <p:tav tm="100000">
                                          <p:val>
                                            <p:strVal val="0-ppt_w/2"/>
                                          </p:val>
                                        </p:tav>
                                      </p:tavLst>
                                    </p:anim>
                                    <p:anim calcmode="lin" valueType="num">
                                      <p:cBhvr additive="base">
                                        <p:cTn id="336" dur="3000"/>
                                        <p:tgtEl>
                                          <p:spTgt spid="10"/>
                                        </p:tgtEl>
                                        <p:attrNameLst>
                                          <p:attrName>ppt_y</p:attrName>
                                        </p:attrNameLst>
                                      </p:cBhvr>
                                      <p:tavLst>
                                        <p:tav tm="0">
                                          <p:val>
                                            <p:strVal val="ppt_y"/>
                                          </p:val>
                                        </p:tav>
                                        <p:tav tm="100000">
                                          <p:val>
                                            <p:strVal val="0-ppt_h/2"/>
                                          </p:val>
                                        </p:tav>
                                      </p:tavLst>
                                    </p:anim>
                                    <p:set>
                                      <p:cBhvr>
                                        <p:cTn id="337" dur="1" fill="hold">
                                          <p:stCondLst>
                                            <p:cond delay="2999"/>
                                          </p:stCondLst>
                                        </p:cTn>
                                        <p:tgtEl>
                                          <p:spTgt spid="10"/>
                                        </p:tgtEl>
                                        <p:attrNameLst>
                                          <p:attrName>style.visibility</p:attrName>
                                        </p:attrNameLst>
                                      </p:cBhvr>
                                      <p:to>
                                        <p:strVal val="hidden"/>
                                      </p:to>
                                    </p:set>
                                  </p:childTnLst>
                                </p:cTn>
                              </p:par>
                              <p:par>
                                <p:cTn id="338" presetID="2" presetClass="exit" presetSubtype="9" fill="hold" grpId="3" nodeType="withEffect">
                                  <p:stCondLst>
                                    <p:cond delay="0"/>
                                  </p:stCondLst>
                                  <p:childTnLst>
                                    <p:anim calcmode="lin" valueType="num">
                                      <p:cBhvr additive="base">
                                        <p:cTn id="339" dur="3000"/>
                                        <p:tgtEl>
                                          <p:spTgt spid="15"/>
                                        </p:tgtEl>
                                        <p:attrNameLst>
                                          <p:attrName>ppt_x</p:attrName>
                                        </p:attrNameLst>
                                      </p:cBhvr>
                                      <p:tavLst>
                                        <p:tav tm="0">
                                          <p:val>
                                            <p:strVal val="ppt_x"/>
                                          </p:val>
                                        </p:tav>
                                        <p:tav tm="100000">
                                          <p:val>
                                            <p:strVal val="0-ppt_w/2"/>
                                          </p:val>
                                        </p:tav>
                                      </p:tavLst>
                                    </p:anim>
                                    <p:anim calcmode="lin" valueType="num">
                                      <p:cBhvr additive="base">
                                        <p:cTn id="340" dur="3000"/>
                                        <p:tgtEl>
                                          <p:spTgt spid="15"/>
                                        </p:tgtEl>
                                        <p:attrNameLst>
                                          <p:attrName>ppt_y</p:attrName>
                                        </p:attrNameLst>
                                      </p:cBhvr>
                                      <p:tavLst>
                                        <p:tav tm="0">
                                          <p:val>
                                            <p:strVal val="ppt_y"/>
                                          </p:val>
                                        </p:tav>
                                        <p:tav tm="100000">
                                          <p:val>
                                            <p:strVal val="0-ppt_h/2"/>
                                          </p:val>
                                        </p:tav>
                                      </p:tavLst>
                                    </p:anim>
                                    <p:set>
                                      <p:cBhvr>
                                        <p:cTn id="341" dur="1" fill="hold">
                                          <p:stCondLst>
                                            <p:cond delay="2999"/>
                                          </p:stCondLst>
                                        </p:cTn>
                                        <p:tgtEl>
                                          <p:spTgt spid="15"/>
                                        </p:tgtEl>
                                        <p:attrNameLst>
                                          <p:attrName>style.visibility</p:attrName>
                                        </p:attrNameLst>
                                      </p:cBhvr>
                                      <p:to>
                                        <p:strVal val="hidden"/>
                                      </p:to>
                                    </p:set>
                                  </p:childTnLst>
                                </p:cTn>
                              </p:par>
                              <p:par>
                                <p:cTn id="342" presetID="2" presetClass="exit" presetSubtype="9" fill="hold" grpId="3" nodeType="withEffect">
                                  <p:stCondLst>
                                    <p:cond delay="0"/>
                                  </p:stCondLst>
                                  <p:childTnLst>
                                    <p:anim calcmode="lin" valueType="num">
                                      <p:cBhvr additive="base">
                                        <p:cTn id="343" dur="3000"/>
                                        <p:tgtEl>
                                          <p:spTgt spid="19"/>
                                        </p:tgtEl>
                                        <p:attrNameLst>
                                          <p:attrName>ppt_x</p:attrName>
                                        </p:attrNameLst>
                                      </p:cBhvr>
                                      <p:tavLst>
                                        <p:tav tm="0">
                                          <p:val>
                                            <p:strVal val="ppt_x"/>
                                          </p:val>
                                        </p:tav>
                                        <p:tav tm="100000">
                                          <p:val>
                                            <p:strVal val="0-ppt_w/2"/>
                                          </p:val>
                                        </p:tav>
                                      </p:tavLst>
                                    </p:anim>
                                    <p:anim calcmode="lin" valueType="num">
                                      <p:cBhvr additive="base">
                                        <p:cTn id="344" dur="3000"/>
                                        <p:tgtEl>
                                          <p:spTgt spid="19"/>
                                        </p:tgtEl>
                                        <p:attrNameLst>
                                          <p:attrName>ppt_y</p:attrName>
                                        </p:attrNameLst>
                                      </p:cBhvr>
                                      <p:tavLst>
                                        <p:tav tm="0">
                                          <p:val>
                                            <p:strVal val="ppt_y"/>
                                          </p:val>
                                        </p:tav>
                                        <p:tav tm="100000">
                                          <p:val>
                                            <p:strVal val="0-ppt_h/2"/>
                                          </p:val>
                                        </p:tav>
                                      </p:tavLst>
                                    </p:anim>
                                    <p:set>
                                      <p:cBhvr>
                                        <p:cTn id="345" dur="1" fill="hold">
                                          <p:stCondLst>
                                            <p:cond delay="2999"/>
                                          </p:stCondLst>
                                        </p:cTn>
                                        <p:tgtEl>
                                          <p:spTgt spid="19"/>
                                        </p:tgtEl>
                                        <p:attrNameLst>
                                          <p:attrName>style.visibility</p:attrName>
                                        </p:attrNameLst>
                                      </p:cBhvr>
                                      <p:to>
                                        <p:strVal val="hidden"/>
                                      </p:to>
                                    </p:set>
                                  </p:childTnLst>
                                </p:cTn>
                              </p:par>
                              <p:par>
                                <p:cTn id="346" presetID="2" presetClass="exit" presetSubtype="9" fill="hold" grpId="3" nodeType="withEffect">
                                  <p:stCondLst>
                                    <p:cond delay="0"/>
                                  </p:stCondLst>
                                  <p:childTnLst>
                                    <p:anim calcmode="lin" valueType="num">
                                      <p:cBhvr additive="base">
                                        <p:cTn id="347" dur="3000"/>
                                        <p:tgtEl>
                                          <p:spTgt spid="22"/>
                                        </p:tgtEl>
                                        <p:attrNameLst>
                                          <p:attrName>ppt_x</p:attrName>
                                        </p:attrNameLst>
                                      </p:cBhvr>
                                      <p:tavLst>
                                        <p:tav tm="0">
                                          <p:val>
                                            <p:strVal val="ppt_x"/>
                                          </p:val>
                                        </p:tav>
                                        <p:tav tm="100000">
                                          <p:val>
                                            <p:strVal val="0-ppt_w/2"/>
                                          </p:val>
                                        </p:tav>
                                      </p:tavLst>
                                    </p:anim>
                                    <p:anim calcmode="lin" valueType="num">
                                      <p:cBhvr additive="base">
                                        <p:cTn id="348" dur="3000"/>
                                        <p:tgtEl>
                                          <p:spTgt spid="22"/>
                                        </p:tgtEl>
                                        <p:attrNameLst>
                                          <p:attrName>ppt_y</p:attrName>
                                        </p:attrNameLst>
                                      </p:cBhvr>
                                      <p:tavLst>
                                        <p:tav tm="0">
                                          <p:val>
                                            <p:strVal val="ppt_y"/>
                                          </p:val>
                                        </p:tav>
                                        <p:tav tm="100000">
                                          <p:val>
                                            <p:strVal val="0-ppt_h/2"/>
                                          </p:val>
                                        </p:tav>
                                      </p:tavLst>
                                    </p:anim>
                                    <p:set>
                                      <p:cBhvr>
                                        <p:cTn id="349" dur="1" fill="hold">
                                          <p:stCondLst>
                                            <p:cond delay="2999"/>
                                          </p:stCondLst>
                                        </p:cTn>
                                        <p:tgtEl>
                                          <p:spTgt spid="22"/>
                                        </p:tgtEl>
                                        <p:attrNameLst>
                                          <p:attrName>style.visibility</p:attrName>
                                        </p:attrNameLst>
                                      </p:cBhvr>
                                      <p:to>
                                        <p:strVal val="hidden"/>
                                      </p:to>
                                    </p:set>
                                  </p:childTnLst>
                                </p:cTn>
                              </p:par>
                              <p:par>
                                <p:cTn id="350" presetID="2" presetClass="exit" presetSubtype="9" fill="hold" grpId="3" nodeType="withEffect">
                                  <p:stCondLst>
                                    <p:cond delay="0"/>
                                  </p:stCondLst>
                                  <p:childTnLst>
                                    <p:anim calcmode="lin" valueType="num">
                                      <p:cBhvr additive="base">
                                        <p:cTn id="351" dur="3000"/>
                                        <p:tgtEl>
                                          <p:spTgt spid="27"/>
                                        </p:tgtEl>
                                        <p:attrNameLst>
                                          <p:attrName>ppt_x</p:attrName>
                                        </p:attrNameLst>
                                      </p:cBhvr>
                                      <p:tavLst>
                                        <p:tav tm="0">
                                          <p:val>
                                            <p:strVal val="ppt_x"/>
                                          </p:val>
                                        </p:tav>
                                        <p:tav tm="100000">
                                          <p:val>
                                            <p:strVal val="0-ppt_w/2"/>
                                          </p:val>
                                        </p:tav>
                                      </p:tavLst>
                                    </p:anim>
                                    <p:anim calcmode="lin" valueType="num">
                                      <p:cBhvr additive="base">
                                        <p:cTn id="352" dur="3000"/>
                                        <p:tgtEl>
                                          <p:spTgt spid="27"/>
                                        </p:tgtEl>
                                        <p:attrNameLst>
                                          <p:attrName>ppt_y</p:attrName>
                                        </p:attrNameLst>
                                      </p:cBhvr>
                                      <p:tavLst>
                                        <p:tav tm="0">
                                          <p:val>
                                            <p:strVal val="ppt_y"/>
                                          </p:val>
                                        </p:tav>
                                        <p:tav tm="100000">
                                          <p:val>
                                            <p:strVal val="0-ppt_h/2"/>
                                          </p:val>
                                        </p:tav>
                                      </p:tavLst>
                                    </p:anim>
                                    <p:set>
                                      <p:cBhvr>
                                        <p:cTn id="353" dur="1" fill="hold">
                                          <p:stCondLst>
                                            <p:cond delay="2999"/>
                                          </p:stCondLst>
                                        </p:cTn>
                                        <p:tgtEl>
                                          <p:spTgt spid="27"/>
                                        </p:tgtEl>
                                        <p:attrNameLst>
                                          <p:attrName>style.visibility</p:attrName>
                                        </p:attrNameLst>
                                      </p:cBhvr>
                                      <p:to>
                                        <p:strVal val="hidden"/>
                                      </p:to>
                                    </p:set>
                                  </p:childTnLst>
                                </p:cTn>
                              </p:par>
                              <p:par>
                                <p:cTn id="354" presetID="2" presetClass="exit" presetSubtype="9" fill="hold" grpId="3" nodeType="withEffect">
                                  <p:stCondLst>
                                    <p:cond delay="0"/>
                                  </p:stCondLst>
                                  <p:childTnLst>
                                    <p:anim calcmode="lin" valueType="num">
                                      <p:cBhvr additive="base">
                                        <p:cTn id="355" dur="3000"/>
                                        <p:tgtEl>
                                          <p:spTgt spid="32"/>
                                        </p:tgtEl>
                                        <p:attrNameLst>
                                          <p:attrName>ppt_x</p:attrName>
                                        </p:attrNameLst>
                                      </p:cBhvr>
                                      <p:tavLst>
                                        <p:tav tm="0">
                                          <p:val>
                                            <p:strVal val="ppt_x"/>
                                          </p:val>
                                        </p:tav>
                                        <p:tav tm="100000">
                                          <p:val>
                                            <p:strVal val="0-ppt_w/2"/>
                                          </p:val>
                                        </p:tav>
                                      </p:tavLst>
                                    </p:anim>
                                    <p:anim calcmode="lin" valueType="num">
                                      <p:cBhvr additive="base">
                                        <p:cTn id="356" dur="3000"/>
                                        <p:tgtEl>
                                          <p:spTgt spid="32"/>
                                        </p:tgtEl>
                                        <p:attrNameLst>
                                          <p:attrName>ppt_y</p:attrName>
                                        </p:attrNameLst>
                                      </p:cBhvr>
                                      <p:tavLst>
                                        <p:tav tm="0">
                                          <p:val>
                                            <p:strVal val="ppt_y"/>
                                          </p:val>
                                        </p:tav>
                                        <p:tav tm="100000">
                                          <p:val>
                                            <p:strVal val="0-ppt_h/2"/>
                                          </p:val>
                                        </p:tav>
                                      </p:tavLst>
                                    </p:anim>
                                    <p:set>
                                      <p:cBhvr>
                                        <p:cTn id="357" dur="1" fill="hold">
                                          <p:stCondLst>
                                            <p:cond delay="2999"/>
                                          </p:stCondLst>
                                        </p:cTn>
                                        <p:tgtEl>
                                          <p:spTgt spid="32"/>
                                        </p:tgtEl>
                                        <p:attrNameLst>
                                          <p:attrName>style.visibility</p:attrName>
                                        </p:attrNameLst>
                                      </p:cBhvr>
                                      <p:to>
                                        <p:strVal val="hidden"/>
                                      </p:to>
                                    </p:set>
                                  </p:childTnLst>
                                </p:cTn>
                              </p:par>
                              <p:par>
                                <p:cTn id="358" presetID="2" presetClass="exit" presetSubtype="3" fill="hold" grpId="3" nodeType="withEffect">
                                  <p:stCondLst>
                                    <p:cond delay="0"/>
                                  </p:stCondLst>
                                  <p:childTnLst>
                                    <p:anim calcmode="lin" valueType="num">
                                      <p:cBhvr additive="base">
                                        <p:cTn id="359" dur="3000"/>
                                        <p:tgtEl>
                                          <p:spTgt spid="6"/>
                                        </p:tgtEl>
                                        <p:attrNameLst>
                                          <p:attrName>ppt_x</p:attrName>
                                        </p:attrNameLst>
                                      </p:cBhvr>
                                      <p:tavLst>
                                        <p:tav tm="0">
                                          <p:val>
                                            <p:strVal val="ppt_x"/>
                                          </p:val>
                                        </p:tav>
                                        <p:tav tm="100000">
                                          <p:val>
                                            <p:strVal val="1+ppt_w/2"/>
                                          </p:val>
                                        </p:tav>
                                      </p:tavLst>
                                    </p:anim>
                                    <p:anim calcmode="lin" valueType="num">
                                      <p:cBhvr additive="base">
                                        <p:cTn id="360" dur="3000"/>
                                        <p:tgtEl>
                                          <p:spTgt spid="6"/>
                                        </p:tgtEl>
                                        <p:attrNameLst>
                                          <p:attrName>ppt_y</p:attrName>
                                        </p:attrNameLst>
                                      </p:cBhvr>
                                      <p:tavLst>
                                        <p:tav tm="0">
                                          <p:val>
                                            <p:strVal val="ppt_y"/>
                                          </p:val>
                                        </p:tav>
                                        <p:tav tm="100000">
                                          <p:val>
                                            <p:strVal val="0-ppt_h/2"/>
                                          </p:val>
                                        </p:tav>
                                      </p:tavLst>
                                    </p:anim>
                                    <p:set>
                                      <p:cBhvr>
                                        <p:cTn id="361" dur="1" fill="hold">
                                          <p:stCondLst>
                                            <p:cond delay="2999"/>
                                          </p:stCondLst>
                                        </p:cTn>
                                        <p:tgtEl>
                                          <p:spTgt spid="6"/>
                                        </p:tgtEl>
                                        <p:attrNameLst>
                                          <p:attrName>style.visibility</p:attrName>
                                        </p:attrNameLst>
                                      </p:cBhvr>
                                      <p:to>
                                        <p:strVal val="hidden"/>
                                      </p:to>
                                    </p:set>
                                  </p:childTnLst>
                                </p:cTn>
                              </p:par>
                              <p:par>
                                <p:cTn id="362" presetID="2" presetClass="exit" presetSubtype="3" fill="hold" grpId="3" nodeType="withEffect">
                                  <p:stCondLst>
                                    <p:cond delay="0"/>
                                  </p:stCondLst>
                                  <p:childTnLst>
                                    <p:anim calcmode="lin" valueType="num">
                                      <p:cBhvr additive="base">
                                        <p:cTn id="363" dur="3000"/>
                                        <p:tgtEl>
                                          <p:spTgt spid="11"/>
                                        </p:tgtEl>
                                        <p:attrNameLst>
                                          <p:attrName>ppt_x</p:attrName>
                                        </p:attrNameLst>
                                      </p:cBhvr>
                                      <p:tavLst>
                                        <p:tav tm="0">
                                          <p:val>
                                            <p:strVal val="ppt_x"/>
                                          </p:val>
                                        </p:tav>
                                        <p:tav tm="100000">
                                          <p:val>
                                            <p:strVal val="1+ppt_w/2"/>
                                          </p:val>
                                        </p:tav>
                                      </p:tavLst>
                                    </p:anim>
                                    <p:anim calcmode="lin" valueType="num">
                                      <p:cBhvr additive="base">
                                        <p:cTn id="364" dur="3000"/>
                                        <p:tgtEl>
                                          <p:spTgt spid="11"/>
                                        </p:tgtEl>
                                        <p:attrNameLst>
                                          <p:attrName>ppt_y</p:attrName>
                                        </p:attrNameLst>
                                      </p:cBhvr>
                                      <p:tavLst>
                                        <p:tav tm="0">
                                          <p:val>
                                            <p:strVal val="ppt_y"/>
                                          </p:val>
                                        </p:tav>
                                        <p:tav tm="100000">
                                          <p:val>
                                            <p:strVal val="0-ppt_h/2"/>
                                          </p:val>
                                        </p:tav>
                                      </p:tavLst>
                                    </p:anim>
                                    <p:set>
                                      <p:cBhvr>
                                        <p:cTn id="365" dur="1" fill="hold">
                                          <p:stCondLst>
                                            <p:cond delay="2999"/>
                                          </p:stCondLst>
                                        </p:cTn>
                                        <p:tgtEl>
                                          <p:spTgt spid="11"/>
                                        </p:tgtEl>
                                        <p:attrNameLst>
                                          <p:attrName>style.visibility</p:attrName>
                                        </p:attrNameLst>
                                      </p:cBhvr>
                                      <p:to>
                                        <p:strVal val="hidden"/>
                                      </p:to>
                                    </p:set>
                                  </p:childTnLst>
                                </p:cTn>
                              </p:par>
                              <p:par>
                                <p:cTn id="366" presetID="2" presetClass="exit" presetSubtype="3" fill="hold" grpId="3" nodeType="withEffect">
                                  <p:stCondLst>
                                    <p:cond delay="0"/>
                                  </p:stCondLst>
                                  <p:childTnLst>
                                    <p:anim calcmode="lin" valueType="num">
                                      <p:cBhvr additive="base">
                                        <p:cTn id="367" dur="3000"/>
                                        <p:tgtEl>
                                          <p:spTgt spid="12"/>
                                        </p:tgtEl>
                                        <p:attrNameLst>
                                          <p:attrName>ppt_x</p:attrName>
                                        </p:attrNameLst>
                                      </p:cBhvr>
                                      <p:tavLst>
                                        <p:tav tm="0">
                                          <p:val>
                                            <p:strVal val="ppt_x"/>
                                          </p:val>
                                        </p:tav>
                                        <p:tav tm="100000">
                                          <p:val>
                                            <p:strVal val="1+ppt_w/2"/>
                                          </p:val>
                                        </p:tav>
                                      </p:tavLst>
                                    </p:anim>
                                    <p:anim calcmode="lin" valueType="num">
                                      <p:cBhvr additive="base">
                                        <p:cTn id="368" dur="3000"/>
                                        <p:tgtEl>
                                          <p:spTgt spid="12"/>
                                        </p:tgtEl>
                                        <p:attrNameLst>
                                          <p:attrName>ppt_y</p:attrName>
                                        </p:attrNameLst>
                                      </p:cBhvr>
                                      <p:tavLst>
                                        <p:tav tm="0">
                                          <p:val>
                                            <p:strVal val="ppt_y"/>
                                          </p:val>
                                        </p:tav>
                                        <p:tav tm="100000">
                                          <p:val>
                                            <p:strVal val="0-ppt_h/2"/>
                                          </p:val>
                                        </p:tav>
                                      </p:tavLst>
                                    </p:anim>
                                    <p:set>
                                      <p:cBhvr>
                                        <p:cTn id="369" dur="1" fill="hold">
                                          <p:stCondLst>
                                            <p:cond delay="2999"/>
                                          </p:stCondLst>
                                        </p:cTn>
                                        <p:tgtEl>
                                          <p:spTgt spid="12"/>
                                        </p:tgtEl>
                                        <p:attrNameLst>
                                          <p:attrName>style.visibility</p:attrName>
                                        </p:attrNameLst>
                                      </p:cBhvr>
                                      <p:to>
                                        <p:strVal val="hidden"/>
                                      </p:to>
                                    </p:set>
                                  </p:childTnLst>
                                </p:cTn>
                              </p:par>
                              <p:par>
                                <p:cTn id="370" presetID="2" presetClass="exit" presetSubtype="3" fill="hold" grpId="3" nodeType="withEffect">
                                  <p:stCondLst>
                                    <p:cond delay="0"/>
                                  </p:stCondLst>
                                  <p:childTnLst>
                                    <p:anim calcmode="lin" valueType="num">
                                      <p:cBhvr additive="base">
                                        <p:cTn id="371" dur="3000"/>
                                        <p:tgtEl>
                                          <p:spTgt spid="18"/>
                                        </p:tgtEl>
                                        <p:attrNameLst>
                                          <p:attrName>ppt_x</p:attrName>
                                        </p:attrNameLst>
                                      </p:cBhvr>
                                      <p:tavLst>
                                        <p:tav tm="0">
                                          <p:val>
                                            <p:strVal val="ppt_x"/>
                                          </p:val>
                                        </p:tav>
                                        <p:tav tm="100000">
                                          <p:val>
                                            <p:strVal val="1+ppt_w/2"/>
                                          </p:val>
                                        </p:tav>
                                      </p:tavLst>
                                    </p:anim>
                                    <p:anim calcmode="lin" valueType="num">
                                      <p:cBhvr additive="base">
                                        <p:cTn id="372" dur="3000"/>
                                        <p:tgtEl>
                                          <p:spTgt spid="18"/>
                                        </p:tgtEl>
                                        <p:attrNameLst>
                                          <p:attrName>ppt_y</p:attrName>
                                        </p:attrNameLst>
                                      </p:cBhvr>
                                      <p:tavLst>
                                        <p:tav tm="0">
                                          <p:val>
                                            <p:strVal val="ppt_y"/>
                                          </p:val>
                                        </p:tav>
                                        <p:tav tm="100000">
                                          <p:val>
                                            <p:strVal val="0-ppt_h/2"/>
                                          </p:val>
                                        </p:tav>
                                      </p:tavLst>
                                    </p:anim>
                                    <p:set>
                                      <p:cBhvr>
                                        <p:cTn id="373" dur="1" fill="hold">
                                          <p:stCondLst>
                                            <p:cond delay="2999"/>
                                          </p:stCondLst>
                                        </p:cTn>
                                        <p:tgtEl>
                                          <p:spTgt spid="18"/>
                                        </p:tgtEl>
                                        <p:attrNameLst>
                                          <p:attrName>style.visibility</p:attrName>
                                        </p:attrNameLst>
                                      </p:cBhvr>
                                      <p:to>
                                        <p:strVal val="hidden"/>
                                      </p:to>
                                    </p:set>
                                  </p:childTnLst>
                                </p:cTn>
                              </p:par>
                              <p:par>
                                <p:cTn id="374" presetID="2" presetClass="exit" presetSubtype="3" fill="hold" grpId="3" nodeType="withEffect">
                                  <p:stCondLst>
                                    <p:cond delay="0"/>
                                  </p:stCondLst>
                                  <p:childTnLst>
                                    <p:anim calcmode="lin" valueType="num">
                                      <p:cBhvr additive="base">
                                        <p:cTn id="375" dur="3000"/>
                                        <p:tgtEl>
                                          <p:spTgt spid="23"/>
                                        </p:tgtEl>
                                        <p:attrNameLst>
                                          <p:attrName>ppt_x</p:attrName>
                                        </p:attrNameLst>
                                      </p:cBhvr>
                                      <p:tavLst>
                                        <p:tav tm="0">
                                          <p:val>
                                            <p:strVal val="ppt_x"/>
                                          </p:val>
                                        </p:tav>
                                        <p:tav tm="100000">
                                          <p:val>
                                            <p:strVal val="1+ppt_w/2"/>
                                          </p:val>
                                        </p:tav>
                                      </p:tavLst>
                                    </p:anim>
                                    <p:anim calcmode="lin" valueType="num">
                                      <p:cBhvr additive="base">
                                        <p:cTn id="376" dur="3000"/>
                                        <p:tgtEl>
                                          <p:spTgt spid="23"/>
                                        </p:tgtEl>
                                        <p:attrNameLst>
                                          <p:attrName>ppt_y</p:attrName>
                                        </p:attrNameLst>
                                      </p:cBhvr>
                                      <p:tavLst>
                                        <p:tav tm="0">
                                          <p:val>
                                            <p:strVal val="ppt_y"/>
                                          </p:val>
                                        </p:tav>
                                        <p:tav tm="100000">
                                          <p:val>
                                            <p:strVal val="0-ppt_h/2"/>
                                          </p:val>
                                        </p:tav>
                                      </p:tavLst>
                                    </p:anim>
                                    <p:set>
                                      <p:cBhvr>
                                        <p:cTn id="377" dur="1" fill="hold">
                                          <p:stCondLst>
                                            <p:cond delay="2999"/>
                                          </p:stCondLst>
                                        </p:cTn>
                                        <p:tgtEl>
                                          <p:spTgt spid="23"/>
                                        </p:tgtEl>
                                        <p:attrNameLst>
                                          <p:attrName>style.visibility</p:attrName>
                                        </p:attrNameLst>
                                      </p:cBhvr>
                                      <p:to>
                                        <p:strVal val="hidden"/>
                                      </p:to>
                                    </p:set>
                                  </p:childTnLst>
                                </p:cTn>
                              </p:par>
                              <p:par>
                                <p:cTn id="378" presetID="2" presetClass="exit" presetSubtype="3" fill="hold" grpId="3" nodeType="withEffect">
                                  <p:stCondLst>
                                    <p:cond delay="0"/>
                                  </p:stCondLst>
                                  <p:childTnLst>
                                    <p:anim calcmode="lin" valueType="num">
                                      <p:cBhvr additive="base">
                                        <p:cTn id="379" dur="3000"/>
                                        <p:tgtEl>
                                          <p:spTgt spid="25"/>
                                        </p:tgtEl>
                                        <p:attrNameLst>
                                          <p:attrName>ppt_x</p:attrName>
                                        </p:attrNameLst>
                                      </p:cBhvr>
                                      <p:tavLst>
                                        <p:tav tm="0">
                                          <p:val>
                                            <p:strVal val="ppt_x"/>
                                          </p:val>
                                        </p:tav>
                                        <p:tav tm="100000">
                                          <p:val>
                                            <p:strVal val="1+ppt_w/2"/>
                                          </p:val>
                                        </p:tav>
                                      </p:tavLst>
                                    </p:anim>
                                    <p:anim calcmode="lin" valueType="num">
                                      <p:cBhvr additive="base">
                                        <p:cTn id="380" dur="3000"/>
                                        <p:tgtEl>
                                          <p:spTgt spid="25"/>
                                        </p:tgtEl>
                                        <p:attrNameLst>
                                          <p:attrName>ppt_y</p:attrName>
                                        </p:attrNameLst>
                                      </p:cBhvr>
                                      <p:tavLst>
                                        <p:tav tm="0">
                                          <p:val>
                                            <p:strVal val="ppt_y"/>
                                          </p:val>
                                        </p:tav>
                                        <p:tav tm="100000">
                                          <p:val>
                                            <p:strVal val="0-ppt_h/2"/>
                                          </p:val>
                                        </p:tav>
                                      </p:tavLst>
                                    </p:anim>
                                    <p:set>
                                      <p:cBhvr>
                                        <p:cTn id="381" dur="1" fill="hold">
                                          <p:stCondLst>
                                            <p:cond delay="2999"/>
                                          </p:stCondLst>
                                        </p:cTn>
                                        <p:tgtEl>
                                          <p:spTgt spid="25"/>
                                        </p:tgtEl>
                                        <p:attrNameLst>
                                          <p:attrName>style.visibility</p:attrName>
                                        </p:attrNameLst>
                                      </p:cBhvr>
                                      <p:to>
                                        <p:strVal val="hidden"/>
                                      </p:to>
                                    </p:set>
                                  </p:childTnLst>
                                </p:cTn>
                              </p:par>
                              <p:par>
                                <p:cTn id="382" presetID="2" presetClass="exit" presetSubtype="3" fill="hold" grpId="3" nodeType="withEffect">
                                  <p:stCondLst>
                                    <p:cond delay="0"/>
                                  </p:stCondLst>
                                  <p:childTnLst>
                                    <p:anim calcmode="lin" valueType="num">
                                      <p:cBhvr additive="base">
                                        <p:cTn id="383" dur="3000"/>
                                        <p:tgtEl>
                                          <p:spTgt spid="30"/>
                                        </p:tgtEl>
                                        <p:attrNameLst>
                                          <p:attrName>ppt_x</p:attrName>
                                        </p:attrNameLst>
                                      </p:cBhvr>
                                      <p:tavLst>
                                        <p:tav tm="0">
                                          <p:val>
                                            <p:strVal val="ppt_x"/>
                                          </p:val>
                                        </p:tav>
                                        <p:tav tm="100000">
                                          <p:val>
                                            <p:strVal val="1+ppt_w/2"/>
                                          </p:val>
                                        </p:tav>
                                      </p:tavLst>
                                    </p:anim>
                                    <p:anim calcmode="lin" valueType="num">
                                      <p:cBhvr additive="base">
                                        <p:cTn id="384" dur="3000"/>
                                        <p:tgtEl>
                                          <p:spTgt spid="30"/>
                                        </p:tgtEl>
                                        <p:attrNameLst>
                                          <p:attrName>ppt_y</p:attrName>
                                        </p:attrNameLst>
                                      </p:cBhvr>
                                      <p:tavLst>
                                        <p:tav tm="0">
                                          <p:val>
                                            <p:strVal val="ppt_y"/>
                                          </p:val>
                                        </p:tav>
                                        <p:tav tm="100000">
                                          <p:val>
                                            <p:strVal val="0-ppt_h/2"/>
                                          </p:val>
                                        </p:tav>
                                      </p:tavLst>
                                    </p:anim>
                                    <p:set>
                                      <p:cBhvr>
                                        <p:cTn id="385" dur="1" fill="hold">
                                          <p:stCondLst>
                                            <p:cond delay="2999"/>
                                          </p:stCondLst>
                                        </p:cTn>
                                        <p:tgtEl>
                                          <p:spTgt spid="30"/>
                                        </p:tgtEl>
                                        <p:attrNameLst>
                                          <p:attrName>style.visibility</p:attrName>
                                        </p:attrNameLst>
                                      </p:cBhvr>
                                      <p:to>
                                        <p:strVal val="hidden"/>
                                      </p:to>
                                    </p:set>
                                  </p:childTnLst>
                                </p:cTn>
                              </p:par>
                              <p:par>
                                <p:cTn id="386" presetID="8" presetClass="emph" presetSubtype="0" fill="hold" grpId="4" nodeType="withEffect">
                                  <p:stCondLst>
                                    <p:cond delay="0"/>
                                  </p:stCondLst>
                                  <p:childTnLst>
                                    <p:animRot by="21600000">
                                      <p:cBhvr>
                                        <p:cTn id="387" dur="3000" fill="hold"/>
                                        <p:tgtEl>
                                          <p:spTgt spid="4"/>
                                        </p:tgtEl>
                                        <p:attrNameLst>
                                          <p:attrName>r</p:attrName>
                                        </p:attrNameLst>
                                      </p:cBhvr>
                                    </p:animRot>
                                  </p:childTnLst>
                                </p:cTn>
                              </p:par>
                              <p:par>
                                <p:cTn id="388" presetID="8" presetClass="emph" presetSubtype="0" fill="hold" grpId="4" nodeType="withEffect">
                                  <p:stCondLst>
                                    <p:cond delay="0"/>
                                  </p:stCondLst>
                                  <p:childTnLst>
                                    <p:animRot by="21600000">
                                      <p:cBhvr>
                                        <p:cTn id="389" dur="3000" fill="hold"/>
                                        <p:tgtEl>
                                          <p:spTgt spid="8"/>
                                        </p:tgtEl>
                                        <p:attrNameLst>
                                          <p:attrName>r</p:attrName>
                                        </p:attrNameLst>
                                      </p:cBhvr>
                                    </p:animRot>
                                  </p:childTnLst>
                                </p:cTn>
                              </p:par>
                              <p:par>
                                <p:cTn id="390" presetID="8" presetClass="emph" presetSubtype="0" fill="hold" grpId="4" nodeType="withEffect">
                                  <p:stCondLst>
                                    <p:cond delay="0"/>
                                  </p:stCondLst>
                                  <p:childTnLst>
                                    <p:animRot by="21600000">
                                      <p:cBhvr>
                                        <p:cTn id="391" dur="3000" fill="hold"/>
                                        <p:tgtEl>
                                          <p:spTgt spid="13"/>
                                        </p:tgtEl>
                                        <p:attrNameLst>
                                          <p:attrName>r</p:attrName>
                                        </p:attrNameLst>
                                      </p:cBhvr>
                                    </p:animRot>
                                  </p:childTnLst>
                                </p:cTn>
                              </p:par>
                              <p:par>
                                <p:cTn id="392" presetID="8" presetClass="emph" presetSubtype="0" fill="hold" grpId="4" nodeType="withEffect">
                                  <p:stCondLst>
                                    <p:cond delay="0"/>
                                  </p:stCondLst>
                                  <p:childTnLst>
                                    <p:animRot by="21600000">
                                      <p:cBhvr>
                                        <p:cTn id="393" dur="3000" fill="hold"/>
                                        <p:tgtEl>
                                          <p:spTgt spid="16"/>
                                        </p:tgtEl>
                                        <p:attrNameLst>
                                          <p:attrName>r</p:attrName>
                                        </p:attrNameLst>
                                      </p:cBhvr>
                                    </p:animRot>
                                  </p:childTnLst>
                                </p:cTn>
                              </p:par>
                              <p:par>
                                <p:cTn id="394" presetID="8" presetClass="emph" presetSubtype="0" fill="hold" grpId="4" nodeType="withEffect">
                                  <p:stCondLst>
                                    <p:cond delay="0"/>
                                  </p:stCondLst>
                                  <p:childTnLst>
                                    <p:animRot by="21600000">
                                      <p:cBhvr>
                                        <p:cTn id="395" dur="3000" fill="hold"/>
                                        <p:tgtEl>
                                          <p:spTgt spid="20"/>
                                        </p:tgtEl>
                                        <p:attrNameLst>
                                          <p:attrName>r</p:attrName>
                                        </p:attrNameLst>
                                      </p:cBhvr>
                                    </p:animRot>
                                  </p:childTnLst>
                                </p:cTn>
                              </p:par>
                              <p:par>
                                <p:cTn id="396" presetID="8" presetClass="emph" presetSubtype="0" fill="hold" grpId="4" nodeType="withEffect">
                                  <p:stCondLst>
                                    <p:cond delay="0"/>
                                  </p:stCondLst>
                                  <p:childTnLst>
                                    <p:animRot by="21600000">
                                      <p:cBhvr>
                                        <p:cTn id="397" dur="3000" fill="hold"/>
                                        <p:tgtEl>
                                          <p:spTgt spid="24"/>
                                        </p:tgtEl>
                                        <p:attrNameLst>
                                          <p:attrName>r</p:attrName>
                                        </p:attrNameLst>
                                      </p:cBhvr>
                                    </p:animRot>
                                  </p:childTnLst>
                                </p:cTn>
                              </p:par>
                              <p:par>
                                <p:cTn id="398" presetID="8" presetClass="emph" presetSubtype="0" fill="hold" grpId="4" nodeType="withEffect">
                                  <p:stCondLst>
                                    <p:cond delay="0"/>
                                  </p:stCondLst>
                                  <p:childTnLst>
                                    <p:animRot by="21600000">
                                      <p:cBhvr>
                                        <p:cTn id="399" dur="3000" fill="hold"/>
                                        <p:tgtEl>
                                          <p:spTgt spid="28"/>
                                        </p:tgtEl>
                                        <p:attrNameLst>
                                          <p:attrName>r</p:attrName>
                                        </p:attrNameLst>
                                      </p:cBhvr>
                                    </p:animRot>
                                  </p:childTnLst>
                                </p:cTn>
                              </p:par>
                              <p:par>
                                <p:cTn id="400" presetID="8" presetClass="emph" presetSubtype="0" fill="hold" grpId="4" nodeType="withEffect">
                                  <p:stCondLst>
                                    <p:cond delay="0"/>
                                  </p:stCondLst>
                                  <p:childTnLst>
                                    <p:animRot by="-21600000">
                                      <p:cBhvr>
                                        <p:cTn id="401" dur="3000" fill="hold"/>
                                        <p:tgtEl>
                                          <p:spTgt spid="5"/>
                                        </p:tgtEl>
                                        <p:attrNameLst>
                                          <p:attrName>r</p:attrName>
                                        </p:attrNameLst>
                                      </p:cBhvr>
                                    </p:animRot>
                                  </p:childTnLst>
                                </p:cTn>
                              </p:par>
                              <p:par>
                                <p:cTn id="402" presetID="8" presetClass="emph" presetSubtype="0" fill="hold" grpId="4" nodeType="withEffect">
                                  <p:stCondLst>
                                    <p:cond delay="0"/>
                                  </p:stCondLst>
                                  <p:childTnLst>
                                    <p:animRot by="-21600000">
                                      <p:cBhvr>
                                        <p:cTn id="403" dur="3000" fill="hold"/>
                                        <p:tgtEl>
                                          <p:spTgt spid="9"/>
                                        </p:tgtEl>
                                        <p:attrNameLst>
                                          <p:attrName>r</p:attrName>
                                        </p:attrNameLst>
                                      </p:cBhvr>
                                    </p:animRot>
                                  </p:childTnLst>
                                </p:cTn>
                              </p:par>
                              <p:par>
                                <p:cTn id="404" presetID="8" presetClass="emph" presetSubtype="0" fill="hold" grpId="4" nodeType="withEffect">
                                  <p:stCondLst>
                                    <p:cond delay="0"/>
                                  </p:stCondLst>
                                  <p:childTnLst>
                                    <p:animRot by="-21600000">
                                      <p:cBhvr>
                                        <p:cTn id="405" dur="3000" fill="hold"/>
                                        <p:tgtEl>
                                          <p:spTgt spid="14"/>
                                        </p:tgtEl>
                                        <p:attrNameLst>
                                          <p:attrName>r</p:attrName>
                                        </p:attrNameLst>
                                      </p:cBhvr>
                                    </p:animRot>
                                  </p:childTnLst>
                                </p:cTn>
                              </p:par>
                              <p:par>
                                <p:cTn id="406" presetID="8" presetClass="emph" presetSubtype="0" fill="hold" grpId="4" nodeType="withEffect">
                                  <p:stCondLst>
                                    <p:cond delay="0"/>
                                  </p:stCondLst>
                                  <p:childTnLst>
                                    <p:animRot by="-21600000">
                                      <p:cBhvr>
                                        <p:cTn id="407" dur="3000" fill="hold"/>
                                        <p:tgtEl>
                                          <p:spTgt spid="17"/>
                                        </p:tgtEl>
                                        <p:attrNameLst>
                                          <p:attrName>r</p:attrName>
                                        </p:attrNameLst>
                                      </p:cBhvr>
                                    </p:animRot>
                                  </p:childTnLst>
                                </p:cTn>
                              </p:par>
                              <p:par>
                                <p:cTn id="408" presetID="8" presetClass="emph" presetSubtype="0" fill="hold" grpId="4" nodeType="withEffect">
                                  <p:stCondLst>
                                    <p:cond delay="0"/>
                                  </p:stCondLst>
                                  <p:childTnLst>
                                    <p:animRot by="-21600000">
                                      <p:cBhvr>
                                        <p:cTn id="409" dur="3000" fill="hold"/>
                                        <p:tgtEl>
                                          <p:spTgt spid="21"/>
                                        </p:tgtEl>
                                        <p:attrNameLst>
                                          <p:attrName>r</p:attrName>
                                        </p:attrNameLst>
                                      </p:cBhvr>
                                    </p:animRot>
                                  </p:childTnLst>
                                </p:cTn>
                              </p:par>
                              <p:par>
                                <p:cTn id="410" presetID="8" presetClass="emph" presetSubtype="0" fill="hold" grpId="4" nodeType="withEffect">
                                  <p:stCondLst>
                                    <p:cond delay="0"/>
                                  </p:stCondLst>
                                  <p:childTnLst>
                                    <p:animRot by="-21600000">
                                      <p:cBhvr>
                                        <p:cTn id="411" dur="3000" fill="hold"/>
                                        <p:tgtEl>
                                          <p:spTgt spid="26"/>
                                        </p:tgtEl>
                                        <p:attrNameLst>
                                          <p:attrName>r</p:attrName>
                                        </p:attrNameLst>
                                      </p:cBhvr>
                                    </p:animRot>
                                  </p:childTnLst>
                                </p:cTn>
                              </p:par>
                              <p:par>
                                <p:cTn id="412" presetID="8" presetClass="emph" presetSubtype="0" fill="hold" grpId="4" nodeType="withEffect">
                                  <p:stCondLst>
                                    <p:cond delay="0"/>
                                  </p:stCondLst>
                                  <p:childTnLst>
                                    <p:animRot by="-21600000">
                                      <p:cBhvr>
                                        <p:cTn id="413" dur="3000" fill="hold"/>
                                        <p:tgtEl>
                                          <p:spTgt spid="29"/>
                                        </p:tgtEl>
                                        <p:attrNameLst>
                                          <p:attrName>r</p:attrName>
                                        </p:attrNameLst>
                                      </p:cBhvr>
                                    </p:animRot>
                                  </p:childTnLst>
                                </p:cTn>
                              </p:par>
                              <p:par>
                                <p:cTn id="414" presetID="8" presetClass="emph" presetSubtype="0" fill="hold" grpId="4" nodeType="withEffect">
                                  <p:stCondLst>
                                    <p:cond delay="0"/>
                                  </p:stCondLst>
                                  <p:childTnLst>
                                    <p:animRot by="-21600000">
                                      <p:cBhvr>
                                        <p:cTn id="415" dur="3000" fill="hold"/>
                                        <p:tgtEl>
                                          <p:spTgt spid="31"/>
                                        </p:tgtEl>
                                        <p:attrNameLst>
                                          <p:attrName>r</p:attrName>
                                        </p:attrNameLst>
                                      </p:cBhvr>
                                    </p:animRot>
                                  </p:childTnLst>
                                </p:cTn>
                              </p:par>
                              <p:par>
                                <p:cTn id="416" presetID="8" presetClass="emph" presetSubtype="0" fill="hold" grpId="4" nodeType="withEffect">
                                  <p:stCondLst>
                                    <p:cond delay="0"/>
                                  </p:stCondLst>
                                  <p:childTnLst>
                                    <p:animRot by="21600000">
                                      <p:cBhvr>
                                        <p:cTn id="417" dur="3000" fill="hold"/>
                                        <p:tgtEl>
                                          <p:spTgt spid="7"/>
                                        </p:tgtEl>
                                        <p:attrNameLst>
                                          <p:attrName>r</p:attrName>
                                        </p:attrNameLst>
                                      </p:cBhvr>
                                    </p:animRot>
                                  </p:childTnLst>
                                </p:cTn>
                              </p:par>
                              <p:par>
                                <p:cTn id="418" presetID="8" presetClass="emph" presetSubtype="0" fill="hold" grpId="4" nodeType="withEffect">
                                  <p:stCondLst>
                                    <p:cond delay="0"/>
                                  </p:stCondLst>
                                  <p:childTnLst>
                                    <p:animRot by="21600000">
                                      <p:cBhvr>
                                        <p:cTn id="419" dur="3000" fill="hold"/>
                                        <p:tgtEl>
                                          <p:spTgt spid="10"/>
                                        </p:tgtEl>
                                        <p:attrNameLst>
                                          <p:attrName>r</p:attrName>
                                        </p:attrNameLst>
                                      </p:cBhvr>
                                    </p:animRot>
                                  </p:childTnLst>
                                </p:cTn>
                              </p:par>
                              <p:par>
                                <p:cTn id="420" presetID="8" presetClass="emph" presetSubtype="0" fill="hold" grpId="4" nodeType="withEffect">
                                  <p:stCondLst>
                                    <p:cond delay="0"/>
                                  </p:stCondLst>
                                  <p:childTnLst>
                                    <p:animRot by="21600000">
                                      <p:cBhvr>
                                        <p:cTn id="421" dur="3000" fill="hold"/>
                                        <p:tgtEl>
                                          <p:spTgt spid="15"/>
                                        </p:tgtEl>
                                        <p:attrNameLst>
                                          <p:attrName>r</p:attrName>
                                        </p:attrNameLst>
                                      </p:cBhvr>
                                    </p:animRot>
                                  </p:childTnLst>
                                </p:cTn>
                              </p:par>
                              <p:par>
                                <p:cTn id="422" presetID="8" presetClass="emph" presetSubtype="0" fill="hold" grpId="4" nodeType="withEffect">
                                  <p:stCondLst>
                                    <p:cond delay="0"/>
                                  </p:stCondLst>
                                  <p:childTnLst>
                                    <p:animRot by="21600000">
                                      <p:cBhvr>
                                        <p:cTn id="423" dur="3000" fill="hold"/>
                                        <p:tgtEl>
                                          <p:spTgt spid="19"/>
                                        </p:tgtEl>
                                        <p:attrNameLst>
                                          <p:attrName>r</p:attrName>
                                        </p:attrNameLst>
                                      </p:cBhvr>
                                    </p:animRot>
                                  </p:childTnLst>
                                </p:cTn>
                              </p:par>
                              <p:par>
                                <p:cTn id="424" presetID="8" presetClass="emph" presetSubtype="0" fill="hold" grpId="4" nodeType="withEffect">
                                  <p:stCondLst>
                                    <p:cond delay="0"/>
                                  </p:stCondLst>
                                  <p:childTnLst>
                                    <p:animRot by="21600000">
                                      <p:cBhvr>
                                        <p:cTn id="425" dur="3000" fill="hold"/>
                                        <p:tgtEl>
                                          <p:spTgt spid="22"/>
                                        </p:tgtEl>
                                        <p:attrNameLst>
                                          <p:attrName>r</p:attrName>
                                        </p:attrNameLst>
                                      </p:cBhvr>
                                    </p:animRot>
                                  </p:childTnLst>
                                </p:cTn>
                              </p:par>
                              <p:par>
                                <p:cTn id="426" presetID="8" presetClass="emph" presetSubtype="0" fill="hold" grpId="4" nodeType="withEffect">
                                  <p:stCondLst>
                                    <p:cond delay="0"/>
                                  </p:stCondLst>
                                  <p:childTnLst>
                                    <p:animRot by="21600000">
                                      <p:cBhvr>
                                        <p:cTn id="427" dur="3000" fill="hold"/>
                                        <p:tgtEl>
                                          <p:spTgt spid="27"/>
                                        </p:tgtEl>
                                        <p:attrNameLst>
                                          <p:attrName>r</p:attrName>
                                        </p:attrNameLst>
                                      </p:cBhvr>
                                    </p:animRot>
                                  </p:childTnLst>
                                </p:cTn>
                              </p:par>
                              <p:par>
                                <p:cTn id="428" presetID="8" presetClass="emph" presetSubtype="0" fill="hold" grpId="4" nodeType="withEffect">
                                  <p:stCondLst>
                                    <p:cond delay="0"/>
                                  </p:stCondLst>
                                  <p:childTnLst>
                                    <p:animRot by="21600000">
                                      <p:cBhvr>
                                        <p:cTn id="429" dur="3000" fill="hold"/>
                                        <p:tgtEl>
                                          <p:spTgt spid="32"/>
                                        </p:tgtEl>
                                        <p:attrNameLst>
                                          <p:attrName>r</p:attrName>
                                        </p:attrNameLst>
                                      </p:cBhvr>
                                    </p:animRot>
                                  </p:childTnLst>
                                </p:cTn>
                              </p:par>
                              <p:par>
                                <p:cTn id="430" presetID="8" presetClass="emph" presetSubtype="0" fill="hold" grpId="4" nodeType="withEffect">
                                  <p:stCondLst>
                                    <p:cond delay="0"/>
                                  </p:stCondLst>
                                  <p:childTnLst>
                                    <p:animRot by="-21600000">
                                      <p:cBhvr>
                                        <p:cTn id="431" dur="3000" fill="hold"/>
                                        <p:tgtEl>
                                          <p:spTgt spid="6"/>
                                        </p:tgtEl>
                                        <p:attrNameLst>
                                          <p:attrName>r</p:attrName>
                                        </p:attrNameLst>
                                      </p:cBhvr>
                                    </p:animRot>
                                  </p:childTnLst>
                                </p:cTn>
                              </p:par>
                              <p:par>
                                <p:cTn id="432" presetID="8" presetClass="emph" presetSubtype="0" fill="hold" grpId="4" nodeType="withEffect">
                                  <p:stCondLst>
                                    <p:cond delay="0"/>
                                  </p:stCondLst>
                                  <p:childTnLst>
                                    <p:animRot by="-21600000">
                                      <p:cBhvr>
                                        <p:cTn id="433" dur="3000" fill="hold"/>
                                        <p:tgtEl>
                                          <p:spTgt spid="11"/>
                                        </p:tgtEl>
                                        <p:attrNameLst>
                                          <p:attrName>r</p:attrName>
                                        </p:attrNameLst>
                                      </p:cBhvr>
                                    </p:animRot>
                                  </p:childTnLst>
                                </p:cTn>
                              </p:par>
                              <p:par>
                                <p:cTn id="434" presetID="8" presetClass="emph" presetSubtype="0" fill="hold" grpId="4" nodeType="withEffect">
                                  <p:stCondLst>
                                    <p:cond delay="0"/>
                                  </p:stCondLst>
                                  <p:childTnLst>
                                    <p:animRot by="-21600000">
                                      <p:cBhvr>
                                        <p:cTn id="435" dur="3000" fill="hold"/>
                                        <p:tgtEl>
                                          <p:spTgt spid="12"/>
                                        </p:tgtEl>
                                        <p:attrNameLst>
                                          <p:attrName>r</p:attrName>
                                        </p:attrNameLst>
                                      </p:cBhvr>
                                    </p:animRot>
                                  </p:childTnLst>
                                </p:cTn>
                              </p:par>
                              <p:par>
                                <p:cTn id="436" presetID="8" presetClass="emph" presetSubtype="0" fill="hold" grpId="4" nodeType="withEffect">
                                  <p:stCondLst>
                                    <p:cond delay="0"/>
                                  </p:stCondLst>
                                  <p:childTnLst>
                                    <p:animRot by="-21600000">
                                      <p:cBhvr>
                                        <p:cTn id="437" dur="3000" fill="hold"/>
                                        <p:tgtEl>
                                          <p:spTgt spid="18"/>
                                        </p:tgtEl>
                                        <p:attrNameLst>
                                          <p:attrName>r</p:attrName>
                                        </p:attrNameLst>
                                      </p:cBhvr>
                                    </p:animRot>
                                  </p:childTnLst>
                                </p:cTn>
                              </p:par>
                              <p:par>
                                <p:cTn id="438" presetID="8" presetClass="emph" presetSubtype="0" fill="hold" grpId="4" nodeType="withEffect">
                                  <p:stCondLst>
                                    <p:cond delay="0"/>
                                  </p:stCondLst>
                                  <p:childTnLst>
                                    <p:animRot by="-21600000">
                                      <p:cBhvr>
                                        <p:cTn id="439" dur="3000" fill="hold"/>
                                        <p:tgtEl>
                                          <p:spTgt spid="23"/>
                                        </p:tgtEl>
                                        <p:attrNameLst>
                                          <p:attrName>r</p:attrName>
                                        </p:attrNameLst>
                                      </p:cBhvr>
                                    </p:animRot>
                                  </p:childTnLst>
                                </p:cTn>
                              </p:par>
                              <p:par>
                                <p:cTn id="440" presetID="8" presetClass="emph" presetSubtype="0" fill="hold" grpId="4" nodeType="withEffect">
                                  <p:stCondLst>
                                    <p:cond delay="0"/>
                                  </p:stCondLst>
                                  <p:childTnLst>
                                    <p:animRot by="-21600000">
                                      <p:cBhvr>
                                        <p:cTn id="441" dur="3000" fill="hold"/>
                                        <p:tgtEl>
                                          <p:spTgt spid="25"/>
                                        </p:tgtEl>
                                        <p:attrNameLst>
                                          <p:attrName>r</p:attrName>
                                        </p:attrNameLst>
                                      </p:cBhvr>
                                    </p:animRot>
                                  </p:childTnLst>
                                </p:cTn>
                              </p:par>
                              <p:par>
                                <p:cTn id="442" presetID="8" presetClass="emph" presetSubtype="0" fill="hold" grpId="4" nodeType="withEffect">
                                  <p:stCondLst>
                                    <p:cond delay="0"/>
                                  </p:stCondLst>
                                  <p:childTnLst>
                                    <p:animRot by="-21600000">
                                      <p:cBhvr>
                                        <p:cTn id="443" dur="3000" fill="hold"/>
                                        <p:tgtEl>
                                          <p:spTgt spid="30"/>
                                        </p:tgtEl>
                                        <p:attrNameLst>
                                          <p:attrName>r</p:attrName>
                                        </p:attrNameLst>
                                      </p:cBhvr>
                                    </p:animRot>
                                  </p:childTnLst>
                                </p:cTn>
                              </p:par>
                              <p:par>
                                <p:cTn id="444" presetID="5" presetClass="exit" presetSubtype="10" fill="hold" grpId="5" nodeType="withEffect">
                                  <p:stCondLst>
                                    <p:cond delay="0"/>
                                  </p:stCondLst>
                                  <p:childTnLst>
                                    <p:animEffect transition="out" filter="checkerboard(across)">
                                      <p:cBhvr>
                                        <p:cTn id="445" dur="3000"/>
                                        <p:tgtEl>
                                          <p:spTgt spid="4"/>
                                        </p:tgtEl>
                                      </p:cBhvr>
                                    </p:animEffect>
                                    <p:set>
                                      <p:cBhvr>
                                        <p:cTn id="446" dur="1" fill="hold">
                                          <p:stCondLst>
                                            <p:cond delay="2999"/>
                                          </p:stCondLst>
                                        </p:cTn>
                                        <p:tgtEl>
                                          <p:spTgt spid="4"/>
                                        </p:tgtEl>
                                        <p:attrNameLst>
                                          <p:attrName>style.visibility</p:attrName>
                                        </p:attrNameLst>
                                      </p:cBhvr>
                                      <p:to>
                                        <p:strVal val="hidden"/>
                                      </p:to>
                                    </p:set>
                                  </p:childTnLst>
                                </p:cTn>
                              </p:par>
                              <p:par>
                                <p:cTn id="447" presetID="5" presetClass="exit" presetSubtype="10" fill="hold" grpId="5" nodeType="withEffect">
                                  <p:stCondLst>
                                    <p:cond delay="0"/>
                                  </p:stCondLst>
                                  <p:childTnLst>
                                    <p:animEffect transition="out" filter="checkerboard(across)">
                                      <p:cBhvr>
                                        <p:cTn id="448" dur="3000"/>
                                        <p:tgtEl>
                                          <p:spTgt spid="6"/>
                                        </p:tgtEl>
                                      </p:cBhvr>
                                    </p:animEffect>
                                    <p:set>
                                      <p:cBhvr>
                                        <p:cTn id="449" dur="1" fill="hold">
                                          <p:stCondLst>
                                            <p:cond delay="2999"/>
                                          </p:stCondLst>
                                        </p:cTn>
                                        <p:tgtEl>
                                          <p:spTgt spid="6"/>
                                        </p:tgtEl>
                                        <p:attrNameLst>
                                          <p:attrName>style.visibility</p:attrName>
                                        </p:attrNameLst>
                                      </p:cBhvr>
                                      <p:to>
                                        <p:strVal val="hidden"/>
                                      </p:to>
                                    </p:set>
                                  </p:childTnLst>
                                </p:cTn>
                              </p:par>
                              <p:par>
                                <p:cTn id="450" presetID="5" presetClass="exit" presetSubtype="10" fill="hold" grpId="5" nodeType="withEffect">
                                  <p:stCondLst>
                                    <p:cond delay="0"/>
                                  </p:stCondLst>
                                  <p:childTnLst>
                                    <p:animEffect transition="out" filter="checkerboard(across)">
                                      <p:cBhvr>
                                        <p:cTn id="451" dur="3000"/>
                                        <p:tgtEl>
                                          <p:spTgt spid="8"/>
                                        </p:tgtEl>
                                      </p:cBhvr>
                                    </p:animEffect>
                                    <p:set>
                                      <p:cBhvr>
                                        <p:cTn id="452" dur="1" fill="hold">
                                          <p:stCondLst>
                                            <p:cond delay="2999"/>
                                          </p:stCondLst>
                                        </p:cTn>
                                        <p:tgtEl>
                                          <p:spTgt spid="8"/>
                                        </p:tgtEl>
                                        <p:attrNameLst>
                                          <p:attrName>style.visibility</p:attrName>
                                        </p:attrNameLst>
                                      </p:cBhvr>
                                      <p:to>
                                        <p:strVal val="hidden"/>
                                      </p:to>
                                    </p:set>
                                  </p:childTnLst>
                                </p:cTn>
                              </p:par>
                              <p:par>
                                <p:cTn id="453" presetID="5" presetClass="exit" presetSubtype="10" fill="hold" grpId="5" nodeType="withEffect">
                                  <p:stCondLst>
                                    <p:cond delay="0"/>
                                  </p:stCondLst>
                                  <p:childTnLst>
                                    <p:animEffect transition="out" filter="checkerboard(across)">
                                      <p:cBhvr>
                                        <p:cTn id="454" dur="3000"/>
                                        <p:tgtEl>
                                          <p:spTgt spid="11"/>
                                        </p:tgtEl>
                                      </p:cBhvr>
                                    </p:animEffect>
                                    <p:set>
                                      <p:cBhvr>
                                        <p:cTn id="455" dur="1" fill="hold">
                                          <p:stCondLst>
                                            <p:cond delay="2999"/>
                                          </p:stCondLst>
                                        </p:cTn>
                                        <p:tgtEl>
                                          <p:spTgt spid="11"/>
                                        </p:tgtEl>
                                        <p:attrNameLst>
                                          <p:attrName>style.visibility</p:attrName>
                                        </p:attrNameLst>
                                      </p:cBhvr>
                                      <p:to>
                                        <p:strVal val="hidden"/>
                                      </p:to>
                                    </p:set>
                                  </p:childTnLst>
                                </p:cTn>
                              </p:par>
                              <p:par>
                                <p:cTn id="456" presetID="5" presetClass="exit" presetSubtype="10" fill="hold" grpId="5" nodeType="withEffect">
                                  <p:stCondLst>
                                    <p:cond delay="0"/>
                                  </p:stCondLst>
                                  <p:childTnLst>
                                    <p:animEffect transition="out" filter="checkerboard(across)">
                                      <p:cBhvr>
                                        <p:cTn id="457" dur="3000"/>
                                        <p:tgtEl>
                                          <p:spTgt spid="12"/>
                                        </p:tgtEl>
                                      </p:cBhvr>
                                    </p:animEffect>
                                    <p:set>
                                      <p:cBhvr>
                                        <p:cTn id="458" dur="1" fill="hold">
                                          <p:stCondLst>
                                            <p:cond delay="2999"/>
                                          </p:stCondLst>
                                        </p:cTn>
                                        <p:tgtEl>
                                          <p:spTgt spid="12"/>
                                        </p:tgtEl>
                                        <p:attrNameLst>
                                          <p:attrName>style.visibility</p:attrName>
                                        </p:attrNameLst>
                                      </p:cBhvr>
                                      <p:to>
                                        <p:strVal val="hidden"/>
                                      </p:to>
                                    </p:set>
                                  </p:childTnLst>
                                </p:cTn>
                              </p:par>
                              <p:par>
                                <p:cTn id="459" presetID="5" presetClass="exit" presetSubtype="10" fill="hold" grpId="5" nodeType="withEffect">
                                  <p:stCondLst>
                                    <p:cond delay="0"/>
                                  </p:stCondLst>
                                  <p:childTnLst>
                                    <p:animEffect transition="out" filter="checkerboard(across)">
                                      <p:cBhvr>
                                        <p:cTn id="460" dur="3000"/>
                                        <p:tgtEl>
                                          <p:spTgt spid="13"/>
                                        </p:tgtEl>
                                      </p:cBhvr>
                                    </p:animEffect>
                                    <p:set>
                                      <p:cBhvr>
                                        <p:cTn id="461" dur="1" fill="hold">
                                          <p:stCondLst>
                                            <p:cond delay="2999"/>
                                          </p:stCondLst>
                                        </p:cTn>
                                        <p:tgtEl>
                                          <p:spTgt spid="13"/>
                                        </p:tgtEl>
                                        <p:attrNameLst>
                                          <p:attrName>style.visibility</p:attrName>
                                        </p:attrNameLst>
                                      </p:cBhvr>
                                      <p:to>
                                        <p:strVal val="hidden"/>
                                      </p:to>
                                    </p:set>
                                  </p:childTnLst>
                                </p:cTn>
                              </p:par>
                              <p:par>
                                <p:cTn id="462" presetID="5" presetClass="exit" presetSubtype="10" fill="hold" grpId="5" nodeType="withEffect">
                                  <p:stCondLst>
                                    <p:cond delay="0"/>
                                  </p:stCondLst>
                                  <p:childTnLst>
                                    <p:animEffect transition="out" filter="checkerboard(across)">
                                      <p:cBhvr>
                                        <p:cTn id="463" dur="3000"/>
                                        <p:tgtEl>
                                          <p:spTgt spid="16"/>
                                        </p:tgtEl>
                                      </p:cBhvr>
                                    </p:animEffect>
                                    <p:set>
                                      <p:cBhvr>
                                        <p:cTn id="464" dur="1" fill="hold">
                                          <p:stCondLst>
                                            <p:cond delay="2999"/>
                                          </p:stCondLst>
                                        </p:cTn>
                                        <p:tgtEl>
                                          <p:spTgt spid="16"/>
                                        </p:tgtEl>
                                        <p:attrNameLst>
                                          <p:attrName>style.visibility</p:attrName>
                                        </p:attrNameLst>
                                      </p:cBhvr>
                                      <p:to>
                                        <p:strVal val="hidden"/>
                                      </p:to>
                                    </p:set>
                                  </p:childTnLst>
                                </p:cTn>
                              </p:par>
                              <p:par>
                                <p:cTn id="465" presetID="5" presetClass="exit" presetSubtype="10" fill="hold" grpId="5" nodeType="withEffect">
                                  <p:stCondLst>
                                    <p:cond delay="0"/>
                                  </p:stCondLst>
                                  <p:childTnLst>
                                    <p:animEffect transition="out" filter="checkerboard(across)">
                                      <p:cBhvr>
                                        <p:cTn id="466" dur="3000"/>
                                        <p:tgtEl>
                                          <p:spTgt spid="18"/>
                                        </p:tgtEl>
                                      </p:cBhvr>
                                    </p:animEffect>
                                    <p:set>
                                      <p:cBhvr>
                                        <p:cTn id="467" dur="1" fill="hold">
                                          <p:stCondLst>
                                            <p:cond delay="2999"/>
                                          </p:stCondLst>
                                        </p:cTn>
                                        <p:tgtEl>
                                          <p:spTgt spid="18"/>
                                        </p:tgtEl>
                                        <p:attrNameLst>
                                          <p:attrName>style.visibility</p:attrName>
                                        </p:attrNameLst>
                                      </p:cBhvr>
                                      <p:to>
                                        <p:strVal val="hidden"/>
                                      </p:to>
                                    </p:set>
                                  </p:childTnLst>
                                </p:cTn>
                              </p:par>
                              <p:par>
                                <p:cTn id="468" presetID="5" presetClass="exit" presetSubtype="10" fill="hold" grpId="5" nodeType="withEffect">
                                  <p:stCondLst>
                                    <p:cond delay="0"/>
                                  </p:stCondLst>
                                  <p:childTnLst>
                                    <p:animEffect transition="out" filter="checkerboard(across)">
                                      <p:cBhvr>
                                        <p:cTn id="469" dur="3000"/>
                                        <p:tgtEl>
                                          <p:spTgt spid="20"/>
                                        </p:tgtEl>
                                      </p:cBhvr>
                                    </p:animEffect>
                                    <p:set>
                                      <p:cBhvr>
                                        <p:cTn id="470" dur="1" fill="hold">
                                          <p:stCondLst>
                                            <p:cond delay="2999"/>
                                          </p:stCondLst>
                                        </p:cTn>
                                        <p:tgtEl>
                                          <p:spTgt spid="20"/>
                                        </p:tgtEl>
                                        <p:attrNameLst>
                                          <p:attrName>style.visibility</p:attrName>
                                        </p:attrNameLst>
                                      </p:cBhvr>
                                      <p:to>
                                        <p:strVal val="hidden"/>
                                      </p:to>
                                    </p:set>
                                  </p:childTnLst>
                                </p:cTn>
                              </p:par>
                              <p:par>
                                <p:cTn id="471" presetID="5" presetClass="exit" presetSubtype="10" fill="hold" grpId="5" nodeType="withEffect">
                                  <p:stCondLst>
                                    <p:cond delay="0"/>
                                  </p:stCondLst>
                                  <p:childTnLst>
                                    <p:animEffect transition="out" filter="checkerboard(across)">
                                      <p:cBhvr>
                                        <p:cTn id="472" dur="3000"/>
                                        <p:tgtEl>
                                          <p:spTgt spid="23"/>
                                        </p:tgtEl>
                                      </p:cBhvr>
                                    </p:animEffect>
                                    <p:set>
                                      <p:cBhvr>
                                        <p:cTn id="473" dur="1" fill="hold">
                                          <p:stCondLst>
                                            <p:cond delay="2999"/>
                                          </p:stCondLst>
                                        </p:cTn>
                                        <p:tgtEl>
                                          <p:spTgt spid="23"/>
                                        </p:tgtEl>
                                        <p:attrNameLst>
                                          <p:attrName>style.visibility</p:attrName>
                                        </p:attrNameLst>
                                      </p:cBhvr>
                                      <p:to>
                                        <p:strVal val="hidden"/>
                                      </p:to>
                                    </p:set>
                                  </p:childTnLst>
                                </p:cTn>
                              </p:par>
                              <p:par>
                                <p:cTn id="474" presetID="5" presetClass="exit" presetSubtype="10" fill="hold" grpId="5" nodeType="withEffect">
                                  <p:stCondLst>
                                    <p:cond delay="0"/>
                                  </p:stCondLst>
                                  <p:childTnLst>
                                    <p:animEffect transition="out" filter="checkerboard(across)">
                                      <p:cBhvr>
                                        <p:cTn id="475" dur="3000"/>
                                        <p:tgtEl>
                                          <p:spTgt spid="24"/>
                                        </p:tgtEl>
                                      </p:cBhvr>
                                    </p:animEffect>
                                    <p:set>
                                      <p:cBhvr>
                                        <p:cTn id="476" dur="1" fill="hold">
                                          <p:stCondLst>
                                            <p:cond delay="2999"/>
                                          </p:stCondLst>
                                        </p:cTn>
                                        <p:tgtEl>
                                          <p:spTgt spid="24"/>
                                        </p:tgtEl>
                                        <p:attrNameLst>
                                          <p:attrName>style.visibility</p:attrName>
                                        </p:attrNameLst>
                                      </p:cBhvr>
                                      <p:to>
                                        <p:strVal val="hidden"/>
                                      </p:to>
                                    </p:set>
                                  </p:childTnLst>
                                </p:cTn>
                              </p:par>
                              <p:par>
                                <p:cTn id="477" presetID="5" presetClass="exit" presetSubtype="10" fill="hold" grpId="5" nodeType="withEffect">
                                  <p:stCondLst>
                                    <p:cond delay="0"/>
                                  </p:stCondLst>
                                  <p:childTnLst>
                                    <p:animEffect transition="out" filter="checkerboard(across)">
                                      <p:cBhvr>
                                        <p:cTn id="478" dur="3000"/>
                                        <p:tgtEl>
                                          <p:spTgt spid="25"/>
                                        </p:tgtEl>
                                      </p:cBhvr>
                                    </p:animEffect>
                                    <p:set>
                                      <p:cBhvr>
                                        <p:cTn id="479" dur="1" fill="hold">
                                          <p:stCondLst>
                                            <p:cond delay="2999"/>
                                          </p:stCondLst>
                                        </p:cTn>
                                        <p:tgtEl>
                                          <p:spTgt spid="25"/>
                                        </p:tgtEl>
                                        <p:attrNameLst>
                                          <p:attrName>style.visibility</p:attrName>
                                        </p:attrNameLst>
                                      </p:cBhvr>
                                      <p:to>
                                        <p:strVal val="hidden"/>
                                      </p:to>
                                    </p:set>
                                  </p:childTnLst>
                                </p:cTn>
                              </p:par>
                              <p:par>
                                <p:cTn id="480" presetID="5" presetClass="exit" presetSubtype="10" fill="hold" grpId="5" nodeType="withEffect">
                                  <p:stCondLst>
                                    <p:cond delay="0"/>
                                  </p:stCondLst>
                                  <p:childTnLst>
                                    <p:animEffect transition="out" filter="checkerboard(across)">
                                      <p:cBhvr>
                                        <p:cTn id="481" dur="3000"/>
                                        <p:tgtEl>
                                          <p:spTgt spid="28"/>
                                        </p:tgtEl>
                                      </p:cBhvr>
                                    </p:animEffect>
                                    <p:set>
                                      <p:cBhvr>
                                        <p:cTn id="482" dur="1" fill="hold">
                                          <p:stCondLst>
                                            <p:cond delay="2999"/>
                                          </p:stCondLst>
                                        </p:cTn>
                                        <p:tgtEl>
                                          <p:spTgt spid="28"/>
                                        </p:tgtEl>
                                        <p:attrNameLst>
                                          <p:attrName>style.visibility</p:attrName>
                                        </p:attrNameLst>
                                      </p:cBhvr>
                                      <p:to>
                                        <p:strVal val="hidden"/>
                                      </p:to>
                                    </p:set>
                                  </p:childTnLst>
                                </p:cTn>
                              </p:par>
                              <p:par>
                                <p:cTn id="483" presetID="5" presetClass="exit" presetSubtype="10" fill="hold" grpId="5" nodeType="withEffect">
                                  <p:stCondLst>
                                    <p:cond delay="0"/>
                                  </p:stCondLst>
                                  <p:childTnLst>
                                    <p:animEffect transition="out" filter="checkerboard(across)">
                                      <p:cBhvr>
                                        <p:cTn id="484" dur="3000"/>
                                        <p:tgtEl>
                                          <p:spTgt spid="30"/>
                                        </p:tgtEl>
                                      </p:cBhvr>
                                    </p:animEffect>
                                    <p:set>
                                      <p:cBhvr>
                                        <p:cTn id="485" dur="1" fill="hold">
                                          <p:stCondLst>
                                            <p:cond delay="2999"/>
                                          </p:stCondLst>
                                        </p:cTn>
                                        <p:tgtEl>
                                          <p:spTgt spid="30"/>
                                        </p:tgtEl>
                                        <p:attrNameLst>
                                          <p:attrName>style.visibility</p:attrName>
                                        </p:attrNameLst>
                                      </p:cBhvr>
                                      <p:to>
                                        <p:strVal val="hidden"/>
                                      </p:to>
                                    </p:set>
                                  </p:childTnLst>
                                </p:cTn>
                              </p:par>
                              <p:par>
                                <p:cTn id="486" presetID="5" presetClass="exit" presetSubtype="10" fill="hold" grpId="5" nodeType="withEffect">
                                  <p:stCondLst>
                                    <p:cond delay="0"/>
                                  </p:stCondLst>
                                  <p:childTnLst>
                                    <p:animEffect transition="out" filter="checkerboard(across)">
                                      <p:cBhvr>
                                        <p:cTn id="487" dur="3000"/>
                                        <p:tgtEl>
                                          <p:spTgt spid="5"/>
                                        </p:tgtEl>
                                      </p:cBhvr>
                                    </p:animEffect>
                                    <p:set>
                                      <p:cBhvr>
                                        <p:cTn id="488" dur="1" fill="hold">
                                          <p:stCondLst>
                                            <p:cond delay="2999"/>
                                          </p:stCondLst>
                                        </p:cTn>
                                        <p:tgtEl>
                                          <p:spTgt spid="5"/>
                                        </p:tgtEl>
                                        <p:attrNameLst>
                                          <p:attrName>style.visibility</p:attrName>
                                        </p:attrNameLst>
                                      </p:cBhvr>
                                      <p:to>
                                        <p:strVal val="hidden"/>
                                      </p:to>
                                    </p:set>
                                  </p:childTnLst>
                                </p:cTn>
                              </p:par>
                              <p:par>
                                <p:cTn id="489" presetID="5" presetClass="exit" presetSubtype="10" fill="hold" grpId="5" nodeType="withEffect">
                                  <p:stCondLst>
                                    <p:cond delay="0"/>
                                  </p:stCondLst>
                                  <p:childTnLst>
                                    <p:animEffect transition="out" filter="checkerboard(across)">
                                      <p:cBhvr>
                                        <p:cTn id="490" dur="3000"/>
                                        <p:tgtEl>
                                          <p:spTgt spid="7"/>
                                        </p:tgtEl>
                                      </p:cBhvr>
                                    </p:animEffect>
                                    <p:set>
                                      <p:cBhvr>
                                        <p:cTn id="491" dur="1" fill="hold">
                                          <p:stCondLst>
                                            <p:cond delay="2999"/>
                                          </p:stCondLst>
                                        </p:cTn>
                                        <p:tgtEl>
                                          <p:spTgt spid="7"/>
                                        </p:tgtEl>
                                        <p:attrNameLst>
                                          <p:attrName>style.visibility</p:attrName>
                                        </p:attrNameLst>
                                      </p:cBhvr>
                                      <p:to>
                                        <p:strVal val="hidden"/>
                                      </p:to>
                                    </p:set>
                                  </p:childTnLst>
                                </p:cTn>
                              </p:par>
                              <p:par>
                                <p:cTn id="492" presetID="5" presetClass="exit" presetSubtype="10" fill="hold" grpId="5" nodeType="withEffect">
                                  <p:stCondLst>
                                    <p:cond delay="0"/>
                                  </p:stCondLst>
                                  <p:childTnLst>
                                    <p:animEffect transition="out" filter="checkerboard(across)">
                                      <p:cBhvr>
                                        <p:cTn id="493" dur="3000"/>
                                        <p:tgtEl>
                                          <p:spTgt spid="9"/>
                                        </p:tgtEl>
                                      </p:cBhvr>
                                    </p:animEffect>
                                    <p:set>
                                      <p:cBhvr>
                                        <p:cTn id="494" dur="1" fill="hold">
                                          <p:stCondLst>
                                            <p:cond delay="2999"/>
                                          </p:stCondLst>
                                        </p:cTn>
                                        <p:tgtEl>
                                          <p:spTgt spid="9"/>
                                        </p:tgtEl>
                                        <p:attrNameLst>
                                          <p:attrName>style.visibility</p:attrName>
                                        </p:attrNameLst>
                                      </p:cBhvr>
                                      <p:to>
                                        <p:strVal val="hidden"/>
                                      </p:to>
                                    </p:set>
                                  </p:childTnLst>
                                </p:cTn>
                              </p:par>
                              <p:par>
                                <p:cTn id="495" presetID="5" presetClass="exit" presetSubtype="10" fill="hold" grpId="5" nodeType="withEffect">
                                  <p:stCondLst>
                                    <p:cond delay="0"/>
                                  </p:stCondLst>
                                  <p:childTnLst>
                                    <p:animEffect transition="out" filter="checkerboard(across)">
                                      <p:cBhvr>
                                        <p:cTn id="496" dur="3000"/>
                                        <p:tgtEl>
                                          <p:spTgt spid="10"/>
                                        </p:tgtEl>
                                      </p:cBhvr>
                                    </p:animEffect>
                                    <p:set>
                                      <p:cBhvr>
                                        <p:cTn id="497" dur="1" fill="hold">
                                          <p:stCondLst>
                                            <p:cond delay="2999"/>
                                          </p:stCondLst>
                                        </p:cTn>
                                        <p:tgtEl>
                                          <p:spTgt spid="10"/>
                                        </p:tgtEl>
                                        <p:attrNameLst>
                                          <p:attrName>style.visibility</p:attrName>
                                        </p:attrNameLst>
                                      </p:cBhvr>
                                      <p:to>
                                        <p:strVal val="hidden"/>
                                      </p:to>
                                    </p:set>
                                  </p:childTnLst>
                                </p:cTn>
                              </p:par>
                              <p:par>
                                <p:cTn id="498" presetID="5" presetClass="exit" presetSubtype="10" fill="hold" grpId="5" nodeType="withEffect">
                                  <p:stCondLst>
                                    <p:cond delay="0"/>
                                  </p:stCondLst>
                                  <p:childTnLst>
                                    <p:animEffect transition="out" filter="checkerboard(across)">
                                      <p:cBhvr>
                                        <p:cTn id="499" dur="3000"/>
                                        <p:tgtEl>
                                          <p:spTgt spid="14"/>
                                        </p:tgtEl>
                                      </p:cBhvr>
                                    </p:animEffect>
                                    <p:set>
                                      <p:cBhvr>
                                        <p:cTn id="500" dur="1" fill="hold">
                                          <p:stCondLst>
                                            <p:cond delay="2999"/>
                                          </p:stCondLst>
                                        </p:cTn>
                                        <p:tgtEl>
                                          <p:spTgt spid="14"/>
                                        </p:tgtEl>
                                        <p:attrNameLst>
                                          <p:attrName>style.visibility</p:attrName>
                                        </p:attrNameLst>
                                      </p:cBhvr>
                                      <p:to>
                                        <p:strVal val="hidden"/>
                                      </p:to>
                                    </p:set>
                                  </p:childTnLst>
                                </p:cTn>
                              </p:par>
                              <p:par>
                                <p:cTn id="501" presetID="5" presetClass="exit" presetSubtype="10" fill="hold" grpId="5" nodeType="withEffect">
                                  <p:stCondLst>
                                    <p:cond delay="0"/>
                                  </p:stCondLst>
                                  <p:childTnLst>
                                    <p:animEffect transition="out" filter="checkerboard(across)">
                                      <p:cBhvr>
                                        <p:cTn id="502" dur="3000"/>
                                        <p:tgtEl>
                                          <p:spTgt spid="15"/>
                                        </p:tgtEl>
                                      </p:cBhvr>
                                    </p:animEffect>
                                    <p:set>
                                      <p:cBhvr>
                                        <p:cTn id="503" dur="1" fill="hold">
                                          <p:stCondLst>
                                            <p:cond delay="2999"/>
                                          </p:stCondLst>
                                        </p:cTn>
                                        <p:tgtEl>
                                          <p:spTgt spid="15"/>
                                        </p:tgtEl>
                                        <p:attrNameLst>
                                          <p:attrName>style.visibility</p:attrName>
                                        </p:attrNameLst>
                                      </p:cBhvr>
                                      <p:to>
                                        <p:strVal val="hidden"/>
                                      </p:to>
                                    </p:set>
                                  </p:childTnLst>
                                </p:cTn>
                              </p:par>
                              <p:par>
                                <p:cTn id="504" presetID="5" presetClass="exit" presetSubtype="10" fill="hold" grpId="5" nodeType="withEffect">
                                  <p:stCondLst>
                                    <p:cond delay="0"/>
                                  </p:stCondLst>
                                  <p:childTnLst>
                                    <p:animEffect transition="out" filter="checkerboard(across)">
                                      <p:cBhvr>
                                        <p:cTn id="505" dur="3000"/>
                                        <p:tgtEl>
                                          <p:spTgt spid="17"/>
                                        </p:tgtEl>
                                      </p:cBhvr>
                                    </p:animEffect>
                                    <p:set>
                                      <p:cBhvr>
                                        <p:cTn id="506" dur="1" fill="hold">
                                          <p:stCondLst>
                                            <p:cond delay="2999"/>
                                          </p:stCondLst>
                                        </p:cTn>
                                        <p:tgtEl>
                                          <p:spTgt spid="17"/>
                                        </p:tgtEl>
                                        <p:attrNameLst>
                                          <p:attrName>style.visibility</p:attrName>
                                        </p:attrNameLst>
                                      </p:cBhvr>
                                      <p:to>
                                        <p:strVal val="hidden"/>
                                      </p:to>
                                    </p:set>
                                  </p:childTnLst>
                                </p:cTn>
                              </p:par>
                              <p:par>
                                <p:cTn id="507" presetID="5" presetClass="exit" presetSubtype="10" fill="hold" grpId="5" nodeType="withEffect">
                                  <p:stCondLst>
                                    <p:cond delay="0"/>
                                  </p:stCondLst>
                                  <p:childTnLst>
                                    <p:animEffect transition="out" filter="checkerboard(across)">
                                      <p:cBhvr>
                                        <p:cTn id="508" dur="3000"/>
                                        <p:tgtEl>
                                          <p:spTgt spid="19"/>
                                        </p:tgtEl>
                                      </p:cBhvr>
                                    </p:animEffect>
                                    <p:set>
                                      <p:cBhvr>
                                        <p:cTn id="509" dur="1" fill="hold">
                                          <p:stCondLst>
                                            <p:cond delay="2999"/>
                                          </p:stCondLst>
                                        </p:cTn>
                                        <p:tgtEl>
                                          <p:spTgt spid="19"/>
                                        </p:tgtEl>
                                        <p:attrNameLst>
                                          <p:attrName>style.visibility</p:attrName>
                                        </p:attrNameLst>
                                      </p:cBhvr>
                                      <p:to>
                                        <p:strVal val="hidden"/>
                                      </p:to>
                                    </p:set>
                                  </p:childTnLst>
                                </p:cTn>
                              </p:par>
                              <p:par>
                                <p:cTn id="510" presetID="5" presetClass="exit" presetSubtype="10" fill="hold" grpId="5" nodeType="withEffect">
                                  <p:stCondLst>
                                    <p:cond delay="0"/>
                                  </p:stCondLst>
                                  <p:childTnLst>
                                    <p:animEffect transition="out" filter="checkerboard(across)">
                                      <p:cBhvr>
                                        <p:cTn id="511" dur="3000"/>
                                        <p:tgtEl>
                                          <p:spTgt spid="21"/>
                                        </p:tgtEl>
                                      </p:cBhvr>
                                    </p:animEffect>
                                    <p:set>
                                      <p:cBhvr>
                                        <p:cTn id="512" dur="1" fill="hold">
                                          <p:stCondLst>
                                            <p:cond delay="2999"/>
                                          </p:stCondLst>
                                        </p:cTn>
                                        <p:tgtEl>
                                          <p:spTgt spid="21"/>
                                        </p:tgtEl>
                                        <p:attrNameLst>
                                          <p:attrName>style.visibility</p:attrName>
                                        </p:attrNameLst>
                                      </p:cBhvr>
                                      <p:to>
                                        <p:strVal val="hidden"/>
                                      </p:to>
                                    </p:set>
                                  </p:childTnLst>
                                </p:cTn>
                              </p:par>
                              <p:par>
                                <p:cTn id="513" presetID="5" presetClass="exit" presetSubtype="10" fill="hold" grpId="5" nodeType="withEffect">
                                  <p:stCondLst>
                                    <p:cond delay="0"/>
                                  </p:stCondLst>
                                  <p:childTnLst>
                                    <p:animEffect transition="out" filter="checkerboard(across)">
                                      <p:cBhvr>
                                        <p:cTn id="514" dur="3000"/>
                                        <p:tgtEl>
                                          <p:spTgt spid="22"/>
                                        </p:tgtEl>
                                      </p:cBhvr>
                                    </p:animEffect>
                                    <p:set>
                                      <p:cBhvr>
                                        <p:cTn id="515" dur="1" fill="hold">
                                          <p:stCondLst>
                                            <p:cond delay="2999"/>
                                          </p:stCondLst>
                                        </p:cTn>
                                        <p:tgtEl>
                                          <p:spTgt spid="22"/>
                                        </p:tgtEl>
                                        <p:attrNameLst>
                                          <p:attrName>style.visibility</p:attrName>
                                        </p:attrNameLst>
                                      </p:cBhvr>
                                      <p:to>
                                        <p:strVal val="hidden"/>
                                      </p:to>
                                    </p:set>
                                  </p:childTnLst>
                                </p:cTn>
                              </p:par>
                              <p:par>
                                <p:cTn id="516" presetID="5" presetClass="exit" presetSubtype="10" fill="hold" grpId="5" nodeType="withEffect">
                                  <p:stCondLst>
                                    <p:cond delay="0"/>
                                  </p:stCondLst>
                                  <p:childTnLst>
                                    <p:animEffect transition="out" filter="checkerboard(across)">
                                      <p:cBhvr>
                                        <p:cTn id="517" dur="3000"/>
                                        <p:tgtEl>
                                          <p:spTgt spid="26"/>
                                        </p:tgtEl>
                                      </p:cBhvr>
                                    </p:animEffect>
                                    <p:set>
                                      <p:cBhvr>
                                        <p:cTn id="518" dur="1" fill="hold">
                                          <p:stCondLst>
                                            <p:cond delay="2999"/>
                                          </p:stCondLst>
                                        </p:cTn>
                                        <p:tgtEl>
                                          <p:spTgt spid="26"/>
                                        </p:tgtEl>
                                        <p:attrNameLst>
                                          <p:attrName>style.visibility</p:attrName>
                                        </p:attrNameLst>
                                      </p:cBhvr>
                                      <p:to>
                                        <p:strVal val="hidden"/>
                                      </p:to>
                                    </p:set>
                                  </p:childTnLst>
                                </p:cTn>
                              </p:par>
                              <p:par>
                                <p:cTn id="519" presetID="5" presetClass="exit" presetSubtype="10" fill="hold" grpId="5" nodeType="withEffect">
                                  <p:stCondLst>
                                    <p:cond delay="0"/>
                                  </p:stCondLst>
                                  <p:childTnLst>
                                    <p:animEffect transition="out" filter="checkerboard(across)">
                                      <p:cBhvr>
                                        <p:cTn id="520" dur="3000"/>
                                        <p:tgtEl>
                                          <p:spTgt spid="27"/>
                                        </p:tgtEl>
                                      </p:cBhvr>
                                    </p:animEffect>
                                    <p:set>
                                      <p:cBhvr>
                                        <p:cTn id="521" dur="1" fill="hold">
                                          <p:stCondLst>
                                            <p:cond delay="2999"/>
                                          </p:stCondLst>
                                        </p:cTn>
                                        <p:tgtEl>
                                          <p:spTgt spid="27"/>
                                        </p:tgtEl>
                                        <p:attrNameLst>
                                          <p:attrName>style.visibility</p:attrName>
                                        </p:attrNameLst>
                                      </p:cBhvr>
                                      <p:to>
                                        <p:strVal val="hidden"/>
                                      </p:to>
                                    </p:set>
                                  </p:childTnLst>
                                </p:cTn>
                              </p:par>
                              <p:par>
                                <p:cTn id="522" presetID="5" presetClass="exit" presetSubtype="10" fill="hold" grpId="5" nodeType="withEffect">
                                  <p:stCondLst>
                                    <p:cond delay="0"/>
                                  </p:stCondLst>
                                  <p:childTnLst>
                                    <p:animEffect transition="out" filter="checkerboard(across)">
                                      <p:cBhvr>
                                        <p:cTn id="523" dur="3000"/>
                                        <p:tgtEl>
                                          <p:spTgt spid="29"/>
                                        </p:tgtEl>
                                      </p:cBhvr>
                                    </p:animEffect>
                                    <p:set>
                                      <p:cBhvr>
                                        <p:cTn id="524" dur="1" fill="hold">
                                          <p:stCondLst>
                                            <p:cond delay="2999"/>
                                          </p:stCondLst>
                                        </p:cTn>
                                        <p:tgtEl>
                                          <p:spTgt spid="29"/>
                                        </p:tgtEl>
                                        <p:attrNameLst>
                                          <p:attrName>style.visibility</p:attrName>
                                        </p:attrNameLst>
                                      </p:cBhvr>
                                      <p:to>
                                        <p:strVal val="hidden"/>
                                      </p:to>
                                    </p:set>
                                  </p:childTnLst>
                                </p:cTn>
                              </p:par>
                              <p:par>
                                <p:cTn id="525" presetID="5" presetClass="exit" presetSubtype="10" fill="hold" grpId="5" nodeType="withEffect">
                                  <p:stCondLst>
                                    <p:cond delay="0"/>
                                  </p:stCondLst>
                                  <p:childTnLst>
                                    <p:animEffect transition="out" filter="checkerboard(across)">
                                      <p:cBhvr>
                                        <p:cTn id="526" dur="3000"/>
                                        <p:tgtEl>
                                          <p:spTgt spid="31"/>
                                        </p:tgtEl>
                                      </p:cBhvr>
                                    </p:animEffect>
                                    <p:set>
                                      <p:cBhvr>
                                        <p:cTn id="527" dur="1" fill="hold">
                                          <p:stCondLst>
                                            <p:cond delay="2999"/>
                                          </p:stCondLst>
                                        </p:cTn>
                                        <p:tgtEl>
                                          <p:spTgt spid="31"/>
                                        </p:tgtEl>
                                        <p:attrNameLst>
                                          <p:attrName>style.visibility</p:attrName>
                                        </p:attrNameLst>
                                      </p:cBhvr>
                                      <p:to>
                                        <p:strVal val="hidden"/>
                                      </p:to>
                                    </p:set>
                                  </p:childTnLst>
                                </p:cTn>
                              </p:par>
                              <p:par>
                                <p:cTn id="528" presetID="5" presetClass="exit" presetSubtype="10" fill="hold" grpId="5" nodeType="withEffect">
                                  <p:stCondLst>
                                    <p:cond delay="0"/>
                                  </p:stCondLst>
                                  <p:childTnLst>
                                    <p:animEffect transition="out" filter="checkerboard(across)">
                                      <p:cBhvr>
                                        <p:cTn id="529" dur="3000"/>
                                        <p:tgtEl>
                                          <p:spTgt spid="32"/>
                                        </p:tgtEl>
                                      </p:cBhvr>
                                    </p:animEffect>
                                    <p:set>
                                      <p:cBhvr>
                                        <p:cTn id="530" dur="1" fill="hold">
                                          <p:stCondLst>
                                            <p:cond delay="2999"/>
                                          </p:stCondLst>
                                        </p:cTn>
                                        <p:tgtEl>
                                          <p:spTgt spid="32"/>
                                        </p:tgtEl>
                                        <p:attrNameLst>
                                          <p:attrName>style.visibility</p:attrName>
                                        </p:attrNameLst>
                                      </p:cBhvr>
                                      <p:to>
                                        <p:strVal val="hidden"/>
                                      </p:to>
                                    </p:set>
                                  </p:childTnLst>
                                </p:cTn>
                              </p:par>
                              <p:par>
                                <p:cTn id="531" presetID="23" presetClass="entr" presetSubtype="272" fill="hold" nodeType="withEffect">
                                  <p:stCondLst>
                                    <p:cond delay="0"/>
                                  </p:stCondLst>
                                  <p:childTnLst>
                                    <p:set>
                                      <p:cBhvr>
                                        <p:cTn id="532" dur="1" fill="hold">
                                          <p:stCondLst>
                                            <p:cond delay="0"/>
                                          </p:stCondLst>
                                        </p:cTn>
                                        <p:tgtEl>
                                          <p:spTgt spid="2"/>
                                        </p:tgtEl>
                                        <p:attrNameLst>
                                          <p:attrName>style.visibility</p:attrName>
                                        </p:attrNameLst>
                                      </p:cBhvr>
                                      <p:to>
                                        <p:strVal val="visible"/>
                                      </p:to>
                                    </p:set>
                                    <p:anim calcmode="lin" valueType="num">
                                      <p:cBhvr>
                                        <p:cTn id="533" dur="3000" fill="hold"/>
                                        <p:tgtEl>
                                          <p:spTgt spid="2"/>
                                        </p:tgtEl>
                                        <p:attrNameLst>
                                          <p:attrName>ppt_w</p:attrName>
                                        </p:attrNameLst>
                                      </p:cBhvr>
                                      <p:tavLst>
                                        <p:tav tm="0">
                                          <p:val>
                                            <p:strVal val="2/3*#ppt_w"/>
                                          </p:val>
                                        </p:tav>
                                        <p:tav tm="100000">
                                          <p:val>
                                            <p:strVal val="#ppt_w"/>
                                          </p:val>
                                        </p:tav>
                                      </p:tavLst>
                                    </p:anim>
                                    <p:anim calcmode="lin" valueType="num">
                                      <p:cBhvr>
                                        <p:cTn id="534" dur="3000" fill="hold"/>
                                        <p:tgtEl>
                                          <p:spTgt spid="2"/>
                                        </p:tgtEl>
                                        <p:attrNameLst>
                                          <p:attrName>ppt_h</p:attrName>
                                        </p:attrNameLst>
                                      </p:cBhvr>
                                      <p:tavLst>
                                        <p:tav tm="0">
                                          <p:val>
                                            <p:strVal val="2/3*#ppt_h"/>
                                          </p:val>
                                        </p:tav>
                                        <p:tav tm="100000">
                                          <p:val>
                                            <p:strVal val="#ppt_h"/>
                                          </p:val>
                                        </p:tav>
                                      </p:tavLst>
                                    </p:anim>
                                  </p:childTnLst>
                                </p:cTn>
                              </p:par>
                              <p:par>
                                <p:cTn id="535" presetID="4" presetClass="entr" presetSubtype="32" fill="hold" nodeType="withEffect">
                                  <p:stCondLst>
                                    <p:cond delay="0"/>
                                  </p:stCondLst>
                                  <p:childTnLst>
                                    <p:set>
                                      <p:cBhvr>
                                        <p:cTn id="536" dur="1" fill="hold">
                                          <p:stCondLst>
                                            <p:cond delay="0"/>
                                          </p:stCondLst>
                                        </p:cTn>
                                        <p:tgtEl>
                                          <p:spTgt spid="2"/>
                                        </p:tgtEl>
                                        <p:attrNameLst>
                                          <p:attrName>style.visibility</p:attrName>
                                        </p:attrNameLst>
                                      </p:cBhvr>
                                      <p:to>
                                        <p:strVal val="visible"/>
                                      </p:to>
                                    </p:set>
                                    <p:animEffect transition="in" filter="box(out)">
                                      <p:cBhvr>
                                        <p:cTn id="537"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4" grpId="3" animBg="1"/>
      <p:bldP spid="4" grpId="4" animBg="1"/>
      <p:bldP spid="4" grpId="5" animBg="1"/>
      <p:bldP spid="5" grpId="0" animBg="1"/>
      <p:bldP spid="5" grpId="1" animBg="1"/>
      <p:bldP spid="5" grpId="2" animBg="1"/>
      <p:bldP spid="5" grpId="3" animBg="1"/>
      <p:bldP spid="5" grpId="4" animBg="1"/>
      <p:bldP spid="5" grpId="5" animBg="1"/>
      <p:bldP spid="6" grpId="0" animBg="1"/>
      <p:bldP spid="6" grpId="1" animBg="1"/>
      <p:bldP spid="6" grpId="2" animBg="1"/>
      <p:bldP spid="6" grpId="3" animBg="1"/>
      <p:bldP spid="6" grpId="4" animBg="1"/>
      <p:bldP spid="6" grpId="5" animBg="1"/>
      <p:bldP spid="7" grpId="0" animBg="1"/>
      <p:bldP spid="7" grpId="1" animBg="1"/>
      <p:bldP spid="7" grpId="2" animBg="1"/>
      <p:bldP spid="7" grpId="3" animBg="1"/>
      <p:bldP spid="7" grpId="4" animBg="1"/>
      <p:bldP spid="7" grpId="5" animBg="1"/>
      <p:bldP spid="8" grpId="0" animBg="1"/>
      <p:bldP spid="8" grpId="1" animBg="1"/>
      <p:bldP spid="8" grpId="2" animBg="1"/>
      <p:bldP spid="8" grpId="3" animBg="1"/>
      <p:bldP spid="8" grpId="4" animBg="1"/>
      <p:bldP spid="8" grpId="5" animBg="1"/>
      <p:bldP spid="9" grpId="0" animBg="1"/>
      <p:bldP spid="9" grpId="1" animBg="1"/>
      <p:bldP spid="9" grpId="2" animBg="1"/>
      <p:bldP spid="9" grpId="3" animBg="1"/>
      <p:bldP spid="9" grpId="4" animBg="1"/>
      <p:bldP spid="9" grpId="5" animBg="1"/>
      <p:bldP spid="10" grpId="0" animBg="1"/>
      <p:bldP spid="10" grpId="1" animBg="1"/>
      <p:bldP spid="10" grpId="2" animBg="1"/>
      <p:bldP spid="10" grpId="3" animBg="1"/>
      <p:bldP spid="10" grpId="4" animBg="1"/>
      <p:bldP spid="10" grpId="5" animBg="1"/>
      <p:bldP spid="11" grpId="0" animBg="1"/>
      <p:bldP spid="11" grpId="1" animBg="1"/>
      <p:bldP spid="11" grpId="2" animBg="1"/>
      <p:bldP spid="11" grpId="3" animBg="1"/>
      <p:bldP spid="11" grpId="4" animBg="1"/>
      <p:bldP spid="11" grpId="5" animBg="1"/>
      <p:bldP spid="12" grpId="0" animBg="1"/>
      <p:bldP spid="12" grpId="1" animBg="1"/>
      <p:bldP spid="12" grpId="2" animBg="1"/>
      <p:bldP spid="12" grpId="3" animBg="1"/>
      <p:bldP spid="12" grpId="4" animBg="1"/>
      <p:bldP spid="12" grpId="5" animBg="1"/>
      <p:bldP spid="13" grpId="0" animBg="1"/>
      <p:bldP spid="13" grpId="1" animBg="1"/>
      <p:bldP spid="13" grpId="2" animBg="1"/>
      <p:bldP spid="13" grpId="3" animBg="1"/>
      <p:bldP spid="13" grpId="4" animBg="1"/>
      <p:bldP spid="13" grpId="5" animBg="1"/>
      <p:bldP spid="14" grpId="0" animBg="1"/>
      <p:bldP spid="14" grpId="1" animBg="1"/>
      <p:bldP spid="14" grpId="2" animBg="1"/>
      <p:bldP spid="14" grpId="3" animBg="1"/>
      <p:bldP spid="14" grpId="4" animBg="1"/>
      <p:bldP spid="14" grpId="5" animBg="1"/>
      <p:bldP spid="15" grpId="0" animBg="1"/>
      <p:bldP spid="15" grpId="1" animBg="1"/>
      <p:bldP spid="15" grpId="2" animBg="1"/>
      <p:bldP spid="15" grpId="3" animBg="1"/>
      <p:bldP spid="15" grpId="4" animBg="1"/>
      <p:bldP spid="15" grpId="5" animBg="1"/>
      <p:bldP spid="16" grpId="0" animBg="1"/>
      <p:bldP spid="16" grpId="1" animBg="1"/>
      <p:bldP spid="16" grpId="2" animBg="1"/>
      <p:bldP spid="16" grpId="3" animBg="1"/>
      <p:bldP spid="16" grpId="4" animBg="1"/>
      <p:bldP spid="16" grpId="5" animBg="1"/>
      <p:bldP spid="17" grpId="0" animBg="1"/>
      <p:bldP spid="17" grpId="1" animBg="1"/>
      <p:bldP spid="17" grpId="2" animBg="1"/>
      <p:bldP spid="17" grpId="3" animBg="1"/>
      <p:bldP spid="17" grpId="4" animBg="1"/>
      <p:bldP spid="17" grpId="5" animBg="1"/>
      <p:bldP spid="18" grpId="0" animBg="1"/>
      <p:bldP spid="18" grpId="1" animBg="1"/>
      <p:bldP spid="18" grpId="2" animBg="1"/>
      <p:bldP spid="18" grpId="3" animBg="1"/>
      <p:bldP spid="18" grpId="4" animBg="1"/>
      <p:bldP spid="18" grpId="5" animBg="1"/>
      <p:bldP spid="19" grpId="0" animBg="1"/>
      <p:bldP spid="19" grpId="1" animBg="1"/>
      <p:bldP spid="19" grpId="2" animBg="1"/>
      <p:bldP spid="19" grpId="3" animBg="1"/>
      <p:bldP spid="19" grpId="4" animBg="1"/>
      <p:bldP spid="19" grpId="5" animBg="1"/>
      <p:bldP spid="20" grpId="0" animBg="1"/>
      <p:bldP spid="20" grpId="1" animBg="1"/>
      <p:bldP spid="20" grpId="2" animBg="1"/>
      <p:bldP spid="20" grpId="3" animBg="1"/>
      <p:bldP spid="20" grpId="4" animBg="1"/>
      <p:bldP spid="20" grpId="5" animBg="1"/>
      <p:bldP spid="21" grpId="0" animBg="1"/>
      <p:bldP spid="21" grpId="1" animBg="1"/>
      <p:bldP spid="21" grpId="2" animBg="1"/>
      <p:bldP spid="21" grpId="3" animBg="1"/>
      <p:bldP spid="21" grpId="4" animBg="1"/>
      <p:bldP spid="21" grpId="5" animBg="1"/>
      <p:bldP spid="22" grpId="0" animBg="1"/>
      <p:bldP spid="22" grpId="1" animBg="1"/>
      <p:bldP spid="22" grpId="2" animBg="1"/>
      <p:bldP spid="22" grpId="3" animBg="1"/>
      <p:bldP spid="22" grpId="4" animBg="1"/>
      <p:bldP spid="22" grpId="5" animBg="1"/>
      <p:bldP spid="23" grpId="0" animBg="1"/>
      <p:bldP spid="23" grpId="1" animBg="1"/>
      <p:bldP spid="23" grpId="2" animBg="1"/>
      <p:bldP spid="23" grpId="3" animBg="1"/>
      <p:bldP spid="23" grpId="4" animBg="1"/>
      <p:bldP spid="23" grpId="5" animBg="1"/>
      <p:bldP spid="24" grpId="0" animBg="1"/>
      <p:bldP spid="24" grpId="1" animBg="1"/>
      <p:bldP spid="24" grpId="2" animBg="1"/>
      <p:bldP spid="24" grpId="3" animBg="1"/>
      <p:bldP spid="24" grpId="4" animBg="1"/>
      <p:bldP spid="24" grpId="5" animBg="1"/>
      <p:bldP spid="25" grpId="0" animBg="1"/>
      <p:bldP spid="25" grpId="1" animBg="1"/>
      <p:bldP spid="25" grpId="2" animBg="1"/>
      <p:bldP spid="25" grpId="3" animBg="1"/>
      <p:bldP spid="25" grpId="4" animBg="1"/>
      <p:bldP spid="25" grpId="5" animBg="1"/>
      <p:bldP spid="26" grpId="0" animBg="1"/>
      <p:bldP spid="26" grpId="1" animBg="1"/>
      <p:bldP spid="26" grpId="2" animBg="1"/>
      <p:bldP spid="26" grpId="3" animBg="1"/>
      <p:bldP spid="26" grpId="4" animBg="1"/>
      <p:bldP spid="26" grpId="5" animBg="1"/>
      <p:bldP spid="27" grpId="0" animBg="1"/>
      <p:bldP spid="27" grpId="1" animBg="1"/>
      <p:bldP spid="27" grpId="2" animBg="1"/>
      <p:bldP spid="27" grpId="3" animBg="1"/>
      <p:bldP spid="27" grpId="4" animBg="1"/>
      <p:bldP spid="27" grpId="5" animBg="1"/>
      <p:bldP spid="28" grpId="0" animBg="1"/>
      <p:bldP spid="28" grpId="1" animBg="1"/>
      <p:bldP spid="28" grpId="2" animBg="1"/>
      <p:bldP spid="28" grpId="3" animBg="1"/>
      <p:bldP spid="28" grpId="4" animBg="1"/>
      <p:bldP spid="28" grpId="5" animBg="1"/>
      <p:bldP spid="29" grpId="0" animBg="1"/>
      <p:bldP spid="29" grpId="1" animBg="1"/>
      <p:bldP spid="29" grpId="2" animBg="1"/>
      <p:bldP spid="29" grpId="3" animBg="1"/>
      <p:bldP spid="29" grpId="4" animBg="1"/>
      <p:bldP spid="29" grpId="5" animBg="1"/>
      <p:bldP spid="30" grpId="0" animBg="1"/>
      <p:bldP spid="30" grpId="1" animBg="1"/>
      <p:bldP spid="30" grpId="2" animBg="1"/>
      <p:bldP spid="30" grpId="3" animBg="1"/>
      <p:bldP spid="30" grpId="4" animBg="1"/>
      <p:bldP spid="30" grpId="5" animBg="1"/>
      <p:bldP spid="31" grpId="0" animBg="1"/>
      <p:bldP spid="31" grpId="1" animBg="1"/>
      <p:bldP spid="31" grpId="2" animBg="1"/>
      <p:bldP spid="31" grpId="3" animBg="1"/>
      <p:bldP spid="31" grpId="4" animBg="1"/>
      <p:bldP spid="31" grpId="5" animBg="1"/>
      <p:bldP spid="32" grpId="0" animBg="1"/>
      <p:bldP spid="32" grpId="1" animBg="1"/>
      <p:bldP spid="32" grpId="2" animBg="1"/>
      <p:bldP spid="32" grpId="3" animBg="1"/>
      <p:bldP spid="32" grpId="4" animBg="1"/>
      <p:bldP spid="32" grpId="5" animBg="1"/>
      <p:bldP spid="33" grpId="0" animBg="1"/>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a575d4e2a98b4a0e13067fc13e49b39c.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Anillo"/>
          <p:cNvSpPr/>
          <p:nvPr/>
        </p:nvSpPr>
        <p:spPr>
          <a:xfrm>
            <a:off x="0" y="1071534"/>
            <a:ext cx="1285852" cy="3357586"/>
          </a:xfrm>
          <a:prstGeom prst="donut">
            <a:avLst>
              <a:gd name="adj" fmla="val 10287"/>
            </a:avLst>
          </a:prstGeom>
          <a:gradFill flip="none" rotWithShape="1">
            <a:gsLst>
              <a:gs pos="0">
                <a:schemeClr val="tx1"/>
              </a:gs>
              <a:gs pos="50000">
                <a:srgbClr val="982EDA">
                  <a:shade val="67500"/>
                  <a:satMod val="115000"/>
                </a:srgbClr>
              </a:gs>
              <a:gs pos="100000">
                <a:srgbClr val="982EDA">
                  <a:shade val="100000"/>
                  <a:satMod val="115000"/>
                </a:srgbClr>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 name="3 Anillo"/>
          <p:cNvSpPr/>
          <p:nvPr/>
        </p:nvSpPr>
        <p:spPr>
          <a:xfrm>
            <a:off x="357158" y="1071534"/>
            <a:ext cx="1285852" cy="3357586"/>
          </a:xfrm>
          <a:prstGeom prst="donut">
            <a:avLst>
              <a:gd name="adj" fmla="val 10287"/>
            </a:avLst>
          </a:prstGeom>
          <a:gradFill flip="none" rotWithShape="1">
            <a:gsLst>
              <a:gs pos="0">
                <a:schemeClr val="tx1"/>
              </a:gs>
              <a:gs pos="50000">
                <a:srgbClr val="982EDA">
                  <a:shade val="67500"/>
                  <a:satMod val="115000"/>
                </a:srgbClr>
              </a:gs>
              <a:gs pos="100000">
                <a:srgbClr val="982EDA">
                  <a:shade val="100000"/>
                  <a:satMod val="115000"/>
                </a:srgbClr>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 name="4 Anillo"/>
          <p:cNvSpPr/>
          <p:nvPr/>
        </p:nvSpPr>
        <p:spPr>
          <a:xfrm>
            <a:off x="785786" y="1071534"/>
            <a:ext cx="1285852" cy="3357586"/>
          </a:xfrm>
          <a:prstGeom prst="donut">
            <a:avLst>
              <a:gd name="adj" fmla="val 10287"/>
            </a:avLst>
          </a:prstGeom>
          <a:gradFill flip="none" rotWithShape="1">
            <a:gsLst>
              <a:gs pos="0">
                <a:schemeClr val="tx1"/>
              </a:gs>
              <a:gs pos="50000">
                <a:srgbClr val="982EDA">
                  <a:shade val="67500"/>
                  <a:satMod val="115000"/>
                </a:srgbClr>
              </a:gs>
              <a:gs pos="100000">
                <a:srgbClr val="982EDA">
                  <a:shade val="100000"/>
                  <a:satMod val="115000"/>
                </a:srgbClr>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Anillo"/>
          <p:cNvSpPr/>
          <p:nvPr/>
        </p:nvSpPr>
        <p:spPr>
          <a:xfrm>
            <a:off x="1214446" y="1071534"/>
            <a:ext cx="1285852" cy="3357586"/>
          </a:xfrm>
          <a:prstGeom prst="donut">
            <a:avLst>
              <a:gd name="adj" fmla="val 10287"/>
            </a:avLst>
          </a:prstGeom>
          <a:gradFill flip="none" rotWithShape="1">
            <a:gsLst>
              <a:gs pos="0">
                <a:schemeClr val="tx1"/>
              </a:gs>
              <a:gs pos="50000">
                <a:srgbClr val="982EDA">
                  <a:shade val="67500"/>
                  <a:satMod val="115000"/>
                </a:srgbClr>
              </a:gs>
              <a:gs pos="100000">
                <a:srgbClr val="982EDA">
                  <a:shade val="100000"/>
                  <a:satMod val="115000"/>
                </a:srgbClr>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Anillo"/>
          <p:cNvSpPr/>
          <p:nvPr/>
        </p:nvSpPr>
        <p:spPr>
          <a:xfrm>
            <a:off x="1571604" y="1071534"/>
            <a:ext cx="1285852" cy="3357586"/>
          </a:xfrm>
          <a:prstGeom prst="donut">
            <a:avLst>
              <a:gd name="adj" fmla="val 10287"/>
            </a:avLst>
          </a:prstGeom>
          <a:gradFill flip="none" rotWithShape="1">
            <a:gsLst>
              <a:gs pos="0">
                <a:schemeClr val="tx1"/>
              </a:gs>
              <a:gs pos="50000">
                <a:srgbClr val="982EDA">
                  <a:shade val="67500"/>
                  <a:satMod val="115000"/>
                </a:srgbClr>
              </a:gs>
              <a:gs pos="100000">
                <a:srgbClr val="982EDA">
                  <a:shade val="100000"/>
                  <a:satMod val="115000"/>
                </a:srgbClr>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Anillo"/>
          <p:cNvSpPr/>
          <p:nvPr/>
        </p:nvSpPr>
        <p:spPr>
          <a:xfrm>
            <a:off x="2000232" y="1071534"/>
            <a:ext cx="1285852" cy="3357586"/>
          </a:xfrm>
          <a:prstGeom prst="donut">
            <a:avLst>
              <a:gd name="adj" fmla="val 10287"/>
            </a:avLst>
          </a:prstGeom>
          <a:gradFill flip="none" rotWithShape="1">
            <a:gsLst>
              <a:gs pos="0">
                <a:schemeClr val="tx1"/>
              </a:gs>
              <a:gs pos="50000">
                <a:srgbClr val="982EDA">
                  <a:shade val="67500"/>
                  <a:satMod val="115000"/>
                </a:srgbClr>
              </a:gs>
              <a:gs pos="100000">
                <a:srgbClr val="982EDA">
                  <a:shade val="100000"/>
                  <a:satMod val="115000"/>
                </a:srgbClr>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Anillo"/>
          <p:cNvSpPr/>
          <p:nvPr/>
        </p:nvSpPr>
        <p:spPr>
          <a:xfrm>
            <a:off x="2428892" y="1071534"/>
            <a:ext cx="1285852" cy="3357586"/>
          </a:xfrm>
          <a:prstGeom prst="donut">
            <a:avLst>
              <a:gd name="adj" fmla="val 10287"/>
            </a:avLst>
          </a:prstGeom>
          <a:gradFill flip="none" rotWithShape="1">
            <a:gsLst>
              <a:gs pos="0">
                <a:schemeClr val="tx1"/>
              </a:gs>
              <a:gs pos="50000">
                <a:srgbClr val="982EDA">
                  <a:shade val="67500"/>
                  <a:satMod val="115000"/>
                </a:srgbClr>
              </a:gs>
              <a:gs pos="100000">
                <a:srgbClr val="982EDA">
                  <a:shade val="100000"/>
                  <a:satMod val="115000"/>
                </a:srgbClr>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Anillo"/>
          <p:cNvSpPr/>
          <p:nvPr/>
        </p:nvSpPr>
        <p:spPr>
          <a:xfrm>
            <a:off x="2786050" y="1071534"/>
            <a:ext cx="1285852" cy="3357586"/>
          </a:xfrm>
          <a:prstGeom prst="donut">
            <a:avLst>
              <a:gd name="adj" fmla="val 10287"/>
            </a:avLst>
          </a:prstGeom>
          <a:gradFill flip="none" rotWithShape="1">
            <a:gsLst>
              <a:gs pos="0">
                <a:schemeClr val="tx1"/>
              </a:gs>
              <a:gs pos="50000">
                <a:srgbClr val="982EDA">
                  <a:shade val="67500"/>
                  <a:satMod val="115000"/>
                </a:srgbClr>
              </a:gs>
              <a:gs pos="100000">
                <a:srgbClr val="982EDA">
                  <a:shade val="100000"/>
                  <a:satMod val="115000"/>
                </a:srgbClr>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Anillo"/>
          <p:cNvSpPr/>
          <p:nvPr/>
        </p:nvSpPr>
        <p:spPr>
          <a:xfrm>
            <a:off x="3214678" y="1071534"/>
            <a:ext cx="1285852" cy="3357586"/>
          </a:xfrm>
          <a:prstGeom prst="donut">
            <a:avLst>
              <a:gd name="adj" fmla="val 10287"/>
            </a:avLst>
          </a:prstGeom>
          <a:gradFill flip="none" rotWithShape="1">
            <a:gsLst>
              <a:gs pos="0">
                <a:schemeClr val="tx1"/>
              </a:gs>
              <a:gs pos="50000">
                <a:srgbClr val="982EDA">
                  <a:shade val="67500"/>
                  <a:satMod val="115000"/>
                </a:srgbClr>
              </a:gs>
              <a:gs pos="100000">
                <a:srgbClr val="982EDA">
                  <a:shade val="100000"/>
                  <a:satMod val="115000"/>
                </a:srgbClr>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Anillo"/>
          <p:cNvSpPr/>
          <p:nvPr/>
        </p:nvSpPr>
        <p:spPr>
          <a:xfrm>
            <a:off x="3643338" y="1071534"/>
            <a:ext cx="1285852" cy="3357586"/>
          </a:xfrm>
          <a:prstGeom prst="donut">
            <a:avLst>
              <a:gd name="adj" fmla="val 10287"/>
            </a:avLst>
          </a:prstGeom>
          <a:gradFill flip="none" rotWithShape="1">
            <a:gsLst>
              <a:gs pos="0">
                <a:schemeClr val="tx1"/>
              </a:gs>
              <a:gs pos="50000">
                <a:srgbClr val="982EDA">
                  <a:shade val="67500"/>
                  <a:satMod val="115000"/>
                </a:srgbClr>
              </a:gs>
              <a:gs pos="100000">
                <a:srgbClr val="982EDA">
                  <a:shade val="100000"/>
                  <a:satMod val="115000"/>
                </a:srgbClr>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Anillo"/>
          <p:cNvSpPr/>
          <p:nvPr/>
        </p:nvSpPr>
        <p:spPr>
          <a:xfrm>
            <a:off x="4000496" y="1071534"/>
            <a:ext cx="1285852" cy="3357586"/>
          </a:xfrm>
          <a:prstGeom prst="donut">
            <a:avLst>
              <a:gd name="adj" fmla="val 10287"/>
            </a:avLst>
          </a:prstGeom>
          <a:gradFill flip="none" rotWithShape="1">
            <a:gsLst>
              <a:gs pos="0">
                <a:schemeClr val="tx1"/>
              </a:gs>
              <a:gs pos="50000">
                <a:srgbClr val="982EDA">
                  <a:shade val="67500"/>
                  <a:satMod val="115000"/>
                </a:srgbClr>
              </a:gs>
              <a:gs pos="100000">
                <a:srgbClr val="982EDA">
                  <a:shade val="100000"/>
                  <a:satMod val="115000"/>
                </a:srgbClr>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Anillo"/>
          <p:cNvSpPr/>
          <p:nvPr/>
        </p:nvSpPr>
        <p:spPr>
          <a:xfrm>
            <a:off x="4429124" y="1071534"/>
            <a:ext cx="1285852" cy="3357586"/>
          </a:xfrm>
          <a:prstGeom prst="donut">
            <a:avLst>
              <a:gd name="adj" fmla="val 10287"/>
            </a:avLst>
          </a:prstGeom>
          <a:gradFill flip="none" rotWithShape="1">
            <a:gsLst>
              <a:gs pos="0">
                <a:schemeClr val="tx1"/>
              </a:gs>
              <a:gs pos="50000">
                <a:srgbClr val="982EDA">
                  <a:shade val="67500"/>
                  <a:satMod val="115000"/>
                </a:srgbClr>
              </a:gs>
              <a:gs pos="100000">
                <a:srgbClr val="982EDA">
                  <a:shade val="100000"/>
                  <a:satMod val="115000"/>
                </a:srgbClr>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Anillo"/>
          <p:cNvSpPr/>
          <p:nvPr/>
        </p:nvSpPr>
        <p:spPr>
          <a:xfrm>
            <a:off x="4857784" y="1071534"/>
            <a:ext cx="1285852" cy="3357586"/>
          </a:xfrm>
          <a:prstGeom prst="donut">
            <a:avLst>
              <a:gd name="adj" fmla="val 10287"/>
            </a:avLst>
          </a:prstGeom>
          <a:gradFill flip="none" rotWithShape="1">
            <a:gsLst>
              <a:gs pos="0">
                <a:schemeClr val="tx1"/>
              </a:gs>
              <a:gs pos="50000">
                <a:srgbClr val="982EDA">
                  <a:shade val="67500"/>
                  <a:satMod val="115000"/>
                </a:srgbClr>
              </a:gs>
              <a:gs pos="100000">
                <a:srgbClr val="982EDA">
                  <a:shade val="100000"/>
                  <a:satMod val="115000"/>
                </a:srgbClr>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Anillo"/>
          <p:cNvSpPr/>
          <p:nvPr/>
        </p:nvSpPr>
        <p:spPr>
          <a:xfrm>
            <a:off x="5214942" y="1071534"/>
            <a:ext cx="1285852" cy="3357586"/>
          </a:xfrm>
          <a:prstGeom prst="donut">
            <a:avLst>
              <a:gd name="adj" fmla="val 10287"/>
            </a:avLst>
          </a:prstGeom>
          <a:gradFill flip="none" rotWithShape="1">
            <a:gsLst>
              <a:gs pos="0">
                <a:schemeClr val="tx1"/>
              </a:gs>
              <a:gs pos="50000">
                <a:srgbClr val="982EDA">
                  <a:shade val="67500"/>
                  <a:satMod val="115000"/>
                </a:srgbClr>
              </a:gs>
              <a:gs pos="100000">
                <a:srgbClr val="982EDA">
                  <a:shade val="100000"/>
                  <a:satMod val="115000"/>
                </a:srgbClr>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Anillo"/>
          <p:cNvSpPr/>
          <p:nvPr/>
        </p:nvSpPr>
        <p:spPr>
          <a:xfrm>
            <a:off x="5643570" y="1071534"/>
            <a:ext cx="1285852" cy="3357586"/>
          </a:xfrm>
          <a:prstGeom prst="donut">
            <a:avLst>
              <a:gd name="adj" fmla="val 10287"/>
            </a:avLst>
          </a:prstGeom>
          <a:gradFill flip="none" rotWithShape="1">
            <a:gsLst>
              <a:gs pos="0">
                <a:schemeClr val="tx1"/>
              </a:gs>
              <a:gs pos="50000">
                <a:srgbClr val="982EDA">
                  <a:shade val="67500"/>
                  <a:satMod val="115000"/>
                </a:srgbClr>
              </a:gs>
              <a:gs pos="100000">
                <a:srgbClr val="982EDA">
                  <a:shade val="100000"/>
                  <a:satMod val="115000"/>
                </a:srgbClr>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8" name="17 Anillo"/>
          <p:cNvSpPr/>
          <p:nvPr/>
        </p:nvSpPr>
        <p:spPr>
          <a:xfrm>
            <a:off x="6072230" y="1071534"/>
            <a:ext cx="1285852" cy="3357586"/>
          </a:xfrm>
          <a:prstGeom prst="donut">
            <a:avLst>
              <a:gd name="adj" fmla="val 10287"/>
            </a:avLst>
          </a:prstGeom>
          <a:gradFill flip="none" rotWithShape="1">
            <a:gsLst>
              <a:gs pos="0">
                <a:schemeClr val="tx1"/>
              </a:gs>
              <a:gs pos="50000">
                <a:srgbClr val="982EDA">
                  <a:shade val="67500"/>
                  <a:satMod val="115000"/>
                </a:srgbClr>
              </a:gs>
              <a:gs pos="100000">
                <a:srgbClr val="982EDA">
                  <a:shade val="100000"/>
                  <a:satMod val="115000"/>
                </a:srgbClr>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9" name="18 Anillo"/>
          <p:cNvSpPr/>
          <p:nvPr/>
        </p:nvSpPr>
        <p:spPr>
          <a:xfrm>
            <a:off x="6429388" y="1071534"/>
            <a:ext cx="1285852" cy="3357586"/>
          </a:xfrm>
          <a:prstGeom prst="donut">
            <a:avLst>
              <a:gd name="adj" fmla="val 10287"/>
            </a:avLst>
          </a:prstGeom>
          <a:gradFill flip="none" rotWithShape="1">
            <a:gsLst>
              <a:gs pos="0">
                <a:schemeClr val="tx1"/>
              </a:gs>
              <a:gs pos="50000">
                <a:srgbClr val="982EDA">
                  <a:shade val="67500"/>
                  <a:satMod val="115000"/>
                </a:srgbClr>
              </a:gs>
              <a:gs pos="100000">
                <a:srgbClr val="982EDA">
                  <a:shade val="100000"/>
                  <a:satMod val="115000"/>
                </a:srgbClr>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0" name="19 Anillo"/>
          <p:cNvSpPr/>
          <p:nvPr/>
        </p:nvSpPr>
        <p:spPr>
          <a:xfrm>
            <a:off x="6858016" y="1071534"/>
            <a:ext cx="1285852" cy="3357586"/>
          </a:xfrm>
          <a:prstGeom prst="donut">
            <a:avLst>
              <a:gd name="adj" fmla="val 10287"/>
            </a:avLst>
          </a:prstGeom>
          <a:gradFill flip="none" rotWithShape="1">
            <a:gsLst>
              <a:gs pos="0">
                <a:schemeClr val="tx1"/>
              </a:gs>
              <a:gs pos="50000">
                <a:srgbClr val="982EDA">
                  <a:shade val="67500"/>
                  <a:satMod val="115000"/>
                </a:srgbClr>
              </a:gs>
              <a:gs pos="100000">
                <a:srgbClr val="982EDA">
                  <a:shade val="100000"/>
                  <a:satMod val="115000"/>
                </a:srgbClr>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1" name="20 Anillo"/>
          <p:cNvSpPr/>
          <p:nvPr/>
        </p:nvSpPr>
        <p:spPr>
          <a:xfrm>
            <a:off x="7286628" y="1071534"/>
            <a:ext cx="1285852" cy="3357586"/>
          </a:xfrm>
          <a:prstGeom prst="donut">
            <a:avLst>
              <a:gd name="adj" fmla="val 10287"/>
            </a:avLst>
          </a:prstGeom>
          <a:gradFill flip="none" rotWithShape="1">
            <a:gsLst>
              <a:gs pos="0">
                <a:schemeClr val="tx1"/>
              </a:gs>
              <a:gs pos="50000">
                <a:srgbClr val="982EDA">
                  <a:shade val="67500"/>
                  <a:satMod val="115000"/>
                </a:srgbClr>
              </a:gs>
              <a:gs pos="100000">
                <a:srgbClr val="982EDA">
                  <a:shade val="100000"/>
                  <a:satMod val="115000"/>
                </a:srgbClr>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2" name="21 Anillo"/>
          <p:cNvSpPr/>
          <p:nvPr/>
        </p:nvSpPr>
        <p:spPr>
          <a:xfrm>
            <a:off x="7715288" y="1071534"/>
            <a:ext cx="1285852" cy="3357586"/>
          </a:xfrm>
          <a:prstGeom prst="donut">
            <a:avLst>
              <a:gd name="adj" fmla="val 10287"/>
            </a:avLst>
          </a:prstGeom>
          <a:gradFill flip="none" rotWithShape="1">
            <a:gsLst>
              <a:gs pos="0">
                <a:schemeClr val="tx1"/>
              </a:gs>
              <a:gs pos="50000">
                <a:srgbClr val="982EDA">
                  <a:shade val="67500"/>
                  <a:satMod val="115000"/>
                </a:srgbClr>
              </a:gs>
              <a:gs pos="100000">
                <a:srgbClr val="982EDA">
                  <a:shade val="100000"/>
                  <a:satMod val="115000"/>
                </a:srgbClr>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3" name="22 Rectángulo"/>
          <p:cNvSpPr/>
          <p:nvPr/>
        </p:nvSpPr>
        <p:spPr>
          <a:xfrm>
            <a:off x="-357222" y="-428646"/>
            <a:ext cx="9929882" cy="6072230"/>
          </a:xfrm>
          <a:prstGeom prst="rect">
            <a:avLst/>
          </a:prstGeom>
          <a:gradFill flip="none" rotWithShape="1">
            <a:gsLst>
              <a:gs pos="0">
                <a:srgbClr val="982EDA"/>
              </a:gs>
              <a:gs pos="50000">
                <a:srgbClr val="744ED2">
                  <a:shade val="67500"/>
                  <a:satMod val="115000"/>
                </a:srgbClr>
              </a:gs>
              <a:gs pos="100000">
                <a:srgbClr val="744ED2">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3"/>
                                        </p:tgtEl>
                                        <p:attrNameLst>
                                          <p:attrName>style.opacity</p:attrName>
                                        </p:attrNameLst>
                                      </p:cBhvr>
                                      <p:to>
                                        <p:strVal val="0"/>
                                      </p:to>
                                    </p:set>
                                    <p:animEffect filter="image" prLst="opacity: 0">
                                      <p:cBhvr rctx="IE">
                                        <p:cTn id="7" dur="indefinite"/>
                                        <p:tgtEl>
                                          <p:spTgt spid="23"/>
                                        </p:tgtEl>
                                      </p:cBhvr>
                                    </p:animEffect>
                                  </p:childTnLst>
                                </p:cTn>
                              </p:par>
                              <p:par>
                                <p:cTn id="8" presetID="2" presetClass="entr" presetSubtype="8"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 calcmode="lin" valueType="num">
                                      <p:cBhvr additive="base">
                                        <p:cTn id="10" dur="3000" fill="hold"/>
                                        <p:tgtEl>
                                          <p:spTgt spid="3"/>
                                        </p:tgtEl>
                                        <p:attrNameLst>
                                          <p:attrName>ppt_x</p:attrName>
                                        </p:attrNameLst>
                                      </p:cBhvr>
                                      <p:tavLst>
                                        <p:tav tm="0">
                                          <p:val>
                                            <p:strVal val="0-#ppt_w/2"/>
                                          </p:val>
                                        </p:tav>
                                        <p:tav tm="100000">
                                          <p:val>
                                            <p:strVal val="#ppt_x"/>
                                          </p:val>
                                        </p:tav>
                                      </p:tavLst>
                                    </p:anim>
                                    <p:anim calcmode="lin" valueType="num">
                                      <p:cBhvr additive="base">
                                        <p:cTn id="11" dur="3000" fill="hold"/>
                                        <p:tgtEl>
                                          <p:spTgt spid="3"/>
                                        </p:tgtEl>
                                        <p:attrNameLst>
                                          <p:attrName>ppt_y</p:attrName>
                                        </p:attrNameLst>
                                      </p:cBhvr>
                                      <p:tavLst>
                                        <p:tav tm="0">
                                          <p:val>
                                            <p:strVal val="#ppt_y"/>
                                          </p:val>
                                        </p:tav>
                                        <p:tav tm="100000">
                                          <p:val>
                                            <p:strVal val="#ppt_y"/>
                                          </p:val>
                                        </p:tav>
                                      </p:tavLst>
                                    </p:anim>
                                  </p:childTnLst>
                                </p:cTn>
                              </p:par>
                              <p:par>
                                <p:cTn id="12" presetID="2" presetClass="entr" presetSubtype="8" fill="hold" grpId="0"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additive="base">
                                        <p:cTn id="14" dur="3000" fill="hold"/>
                                        <p:tgtEl>
                                          <p:spTgt spid="4"/>
                                        </p:tgtEl>
                                        <p:attrNameLst>
                                          <p:attrName>ppt_x</p:attrName>
                                        </p:attrNameLst>
                                      </p:cBhvr>
                                      <p:tavLst>
                                        <p:tav tm="0">
                                          <p:val>
                                            <p:strVal val="0-#ppt_w/2"/>
                                          </p:val>
                                        </p:tav>
                                        <p:tav tm="100000">
                                          <p:val>
                                            <p:strVal val="#ppt_x"/>
                                          </p:val>
                                        </p:tav>
                                      </p:tavLst>
                                    </p:anim>
                                    <p:anim calcmode="lin" valueType="num">
                                      <p:cBhvr additive="base">
                                        <p:cTn id="15" dur="3000" fill="hold"/>
                                        <p:tgtEl>
                                          <p:spTgt spid="4"/>
                                        </p:tgtEl>
                                        <p:attrNameLst>
                                          <p:attrName>ppt_y</p:attrName>
                                        </p:attrNameLst>
                                      </p:cBhvr>
                                      <p:tavLst>
                                        <p:tav tm="0">
                                          <p:val>
                                            <p:strVal val="#ppt_y"/>
                                          </p:val>
                                        </p:tav>
                                        <p:tav tm="100000">
                                          <p:val>
                                            <p:strVal val="#ppt_y"/>
                                          </p:val>
                                        </p:tav>
                                      </p:tavLst>
                                    </p:anim>
                                  </p:childTnLst>
                                </p:cTn>
                              </p:par>
                              <p:par>
                                <p:cTn id="16" presetID="2" presetClass="entr" presetSubtype="8" fill="hold" grpId="0" nodeType="with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additive="base">
                                        <p:cTn id="18" dur="3000" fill="hold"/>
                                        <p:tgtEl>
                                          <p:spTgt spid="5"/>
                                        </p:tgtEl>
                                        <p:attrNameLst>
                                          <p:attrName>ppt_x</p:attrName>
                                        </p:attrNameLst>
                                      </p:cBhvr>
                                      <p:tavLst>
                                        <p:tav tm="0">
                                          <p:val>
                                            <p:strVal val="0-#ppt_w/2"/>
                                          </p:val>
                                        </p:tav>
                                        <p:tav tm="100000">
                                          <p:val>
                                            <p:strVal val="#ppt_x"/>
                                          </p:val>
                                        </p:tav>
                                      </p:tavLst>
                                    </p:anim>
                                    <p:anim calcmode="lin" valueType="num">
                                      <p:cBhvr additive="base">
                                        <p:cTn id="19" dur="3000" fill="hold"/>
                                        <p:tgtEl>
                                          <p:spTgt spid="5"/>
                                        </p:tgtEl>
                                        <p:attrNameLst>
                                          <p:attrName>ppt_y</p:attrName>
                                        </p:attrNameLst>
                                      </p:cBhvr>
                                      <p:tavLst>
                                        <p:tav tm="0">
                                          <p:val>
                                            <p:strVal val="#ppt_y"/>
                                          </p:val>
                                        </p:tav>
                                        <p:tav tm="100000">
                                          <p:val>
                                            <p:strVal val="#ppt_y"/>
                                          </p:val>
                                        </p:tav>
                                      </p:tavLst>
                                    </p:anim>
                                  </p:childTnLst>
                                </p:cTn>
                              </p:par>
                              <p:par>
                                <p:cTn id="20" presetID="2" presetClass="entr" presetSubtype="8" fill="hold" grpId="0" nodeType="with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additive="base">
                                        <p:cTn id="22" dur="3000" fill="hold"/>
                                        <p:tgtEl>
                                          <p:spTgt spid="6"/>
                                        </p:tgtEl>
                                        <p:attrNameLst>
                                          <p:attrName>ppt_x</p:attrName>
                                        </p:attrNameLst>
                                      </p:cBhvr>
                                      <p:tavLst>
                                        <p:tav tm="0">
                                          <p:val>
                                            <p:strVal val="0-#ppt_w/2"/>
                                          </p:val>
                                        </p:tav>
                                        <p:tav tm="100000">
                                          <p:val>
                                            <p:strVal val="#ppt_x"/>
                                          </p:val>
                                        </p:tav>
                                      </p:tavLst>
                                    </p:anim>
                                    <p:anim calcmode="lin" valueType="num">
                                      <p:cBhvr additive="base">
                                        <p:cTn id="23" dur="3000" fill="hold"/>
                                        <p:tgtEl>
                                          <p:spTgt spid="6"/>
                                        </p:tgtEl>
                                        <p:attrNameLst>
                                          <p:attrName>ppt_y</p:attrName>
                                        </p:attrNameLst>
                                      </p:cBhvr>
                                      <p:tavLst>
                                        <p:tav tm="0">
                                          <p:val>
                                            <p:strVal val="#ppt_y"/>
                                          </p:val>
                                        </p:tav>
                                        <p:tav tm="100000">
                                          <p:val>
                                            <p:strVal val="#ppt_y"/>
                                          </p:val>
                                        </p:tav>
                                      </p:tavLst>
                                    </p:anim>
                                  </p:childTnLst>
                                </p:cTn>
                              </p:par>
                              <p:par>
                                <p:cTn id="24" presetID="2" presetClass="entr" presetSubtype="8" fill="hold" grpId="0" nodeType="withEffect">
                                  <p:stCondLst>
                                    <p:cond delay="0"/>
                                  </p:stCondLst>
                                  <p:childTnLst>
                                    <p:set>
                                      <p:cBhvr>
                                        <p:cTn id="25" dur="1" fill="hold">
                                          <p:stCondLst>
                                            <p:cond delay="0"/>
                                          </p:stCondLst>
                                        </p:cTn>
                                        <p:tgtEl>
                                          <p:spTgt spid="7"/>
                                        </p:tgtEl>
                                        <p:attrNameLst>
                                          <p:attrName>style.visibility</p:attrName>
                                        </p:attrNameLst>
                                      </p:cBhvr>
                                      <p:to>
                                        <p:strVal val="visible"/>
                                      </p:to>
                                    </p:set>
                                    <p:anim calcmode="lin" valueType="num">
                                      <p:cBhvr additive="base">
                                        <p:cTn id="26" dur="3000" fill="hold"/>
                                        <p:tgtEl>
                                          <p:spTgt spid="7"/>
                                        </p:tgtEl>
                                        <p:attrNameLst>
                                          <p:attrName>ppt_x</p:attrName>
                                        </p:attrNameLst>
                                      </p:cBhvr>
                                      <p:tavLst>
                                        <p:tav tm="0">
                                          <p:val>
                                            <p:strVal val="0-#ppt_w/2"/>
                                          </p:val>
                                        </p:tav>
                                        <p:tav tm="100000">
                                          <p:val>
                                            <p:strVal val="#ppt_x"/>
                                          </p:val>
                                        </p:tav>
                                      </p:tavLst>
                                    </p:anim>
                                    <p:anim calcmode="lin" valueType="num">
                                      <p:cBhvr additive="base">
                                        <p:cTn id="27" dur="3000" fill="hold"/>
                                        <p:tgtEl>
                                          <p:spTgt spid="7"/>
                                        </p:tgtEl>
                                        <p:attrNameLst>
                                          <p:attrName>ppt_y</p:attrName>
                                        </p:attrNameLst>
                                      </p:cBhvr>
                                      <p:tavLst>
                                        <p:tav tm="0">
                                          <p:val>
                                            <p:strVal val="#ppt_y"/>
                                          </p:val>
                                        </p:tav>
                                        <p:tav tm="100000">
                                          <p:val>
                                            <p:strVal val="#ppt_y"/>
                                          </p:val>
                                        </p:tav>
                                      </p:tavLst>
                                    </p:anim>
                                  </p:childTnLst>
                                </p:cTn>
                              </p:par>
                              <p:par>
                                <p:cTn id="28" presetID="2" presetClass="entr" presetSubtype="8" fill="hold" grpId="0" nodeType="withEffect">
                                  <p:stCondLst>
                                    <p:cond delay="0"/>
                                  </p:stCondLst>
                                  <p:childTnLst>
                                    <p:set>
                                      <p:cBhvr>
                                        <p:cTn id="29" dur="1" fill="hold">
                                          <p:stCondLst>
                                            <p:cond delay="0"/>
                                          </p:stCondLst>
                                        </p:cTn>
                                        <p:tgtEl>
                                          <p:spTgt spid="8"/>
                                        </p:tgtEl>
                                        <p:attrNameLst>
                                          <p:attrName>style.visibility</p:attrName>
                                        </p:attrNameLst>
                                      </p:cBhvr>
                                      <p:to>
                                        <p:strVal val="visible"/>
                                      </p:to>
                                    </p:set>
                                    <p:anim calcmode="lin" valueType="num">
                                      <p:cBhvr additive="base">
                                        <p:cTn id="30" dur="3000" fill="hold"/>
                                        <p:tgtEl>
                                          <p:spTgt spid="8"/>
                                        </p:tgtEl>
                                        <p:attrNameLst>
                                          <p:attrName>ppt_x</p:attrName>
                                        </p:attrNameLst>
                                      </p:cBhvr>
                                      <p:tavLst>
                                        <p:tav tm="0">
                                          <p:val>
                                            <p:strVal val="0-#ppt_w/2"/>
                                          </p:val>
                                        </p:tav>
                                        <p:tav tm="100000">
                                          <p:val>
                                            <p:strVal val="#ppt_x"/>
                                          </p:val>
                                        </p:tav>
                                      </p:tavLst>
                                    </p:anim>
                                    <p:anim calcmode="lin" valueType="num">
                                      <p:cBhvr additive="base">
                                        <p:cTn id="31" dur="3000" fill="hold"/>
                                        <p:tgtEl>
                                          <p:spTgt spid="8"/>
                                        </p:tgtEl>
                                        <p:attrNameLst>
                                          <p:attrName>ppt_y</p:attrName>
                                        </p:attrNameLst>
                                      </p:cBhvr>
                                      <p:tavLst>
                                        <p:tav tm="0">
                                          <p:val>
                                            <p:strVal val="#ppt_y"/>
                                          </p:val>
                                        </p:tav>
                                        <p:tav tm="100000">
                                          <p:val>
                                            <p:strVal val="#ppt_y"/>
                                          </p:val>
                                        </p:tav>
                                      </p:tavLst>
                                    </p:anim>
                                  </p:childTnLst>
                                </p:cTn>
                              </p:par>
                              <p:par>
                                <p:cTn id="32" presetID="2" presetClass="entr" presetSubtype="8" fill="hold" grpId="0" nodeType="withEffect">
                                  <p:stCondLst>
                                    <p:cond delay="0"/>
                                  </p:stCondLst>
                                  <p:childTnLst>
                                    <p:set>
                                      <p:cBhvr>
                                        <p:cTn id="33" dur="1" fill="hold">
                                          <p:stCondLst>
                                            <p:cond delay="0"/>
                                          </p:stCondLst>
                                        </p:cTn>
                                        <p:tgtEl>
                                          <p:spTgt spid="9"/>
                                        </p:tgtEl>
                                        <p:attrNameLst>
                                          <p:attrName>style.visibility</p:attrName>
                                        </p:attrNameLst>
                                      </p:cBhvr>
                                      <p:to>
                                        <p:strVal val="visible"/>
                                      </p:to>
                                    </p:set>
                                    <p:anim calcmode="lin" valueType="num">
                                      <p:cBhvr additive="base">
                                        <p:cTn id="34" dur="3000" fill="hold"/>
                                        <p:tgtEl>
                                          <p:spTgt spid="9"/>
                                        </p:tgtEl>
                                        <p:attrNameLst>
                                          <p:attrName>ppt_x</p:attrName>
                                        </p:attrNameLst>
                                      </p:cBhvr>
                                      <p:tavLst>
                                        <p:tav tm="0">
                                          <p:val>
                                            <p:strVal val="0-#ppt_w/2"/>
                                          </p:val>
                                        </p:tav>
                                        <p:tav tm="100000">
                                          <p:val>
                                            <p:strVal val="#ppt_x"/>
                                          </p:val>
                                        </p:tav>
                                      </p:tavLst>
                                    </p:anim>
                                    <p:anim calcmode="lin" valueType="num">
                                      <p:cBhvr additive="base">
                                        <p:cTn id="35" dur="3000" fill="hold"/>
                                        <p:tgtEl>
                                          <p:spTgt spid="9"/>
                                        </p:tgtEl>
                                        <p:attrNameLst>
                                          <p:attrName>ppt_y</p:attrName>
                                        </p:attrNameLst>
                                      </p:cBhvr>
                                      <p:tavLst>
                                        <p:tav tm="0">
                                          <p:val>
                                            <p:strVal val="#ppt_y"/>
                                          </p:val>
                                        </p:tav>
                                        <p:tav tm="100000">
                                          <p:val>
                                            <p:strVal val="#ppt_y"/>
                                          </p:val>
                                        </p:tav>
                                      </p:tavLst>
                                    </p:anim>
                                  </p:childTnLst>
                                </p:cTn>
                              </p:par>
                              <p:par>
                                <p:cTn id="36" presetID="2" presetClass="entr" presetSubtype="8" fill="hold" grpId="0" nodeType="withEffect">
                                  <p:stCondLst>
                                    <p:cond delay="0"/>
                                  </p:stCondLst>
                                  <p:childTnLst>
                                    <p:set>
                                      <p:cBhvr>
                                        <p:cTn id="37" dur="1" fill="hold">
                                          <p:stCondLst>
                                            <p:cond delay="0"/>
                                          </p:stCondLst>
                                        </p:cTn>
                                        <p:tgtEl>
                                          <p:spTgt spid="10"/>
                                        </p:tgtEl>
                                        <p:attrNameLst>
                                          <p:attrName>style.visibility</p:attrName>
                                        </p:attrNameLst>
                                      </p:cBhvr>
                                      <p:to>
                                        <p:strVal val="visible"/>
                                      </p:to>
                                    </p:set>
                                    <p:anim calcmode="lin" valueType="num">
                                      <p:cBhvr additive="base">
                                        <p:cTn id="38" dur="3000" fill="hold"/>
                                        <p:tgtEl>
                                          <p:spTgt spid="10"/>
                                        </p:tgtEl>
                                        <p:attrNameLst>
                                          <p:attrName>ppt_x</p:attrName>
                                        </p:attrNameLst>
                                      </p:cBhvr>
                                      <p:tavLst>
                                        <p:tav tm="0">
                                          <p:val>
                                            <p:strVal val="0-#ppt_w/2"/>
                                          </p:val>
                                        </p:tav>
                                        <p:tav tm="100000">
                                          <p:val>
                                            <p:strVal val="#ppt_x"/>
                                          </p:val>
                                        </p:tav>
                                      </p:tavLst>
                                    </p:anim>
                                    <p:anim calcmode="lin" valueType="num">
                                      <p:cBhvr additive="base">
                                        <p:cTn id="39" dur="3000" fill="hold"/>
                                        <p:tgtEl>
                                          <p:spTgt spid="10"/>
                                        </p:tgtEl>
                                        <p:attrNameLst>
                                          <p:attrName>ppt_y</p:attrName>
                                        </p:attrNameLst>
                                      </p:cBhvr>
                                      <p:tavLst>
                                        <p:tav tm="0">
                                          <p:val>
                                            <p:strVal val="#ppt_y"/>
                                          </p:val>
                                        </p:tav>
                                        <p:tav tm="100000">
                                          <p:val>
                                            <p:strVal val="#ppt_y"/>
                                          </p:val>
                                        </p:tav>
                                      </p:tavLst>
                                    </p:anim>
                                  </p:childTnLst>
                                </p:cTn>
                              </p:par>
                              <p:par>
                                <p:cTn id="40" presetID="2" presetClass="entr" presetSubtype="8" fill="hold" grpId="0" nodeType="withEffect">
                                  <p:stCondLst>
                                    <p:cond delay="0"/>
                                  </p:stCondLst>
                                  <p:childTnLst>
                                    <p:set>
                                      <p:cBhvr>
                                        <p:cTn id="41" dur="1" fill="hold">
                                          <p:stCondLst>
                                            <p:cond delay="0"/>
                                          </p:stCondLst>
                                        </p:cTn>
                                        <p:tgtEl>
                                          <p:spTgt spid="11"/>
                                        </p:tgtEl>
                                        <p:attrNameLst>
                                          <p:attrName>style.visibility</p:attrName>
                                        </p:attrNameLst>
                                      </p:cBhvr>
                                      <p:to>
                                        <p:strVal val="visible"/>
                                      </p:to>
                                    </p:set>
                                    <p:anim calcmode="lin" valueType="num">
                                      <p:cBhvr additive="base">
                                        <p:cTn id="42" dur="3000" fill="hold"/>
                                        <p:tgtEl>
                                          <p:spTgt spid="11"/>
                                        </p:tgtEl>
                                        <p:attrNameLst>
                                          <p:attrName>ppt_x</p:attrName>
                                        </p:attrNameLst>
                                      </p:cBhvr>
                                      <p:tavLst>
                                        <p:tav tm="0">
                                          <p:val>
                                            <p:strVal val="0-#ppt_w/2"/>
                                          </p:val>
                                        </p:tav>
                                        <p:tav tm="100000">
                                          <p:val>
                                            <p:strVal val="#ppt_x"/>
                                          </p:val>
                                        </p:tav>
                                      </p:tavLst>
                                    </p:anim>
                                    <p:anim calcmode="lin" valueType="num">
                                      <p:cBhvr additive="base">
                                        <p:cTn id="43" dur="3000" fill="hold"/>
                                        <p:tgtEl>
                                          <p:spTgt spid="11"/>
                                        </p:tgtEl>
                                        <p:attrNameLst>
                                          <p:attrName>ppt_y</p:attrName>
                                        </p:attrNameLst>
                                      </p:cBhvr>
                                      <p:tavLst>
                                        <p:tav tm="0">
                                          <p:val>
                                            <p:strVal val="#ppt_y"/>
                                          </p:val>
                                        </p:tav>
                                        <p:tav tm="100000">
                                          <p:val>
                                            <p:strVal val="#ppt_y"/>
                                          </p:val>
                                        </p:tav>
                                      </p:tavLst>
                                    </p:anim>
                                  </p:childTnLst>
                                </p:cTn>
                              </p:par>
                              <p:par>
                                <p:cTn id="44" presetID="2" presetClass="entr" presetSubtype="8" fill="hold" grpId="0" nodeType="withEffect">
                                  <p:stCondLst>
                                    <p:cond delay="0"/>
                                  </p:stCondLst>
                                  <p:childTnLst>
                                    <p:set>
                                      <p:cBhvr>
                                        <p:cTn id="45" dur="1" fill="hold">
                                          <p:stCondLst>
                                            <p:cond delay="0"/>
                                          </p:stCondLst>
                                        </p:cTn>
                                        <p:tgtEl>
                                          <p:spTgt spid="12"/>
                                        </p:tgtEl>
                                        <p:attrNameLst>
                                          <p:attrName>style.visibility</p:attrName>
                                        </p:attrNameLst>
                                      </p:cBhvr>
                                      <p:to>
                                        <p:strVal val="visible"/>
                                      </p:to>
                                    </p:set>
                                    <p:anim calcmode="lin" valueType="num">
                                      <p:cBhvr additive="base">
                                        <p:cTn id="46" dur="3000" fill="hold"/>
                                        <p:tgtEl>
                                          <p:spTgt spid="12"/>
                                        </p:tgtEl>
                                        <p:attrNameLst>
                                          <p:attrName>ppt_x</p:attrName>
                                        </p:attrNameLst>
                                      </p:cBhvr>
                                      <p:tavLst>
                                        <p:tav tm="0">
                                          <p:val>
                                            <p:strVal val="0-#ppt_w/2"/>
                                          </p:val>
                                        </p:tav>
                                        <p:tav tm="100000">
                                          <p:val>
                                            <p:strVal val="#ppt_x"/>
                                          </p:val>
                                        </p:tav>
                                      </p:tavLst>
                                    </p:anim>
                                    <p:anim calcmode="lin" valueType="num">
                                      <p:cBhvr additive="base">
                                        <p:cTn id="47" dur="3000" fill="hold"/>
                                        <p:tgtEl>
                                          <p:spTgt spid="12"/>
                                        </p:tgtEl>
                                        <p:attrNameLst>
                                          <p:attrName>ppt_y</p:attrName>
                                        </p:attrNameLst>
                                      </p:cBhvr>
                                      <p:tavLst>
                                        <p:tav tm="0">
                                          <p:val>
                                            <p:strVal val="#ppt_y"/>
                                          </p:val>
                                        </p:tav>
                                        <p:tav tm="100000">
                                          <p:val>
                                            <p:strVal val="#ppt_y"/>
                                          </p:val>
                                        </p:tav>
                                      </p:tavLst>
                                    </p:anim>
                                  </p:childTnLst>
                                </p:cTn>
                              </p:par>
                              <p:par>
                                <p:cTn id="48" presetID="2" presetClass="entr" presetSubtype="8" fill="hold" grpId="0" nodeType="withEffect">
                                  <p:stCondLst>
                                    <p:cond delay="0"/>
                                  </p:stCondLst>
                                  <p:childTnLst>
                                    <p:set>
                                      <p:cBhvr>
                                        <p:cTn id="49" dur="1" fill="hold">
                                          <p:stCondLst>
                                            <p:cond delay="0"/>
                                          </p:stCondLst>
                                        </p:cTn>
                                        <p:tgtEl>
                                          <p:spTgt spid="13"/>
                                        </p:tgtEl>
                                        <p:attrNameLst>
                                          <p:attrName>style.visibility</p:attrName>
                                        </p:attrNameLst>
                                      </p:cBhvr>
                                      <p:to>
                                        <p:strVal val="visible"/>
                                      </p:to>
                                    </p:set>
                                    <p:anim calcmode="lin" valueType="num">
                                      <p:cBhvr additive="base">
                                        <p:cTn id="50" dur="3000" fill="hold"/>
                                        <p:tgtEl>
                                          <p:spTgt spid="13"/>
                                        </p:tgtEl>
                                        <p:attrNameLst>
                                          <p:attrName>ppt_x</p:attrName>
                                        </p:attrNameLst>
                                      </p:cBhvr>
                                      <p:tavLst>
                                        <p:tav tm="0">
                                          <p:val>
                                            <p:strVal val="0-#ppt_w/2"/>
                                          </p:val>
                                        </p:tav>
                                        <p:tav tm="100000">
                                          <p:val>
                                            <p:strVal val="#ppt_x"/>
                                          </p:val>
                                        </p:tav>
                                      </p:tavLst>
                                    </p:anim>
                                    <p:anim calcmode="lin" valueType="num">
                                      <p:cBhvr additive="base">
                                        <p:cTn id="51" dur="3000" fill="hold"/>
                                        <p:tgtEl>
                                          <p:spTgt spid="13"/>
                                        </p:tgtEl>
                                        <p:attrNameLst>
                                          <p:attrName>ppt_y</p:attrName>
                                        </p:attrNameLst>
                                      </p:cBhvr>
                                      <p:tavLst>
                                        <p:tav tm="0">
                                          <p:val>
                                            <p:strVal val="#ppt_y"/>
                                          </p:val>
                                        </p:tav>
                                        <p:tav tm="100000">
                                          <p:val>
                                            <p:strVal val="#ppt_y"/>
                                          </p:val>
                                        </p:tav>
                                      </p:tavLst>
                                    </p:anim>
                                  </p:childTnLst>
                                </p:cTn>
                              </p:par>
                              <p:par>
                                <p:cTn id="52" presetID="2" presetClass="entr" presetSubtype="8" fill="hold" grpId="0" nodeType="withEffect">
                                  <p:stCondLst>
                                    <p:cond delay="0"/>
                                  </p:stCondLst>
                                  <p:childTnLst>
                                    <p:set>
                                      <p:cBhvr>
                                        <p:cTn id="53" dur="1" fill="hold">
                                          <p:stCondLst>
                                            <p:cond delay="0"/>
                                          </p:stCondLst>
                                        </p:cTn>
                                        <p:tgtEl>
                                          <p:spTgt spid="14"/>
                                        </p:tgtEl>
                                        <p:attrNameLst>
                                          <p:attrName>style.visibility</p:attrName>
                                        </p:attrNameLst>
                                      </p:cBhvr>
                                      <p:to>
                                        <p:strVal val="visible"/>
                                      </p:to>
                                    </p:set>
                                    <p:anim calcmode="lin" valueType="num">
                                      <p:cBhvr additive="base">
                                        <p:cTn id="54" dur="3000" fill="hold"/>
                                        <p:tgtEl>
                                          <p:spTgt spid="14"/>
                                        </p:tgtEl>
                                        <p:attrNameLst>
                                          <p:attrName>ppt_x</p:attrName>
                                        </p:attrNameLst>
                                      </p:cBhvr>
                                      <p:tavLst>
                                        <p:tav tm="0">
                                          <p:val>
                                            <p:strVal val="0-#ppt_w/2"/>
                                          </p:val>
                                        </p:tav>
                                        <p:tav tm="100000">
                                          <p:val>
                                            <p:strVal val="#ppt_x"/>
                                          </p:val>
                                        </p:tav>
                                      </p:tavLst>
                                    </p:anim>
                                    <p:anim calcmode="lin" valueType="num">
                                      <p:cBhvr additive="base">
                                        <p:cTn id="55" dur="3000" fill="hold"/>
                                        <p:tgtEl>
                                          <p:spTgt spid="14"/>
                                        </p:tgtEl>
                                        <p:attrNameLst>
                                          <p:attrName>ppt_y</p:attrName>
                                        </p:attrNameLst>
                                      </p:cBhvr>
                                      <p:tavLst>
                                        <p:tav tm="0">
                                          <p:val>
                                            <p:strVal val="#ppt_y"/>
                                          </p:val>
                                        </p:tav>
                                        <p:tav tm="100000">
                                          <p:val>
                                            <p:strVal val="#ppt_y"/>
                                          </p:val>
                                        </p:tav>
                                      </p:tavLst>
                                    </p:anim>
                                  </p:childTnLst>
                                </p:cTn>
                              </p:par>
                              <p:par>
                                <p:cTn id="56" presetID="2" presetClass="entr" presetSubtype="8" fill="hold" grpId="0" nodeType="withEffect">
                                  <p:stCondLst>
                                    <p:cond delay="0"/>
                                  </p:stCondLst>
                                  <p:childTnLst>
                                    <p:set>
                                      <p:cBhvr>
                                        <p:cTn id="57" dur="1" fill="hold">
                                          <p:stCondLst>
                                            <p:cond delay="0"/>
                                          </p:stCondLst>
                                        </p:cTn>
                                        <p:tgtEl>
                                          <p:spTgt spid="15"/>
                                        </p:tgtEl>
                                        <p:attrNameLst>
                                          <p:attrName>style.visibility</p:attrName>
                                        </p:attrNameLst>
                                      </p:cBhvr>
                                      <p:to>
                                        <p:strVal val="visible"/>
                                      </p:to>
                                    </p:set>
                                    <p:anim calcmode="lin" valueType="num">
                                      <p:cBhvr additive="base">
                                        <p:cTn id="58" dur="3000" fill="hold"/>
                                        <p:tgtEl>
                                          <p:spTgt spid="15"/>
                                        </p:tgtEl>
                                        <p:attrNameLst>
                                          <p:attrName>ppt_x</p:attrName>
                                        </p:attrNameLst>
                                      </p:cBhvr>
                                      <p:tavLst>
                                        <p:tav tm="0">
                                          <p:val>
                                            <p:strVal val="0-#ppt_w/2"/>
                                          </p:val>
                                        </p:tav>
                                        <p:tav tm="100000">
                                          <p:val>
                                            <p:strVal val="#ppt_x"/>
                                          </p:val>
                                        </p:tav>
                                      </p:tavLst>
                                    </p:anim>
                                    <p:anim calcmode="lin" valueType="num">
                                      <p:cBhvr additive="base">
                                        <p:cTn id="59" dur="3000" fill="hold"/>
                                        <p:tgtEl>
                                          <p:spTgt spid="15"/>
                                        </p:tgtEl>
                                        <p:attrNameLst>
                                          <p:attrName>ppt_y</p:attrName>
                                        </p:attrNameLst>
                                      </p:cBhvr>
                                      <p:tavLst>
                                        <p:tav tm="0">
                                          <p:val>
                                            <p:strVal val="#ppt_y"/>
                                          </p:val>
                                        </p:tav>
                                        <p:tav tm="100000">
                                          <p:val>
                                            <p:strVal val="#ppt_y"/>
                                          </p:val>
                                        </p:tav>
                                      </p:tavLst>
                                    </p:anim>
                                  </p:childTnLst>
                                </p:cTn>
                              </p:par>
                              <p:par>
                                <p:cTn id="60" presetID="2" presetClass="entr" presetSubtype="8" fill="hold" grpId="0" nodeType="withEffect">
                                  <p:stCondLst>
                                    <p:cond delay="0"/>
                                  </p:stCondLst>
                                  <p:childTnLst>
                                    <p:set>
                                      <p:cBhvr>
                                        <p:cTn id="61" dur="1" fill="hold">
                                          <p:stCondLst>
                                            <p:cond delay="0"/>
                                          </p:stCondLst>
                                        </p:cTn>
                                        <p:tgtEl>
                                          <p:spTgt spid="16"/>
                                        </p:tgtEl>
                                        <p:attrNameLst>
                                          <p:attrName>style.visibility</p:attrName>
                                        </p:attrNameLst>
                                      </p:cBhvr>
                                      <p:to>
                                        <p:strVal val="visible"/>
                                      </p:to>
                                    </p:set>
                                    <p:anim calcmode="lin" valueType="num">
                                      <p:cBhvr additive="base">
                                        <p:cTn id="62" dur="3000" fill="hold"/>
                                        <p:tgtEl>
                                          <p:spTgt spid="16"/>
                                        </p:tgtEl>
                                        <p:attrNameLst>
                                          <p:attrName>ppt_x</p:attrName>
                                        </p:attrNameLst>
                                      </p:cBhvr>
                                      <p:tavLst>
                                        <p:tav tm="0">
                                          <p:val>
                                            <p:strVal val="0-#ppt_w/2"/>
                                          </p:val>
                                        </p:tav>
                                        <p:tav tm="100000">
                                          <p:val>
                                            <p:strVal val="#ppt_x"/>
                                          </p:val>
                                        </p:tav>
                                      </p:tavLst>
                                    </p:anim>
                                    <p:anim calcmode="lin" valueType="num">
                                      <p:cBhvr additive="base">
                                        <p:cTn id="63" dur="3000" fill="hold"/>
                                        <p:tgtEl>
                                          <p:spTgt spid="16"/>
                                        </p:tgtEl>
                                        <p:attrNameLst>
                                          <p:attrName>ppt_y</p:attrName>
                                        </p:attrNameLst>
                                      </p:cBhvr>
                                      <p:tavLst>
                                        <p:tav tm="0">
                                          <p:val>
                                            <p:strVal val="#ppt_y"/>
                                          </p:val>
                                        </p:tav>
                                        <p:tav tm="100000">
                                          <p:val>
                                            <p:strVal val="#ppt_y"/>
                                          </p:val>
                                        </p:tav>
                                      </p:tavLst>
                                    </p:anim>
                                  </p:childTnLst>
                                </p:cTn>
                              </p:par>
                              <p:par>
                                <p:cTn id="64" presetID="2" presetClass="entr" presetSubtype="8" fill="hold" grpId="0" nodeType="withEffect">
                                  <p:stCondLst>
                                    <p:cond delay="0"/>
                                  </p:stCondLst>
                                  <p:childTnLst>
                                    <p:set>
                                      <p:cBhvr>
                                        <p:cTn id="65" dur="1" fill="hold">
                                          <p:stCondLst>
                                            <p:cond delay="0"/>
                                          </p:stCondLst>
                                        </p:cTn>
                                        <p:tgtEl>
                                          <p:spTgt spid="17"/>
                                        </p:tgtEl>
                                        <p:attrNameLst>
                                          <p:attrName>style.visibility</p:attrName>
                                        </p:attrNameLst>
                                      </p:cBhvr>
                                      <p:to>
                                        <p:strVal val="visible"/>
                                      </p:to>
                                    </p:set>
                                    <p:anim calcmode="lin" valueType="num">
                                      <p:cBhvr additive="base">
                                        <p:cTn id="66" dur="3000" fill="hold"/>
                                        <p:tgtEl>
                                          <p:spTgt spid="17"/>
                                        </p:tgtEl>
                                        <p:attrNameLst>
                                          <p:attrName>ppt_x</p:attrName>
                                        </p:attrNameLst>
                                      </p:cBhvr>
                                      <p:tavLst>
                                        <p:tav tm="0">
                                          <p:val>
                                            <p:strVal val="0-#ppt_w/2"/>
                                          </p:val>
                                        </p:tav>
                                        <p:tav tm="100000">
                                          <p:val>
                                            <p:strVal val="#ppt_x"/>
                                          </p:val>
                                        </p:tav>
                                      </p:tavLst>
                                    </p:anim>
                                    <p:anim calcmode="lin" valueType="num">
                                      <p:cBhvr additive="base">
                                        <p:cTn id="67" dur="3000" fill="hold"/>
                                        <p:tgtEl>
                                          <p:spTgt spid="17"/>
                                        </p:tgtEl>
                                        <p:attrNameLst>
                                          <p:attrName>ppt_y</p:attrName>
                                        </p:attrNameLst>
                                      </p:cBhvr>
                                      <p:tavLst>
                                        <p:tav tm="0">
                                          <p:val>
                                            <p:strVal val="#ppt_y"/>
                                          </p:val>
                                        </p:tav>
                                        <p:tav tm="100000">
                                          <p:val>
                                            <p:strVal val="#ppt_y"/>
                                          </p:val>
                                        </p:tav>
                                      </p:tavLst>
                                    </p:anim>
                                  </p:childTnLst>
                                </p:cTn>
                              </p:par>
                              <p:par>
                                <p:cTn id="68" presetID="2" presetClass="entr" presetSubtype="8" fill="hold" grpId="0" nodeType="withEffect">
                                  <p:stCondLst>
                                    <p:cond delay="0"/>
                                  </p:stCondLst>
                                  <p:childTnLst>
                                    <p:set>
                                      <p:cBhvr>
                                        <p:cTn id="69" dur="1" fill="hold">
                                          <p:stCondLst>
                                            <p:cond delay="0"/>
                                          </p:stCondLst>
                                        </p:cTn>
                                        <p:tgtEl>
                                          <p:spTgt spid="18"/>
                                        </p:tgtEl>
                                        <p:attrNameLst>
                                          <p:attrName>style.visibility</p:attrName>
                                        </p:attrNameLst>
                                      </p:cBhvr>
                                      <p:to>
                                        <p:strVal val="visible"/>
                                      </p:to>
                                    </p:set>
                                    <p:anim calcmode="lin" valueType="num">
                                      <p:cBhvr additive="base">
                                        <p:cTn id="70" dur="3000" fill="hold"/>
                                        <p:tgtEl>
                                          <p:spTgt spid="18"/>
                                        </p:tgtEl>
                                        <p:attrNameLst>
                                          <p:attrName>ppt_x</p:attrName>
                                        </p:attrNameLst>
                                      </p:cBhvr>
                                      <p:tavLst>
                                        <p:tav tm="0">
                                          <p:val>
                                            <p:strVal val="0-#ppt_w/2"/>
                                          </p:val>
                                        </p:tav>
                                        <p:tav tm="100000">
                                          <p:val>
                                            <p:strVal val="#ppt_x"/>
                                          </p:val>
                                        </p:tav>
                                      </p:tavLst>
                                    </p:anim>
                                    <p:anim calcmode="lin" valueType="num">
                                      <p:cBhvr additive="base">
                                        <p:cTn id="71" dur="3000" fill="hold"/>
                                        <p:tgtEl>
                                          <p:spTgt spid="18"/>
                                        </p:tgtEl>
                                        <p:attrNameLst>
                                          <p:attrName>ppt_y</p:attrName>
                                        </p:attrNameLst>
                                      </p:cBhvr>
                                      <p:tavLst>
                                        <p:tav tm="0">
                                          <p:val>
                                            <p:strVal val="#ppt_y"/>
                                          </p:val>
                                        </p:tav>
                                        <p:tav tm="100000">
                                          <p:val>
                                            <p:strVal val="#ppt_y"/>
                                          </p:val>
                                        </p:tav>
                                      </p:tavLst>
                                    </p:anim>
                                  </p:childTnLst>
                                </p:cTn>
                              </p:par>
                              <p:par>
                                <p:cTn id="72" presetID="2" presetClass="entr" presetSubtype="8" fill="hold" grpId="0" nodeType="withEffect">
                                  <p:stCondLst>
                                    <p:cond delay="0"/>
                                  </p:stCondLst>
                                  <p:childTnLst>
                                    <p:set>
                                      <p:cBhvr>
                                        <p:cTn id="73" dur="1" fill="hold">
                                          <p:stCondLst>
                                            <p:cond delay="0"/>
                                          </p:stCondLst>
                                        </p:cTn>
                                        <p:tgtEl>
                                          <p:spTgt spid="19"/>
                                        </p:tgtEl>
                                        <p:attrNameLst>
                                          <p:attrName>style.visibility</p:attrName>
                                        </p:attrNameLst>
                                      </p:cBhvr>
                                      <p:to>
                                        <p:strVal val="visible"/>
                                      </p:to>
                                    </p:set>
                                    <p:anim calcmode="lin" valueType="num">
                                      <p:cBhvr additive="base">
                                        <p:cTn id="74" dur="3000" fill="hold"/>
                                        <p:tgtEl>
                                          <p:spTgt spid="19"/>
                                        </p:tgtEl>
                                        <p:attrNameLst>
                                          <p:attrName>ppt_x</p:attrName>
                                        </p:attrNameLst>
                                      </p:cBhvr>
                                      <p:tavLst>
                                        <p:tav tm="0">
                                          <p:val>
                                            <p:strVal val="0-#ppt_w/2"/>
                                          </p:val>
                                        </p:tav>
                                        <p:tav tm="100000">
                                          <p:val>
                                            <p:strVal val="#ppt_x"/>
                                          </p:val>
                                        </p:tav>
                                      </p:tavLst>
                                    </p:anim>
                                    <p:anim calcmode="lin" valueType="num">
                                      <p:cBhvr additive="base">
                                        <p:cTn id="75" dur="3000" fill="hold"/>
                                        <p:tgtEl>
                                          <p:spTgt spid="19"/>
                                        </p:tgtEl>
                                        <p:attrNameLst>
                                          <p:attrName>ppt_y</p:attrName>
                                        </p:attrNameLst>
                                      </p:cBhvr>
                                      <p:tavLst>
                                        <p:tav tm="0">
                                          <p:val>
                                            <p:strVal val="#ppt_y"/>
                                          </p:val>
                                        </p:tav>
                                        <p:tav tm="100000">
                                          <p:val>
                                            <p:strVal val="#ppt_y"/>
                                          </p:val>
                                        </p:tav>
                                      </p:tavLst>
                                    </p:anim>
                                  </p:childTnLst>
                                </p:cTn>
                              </p:par>
                              <p:par>
                                <p:cTn id="76" presetID="2" presetClass="entr" presetSubtype="8" fill="hold" grpId="0" nodeType="withEffect">
                                  <p:stCondLst>
                                    <p:cond delay="0"/>
                                  </p:stCondLst>
                                  <p:childTnLst>
                                    <p:set>
                                      <p:cBhvr>
                                        <p:cTn id="77" dur="1" fill="hold">
                                          <p:stCondLst>
                                            <p:cond delay="0"/>
                                          </p:stCondLst>
                                        </p:cTn>
                                        <p:tgtEl>
                                          <p:spTgt spid="20"/>
                                        </p:tgtEl>
                                        <p:attrNameLst>
                                          <p:attrName>style.visibility</p:attrName>
                                        </p:attrNameLst>
                                      </p:cBhvr>
                                      <p:to>
                                        <p:strVal val="visible"/>
                                      </p:to>
                                    </p:set>
                                    <p:anim calcmode="lin" valueType="num">
                                      <p:cBhvr additive="base">
                                        <p:cTn id="78" dur="3000" fill="hold"/>
                                        <p:tgtEl>
                                          <p:spTgt spid="20"/>
                                        </p:tgtEl>
                                        <p:attrNameLst>
                                          <p:attrName>ppt_x</p:attrName>
                                        </p:attrNameLst>
                                      </p:cBhvr>
                                      <p:tavLst>
                                        <p:tav tm="0">
                                          <p:val>
                                            <p:strVal val="0-#ppt_w/2"/>
                                          </p:val>
                                        </p:tav>
                                        <p:tav tm="100000">
                                          <p:val>
                                            <p:strVal val="#ppt_x"/>
                                          </p:val>
                                        </p:tav>
                                      </p:tavLst>
                                    </p:anim>
                                    <p:anim calcmode="lin" valueType="num">
                                      <p:cBhvr additive="base">
                                        <p:cTn id="79" dur="3000" fill="hold"/>
                                        <p:tgtEl>
                                          <p:spTgt spid="20"/>
                                        </p:tgtEl>
                                        <p:attrNameLst>
                                          <p:attrName>ppt_y</p:attrName>
                                        </p:attrNameLst>
                                      </p:cBhvr>
                                      <p:tavLst>
                                        <p:tav tm="0">
                                          <p:val>
                                            <p:strVal val="#ppt_y"/>
                                          </p:val>
                                        </p:tav>
                                        <p:tav tm="100000">
                                          <p:val>
                                            <p:strVal val="#ppt_y"/>
                                          </p:val>
                                        </p:tav>
                                      </p:tavLst>
                                    </p:anim>
                                  </p:childTnLst>
                                </p:cTn>
                              </p:par>
                              <p:par>
                                <p:cTn id="80" presetID="2" presetClass="entr" presetSubtype="8" fill="hold" grpId="0" nodeType="withEffect">
                                  <p:stCondLst>
                                    <p:cond delay="0"/>
                                  </p:stCondLst>
                                  <p:childTnLst>
                                    <p:set>
                                      <p:cBhvr>
                                        <p:cTn id="81" dur="1" fill="hold">
                                          <p:stCondLst>
                                            <p:cond delay="0"/>
                                          </p:stCondLst>
                                        </p:cTn>
                                        <p:tgtEl>
                                          <p:spTgt spid="21"/>
                                        </p:tgtEl>
                                        <p:attrNameLst>
                                          <p:attrName>style.visibility</p:attrName>
                                        </p:attrNameLst>
                                      </p:cBhvr>
                                      <p:to>
                                        <p:strVal val="visible"/>
                                      </p:to>
                                    </p:set>
                                    <p:anim calcmode="lin" valueType="num">
                                      <p:cBhvr additive="base">
                                        <p:cTn id="82" dur="3000" fill="hold"/>
                                        <p:tgtEl>
                                          <p:spTgt spid="21"/>
                                        </p:tgtEl>
                                        <p:attrNameLst>
                                          <p:attrName>ppt_x</p:attrName>
                                        </p:attrNameLst>
                                      </p:cBhvr>
                                      <p:tavLst>
                                        <p:tav tm="0">
                                          <p:val>
                                            <p:strVal val="0-#ppt_w/2"/>
                                          </p:val>
                                        </p:tav>
                                        <p:tav tm="100000">
                                          <p:val>
                                            <p:strVal val="#ppt_x"/>
                                          </p:val>
                                        </p:tav>
                                      </p:tavLst>
                                    </p:anim>
                                    <p:anim calcmode="lin" valueType="num">
                                      <p:cBhvr additive="base">
                                        <p:cTn id="83" dur="3000" fill="hold"/>
                                        <p:tgtEl>
                                          <p:spTgt spid="21"/>
                                        </p:tgtEl>
                                        <p:attrNameLst>
                                          <p:attrName>ppt_y</p:attrName>
                                        </p:attrNameLst>
                                      </p:cBhvr>
                                      <p:tavLst>
                                        <p:tav tm="0">
                                          <p:val>
                                            <p:strVal val="#ppt_y"/>
                                          </p:val>
                                        </p:tav>
                                        <p:tav tm="100000">
                                          <p:val>
                                            <p:strVal val="#ppt_y"/>
                                          </p:val>
                                        </p:tav>
                                      </p:tavLst>
                                    </p:anim>
                                  </p:childTnLst>
                                </p:cTn>
                              </p:par>
                              <p:par>
                                <p:cTn id="84" presetID="2" presetClass="entr" presetSubtype="8" fill="hold" grpId="0" nodeType="withEffect">
                                  <p:stCondLst>
                                    <p:cond delay="0"/>
                                  </p:stCondLst>
                                  <p:childTnLst>
                                    <p:set>
                                      <p:cBhvr>
                                        <p:cTn id="85" dur="1" fill="hold">
                                          <p:stCondLst>
                                            <p:cond delay="0"/>
                                          </p:stCondLst>
                                        </p:cTn>
                                        <p:tgtEl>
                                          <p:spTgt spid="22"/>
                                        </p:tgtEl>
                                        <p:attrNameLst>
                                          <p:attrName>style.visibility</p:attrName>
                                        </p:attrNameLst>
                                      </p:cBhvr>
                                      <p:to>
                                        <p:strVal val="visible"/>
                                      </p:to>
                                    </p:set>
                                    <p:anim calcmode="lin" valueType="num">
                                      <p:cBhvr additive="base">
                                        <p:cTn id="86" dur="3000" fill="hold"/>
                                        <p:tgtEl>
                                          <p:spTgt spid="22"/>
                                        </p:tgtEl>
                                        <p:attrNameLst>
                                          <p:attrName>ppt_x</p:attrName>
                                        </p:attrNameLst>
                                      </p:cBhvr>
                                      <p:tavLst>
                                        <p:tav tm="0">
                                          <p:val>
                                            <p:strVal val="0-#ppt_w/2"/>
                                          </p:val>
                                        </p:tav>
                                        <p:tav tm="100000">
                                          <p:val>
                                            <p:strVal val="#ppt_x"/>
                                          </p:val>
                                        </p:tav>
                                      </p:tavLst>
                                    </p:anim>
                                    <p:anim calcmode="lin" valueType="num">
                                      <p:cBhvr additive="base">
                                        <p:cTn id="87" dur="3000" fill="hold"/>
                                        <p:tgtEl>
                                          <p:spTgt spid="22"/>
                                        </p:tgtEl>
                                        <p:attrNameLst>
                                          <p:attrName>ppt_y</p:attrName>
                                        </p:attrNameLst>
                                      </p:cBhvr>
                                      <p:tavLst>
                                        <p:tav tm="0">
                                          <p:val>
                                            <p:strVal val="#ppt_y"/>
                                          </p:val>
                                        </p:tav>
                                        <p:tav tm="100000">
                                          <p:val>
                                            <p:strVal val="#ppt_y"/>
                                          </p:val>
                                        </p:tav>
                                      </p:tavLst>
                                    </p:anim>
                                  </p:childTnLst>
                                </p:cTn>
                              </p:par>
                              <p:par>
                                <p:cTn id="88" presetID="8" presetClass="emph" presetSubtype="0" fill="hold" grpId="1" nodeType="withEffect">
                                  <p:stCondLst>
                                    <p:cond delay="0"/>
                                  </p:stCondLst>
                                  <p:childTnLst>
                                    <p:animRot by="21600000">
                                      <p:cBhvr>
                                        <p:cTn id="89" dur="3000" fill="hold"/>
                                        <p:tgtEl>
                                          <p:spTgt spid="3"/>
                                        </p:tgtEl>
                                        <p:attrNameLst>
                                          <p:attrName>r</p:attrName>
                                        </p:attrNameLst>
                                      </p:cBhvr>
                                    </p:animRot>
                                  </p:childTnLst>
                                </p:cTn>
                              </p:par>
                              <p:par>
                                <p:cTn id="90" presetID="8" presetClass="emph" presetSubtype="0" fill="hold" grpId="1" nodeType="withEffect">
                                  <p:stCondLst>
                                    <p:cond delay="0"/>
                                  </p:stCondLst>
                                  <p:childTnLst>
                                    <p:animRot by="-21600000">
                                      <p:cBhvr>
                                        <p:cTn id="91" dur="3000" fill="hold"/>
                                        <p:tgtEl>
                                          <p:spTgt spid="4"/>
                                        </p:tgtEl>
                                        <p:attrNameLst>
                                          <p:attrName>r</p:attrName>
                                        </p:attrNameLst>
                                      </p:cBhvr>
                                    </p:animRot>
                                  </p:childTnLst>
                                </p:cTn>
                              </p:par>
                              <p:par>
                                <p:cTn id="92" presetID="8" presetClass="emph" presetSubtype="0" fill="hold" grpId="1" nodeType="withEffect">
                                  <p:stCondLst>
                                    <p:cond delay="0"/>
                                  </p:stCondLst>
                                  <p:childTnLst>
                                    <p:animRot by="21600000">
                                      <p:cBhvr>
                                        <p:cTn id="93" dur="3000" fill="hold"/>
                                        <p:tgtEl>
                                          <p:spTgt spid="5"/>
                                        </p:tgtEl>
                                        <p:attrNameLst>
                                          <p:attrName>r</p:attrName>
                                        </p:attrNameLst>
                                      </p:cBhvr>
                                    </p:animRot>
                                  </p:childTnLst>
                                </p:cTn>
                              </p:par>
                              <p:par>
                                <p:cTn id="94" presetID="8" presetClass="emph" presetSubtype="0" fill="hold" grpId="1" nodeType="withEffect">
                                  <p:stCondLst>
                                    <p:cond delay="0"/>
                                  </p:stCondLst>
                                  <p:childTnLst>
                                    <p:animRot by="-21600000">
                                      <p:cBhvr>
                                        <p:cTn id="95" dur="3000" fill="hold"/>
                                        <p:tgtEl>
                                          <p:spTgt spid="6"/>
                                        </p:tgtEl>
                                        <p:attrNameLst>
                                          <p:attrName>r</p:attrName>
                                        </p:attrNameLst>
                                      </p:cBhvr>
                                    </p:animRot>
                                  </p:childTnLst>
                                </p:cTn>
                              </p:par>
                              <p:par>
                                <p:cTn id="96" presetID="8" presetClass="emph" presetSubtype="0" fill="hold" grpId="1" nodeType="withEffect">
                                  <p:stCondLst>
                                    <p:cond delay="0"/>
                                  </p:stCondLst>
                                  <p:childTnLst>
                                    <p:animRot by="21600000">
                                      <p:cBhvr>
                                        <p:cTn id="97" dur="3000" fill="hold"/>
                                        <p:tgtEl>
                                          <p:spTgt spid="7"/>
                                        </p:tgtEl>
                                        <p:attrNameLst>
                                          <p:attrName>r</p:attrName>
                                        </p:attrNameLst>
                                      </p:cBhvr>
                                    </p:animRot>
                                  </p:childTnLst>
                                </p:cTn>
                              </p:par>
                              <p:par>
                                <p:cTn id="98" presetID="8" presetClass="emph" presetSubtype="0" fill="hold" grpId="1" nodeType="withEffect">
                                  <p:stCondLst>
                                    <p:cond delay="0"/>
                                  </p:stCondLst>
                                  <p:childTnLst>
                                    <p:animRot by="-21600000">
                                      <p:cBhvr>
                                        <p:cTn id="99" dur="3000" fill="hold"/>
                                        <p:tgtEl>
                                          <p:spTgt spid="8"/>
                                        </p:tgtEl>
                                        <p:attrNameLst>
                                          <p:attrName>r</p:attrName>
                                        </p:attrNameLst>
                                      </p:cBhvr>
                                    </p:animRot>
                                  </p:childTnLst>
                                </p:cTn>
                              </p:par>
                              <p:par>
                                <p:cTn id="100" presetID="8" presetClass="emph" presetSubtype="0" fill="hold" grpId="1" nodeType="withEffect">
                                  <p:stCondLst>
                                    <p:cond delay="0"/>
                                  </p:stCondLst>
                                  <p:childTnLst>
                                    <p:animRot by="21600000">
                                      <p:cBhvr>
                                        <p:cTn id="101" dur="3000" fill="hold"/>
                                        <p:tgtEl>
                                          <p:spTgt spid="9"/>
                                        </p:tgtEl>
                                        <p:attrNameLst>
                                          <p:attrName>r</p:attrName>
                                        </p:attrNameLst>
                                      </p:cBhvr>
                                    </p:animRot>
                                  </p:childTnLst>
                                </p:cTn>
                              </p:par>
                              <p:par>
                                <p:cTn id="102" presetID="8" presetClass="emph" presetSubtype="0" fill="hold" grpId="1" nodeType="withEffect">
                                  <p:stCondLst>
                                    <p:cond delay="0"/>
                                  </p:stCondLst>
                                  <p:childTnLst>
                                    <p:animRot by="-21600000">
                                      <p:cBhvr>
                                        <p:cTn id="103" dur="3000" fill="hold"/>
                                        <p:tgtEl>
                                          <p:spTgt spid="10"/>
                                        </p:tgtEl>
                                        <p:attrNameLst>
                                          <p:attrName>r</p:attrName>
                                        </p:attrNameLst>
                                      </p:cBhvr>
                                    </p:animRot>
                                  </p:childTnLst>
                                </p:cTn>
                              </p:par>
                              <p:par>
                                <p:cTn id="104" presetID="8" presetClass="emph" presetSubtype="0" fill="hold" grpId="1" nodeType="withEffect">
                                  <p:stCondLst>
                                    <p:cond delay="0"/>
                                  </p:stCondLst>
                                  <p:childTnLst>
                                    <p:animRot by="21600000">
                                      <p:cBhvr>
                                        <p:cTn id="105" dur="3000" fill="hold"/>
                                        <p:tgtEl>
                                          <p:spTgt spid="11"/>
                                        </p:tgtEl>
                                        <p:attrNameLst>
                                          <p:attrName>r</p:attrName>
                                        </p:attrNameLst>
                                      </p:cBhvr>
                                    </p:animRot>
                                  </p:childTnLst>
                                </p:cTn>
                              </p:par>
                              <p:par>
                                <p:cTn id="106" presetID="8" presetClass="emph" presetSubtype="0" fill="hold" grpId="1" nodeType="withEffect">
                                  <p:stCondLst>
                                    <p:cond delay="0"/>
                                  </p:stCondLst>
                                  <p:childTnLst>
                                    <p:animRot by="-21600000">
                                      <p:cBhvr>
                                        <p:cTn id="107" dur="3000" fill="hold"/>
                                        <p:tgtEl>
                                          <p:spTgt spid="12"/>
                                        </p:tgtEl>
                                        <p:attrNameLst>
                                          <p:attrName>r</p:attrName>
                                        </p:attrNameLst>
                                      </p:cBhvr>
                                    </p:animRot>
                                  </p:childTnLst>
                                </p:cTn>
                              </p:par>
                              <p:par>
                                <p:cTn id="108" presetID="8" presetClass="emph" presetSubtype="0" fill="hold" grpId="1" nodeType="withEffect">
                                  <p:stCondLst>
                                    <p:cond delay="0"/>
                                  </p:stCondLst>
                                  <p:childTnLst>
                                    <p:animRot by="21600000">
                                      <p:cBhvr>
                                        <p:cTn id="109" dur="3000" fill="hold"/>
                                        <p:tgtEl>
                                          <p:spTgt spid="13"/>
                                        </p:tgtEl>
                                        <p:attrNameLst>
                                          <p:attrName>r</p:attrName>
                                        </p:attrNameLst>
                                      </p:cBhvr>
                                    </p:animRot>
                                  </p:childTnLst>
                                </p:cTn>
                              </p:par>
                              <p:par>
                                <p:cTn id="110" presetID="8" presetClass="emph" presetSubtype="0" fill="hold" grpId="1" nodeType="withEffect">
                                  <p:stCondLst>
                                    <p:cond delay="0"/>
                                  </p:stCondLst>
                                  <p:childTnLst>
                                    <p:animRot by="-21600000">
                                      <p:cBhvr>
                                        <p:cTn id="111" dur="3000" fill="hold"/>
                                        <p:tgtEl>
                                          <p:spTgt spid="14"/>
                                        </p:tgtEl>
                                        <p:attrNameLst>
                                          <p:attrName>r</p:attrName>
                                        </p:attrNameLst>
                                      </p:cBhvr>
                                    </p:animRot>
                                  </p:childTnLst>
                                </p:cTn>
                              </p:par>
                              <p:par>
                                <p:cTn id="112" presetID="8" presetClass="emph" presetSubtype="0" fill="hold" grpId="1" nodeType="withEffect">
                                  <p:stCondLst>
                                    <p:cond delay="0"/>
                                  </p:stCondLst>
                                  <p:childTnLst>
                                    <p:animRot by="21600000">
                                      <p:cBhvr>
                                        <p:cTn id="113" dur="3000" fill="hold"/>
                                        <p:tgtEl>
                                          <p:spTgt spid="15"/>
                                        </p:tgtEl>
                                        <p:attrNameLst>
                                          <p:attrName>r</p:attrName>
                                        </p:attrNameLst>
                                      </p:cBhvr>
                                    </p:animRot>
                                  </p:childTnLst>
                                </p:cTn>
                              </p:par>
                              <p:par>
                                <p:cTn id="114" presetID="8" presetClass="emph" presetSubtype="0" fill="hold" grpId="1" nodeType="withEffect">
                                  <p:stCondLst>
                                    <p:cond delay="0"/>
                                  </p:stCondLst>
                                  <p:childTnLst>
                                    <p:animRot by="-21600000">
                                      <p:cBhvr>
                                        <p:cTn id="115" dur="3000" fill="hold"/>
                                        <p:tgtEl>
                                          <p:spTgt spid="16"/>
                                        </p:tgtEl>
                                        <p:attrNameLst>
                                          <p:attrName>r</p:attrName>
                                        </p:attrNameLst>
                                      </p:cBhvr>
                                    </p:animRot>
                                  </p:childTnLst>
                                </p:cTn>
                              </p:par>
                              <p:par>
                                <p:cTn id="116" presetID="8" presetClass="emph" presetSubtype="0" fill="hold" grpId="1" nodeType="withEffect">
                                  <p:stCondLst>
                                    <p:cond delay="0"/>
                                  </p:stCondLst>
                                  <p:childTnLst>
                                    <p:animRot by="21600000">
                                      <p:cBhvr>
                                        <p:cTn id="117" dur="3000" fill="hold"/>
                                        <p:tgtEl>
                                          <p:spTgt spid="17"/>
                                        </p:tgtEl>
                                        <p:attrNameLst>
                                          <p:attrName>r</p:attrName>
                                        </p:attrNameLst>
                                      </p:cBhvr>
                                    </p:animRot>
                                  </p:childTnLst>
                                </p:cTn>
                              </p:par>
                              <p:par>
                                <p:cTn id="118" presetID="8" presetClass="emph" presetSubtype="0" fill="hold" grpId="1" nodeType="withEffect">
                                  <p:stCondLst>
                                    <p:cond delay="0"/>
                                  </p:stCondLst>
                                  <p:childTnLst>
                                    <p:animRot by="-21600000">
                                      <p:cBhvr>
                                        <p:cTn id="119" dur="3000" fill="hold"/>
                                        <p:tgtEl>
                                          <p:spTgt spid="18"/>
                                        </p:tgtEl>
                                        <p:attrNameLst>
                                          <p:attrName>r</p:attrName>
                                        </p:attrNameLst>
                                      </p:cBhvr>
                                    </p:animRot>
                                  </p:childTnLst>
                                </p:cTn>
                              </p:par>
                              <p:par>
                                <p:cTn id="120" presetID="8" presetClass="emph" presetSubtype="0" fill="hold" grpId="1" nodeType="withEffect">
                                  <p:stCondLst>
                                    <p:cond delay="0"/>
                                  </p:stCondLst>
                                  <p:childTnLst>
                                    <p:animRot by="21600000">
                                      <p:cBhvr>
                                        <p:cTn id="121" dur="3000" fill="hold"/>
                                        <p:tgtEl>
                                          <p:spTgt spid="19"/>
                                        </p:tgtEl>
                                        <p:attrNameLst>
                                          <p:attrName>r</p:attrName>
                                        </p:attrNameLst>
                                      </p:cBhvr>
                                    </p:animRot>
                                  </p:childTnLst>
                                </p:cTn>
                              </p:par>
                              <p:par>
                                <p:cTn id="122" presetID="8" presetClass="emph" presetSubtype="0" fill="hold" grpId="1" nodeType="withEffect">
                                  <p:stCondLst>
                                    <p:cond delay="0"/>
                                  </p:stCondLst>
                                  <p:childTnLst>
                                    <p:animRot by="-21600000">
                                      <p:cBhvr>
                                        <p:cTn id="123" dur="3000" fill="hold"/>
                                        <p:tgtEl>
                                          <p:spTgt spid="20"/>
                                        </p:tgtEl>
                                        <p:attrNameLst>
                                          <p:attrName>r</p:attrName>
                                        </p:attrNameLst>
                                      </p:cBhvr>
                                    </p:animRot>
                                  </p:childTnLst>
                                </p:cTn>
                              </p:par>
                              <p:par>
                                <p:cTn id="124" presetID="8" presetClass="emph" presetSubtype="0" fill="hold" grpId="1" nodeType="withEffect">
                                  <p:stCondLst>
                                    <p:cond delay="0"/>
                                  </p:stCondLst>
                                  <p:childTnLst>
                                    <p:animRot by="21600000">
                                      <p:cBhvr>
                                        <p:cTn id="125" dur="3000" fill="hold"/>
                                        <p:tgtEl>
                                          <p:spTgt spid="21"/>
                                        </p:tgtEl>
                                        <p:attrNameLst>
                                          <p:attrName>r</p:attrName>
                                        </p:attrNameLst>
                                      </p:cBhvr>
                                    </p:animRot>
                                  </p:childTnLst>
                                </p:cTn>
                              </p:par>
                              <p:par>
                                <p:cTn id="126" presetID="8" presetClass="emph" presetSubtype="0" fill="hold" grpId="1" nodeType="withEffect">
                                  <p:stCondLst>
                                    <p:cond delay="0"/>
                                  </p:stCondLst>
                                  <p:childTnLst>
                                    <p:animRot by="-21600000">
                                      <p:cBhvr>
                                        <p:cTn id="127" dur="3000" fill="hold"/>
                                        <p:tgtEl>
                                          <p:spTgt spid="22"/>
                                        </p:tgtEl>
                                        <p:attrNameLst>
                                          <p:attrName>r</p:attrName>
                                        </p:attrNameLst>
                                      </p:cBhvr>
                                    </p:animRot>
                                  </p:childTnLst>
                                </p:cTn>
                              </p:par>
                              <p:par>
                                <p:cTn id="128" presetID="3" presetClass="entr" presetSubtype="10" fill="hold" grpId="5" nodeType="withEffect">
                                  <p:stCondLst>
                                    <p:cond delay="0"/>
                                  </p:stCondLst>
                                  <p:childTnLst>
                                    <p:set>
                                      <p:cBhvr>
                                        <p:cTn id="129" dur="1" fill="hold">
                                          <p:stCondLst>
                                            <p:cond delay="0"/>
                                          </p:stCondLst>
                                        </p:cTn>
                                        <p:tgtEl>
                                          <p:spTgt spid="3"/>
                                        </p:tgtEl>
                                        <p:attrNameLst>
                                          <p:attrName>style.visibility</p:attrName>
                                        </p:attrNameLst>
                                      </p:cBhvr>
                                      <p:to>
                                        <p:strVal val="visible"/>
                                      </p:to>
                                    </p:set>
                                    <p:animEffect transition="in" filter="blinds(horizontal)">
                                      <p:cBhvr>
                                        <p:cTn id="130" dur="3000"/>
                                        <p:tgtEl>
                                          <p:spTgt spid="3"/>
                                        </p:tgtEl>
                                      </p:cBhvr>
                                    </p:animEffect>
                                  </p:childTnLst>
                                </p:cTn>
                              </p:par>
                              <p:par>
                                <p:cTn id="131" presetID="3" presetClass="entr" presetSubtype="10" fill="hold" grpId="5" nodeType="withEffect">
                                  <p:stCondLst>
                                    <p:cond delay="0"/>
                                  </p:stCondLst>
                                  <p:childTnLst>
                                    <p:set>
                                      <p:cBhvr>
                                        <p:cTn id="132" dur="1" fill="hold">
                                          <p:stCondLst>
                                            <p:cond delay="0"/>
                                          </p:stCondLst>
                                        </p:cTn>
                                        <p:tgtEl>
                                          <p:spTgt spid="4"/>
                                        </p:tgtEl>
                                        <p:attrNameLst>
                                          <p:attrName>style.visibility</p:attrName>
                                        </p:attrNameLst>
                                      </p:cBhvr>
                                      <p:to>
                                        <p:strVal val="visible"/>
                                      </p:to>
                                    </p:set>
                                    <p:animEffect transition="in" filter="blinds(horizontal)">
                                      <p:cBhvr>
                                        <p:cTn id="133" dur="3000"/>
                                        <p:tgtEl>
                                          <p:spTgt spid="4"/>
                                        </p:tgtEl>
                                      </p:cBhvr>
                                    </p:animEffect>
                                  </p:childTnLst>
                                </p:cTn>
                              </p:par>
                              <p:par>
                                <p:cTn id="134" presetID="3" presetClass="entr" presetSubtype="10" fill="hold" grpId="5" nodeType="withEffect">
                                  <p:stCondLst>
                                    <p:cond delay="0"/>
                                  </p:stCondLst>
                                  <p:childTnLst>
                                    <p:set>
                                      <p:cBhvr>
                                        <p:cTn id="135" dur="1" fill="hold">
                                          <p:stCondLst>
                                            <p:cond delay="0"/>
                                          </p:stCondLst>
                                        </p:cTn>
                                        <p:tgtEl>
                                          <p:spTgt spid="5"/>
                                        </p:tgtEl>
                                        <p:attrNameLst>
                                          <p:attrName>style.visibility</p:attrName>
                                        </p:attrNameLst>
                                      </p:cBhvr>
                                      <p:to>
                                        <p:strVal val="visible"/>
                                      </p:to>
                                    </p:set>
                                    <p:animEffect transition="in" filter="blinds(horizontal)">
                                      <p:cBhvr>
                                        <p:cTn id="136" dur="3000"/>
                                        <p:tgtEl>
                                          <p:spTgt spid="5"/>
                                        </p:tgtEl>
                                      </p:cBhvr>
                                    </p:animEffect>
                                  </p:childTnLst>
                                </p:cTn>
                              </p:par>
                              <p:par>
                                <p:cTn id="137" presetID="3" presetClass="entr" presetSubtype="10" fill="hold" grpId="5" nodeType="withEffect">
                                  <p:stCondLst>
                                    <p:cond delay="0"/>
                                  </p:stCondLst>
                                  <p:childTnLst>
                                    <p:set>
                                      <p:cBhvr>
                                        <p:cTn id="138" dur="1" fill="hold">
                                          <p:stCondLst>
                                            <p:cond delay="0"/>
                                          </p:stCondLst>
                                        </p:cTn>
                                        <p:tgtEl>
                                          <p:spTgt spid="6"/>
                                        </p:tgtEl>
                                        <p:attrNameLst>
                                          <p:attrName>style.visibility</p:attrName>
                                        </p:attrNameLst>
                                      </p:cBhvr>
                                      <p:to>
                                        <p:strVal val="visible"/>
                                      </p:to>
                                    </p:set>
                                    <p:animEffect transition="in" filter="blinds(horizontal)">
                                      <p:cBhvr>
                                        <p:cTn id="139" dur="3000"/>
                                        <p:tgtEl>
                                          <p:spTgt spid="6"/>
                                        </p:tgtEl>
                                      </p:cBhvr>
                                    </p:animEffect>
                                  </p:childTnLst>
                                </p:cTn>
                              </p:par>
                              <p:par>
                                <p:cTn id="140" presetID="3" presetClass="entr" presetSubtype="10" fill="hold" grpId="5" nodeType="withEffect">
                                  <p:stCondLst>
                                    <p:cond delay="0"/>
                                  </p:stCondLst>
                                  <p:childTnLst>
                                    <p:set>
                                      <p:cBhvr>
                                        <p:cTn id="141" dur="1" fill="hold">
                                          <p:stCondLst>
                                            <p:cond delay="0"/>
                                          </p:stCondLst>
                                        </p:cTn>
                                        <p:tgtEl>
                                          <p:spTgt spid="7"/>
                                        </p:tgtEl>
                                        <p:attrNameLst>
                                          <p:attrName>style.visibility</p:attrName>
                                        </p:attrNameLst>
                                      </p:cBhvr>
                                      <p:to>
                                        <p:strVal val="visible"/>
                                      </p:to>
                                    </p:set>
                                    <p:animEffect transition="in" filter="blinds(horizontal)">
                                      <p:cBhvr>
                                        <p:cTn id="142" dur="3000"/>
                                        <p:tgtEl>
                                          <p:spTgt spid="7"/>
                                        </p:tgtEl>
                                      </p:cBhvr>
                                    </p:animEffect>
                                  </p:childTnLst>
                                </p:cTn>
                              </p:par>
                              <p:par>
                                <p:cTn id="143" presetID="3" presetClass="entr" presetSubtype="10" fill="hold" grpId="5" nodeType="withEffect">
                                  <p:stCondLst>
                                    <p:cond delay="0"/>
                                  </p:stCondLst>
                                  <p:childTnLst>
                                    <p:set>
                                      <p:cBhvr>
                                        <p:cTn id="144" dur="1" fill="hold">
                                          <p:stCondLst>
                                            <p:cond delay="0"/>
                                          </p:stCondLst>
                                        </p:cTn>
                                        <p:tgtEl>
                                          <p:spTgt spid="8"/>
                                        </p:tgtEl>
                                        <p:attrNameLst>
                                          <p:attrName>style.visibility</p:attrName>
                                        </p:attrNameLst>
                                      </p:cBhvr>
                                      <p:to>
                                        <p:strVal val="visible"/>
                                      </p:to>
                                    </p:set>
                                    <p:animEffect transition="in" filter="blinds(horizontal)">
                                      <p:cBhvr>
                                        <p:cTn id="145" dur="3000"/>
                                        <p:tgtEl>
                                          <p:spTgt spid="8"/>
                                        </p:tgtEl>
                                      </p:cBhvr>
                                    </p:animEffect>
                                  </p:childTnLst>
                                </p:cTn>
                              </p:par>
                              <p:par>
                                <p:cTn id="146" presetID="3" presetClass="entr" presetSubtype="10" fill="hold" grpId="5" nodeType="withEffect">
                                  <p:stCondLst>
                                    <p:cond delay="0"/>
                                  </p:stCondLst>
                                  <p:childTnLst>
                                    <p:set>
                                      <p:cBhvr>
                                        <p:cTn id="147" dur="1" fill="hold">
                                          <p:stCondLst>
                                            <p:cond delay="0"/>
                                          </p:stCondLst>
                                        </p:cTn>
                                        <p:tgtEl>
                                          <p:spTgt spid="9"/>
                                        </p:tgtEl>
                                        <p:attrNameLst>
                                          <p:attrName>style.visibility</p:attrName>
                                        </p:attrNameLst>
                                      </p:cBhvr>
                                      <p:to>
                                        <p:strVal val="visible"/>
                                      </p:to>
                                    </p:set>
                                    <p:animEffect transition="in" filter="blinds(horizontal)">
                                      <p:cBhvr>
                                        <p:cTn id="148" dur="3000"/>
                                        <p:tgtEl>
                                          <p:spTgt spid="9"/>
                                        </p:tgtEl>
                                      </p:cBhvr>
                                    </p:animEffect>
                                  </p:childTnLst>
                                </p:cTn>
                              </p:par>
                              <p:par>
                                <p:cTn id="149" presetID="3" presetClass="entr" presetSubtype="10" fill="hold" grpId="5" nodeType="withEffect">
                                  <p:stCondLst>
                                    <p:cond delay="0"/>
                                  </p:stCondLst>
                                  <p:childTnLst>
                                    <p:set>
                                      <p:cBhvr>
                                        <p:cTn id="150" dur="1" fill="hold">
                                          <p:stCondLst>
                                            <p:cond delay="0"/>
                                          </p:stCondLst>
                                        </p:cTn>
                                        <p:tgtEl>
                                          <p:spTgt spid="10"/>
                                        </p:tgtEl>
                                        <p:attrNameLst>
                                          <p:attrName>style.visibility</p:attrName>
                                        </p:attrNameLst>
                                      </p:cBhvr>
                                      <p:to>
                                        <p:strVal val="visible"/>
                                      </p:to>
                                    </p:set>
                                    <p:animEffect transition="in" filter="blinds(horizontal)">
                                      <p:cBhvr>
                                        <p:cTn id="151" dur="3000"/>
                                        <p:tgtEl>
                                          <p:spTgt spid="10"/>
                                        </p:tgtEl>
                                      </p:cBhvr>
                                    </p:animEffect>
                                  </p:childTnLst>
                                </p:cTn>
                              </p:par>
                              <p:par>
                                <p:cTn id="152" presetID="3" presetClass="entr" presetSubtype="10" fill="hold" grpId="5" nodeType="withEffect">
                                  <p:stCondLst>
                                    <p:cond delay="0"/>
                                  </p:stCondLst>
                                  <p:childTnLst>
                                    <p:set>
                                      <p:cBhvr>
                                        <p:cTn id="153" dur="1" fill="hold">
                                          <p:stCondLst>
                                            <p:cond delay="0"/>
                                          </p:stCondLst>
                                        </p:cTn>
                                        <p:tgtEl>
                                          <p:spTgt spid="11"/>
                                        </p:tgtEl>
                                        <p:attrNameLst>
                                          <p:attrName>style.visibility</p:attrName>
                                        </p:attrNameLst>
                                      </p:cBhvr>
                                      <p:to>
                                        <p:strVal val="visible"/>
                                      </p:to>
                                    </p:set>
                                    <p:animEffect transition="in" filter="blinds(horizontal)">
                                      <p:cBhvr>
                                        <p:cTn id="154" dur="3000"/>
                                        <p:tgtEl>
                                          <p:spTgt spid="11"/>
                                        </p:tgtEl>
                                      </p:cBhvr>
                                    </p:animEffect>
                                  </p:childTnLst>
                                </p:cTn>
                              </p:par>
                              <p:par>
                                <p:cTn id="155" presetID="3" presetClass="entr" presetSubtype="10" fill="hold" grpId="5" nodeType="withEffect">
                                  <p:stCondLst>
                                    <p:cond delay="0"/>
                                  </p:stCondLst>
                                  <p:childTnLst>
                                    <p:set>
                                      <p:cBhvr>
                                        <p:cTn id="156" dur="1" fill="hold">
                                          <p:stCondLst>
                                            <p:cond delay="0"/>
                                          </p:stCondLst>
                                        </p:cTn>
                                        <p:tgtEl>
                                          <p:spTgt spid="12"/>
                                        </p:tgtEl>
                                        <p:attrNameLst>
                                          <p:attrName>style.visibility</p:attrName>
                                        </p:attrNameLst>
                                      </p:cBhvr>
                                      <p:to>
                                        <p:strVal val="visible"/>
                                      </p:to>
                                    </p:set>
                                    <p:animEffect transition="in" filter="blinds(horizontal)">
                                      <p:cBhvr>
                                        <p:cTn id="157" dur="3000"/>
                                        <p:tgtEl>
                                          <p:spTgt spid="12"/>
                                        </p:tgtEl>
                                      </p:cBhvr>
                                    </p:animEffect>
                                  </p:childTnLst>
                                </p:cTn>
                              </p:par>
                              <p:par>
                                <p:cTn id="158" presetID="3" presetClass="entr" presetSubtype="10" fill="hold" grpId="5" nodeType="withEffect">
                                  <p:stCondLst>
                                    <p:cond delay="0"/>
                                  </p:stCondLst>
                                  <p:childTnLst>
                                    <p:set>
                                      <p:cBhvr>
                                        <p:cTn id="159" dur="1" fill="hold">
                                          <p:stCondLst>
                                            <p:cond delay="0"/>
                                          </p:stCondLst>
                                        </p:cTn>
                                        <p:tgtEl>
                                          <p:spTgt spid="13"/>
                                        </p:tgtEl>
                                        <p:attrNameLst>
                                          <p:attrName>style.visibility</p:attrName>
                                        </p:attrNameLst>
                                      </p:cBhvr>
                                      <p:to>
                                        <p:strVal val="visible"/>
                                      </p:to>
                                    </p:set>
                                    <p:animEffect transition="in" filter="blinds(horizontal)">
                                      <p:cBhvr>
                                        <p:cTn id="160" dur="3000"/>
                                        <p:tgtEl>
                                          <p:spTgt spid="13"/>
                                        </p:tgtEl>
                                      </p:cBhvr>
                                    </p:animEffect>
                                  </p:childTnLst>
                                </p:cTn>
                              </p:par>
                              <p:par>
                                <p:cTn id="161" presetID="3" presetClass="entr" presetSubtype="10" fill="hold" grpId="5" nodeType="withEffect">
                                  <p:stCondLst>
                                    <p:cond delay="0"/>
                                  </p:stCondLst>
                                  <p:childTnLst>
                                    <p:set>
                                      <p:cBhvr>
                                        <p:cTn id="162" dur="1" fill="hold">
                                          <p:stCondLst>
                                            <p:cond delay="0"/>
                                          </p:stCondLst>
                                        </p:cTn>
                                        <p:tgtEl>
                                          <p:spTgt spid="14"/>
                                        </p:tgtEl>
                                        <p:attrNameLst>
                                          <p:attrName>style.visibility</p:attrName>
                                        </p:attrNameLst>
                                      </p:cBhvr>
                                      <p:to>
                                        <p:strVal val="visible"/>
                                      </p:to>
                                    </p:set>
                                    <p:animEffect transition="in" filter="blinds(horizontal)">
                                      <p:cBhvr>
                                        <p:cTn id="163" dur="3000"/>
                                        <p:tgtEl>
                                          <p:spTgt spid="14"/>
                                        </p:tgtEl>
                                      </p:cBhvr>
                                    </p:animEffect>
                                  </p:childTnLst>
                                </p:cTn>
                              </p:par>
                              <p:par>
                                <p:cTn id="164" presetID="3" presetClass="entr" presetSubtype="10" fill="hold" grpId="5" nodeType="withEffect">
                                  <p:stCondLst>
                                    <p:cond delay="0"/>
                                  </p:stCondLst>
                                  <p:childTnLst>
                                    <p:set>
                                      <p:cBhvr>
                                        <p:cTn id="165" dur="1" fill="hold">
                                          <p:stCondLst>
                                            <p:cond delay="0"/>
                                          </p:stCondLst>
                                        </p:cTn>
                                        <p:tgtEl>
                                          <p:spTgt spid="15"/>
                                        </p:tgtEl>
                                        <p:attrNameLst>
                                          <p:attrName>style.visibility</p:attrName>
                                        </p:attrNameLst>
                                      </p:cBhvr>
                                      <p:to>
                                        <p:strVal val="visible"/>
                                      </p:to>
                                    </p:set>
                                    <p:animEffect transition="in" filter="blinds(horizontal)">
                                      <p:cBhvr>
                                        <p:cTn id="166" dur="3000"/>
                                        <p:tgtEl>
                                          <p:spTgt spid="15"/>
                                        </p:tgtEl>
                                      </p:cBhvr>
                                    </p:animEffect>
                                  </p:childTnLst>
                                </p:cTn>
                              </p:par>
                              <p:par>
                                <p:cTn id="167" presetID="3" presetClass="entr" presetSubtype="10" fill="hold" grpId="5" nodeType="withEffect">
                                  <p:stCondLst>
                                    <p:cond delay="0"/>
                                  </p:stCondLst>
                                  <p:childTnLst>
                                    <p:set>
                                      <p:cBhvr>
                                        <p:cTn id="168" dur="1" fill="hold">
                                          <p:stCondLst>
                                            <p:cond delay="0"/>
                                          </p:stCondLst>
                                        </p:cTn>
                                        <p:tgtEl>
                                          <p:spTgt spid="16"/>
                                        </p:tgtEl>
                                        <p:attrNameLst>
                                          <p:attrName>style.visibility</p:attrName>
                                        </p:attrNameLst>
                                      </p:cBhvr>
                                      <p:to>
                                        <p:strVal val="visible"/>
                                      </p:to>
                                    </p:set>
                                    <p:animEffect transition="in" filter="blinds(horizontal)">
                                      <p:cBhvr>
                                        <p:cTn id="169" dur="3000"/>
                                        <p:tgtEl>
                                          <p:spTgt spid="16"/>
                                        </p:tgtEl>
                                      </p:cBhvr>
                                    </p:animEffect>
                                  </p:childTnLst>
                                </p:cTn>
                              </p:par>
                              <p:par>
                                <p:cTn id="170" presetID="3" presetClass="entr" presetSubtype="10" fill="hold" grpId="5" nodeType="withEffect">
                                  <p:stCondLst>
                                    <p:cond delay="0"/>
                                  </p:stCondLst>
                                  <p:childTnLst>
                                    <p:set>
                                      <p:cBhvr>
                                        <p:cTn id="171" dur="1" fill="hold">
                                          <p:stCondLst>
                                            <p:cond delay="0"/>
                                          </p:stCondLst>
                                        </p:cTn>
                                        <p:tgtEl>
                                          <p:spTgt spid="17"/>
                                        </p:tgtEl>
                                        <p:attrNameLst>
                                          <p:attrName>style.visibility</p:attrName>
                                        </p:attrNameLst>
                                      </p:cBhvr>
                                      <p:to>
                                        <p:strVal val="visible"/>
                                      </p:to>
                                    </p:set>
                                    <p:animEffect transition="in" filter="blinds(horizontal)">
                                      <p:cBhvr>
                                        <p:cTn id="172" dur="3000"/>
                                        <p:tgtEl>
                                          <p:spTgt spid="17"/>
                                        </p:tgtEl>
                                      </p:cBhvr>
                                    </p:animEffect>
                                  </p:childTnLst>
                                </p:cTn>
                              </p:par>
                              <p:par>
                                <p:cTn id="173" presetID="3" presetClass="entr" presetSubtype="10" fill="hold" grpId="5" nodeType="withEffect">
                                  <p:stCondLst>
                                    <p:cond delay="0"/>
                                  </p:stCondLst>
                                  <p:childTnLst>
                                    <p:set>
                                      <p:cBhvr>
                                        <p:cTn id="174" dur="1" fill="hold">
                                          <p:stCondLst>
                                            <p:cond delay="0"/>
                                          </p:stCondLst>
                                        </p:cTn>
                                        <p:tgtEl>
                                          <p:spTgt spid="18"/>
                                        </p:tgtEl>
                                        <p:attrNameLst>
                                          <p:attrName>style.visibility</p:attrName>
                                        </p:attrNameLst>
                                      </p:cBhvr>
                                      <p:to>
                                        <p:strVal val="visible"/>
                                      </p:to>
                                    </p:set>
                                    <p:animEffect transition="in" filter="blinds(horizontal)">
                                      <p:cBhvr>
                                        <p:cTn id="175" dur="3000"/>
                                        <p:tgtEl>
                                          <p:spTgt spid="18"/>
                                        </p:tgtEl>
                                      </p:cBhvr>
                                    </p:animEffect>
                                  </p:childTnLst>
                                </p:cTn>
                              </p:par>
                              <p:par>
                                <p:cTn id="176" presetID="3" presetClass="entr" presetSubtype="10" fill="hold" grpId="5" nodeType="withEffect">
                                  <p:stCondLst>
                                    <p:cond delay="0"/>
                                  </p:stCondLst>
                                  <p:childTnLst>
                                    <p:set>
                                      <p:cBhvr>
                                        <p:cTn id="177" dur="1" fill="hold">
                                          <p:stCondLst>
                                            <p:cond delay="0"/>
                                          </p:stCondLst>
                                        </p:cTn>
                                        <p:tgtEl>
                                          <p:spTgt spid="19"/>
                                        </p:tgtEl>
                                        <p:attrNameLst>
                                          <p:attrName>style.visibility</p:attrName>
                                        </p:attrNameLst>
                                      </p:cBhvr>
                                      <p:to>
                                        <p:strVal val="visible"/>
                                      </p:to>
                                    </p:set>
                                    <p:animEffect transition="in" filter="blinds(horizontal)">
                                      <p:cBhvr>
                                        <p:cTn id="178" dur="3000"/>
                                        <p:tgtEl>
                                          <p:spTgt spid="19"/>
                                        </p:tgtEl>
                                      </p:cBhvr>
                                    </p:animEffect>
                                  </p:childTnLst>
                                </p:cTn>
                              </p:par>
                              <p:par>
                                <p:cTn id="179" presetID="3" presetClass="entr" presetSubtype="10" fill="hold" grpId="5" nodeType="withEffect">
                                  <p:stCondLst>
                                    <p:cond delay="0"/>
                                  </p:stCondLst>
                                  <p:childTnLst>
                                    <p:set>
                                      <p:cBhvr>
                                        <p:cTn id="180" dur="1" fill="hold">
                                          <p:stCondLst>
                                            <p:cond delay="0"/>
                                          </p:stCondLst>
                                        </p:cTn>
                                        <p:tgtEl>
                                          <p:spTgt spid="20"/>
                                        </p:tgtEl>
                                        <p:attrNameLst>
                                          <p:attrName>style.visibility</p:attrName>
                                        </p:attrNameLst>
                                      </p:cBhvr>
                                      <p:to>
                                        <p:strVal val="visible"/>
                                      </p:to>
                                    </p:set>
                                    <p:animEffect transition="in" filter="blinds(horizontal)">
                                      <p:cBhvr>
                                        <p:cTn id="181" dur="3000"/>
                                        <p:tgtEl>
                                          <p:spTgt spid="20"/>
                                        </p:tgtEl>
                                      </p:cBhvr>
                                    </p:animEffect>
                                  </p:childTnLst>
                                </p:cTn>
                              </p:par>
                              <p:par>
                                <p:cTn id="182" presetID="3" presetClass="entr" presetSubtype="10" fill="hold" grpId="5" nodeType="withEffect">
                                  <p:stCondLst>
                                    <p:cond delay="0"/>
                                  </p:stCondLst>
                                  <p:childTnLst>
                                    <p:set>
                                      <p:cBhvr>
                                        <p:cTn id="183" dur="1" fill="hold">
                                          <p:stCondLst>
                                            <p:cond delay="0"/>
                                          </p:stCondLst>
                                        </p:cTn>
                                        <p:tgtEl>
                                          <p:spTgt spid="21"/>
                                        </p:tgtEl>
                                        <p:attrNameLst>
                                          <p:attrName>style.visibility</p:attrName>
                                        </p:attrNameLst>
                                      </p:cBhvr>
                                      <p:to>
                                        <p:strVal val="visible"/>
                                      </p:to>
                                    </p:set>
                                    <p:animEffect transition="in" filter="blinds(horizontal)">
                                      <p:cBhvr>
                                        <p:cTn id="184" dur="3000"/>
                                        <p:tgtEl>
                                          <p:spTgt spid="21"/>
                                        </p:tgtEl>
                                      </p:cBhvr>
                                    </p:animEffect>
                                  </p:childTnLst>
                                </p:cTn>
                              </p:par>
                              <p:par>
                                <p:cTn id="185" presetID="3" presetClass="entr" presetSubtype="10" fill="hold" grpId="5" nodeType="withEffect">
                                  <p:stCondLst>
                                    <p:cond delay="0"/>
                                  </p:stCondLst>
                                  <p:childTnLst>
                                    <p:set>
                                      <p:cBhvr>
                                        <p:cTn id="186" dur="1" fill="hold">
                                          <p:stCondLst>
                                            <p:cond delay="0"/>
                                          </p:stCondLst>
                                        </p:cTn>
                                        <p:tgtEl>
                                          <p:spTgt spid="22"/>
                                        </p:tgtEl>
                                        <p:attrNameLst>
                                          <p:attrName>style.visibility</p:attrName>
                                        </p:attrNameLst>
                                      </p:cBhvr>
                                      <p:to>
                                        <p:strVal val="visible"/>
                                      </p:to>
                                    </p:set>
                                    <p:animEffect transition="in" filter="blinds(horizontal)">
                                      <p:cBhvr>
                                        <p:cTn id="187" dur="3000"/>
                                        <p:tgtEl>
                                          <p:spTgt spid="22"/>
                                        </p:tgtEl>
                                      </p:cBhvr>
                                    </p:animEffect>
                                  </p:childTnLst>
                                </p:cTn>
                              </p:par>
                            </p:childTnLst>
                          </p:cTn>
                        </p:par>
                        <p:par>
                          <p:cTn id="188" fill="hold">
                            <p:stCondLst>
                              <p:cond delay="3000"/>
                            </p:stCondLst>
                            <p:childTnLst>
                              <p:par>
                                <p:cTn id="189" presetID="2" presetClass="exit" presetSubtype="8" fill="hold" grpId="2" nodeType="afterEffect">
                                  <p:stCondLst>
                                    <p:cond delay="0"/>
                                  </p:stCondLst>
                                  <p:childTnLst>
                                    <p:anim calcmode="lin" valueType="num">
                                      <p:cBhvr additive="base">
                                        <p:cTn id="190" dur="3000"/>
                                        <p:tgtEl>
                                          <p:spTgt spid="3"/>
                                        </p:tgtEl>
                                        <p:attrNameLst>
                                          <p:attrName>ppt_x</p:attrName>
                                        </p:attrNameLst>
                                      </p:cBhvr>
                                      <p:tavLst>
                                        <p:tav tm="0">
                                          <p:val>
                                            <p:strVal val="ppt_x"/>
                                          </p:val>
                                        </p:tav>
                                        <p:tav tm="100000">
                                          <p:val>
                                            <p:strVal val="0-ppt_w/2"/>
                                          </p:val>
                                        </p:tav>
                                      </p:tavLst>
                                    </p:anim>
                                    <p:anim calcmode="lin" valueType="num">
                                      <p:cBhvr additive="base">
                                        <p:cTn id="191" dur="3000"/>
                                        <p:tgtEl>
                                          <p:spTgt spid="3"/>
                                        </p:tgtEl>
                                        <p:attrNameLst>
                                          <p:attrName>ppt_y</p:attrName>
                                        </p:attrNameLst>
                                      </p:cBhvr>
                                      <p:tavLst>
                                        <p:tav tm="0">
                                          <p:val>
                                            <p:strVal val="ppt_y"/>
                                          </p:val>
                                        </p:tav>
                                        <p:tav tm="100000">
                                          <p:val>
                                            <p:strVal val="ppt_y"/>
                                          </p:val>
                                        </p:tav>
                                      </p:tavLst>
                                    </p:anim>
                                    <p:set>
                                      <p:cBhvr>
                                        <p:cTn id="192" dur="1" fill="hold">
                                          <p:stCondLst>
                                            <p:cond delay="2999"/>
                                          </p:stCondLst>
                                        </p:cTn>
                                        <p:tgtEl>
                                          <p:spTgt spid="3"/>
                                        </p:tgtEl>
                                        <p:attrNameLst>
                                          <p:attrName>style.visibility</p:attrName>
                                        </p:attrNameLst>
                                      </p:cBhvr>
                                      <p:to>
                                        <p:strVal val="hidden"/>
                                      </p:to>
                                    </p:set>
                                  </p:childTnLst>
                                </p:cTn>
                              </p:par>
                              <p:par>
                                <p:cTn id="193" presetID="2" presetClass="exit" presetSubtype="8" fill="hold" grpId="2" nodeType="withEffect">
                                  <p:stCondLst>
                                    <p:cond delay="0"/>
                                  </p:stCondLst>
                                  <p:childTnLst>
                                    <p:anim calcmode="lin" valueType="num">
                                      <p:cBhvr additive="base">
                                        <p:cTn id="194" dur="3000"/>
                                        <p:tgtEl>
                                          <p:spTgt spid="4"/>
                                        </p:tgtEl>
                                        <p:attrNameLst>
                                          <p:attrName>ppt_x</p:attrName>
                                        </p:attrNameLst>
                                      </p:cBhvr>
                                      <p:tavLst>
                                        <p:tav tm="0">
                                          <p:val>
                                            <p:strVal val="ppt_x"/>
                                          </p:val>
                                        </p:tav>
                                        <p:tav tm="100000">
                                          <p:val>
                                            <p:strVal val="0-ppt_w/2"/>
                                          </p:val>
                                        </p:tav>
                                      </p:tavLst>
                                    </p:anim>
                                    <p:anim calcmode="lin" valueType="num">
                                      <p:cBhvr additive="base">
                                        <p:cTn id="195" dur="3000"/>
                                        <p:tgtEl>
                                          <p:spTgt spid="4"/>
                                        </p:tgtEl>
                                        <p:attrNameLst>
                                          <p:attrName>ppt_y</p:attrName>
                                        </p:attrNameLst>
                                      </p:cBhvr>
                                      <p:tavLst>
                                        <p:tav tm="0">
                                          <p:val>
                                            <p:strVal val="ppt_y"/>
                                          </p:val>
                                        </p:tav>
                                        <p:tav tm="100000">
                                          <p:val>
                                            <p:strVal val="ppt_y"/>
                                          </p:val>
                                        </p:tav>
                                      </p:tavLst>
                                    </p:anim>
                                    <p:set>
                                      <p:cBhvr>
                                        <p:cTn id="196" dur="1" fill="hold">
                                          <p:stCondLst>
                                            <p:cond delay="2999"/>
                                          </p:stCondLst>
                                        </p:cTn>
                                        <p:tgtEl>
                                          <p:spTgt spid="4"/>
                                        </p:tgtEl>
                                        <p:attrNameLst>
                                          <p:attrName>style.visibility</p:attrName>
                                        </p:attrNameLst>
                                      </p:cBhvr>
                                      <p:to>
                                        <p:strVal val="hidden"/>
                                      </p:to>
                                    </p:set>
                                  </p:childTnLst>
                                </p:cTn>
                              </p:par>
                              <p:par>
                                <p:cTn id="197" presetID="2" presetClass="exit" presetSubtype="8" fill="hold" grpId="2" nodeType="withEffect">
                                  <p:stCondLst>
                                    <p:cond delay="0"/>
                                  </p:stCondLst>
                                  <p:childTnLst>
                                    <p:anim calcmode="lin" valueType="num">
                                      <p:cBhvr additive="base">
                                        <p:cTn id="198" dur="3000"/>
                                        <p:tgtEl>
                                          <p:spTgt spid="5"/>
                                        </p:tgtEl>
                                        <p:attrNameLst>
                                          <p:attrName>ppt_x</p:attrName>
                                        </p:attrNameLst>
                                      </p:cBhvr>
                                      <p:tavLst>
                                        <p:tav tm="0">
                                          <p:val>
                                            <p:strVal val="ppt_x"/>
                                          </p:val>
                                        </p:tav>
                                        <p:tav tm="100000">
                                          <p:val>
                                            <p:strVal val="0-ppt_w/2"/>
                                          </p:val>
                                        </p:tav>
                                      </p:tavLst>
                                    </p:anim>
                                    <p:anim calcmode="lin" valueType="num">
                                      <p:cBhvr additive="base">
                                        <p:cTn id="199" dur="3000"/>
                                        <p:tgtEl>
                                          <p:spTgt spid="5"/>
                                        </p:tgtEl>
                                        <p:attrNameLst>
                                          <p:attrName>ppt_y</p:attrName>
                                        </p:attrNameLst>
                                      </p:cBhvr>
                                      <p:tavLst>
                                        <p:tav tm="0">
                                          <p:val>
                                            <p:strVal val="ppt_y"/>
                                          </p:val>
                                        </p:tav>
                                        <p:tav tm="100000">
                                          <p:val>
                                            <p:strVal val="ppt_y"/>
                                          </p:val>
                                        </p:tav>
                                      </p:tavLst>
                                    </p:anim>
                                    <p:set>
                                      <p:cBhvr>
                                        <p:cTn id="200" dur="1" fill="hold">
                                          <p:stCondLst>
                                            <p:cond delay="2999"/>
                                          </p:stCondLst>
                                        </p:cTn>
                                        <p:tgtEl>
                                          <p:spTgt spid="5"/>
                                        </p:tgtEl>
                                        <p:attrNameLst>
                                          <p:attrName>style.visibility</p:attrName>
                                        </p:attrNameLst>
                                      </p:cBhvr>
                                      <p:to>
                                        <p:strVal val="hidden"/>
                                      </p:to>
                                    </p:set>
                                  </p:childTnLst>
                                </p:cTn>
                              </p:par>
                              <p:par>
                                <p:cTn id="201" presetID="2" presetClass="exit" presetSubtype="8" fill="hold" grpId="2" nodeType="withEffect">
                                  <p:stCondLst>
                                    <p:cond delay="0"/>
                                  </p:stCondLst>
                                  <p:childTnLst>
                                    <p:anim calcmode="lin" valueType="num">
                                      <p:cBhvr additive="base">
                                        <p:cTn id="202" dur="3000"/>
                                        <p:tgtEl>
                                          <p:spTgt spid="6"/>
                                        </p:tgtEl>
                                        <p:attrNameLst>
                                          <p:attrName>ppt_x</p:attrName>
                                        </p:attrNameLst>
                                      </p:cBhvr>
                                      <p:tavLst>
                                        <p:tav tm="0">
                                          <p:val>
                                            <p:strVal val="ppt_x"/>
                                          </p:val>
                                        </p:tav>
                                        <p:tav tm="100000">
                                          <p:val>
                                            <p:strVal val="0-ppt_w/2"/>
                                          </p:val>
                                        </p:tav>
                                      </p:tavLst>
                                    </p:anim>
                                    <p:anim calcmode="lin" valueType="num">
                                      <p:cBhvr additive="base">
                                        <p:cTn id="203" dur="3000"/>
                                        <p:tgtEl>
                                          <p:spTgt spid="6"/>
                                        </p:tgtEl>
                                        <p:attrNameLst>
                                          <p:attrName>ppt_y</p:attrName>
                                        </p:attrNameLst>
                                      </p:cBhvr>
                                      <p:tavLst>
                                        <p:tav tm="0">
                                          <p:val>
                                            <p:strVal val="ppt_y"/>
                                          </p:val>
                                        </p:tav>
                                        <p:tav tm="100000">
                                          <p:val>
                                            <p:strVal val="ppt_y"/>
                                          </p:val>
                                        </p:tav>
                                      </p:tavLst>
                                    </p:anim>
                                    <p:set>
                                      <p:cBhvr>
                                        <p:cTn id="204" dur="1" fill="hold">
                                          <p:stCondLst>
                                            <p:cond delay="2999"/>
                                          </p:stCondLst>
                                        </p:cTn>
                                        <p:tgtEl>
                                          <p:spTgt spid="6"/>
                                        </p:tgtEl>
                                        <p:attrNameLst>
                                          <p:attrName>style.visibility</p:attrName>
                                        </p:attrNameLst>
                                      </p:cBhvr>
                                      <p:to>
                                        <p:strVal val="hidden"/>
                                      </p:to>
                                    </p:set>
                                  </p:childTnLst>
                                </p:cTn>
                              </p:par>
                              <p:par>
                                <p:cTn id="205" presetID="2" presetClass="exit" presetSubtype="8" fill="hold" grpId="2" nodeType="withEffect">
                                  <p:stCondLst>
                                    <p:cond delay="0"/>
                                  </p:stCondLst>
                                  <p:childTnLst>
                                    <p:anim calcmode="lin" valueType="num">
                                      <p:cBhvr additive="base">
                                        <p:cTn id="206" dur="3000"/>
                                        <p:tgtEl>
                                          <p:spTgt spid="7"/>
                                        </p:tgtEl>
                                        <p:attrNameLst>
                                          <p:attrName>ppt_x</p:attrName>
                                        </p:attrNameLst>
                                      </p:cBhvr>
                                      <p:tavLst>
                                        <p:tav tm="0">
                                          <p:val>
                                            <p:strVal val="ppt_x"/>
                                          </p:val>
                                        </p:tav>
                                        <p:tav tm="100000">
                                          <p:val>
                                            <p:strVal val="0-ppt_w/2"/>
                                          </p:val>
                                        </p:tav>
                                      </p:tavLst>
                                    </p:anim>
                                    <p:anim calcmode="lin" valueType="num">
                                      <p:cBhvr additive="base">
                                        <p:cTn id="207" dur="3000"/>
                                        <p:tgtEl>
                                          <p:spTgt spid="7"/>
                                        </p:tgtEl>
                                        <p:attrNameLst>
                                          <p:attrName>ppt_y</p:attrName>
                                        </p:attrNameLst>
                                      </p:cBhvr>
                                      <p:tavLst>
                                        <p:tav tm="0">
                                          <p:val>
                                            <p:strVal val="ppt_y"/>
                                          </p:val>
                                        </p:tav>
                                        <p:tav tm="100000">
                                          <p:val>
                                            <p:strVal val="ppt_y"/>
                                          </p:val>
                                        </p:tav>
                                      </p:tavLst>
                                    </p:anim>
                                    <p:set>
                                      <p:cBhvr>
                                        <p:cTn id="208" dur="1" fill="hold">
                                          <p:stCondLst>
                                            <p:cond delay="2999"/>
                                          </p:stCondLst>
                                        </p:cTn>
                                        <p:tgtEl>
                                          <p:spTgt spid="7"/>
                                        </p:tgtEl>
                                        <p:attrNameLst>
                                          <p:attrName>style.visibility</p:attrName>
                                        </p:attrNameLst>
                                      </p:cBhvr>
                                      <p:to>
                                        <p:strVal val="hidden"/>
                                      </p:to>
                                    </p:set>
                                  </p:childTnLst>
                                </p:cTn>
                              </p:par>
                              <p:par>
                                <p:cTn id="209" presetID="2" presetClass="exit" presetSubtype="8" fill="hold" grpId="2" nodeType="withEffect">
                                  <p:stCondLst>
                                    <p:cond delay="0"/>
                                  </p:stCondLst>
                                  <p:childTnLst>
                                    <p:anim calcmode="lin" valueType="num">
                                      <p:cBhvr additive="base">
                                        <p:cTn id="210" dur="3000"/>
                                        <p:tgtEl>
                                          <p:spTgt spid="8"/>
                                        </p:tgtEl>
                                        <p:attrNameLst>
                                          <p:attrName>ppt_x</p:attrName>
                                        </p:attrNameLst>
                                      </p:cBhvr>
                                      <p:tavLst>
                                        <p:tav tm="0">
                                          <p:val>
                                            <p:strVal val="ppt_x"/>
                                          </p:val>
                                        </p:tav>
                                        <p:tav tm="100000">
                                          <p:val>
                                            <p:strVal val="0-ppt_w/2"/>
                                          </p:val>
                                        </p:tav>
                                      </p:tavLst>
                                    </p:anim>
                                    <p:anim calcmode="lin" valueType="num">
                                      <p:cBhvr additive="base">
                                        <p:cTn id="211" dur="3000"/>
                                        <p:tgtEl>
                                          <p:spTgt spid="8"/>
                                        </p:tgtEl>
                                        <p:attrNameLst>
                                          <p:attrName>ppt_y</p:attrName>
                                        </p:attrNameLst>
                                      </p:cBhvr>
                                      <p:tavLst>
                                        <p:tav tm="0">
                                          <p:val>
                                            <p:strVal val="ppt_y"/>
                                          </p:val>
                                        </p:tav>
                                        <p:tav tm="100000">
                                          <p:val>
                                            <p:strVal val="ppt_y"/>
                                          </p:val>
                                        </p:tav>
                                      </p:tavLst>
                                    </p:anim>
                                    <p:set>
                                      <p:cBhvr>
                                        <p:cTn id="212" dur="1" fill="hold">
                                          <p:stCondLst>
                                            <p:cond delay="2999"/>
                                          </p:stCondLst>
                                        </p:cTn>
                                        <p:tgtEl>
                                          <p:spTgt spid="8"/>
                                        </p:tgtEl>
                                        <p:attrNameLst>
                                          <p:attrName>style.visibility</p:attrName>
                                        </p:attrNameLst>
                                      </p:cBhvr>
                                      <p:to>
                                        <p:strVal val="hidden"/>
                                      </p:to>
                                    </p:set>
                                  </p:childTnLst>
                                </p:cTn>
                              </p:par>
                              <p:par>
                                <p:cTn id="213" presetID="2" presetClass="exit" presetSubtype="8" fill="hold" grpId="2" nodeType="withEffect">
                                  <p:stCondLst>
                                    <p:cond delay="0"/>
                                  </p:stCondLst>
                                  <p:childTnLst>
                                    <p:anim calcmode="lin" valueType="num">
                                      <p:cBhvr additive="base">
                                        <p:cTn id="214" dur="3000"/>
                                        <p:tgtEl>
                                          <p:spTgt spid="9"/>
                                        </p:tgtEl>
                                        <p:attrNameLst>
                                          <p:attrName>ppt_x</p:attrName>
                                        </p:attrNameLst>
                                      </p:cBhvr>
                                      <p:tavLst>
                                        <p:tav tm="0">
                                          <p:val>
                                            <p:strVal val="ppt_x"/>
                                          </p:val>
                                        </p:tav>
                                        <p:tav tm="100000">
                                          <p:val>
                                            <p:strVal val="0-ppt_w/2"/>
                                          </p:val>
                                        </p:tav>
                                      </p:tavLst>
                                    </p:anim>
                                    <p:anim calcmode="lin" valueType="num">
                                      <p:cBhvr additive="base">
                                        <p:cTn id="215" dur="3000"/>
                                        <p:tgtEl>
                                          <p:spTgt spid="9"/>
                                        </p:tgtEl>
                                        <p:attrNameLst>
                                          <p:attrName>ppt_y</p:attrName>
                                        </p:attrNameLst>
                                      </p:cBhvr>
                                      <p:tavLst>
                                        <p:tav tm="0">
                                          <p:val>
                                            <p:strVal val="ppt_y"/>
                                          </p:val>
                                        </p:tav>
                                        <p:tav tm="100000">
                                          <p:val>
                                            <p:strVal val="ppt_y"/>
                                          </p:val>
                                        </p:tav>
                                      </p:tavLst>
                                    </p:anim>
                                    <p:set>
                                      <p:cBhvr>
                                        <p:cTn id="216" dur="1" fill="hold">
                                          <p:stCondLst>
                                            <p:cond delay="2999"/>
                                          </p:stCondLst>
                                        </p:cTn>
                                        <p:tgtEl>
                                          <p:spTgt spid="9"/>
                                        </p:tgtEl>
                                        <p:attrNameLst>
                                          <p:attrName>style.visibility</p:attrName>
                                        </p:attrNameLst>
                                      </p:cBhvr>
                                      <p:to>
                                        <p:strVal val="hidden"/>
                                      </p:to>
                                    </p:set>
                                  </p:childTnLst>
                                </p:cTn>
                              </p:par>
                              <p:par>
                                <p:cTn id="217" presetID="2" presetClass="exit" presetSubtype="8" fill="hold" grpId="2" nodeType="withEffect">
                                  <p:stCondLst>
                                    <p:cond delay="0"/>
                                  </p:stCondLst>
                                  <p:childTnLst>
                                    <p:anim calcmode="lin" valueType="num">
                                      <p:cBhvr additive="base">
                                        <p:cTn id="218" dur="3000"/>
                                        <p:tgtEl>
                                          <p:spTgt spid="10"/>
                                        </p:tgtEl>
                                        <p:attrNameLst>
                                          <p:attrName>ppt_x</p:attrName>
                                        </p:attrNameLst>
                                      </p:cBhvr>
                                      <p:tavLst>
                                        <p:tav tm="0">
                                          <p:val>
                                            <p:strVal val="ppt_x"/>
                                          </p:val>
                                        </p:tav>
                                        <p:tav tm="100000">
                                          <p:val>
                                            <p:strVal val="0-ppt_w/2"/>
                                          </p:val>
                                        </p:tav>
                                      </p:tavLst>
                                    </p:anim>
                                    <p:anim calcmode="lin" valueType="num">
                                      <p:cBhvr additive="base">
                                        <p:cTn id="219" dur="3000"/>
                                        <p:tgtEl>
                                          <p:spTgt spid="10"/>
                                        </p:tgtEl>
                                        <p:attrNameLst>
                                          <p:attrName>ppt_y</p:attrName>
                                        </p:attrNameLst>
                                      </p:cBhvr>
                                      <p:tavLst>
                                        <p:tav tm="0">
                                          <p:val>
                                            <p:strVal val="ppt_y"/>
                                          </p:val>
                                        </p:tav>
                                        <p:tav tm="100000">
                                          <p:val>
                                            <p:strVal val="ppt_y"/>
                                          </p:val>
                                        </p:tav>
                                      </p:tavLst>
                                    </p:anim>
                                    <p:set>
                                      <p:cBhvr>
                                        <p:cTn id="220" dur="1" fill="hold">
                                          <p:stCondLst>
                                            <p:cond delay="2999"/>
                                          </p:stCondLst>
                                        </p:cTn>
                                        <p:tgtEl>
                                          <p:spTgt spid="10"/>
                                        </p:tgtEl>
                                        <p:attrNameLst>
                                          <p:attrName>style.visibility</p:attrName>
                                        </p:attrNameLst>
                                      </p:cBhvr>
                                      <p:to>
                                        <p:strVal val="hidden"/>
                                      </p:to>
                                    </p:set>
                                  </p:childTnLst>
                                </p:cTn>
                              </p:par>
                              <p:par>
                                <p:cTn id="221" presetID="2" presetClass="exit" presetSubtype="8" fill="hold" grpId="2" nodeType="withEffect">
                                  <p:stCondLst>
                                    <p:cond delay="0"/>
                                  </p:stCondLst>
                                  <p:childTnLst>
                                    <p:anim calcmode="lin" valueType="num">
                                      <p:cBhvr additive="base">
                                        <p:cTn id="222" dur="3000"/>
                                        <p:tgtEl>
                                          <p:spTgt spid="11"/>
                                        </p:tgtEl>
                                        <p:attrNameLst>
                                          <p:attrName>ppt_x</p:attrName>
                                        </p:attrNameLst>
                                      </p:cBhvr>
                                      <p:tavLst>
                                        <p:tav tm="0">
                                          <p:val>
                                            <p:strVal val="ppt_x"/>
                                          </p:val>
                                        </p:tav>
                                        <p:tav tm="100000">
                                          <p:val>
                                            <p:strVal val="0-ppt_w/2"/>
                                          </p:val>
                                        </p:tav>
                                      </p:tavLst>
                                    </p:anim>
                                    <p:anim calcmode="lin" valueType="num">
                                      <p:cBhvr additive="base">
                                        <p:cTn id="223" dur="3000"/>
                                        <p:tgtEl>
                                          <p:spTgt spid="11"/>
                                        </p:tgtEl>
                                        <p:attrNameLst>
                                          <p:attrName>ppt_y</p:attrName>
                                        </p:attrNameLst>
                                      </p:cBhvr>
                                      <p:tavLst>
                                        <p:tav tm="0">
                                          <p:val>
                                            <p:strVal val="ppt_y"/>
                                          </p:val>
                                        </p:tav>
                                        <p:tav tm="100000">
                                          <p:val>
                                            <p:strVal val="ppt_y"/>
                                          </p:val>
                                        </p:tav>
                                      </p:tavLst>
                                    </p:anim>
                                    <p:set>
                                      <p:cBhvr>
                                        <p:cTn id="224" dur="1" fill="hold">
                                          <p:stCondLst>
                                            <p:cond delay="2999"/>
                                          </p:stCondLst>
                                        </p:cTn>
                                        <p:tgtEl>
                                          <p:spTgt spid="11"/>
                                        </p:tgtEl>
                                        <p:attrNameLst>
                                          <p:attrName>style.visibility</p:attrName>
                                        </p:attrNameLst>
                                      </p:cBhvr>
                                      <p:to>
                                        <p:strVal val="hidden"/>
                                      </p:to>
                                    </p:set>
                                  </p:childTnLst>
                                </p:cTn>
                              </p:par>
                              <p:par>
                                <p:cTn id="225" presetID="2" presetClass="exit" presetSubtype="8" fill="hold" grpId="2" nodeType="withEffect">
                                  <p:stCondLst>
                                    <p:cond delay="0"/>
                                  </p:stCondLst>
                                  <p:childTnLst>
                                    <p:anim calcmode="lin" valueType="num">
                                      <p:cBhvr additive="base">
                                        <p:cTn id="226" dur="3000"/>
                                        <p:tgtEl>
                                          <p:spTgt spid="12"/>
                                        </p:tgtEl>
                                        <p:attrNameLst>
                                          <p:attrName>ppt_x</p:attrName>
                                        </p:attrNameLst>
                                      </p:cBhvr>
                                      <p:tavLst>
                                        <p:tav tm="0">
                                          <p:val>
                                            <p:strVal val="ppt_x"/>
                                          </p:val>
                                        </p:tav>
                                        <p:tav tm="100000">
                                          <p:val>
                                            <p:strVal val="0-ppt_w/2"/>
                                          </p:val>
                                        </p:tav>
                                      </p:tavLst>
                                    </p:anim>
                                    <p:anim calcmode="lin" valueType="num">
                                      <p:cBhvr additive="base">
                                        <p:cTn id="227" dur="3000"/>
                                        <p:tgtEl>
                                          <p:spTgt spid="12"/>
                                        </p:tgtEl>
                                        <p:attrNameLst>
                                          <p:attrName>ppt_y</p:attrName>
                                        </p:attrNameLst>
                                      </p:cBhvr>
                                      <p:tavLst>
                                        <p:tav tm="0">
                                          <p:val>
                                            <p:strVal val="ppt_y"/>
                                          </p:val>
                                        </p:tav>
                                        <p:tav tm="100000">
                                          <p:val>
                                            <p:strVal val="ppt_y"/>
                                          </p:val>
                                        </p:tav>
                                      </p:tavLst>
                                    </p:anim>
                                    <p:set>
                                      <p:cBhvr>
                                        <p:cTn id="228" dur="1" fill="hold">
                                          <p:stCondLst>
                                            <p:cond delay="2999"/>
                                          </p:stCondLst>
                                        </p:cTn>
                                        <p:tgtEl>
                                          <p:spTgt spid="12"/>
                                        </p:tgtEl>
                                        <p:attrNameLst>
                                          <p:attrName>style.visibility</p:attrName>
                                        </p:attrNameLst>
                                      </p:cBhvr>
                                      <p:to>
                                        <p:strVal val="hidden"/>
                                      </p:to>
                                    </p:set>
                                  </p:childTnLst>
                                </p:cTn>
                              </p:par>
                              <p:par>
                                <p:cTn id="229" presetID="2" presetClass="exit" presetSubtype="8" fill="hold" grpId="2" nodeType="withEffect">
                                  <p:stCondLst>
                                    <p:cond delay="0"/>
                                  </p:stCondLst>
                                  <p:childTnLst>
                                    <p:anim calcmode="lin" valueType="num">
                                      <p:cBhvr additive="base">
                                        <p:cTn id="230" dur="3000"/>
                                        <p:tgtEl>
                                          <p:spTgt spid="13"/>
                                        </p:tgtEl>
                                        <p:attrNameLst>
                                          <p:attrName>ppt_x</p:attrName>
                                        </p:attrNameLst>
                                      </p:cBhvr>
                                      <p:tavLst>
                                        <p:tav tm="0">
                                          <p:val>
                                            <p:strVal val="ppt_x"/>
                                          </p:val>
                                        </p:tav>
                                        <p:tav tm="100000">
                                          <p:val>
                                            <p:strVal val="0-ppt_w/2"/>
                                          </p:val>
                                        </p:tav>
                                      </p:tavLst>
                                    </p:anim>
                                    <p:anim calcmode="lin" valueType="num">
                                      <p:cBhvr additive="base">
                                        <p:cTn id="231" dur="3000"/>
                                        <p:tgtEl>
                                          <p:spTgt spid="13"/>
                                        </p:tgtEl>
                                        <p:attrNameLst>
                                          <p:attrName>ppt_y</p:attrName>
                                        </p:attrNameLst>
                                      </p:cBhvr>
                                      <p:tavLst>
                                        <p:tav tm="0">
                                          <p:val>
                                            <p:strVal val="ppt_y"/>
                                          </p:val>
                                        </p:tav>
                                        <p:tav tm="100000">
                                          <p:val>
                                            <p:strVal val="ppt_y"/>
                                          </p:val>
                                        </p:tav>
                                      </p:tavLst>
                                    </p:anim>
                                    <p:set>
                                      <p:cBhvr>
                                        <p:cTn id="232" dur="1" fill="hold">
                                          <p:stCondLst>
                                            <p:cond delay="2999"/>
                                          </p:stCondLst>
                                        </p:cTn>
                                        <p:tgtEl>
                                          <p:spTgt spid="13"/>
                                        </p:tgtEl>
                                        <p:attrNameLst>
                                          <p:attrName>style.visibility</p:attrName>
                                        </p:attrNameLst>
                                      </p:cBhvr>
                                      <p:to>
                                        <p:strVal val="hidden"/>
                                      </p:to>
                                    </p:set>
                                  </p:childTnLst>
                                </p:cTn>
                              </p:par>
                              <p:par>
                                <p:cTn id="233" presetID="2" presetClass="exit" presetSubtype="8" fill="hold" grpId="2" nodeType="withEffect">
                                  <p:stCondLst>
                                    <p:cond delay="0"/>
                                  </p:stCondLst>
                                  <p:childTnLst>
                                    <p:anim calcmode="lin" valueType="num">
                                      <p:cBhvr additive="base">
                                        <p:cTn id="234" dur="3000"/>
                                        <p:tgtEl>
                                          <p:spTgt spid="14"/>
                                        </p:tgtEl>
                                        <p:attrNameLst>
                                          <p:attrName>ppt_x</p:attrName>
                                        </p:attrNameLst>
                                      </p:cBhvr>
                                      <p:tavLst>
                                        <p:tav tm="0">
                                          <p:val>
                                            <p:strVal val="ppt_x"/>
                                          </p:val>
                                        </p:tav>
                                        <p:tav tm="100000">
                                          <p:val>
                                            <p:strVal val="0-ppt_w/2"/>
                                          </p:val>
                                        </p:tav>
                                      </p:tavLst>
                                    </p:anim>
                                    <p:anim calcmode="lin" valueType="num">
                                      <p:cBhvr additive="base">
                                        <p:cTn id="235" dur="3000"/>
                                        <p:tgtEl>
                                          <p:spTgt spid="14"/>
                                        </p:tgtEl>
                                        <p:attrNameLst>
                                          <p:attrName>ppt_y</p:attrName>
                                        </p:attrNameLst>
                                      </p:cBhvr>
                                      <p:tavLst>
                                        <p:tav tm="0">
                                          <p:val>
                                            <p:strVal val="ppt_y"/>
                                          </p:val>
                                        </p:tav>
                                        <p:tav tm="100000">
                                          <p:val>
                                            <p:strVal val="ppt_y"/>
                                          </p:val>
                                        </p:tav>
                                      </p:tavLst>
                                    </p:anim>
                                    <p:set>
                                      <p:cBhvr>
                                        <p:cTn id="236" dur="1" fill="hold">
                                          <p:stCondLst>
                                            <p:cond delay="2999"/>
                                          </p:stCondLst>
                                        </p:cTn>
                                        <p:tgtEl>
                                          <p:spTgt spid="14"/>
                                        </p:tgtEl>
                                        <p:attrNameLst>
                                          <p:attrName>style.visibility</p:attrName>
                                        </p:attrNameLst>
                                      </p:cBhvr>
                                      <p:to>
                                        <p:strVal val="hidden"/>
                                      </p:to>
                                    </p:set>
                                  </p:childTnLst>
                                </p:cTn>
                              </p:par>
                              <p:par>
                                <p:cTn id="237" presetID="2" presetClass="exit" presetSubtype="8" fill="hold" grpId="2" nodeType="withEffect">
                                  <p:stCondLst>
                                    <p:cond delay="0"/>
                                  </p:stCondLst>
                                  <p:childTnLst>
                                    <p:anim calcmode="lin" valueType="num">
                                      <p:cBhvr additive="base">
                                        <p:cTn id="238" dur="3000"/>
                                        <p:tgtEl>
                                          <p:spTgt spid="15"/>
                                        </p:tgtEl>
                                        <p:attrNameLst>
                                          <p:attrName>ppt_x</p:attrName>
                                        </p:attrNameLst>
                                      </p:cBhvr>
                                      <p:tavLst>
                                        <p:tav tm="0">
                                          <p:val>
                                            <p:strVal val="ppt_x"/>
                                          </p:val>
                                        </p:tav>
                                        <p:tav tm="100000">
                                          <p:val>
                                            <p:strVal val="0-ppt_w/2"/>
                                          </p:val>
                                        </p:tav>
                                      </p:tavLst>
                                    </p:anim>
                                    <p:anim calcmode="lin" valueType="num">
                                      <p:cBhvr additive="base">
                                        <p:cTn id="239" dur="3000"/>
                                        <p:tgtEl>
                                          <p:spTgt spid="15"/>
                                        </p:tgtEl>
                                        <p:attrNameLst>
                                          <p:attrName>ppt_y</p:attrName>
                                        </p:attrNameLst>
                                      </p:cBhvr>
                                      <p:tavLst>
                                        <p:tav tm="0">
                                          <p:val>
                                            <p:strVal val="ppt_y"/>
                                          </p:val>
                                        </p:tav>
                                        <p:tav tm="100000">
                                          <p:val>
                                            <p:strVal val="ppt_y"/>
                                          </p:val>
                                        </p:tav>
                                      </p:tavLst>
                                    </p:anim>
                                    <p:set>
                                      <p:cBhvr>
                                        <p:cTn id="240" dur="1" fill="hold">
                                          <p:stCondLst>
                                            <p:cond delay="2999"/>
                                          </p:stCondLst>
                                        </p:cTn>
                                        <p:tgtEl>
                                          <p:spTgt spid="15"/>
                                        </p:tgtEl>
                                        <p:attrNameLst>
                                          <p:attrName>style.visibility</p:attrName>
                                        </p:attrNameLst>
                                      </p:cBhvr>
                                      <p:to>
                                        <p:strVal val="hidden"/>
                                      </p:to>
                                    </p:set>
                                  </p:childTnLst>
                                </p:cTn>
                              </p:par>
                              <p:par>
                                <p:cTn id="241" presetID="2" presetClass="exit" presetSubtype="8" fill="hold" grpId="2" nodeType="withEffect">
                                  <p:stCondLst>
                                    <p:cond delay="0"/>
                                  </p:stCondLst>
                                  <p:childTnLst>
                                    <p:anim calcmode="lin" valueType="num">
                                      <p:cBhvr additive="base">
                                        <p:cTn id="242" dur="3000"/>
                                        <p:tgtEl>
                                          <p:spTgt spid="16"/>
                                        </p:tgtEl>
                                        <p:attrNameLst>
                                          <p:attrName>ppt_x</p:attrName>
                                        </p:attrNameLst>
                                      </p:cBhvr>
                                      <p:tavLst>
                                        <p:tav tm="0">
                                          <p:val>
                                            <p:strVal val="ppt_x"/>
                                          </p:val>
                                        </p:tav>
                                        <p:tav tm="100000">
                                          <p:val>
                                            <p:strVal val="0-ppt_w/2"/>
                                          </p:val>
                                        </p:tav>
                                      </p:tavLst>
                                    </p:anim>
                                    <p:anim calcmode="lin" valueType="num">
                                      <p:cBhvr additive="base">
                                        <p:cTn id="243" dur="3000"/>
                                        <p:tgtEl>
                                          <p:spTgt spid="16"/>
                                        </p:tgtEl>
                                        <p:attrNameLst>
                                          <p:attrName>ppt_y</p:attrName>
                                        </p:attrNameLst>
                                      </p:cBhvr>
                                      <p:tavLst>
                                        <p:tav tm="0">
                                          <p:val>
                                            <p:strVal val="ppt_y"/>
                                          </p:val>
                                        </p:tav>
                                        <p:tav tm="100000">
                                          <p:val>
                                            <p:strVal val="ppt_y"/>
                                          </p:val>
                                        </p:tav>
                                      </p:tavLst>
                                    </p:anim>
                                    <p:set>
                                      <p:cBhvr>
                                        <p:cTn id="244" dur="1" fill="hold">
                                          <p:stCondLst>
                                            <p:cond delay="2999"/>
                                          </p:stCondLst>
                                        </p:cTn>
                                        <p:tgtEl>
                                          <p:spTgt spid="16"/>
                                        </p:tgtEl>
                                        <p:attrNameLst>
                                          <p:attrName>style.visibility</p:attrName>
                                        </p:attrNameLst>
                                      </p:cBhvr>
                                      <p:to>
                                        <p:strVal val="hidden"/>
                                      </p:to>
                                    </p:set>
                                  </p:childTnLst>
                                </p:cTn>
                              </p:par>
                              <p:par>
                                <p:cTn id="245" presetID="2" presetClass="exit" presetSubtype="8" fill="hold" grpId="2" nodeType="withEffect">
                                  <p:stCondLst>
                                    <p:cond delay="0"/>
                                  </p:stCondLst>
                                  <p:childTnLst>
                                    <p:anim calcmode="lin" valueType="num">
                                      <p:cBhvr additive="base">
                                        <p:cTn id="246" dur="3000"/>
                                        <p:tgtEl>
                                          <p:spTgt spid="17"/>
                                        </p:tgtEl>
                                        <p:attrNameLst>
                                          <p:attrName>ppt_x</p:attrName>
                                        </p:attrNameLst>
                                      </p:cBhvr>
                                      <p:tavLst>
                                        <p:tav tm="0">
                                          <p:val>
                                            <p:strVal val="ppt_x"/>
                                          </p:val>
                                        </p:tav>
                                        <p:tav tm="100000">
                                          <p:val>
                                            <p:strVal val="0-ppt_w/2"/>
                                          </p:val>
                                        </p:tav>
                                      </p:tavLst>
                                    </p:anim>
                                    <p:anim calcmode="lin" valueType="num">
                                      <p:cBhvr additive="base">
                                        <p:cTn id="247" dur="3000"/>
                                        <p:tgtEl>
                                          <p:spTgt spid="17"/>
                                        </p:tgtEl>
                                        <p:attrNameLst>
                                          <p:attrName>ppt_y</p:attrName>
                                        </p:attrNameLst>
                                      </p:cBhvr>
                                      <p:tavLst>
                                        <p:tav tm="0">
                                          <p:val>
                                            <p:strVal val="ppt_y"/>
                                          </p:val>
                                        </p:tav>
                                        <p:tav tm="100000">
                                          <p:val>
                                            <p:strVal val="ppt_y"/>
                                          </p:val>
                                        </p:tav>
                                      </p:tavLst>
                                    </p:anim>
                                    <p:set>
                                      <p:cBhvr>
                                        <p:cTn id="248" dur="1" fill="hold">
                                          <p:stCondLst>
                                            <p:cond delay="2999"/>
                                          </p:stCondLst>
                                        </p:cTn>
                                        <p:tgtEl>
                                          <p:spTgt spid="17"/>
                                        </p:tgtEl>
                                        <p:attrNameLst>
                                          <p:attrName>style.visibility</p:attrName>
                                        </p:attrNameLst>
                                      </p:cBhvr>
                                      <p:to>
                                        <p:strVal val="hidden"/>
                                      </p:to>
                                    </p:set>
                                  </p:childTnLst>
                                </p:cTn>
                              </p:par>
                              <p:par>
                                <p:cTn id="249" presetID="2" presetClass="exit" presetSubtype="8" fill="hold" grpId="2" nodeType="withEffect">
                                  <p:stCondLst>
                                    <p:cond delay="0"/>
                                  </p:stCondLst>
                                  <p:childTnLst>
                                    <p:anim calcmode="lin" valueType="num">
                                      <p:cBhvr additive="base">
                                        <p:cTn id="250" dur="3000"/>
                                        <p:tgtEl>
                                          <p:spTgt spid="18"/>
                                        </p:tgtEl>
                                        <p:attrNameLst>
                                          <p:attrName>ppt_x</p:attrName>
                                        </p:attrNameLst>
                                      </p:cBhvr>
                                      <p:tavLst>
                                        <p:tav tm="0">
                                          <p:val>
                                            <p:strVal val="ppt_x"/>
                                          </p:val>
                                        </p:tav>
                                        <p:tav tm="100000">
                                          <p:val>
                                            <p:strVal val="0-ppt_w/2"/>
                                          </p:val>
                                        </p:tav>
                                      </p:tavLst>
                                    </p:anim>
                                    <p:anim calcmode="lin" valueType="num">
                                      <p:cBhvr additive="base">
                                        <p:cTn id="251" dur="3000"/>
                                        <p:tgtEl>
                                          <p:spTgt spid="18"/>
                                        </p:tgtEl>
                                        <p:attrNameLst>
                                          <p:attrName>ppt_y</p:attrName>
                                        </p:attrNameLst>
                                      </p:cBhvr>
                                      <p:tavLst>
                                        <p:tav tm="0">
                                          <p:val>
                                            <p:strVal val="ppt_y"/>
                                          </p:val>
                                        </p:tav>
                                        <p:tav tm="100000">
                                          <p:val>
                                            <p:strVal val="ppt_y"/>
                                          </p:val>
                                        </p:tav>
                                      </p:tavLst>
                                    </p:anim>
                                    <p:set>
                                      <p:cBhvr>
                                        <p:cTn id="252" dur="1" fill="hold">
                                          <p:stCondLst>
                                            <p:cond delay="2999"/>
                                          </p:stCondLst>
                                        </p:cTn>
                                        <p:tgtEl>
                                          <p:spTgt spid="18"/>
                                        </p:tgtEl>
                                        <p:attrNameLst>
                                          <p:attrName>style.visibility</p:attrName>
                                        </p:attrNameLst>
                                      </p:cBhvr>
                                      <p:to>
                                        <p:strVal val="hidden"/>
                                      </p:to>
                                    </p:set>
                                  </p:childTnLst>
                                </p:cTn>
                              </p:par>
                              <p:par>
                                <p:cTn id="253" presetID="2" presetClass="exit" presetSubtype="8" fill="hold" grpId="2" nodeType="withEffect">
                                  <p:stCondLst>
                                    <p:cond delay="0"/>
                                  </p:stCondLst>
                                  <p:childTnLst>
                                    <p:anim calcmode="lin" valueType="num">
                                      <p:cBhvr additive="base">
                                        <p:cTn id="254" dur="3000"/>
                                        <p:tgtEl>
                                          <p:spTgt spid="19"/>
                                        </p:tgtEl>
                                        <p:attrNameLst>
                                          <p:attrName>ppt_x</p:attrName>
                                        </p:attrNameLst>
                                      </p:cBhvr>
                                      <p:tavLst>
                                        <p:tav tm="0">
                                          <p:val>
                                            <p:strVal val="ppt_x"/>
                                          </p:val>
                                        </p:tav>
                                        <p:tav tm="100000">
                                          <p:val>
                                            <p:strVal val="0-ppt_w/2"/>
                                          </p:val>
                                        </p:tav>
                                      </p:tavLst>
                                    </p:anim>
                                    <p:anim calcmode="lin" valueType="num">
                                      <p:cBhvr additive="base">
                                        <p:cTn id="255" dur="3000"/>
                                        <p:tgtEl>
                                          <p:spTgt spid="19"/>
                                        </p:tgtEl>
                                        <p:attrNameLst>
                                          <p:attrName>ppt_y</p:attrName>
                                        </p:attrNameLst>
                                      </p:cBhvr>
                                      <p:tavLst>
                                        <p:tav tm="0">
                                          <p:val>
                                            <p:strVal val="ppt_y"/>
                                          </p:val>
                                        </p:tav>
                                        <p:tav tm="100000">
                                          <p:val>
                                            <p:strVal val="ppt_y"/>
                                          </p:val>
                                        </p:tav>
                                      </p:tavLst>
                                    </p:anim>
                                    <p:set>
                                      <p:cBhvr>
                                        <p:cTn id="256" dur="1" fill="hold">
                                          <p:stCondLst>
                                            <p:cond delay="2999"/>
                                          </p:stCondLst>
                                        </p:cTn>
                                        <p:tgtEl>
                                          <p:spTgt spid="19"/>
                                        </p:tgtEl>
                                        <p:attrNameLst>
                                          <p:attrName>style.visibility</p:attrName>
                                        </p:attrNameLst>
                                      </p:cBhvr>
                                      <p:to>
                                        <p:strVal val="hidden"/>
                                      </p:to>
                                    </p:set>
                                  </p:childTnLst>
                                </p:cTn>
                              </p:par>
                              <p:par>
                                <p:cTn id="257" presetID="2" presetClass="exit" presetSubtype="8" fill="hold" grpId="2" nodeType="withEffect">
                                  <p:stCondLst>
                                    <p:cond delay="0"/>
                                  </p:stCondLst>
                                  <p:childTnLst>
                                    <p:anim calcmode="lin" valueType="num">
                                      <p:cBhvr additive="base">
                                        <p:cTn id="258" dur="3000"/>
                                        <p:tgtEl>
                                          <p:spTgt spid="20"/>
                                        </p:tgtEl>
                                        <p:attrNameLst>
                                          <p:attrName>ppt_x</p:attrName>
                                        </p:attrNameLst>
                                      </p:cBhvr>
                                      <p:tavLst>
                                        <p:tav tm="0">
                                          <p:val>
                                            <p:strVal val="ppt_x"/>
                                          </p:val>
                                        </p:tav>
                                        <p:tav tm="100000">
                                          <p:val>
                                            <p:strVal val="0-ppt_w/2"/>
                                          </p:val>
                                        </p:tav>
                                      </p:tavLst>
                                    </p:anim>
                                    <p:anim calcmode="lin" valueType="num">
                                      <p:cBhvr additive="base">
                                        <p:cTn id="259" dur="3000"/>
                                        <p:tgtEl>
                                          <p:spTgt spid="20"/>
                                        </p:tgtEl>
                                        <p:attrNameLst>
                                          <p:attrName>ppt_y</p:attrName>
                                        </p:attrNameLst>
                                      </p:cBhvr>
                                      <p:tavLst>
                                        <p:tav tm="0">
                                          <p:val>
                                            <p:strVal val="ppt_y"/>
                                          </p:val>
                                        </p:tav>
                                        <p:tav tm="100000">
                                          <p:val>
                                            <p:strVal val="ppt_y"/>
                                          </p:val>
                                        </p:tav>
                                      </p:tavLst>
                                    </p:anim>
                                    <p:set>
                                      <p:cBhvr>
                                        <p:cTn id="260" dur="1" fill="hold">
                                          <p:stCondLst>
                                            <p:cond delay="2999"/>
                                          </p:stCondLst>
                                        </p:cTn>
                                        <p:tgtEl>
                                          <p:spTgt spid="20"/>
                                        </p:tgtEl>
                                        <p:attrNameLst>
                                          <p:attrName>style.visibility</p:attrName>
                                        </p:attrNameLst>
                                      </p:cBhvr>
                                      <p:to>
                                        <p:strVal val="hidden"/>
                                      </p:to>
                                    </p:set>
                                  </p:childTnLst>
                                </p:cTn>
                              </p:par>
                              <p:par>
                                <p:cTn id="261" presetID="2" presetClass="exit" presetSubtype="8" fill="hold" grpId="2" nodeType="withEffect">
                                  <p:stCondLst>
                                    <p:cond delay="0"/>
                                  </p:stCondLst>
                                  <p:childTnLst>
                                    <p:anim calcmode="lin" valueType="num">
                                      <p:cBhvr additive="base">
                                        <p:cTn id="262" dur="3000"/>
                                        <p:tgtEl>
                                          <p:spTgt spid="21"/>
                                        </p:tgtEl>
                                        <p:attrNameLst>
                                          <p:attrName>ppt_x</p:attrName>
                                        </p:attrNameLst>
                                      </p:cBhvr>
                                      <p:tavLst>
                                        <p:tav tm="0">
                                          <p:val>
                                            <p:strVal val="ppt_x"/>
                                          </p:val>
                                        </p:tav>
                                        <p:tav tm="100000">
                                          <p:val>
                                            <p:strVal val="0-ppt_w/2"/>
                                          </p:val>
                                        </p:tav>
                                      </p:tavLst>
                                    </p:anim>
                                    <p:anim calcmode="lin" valueType="num">
                                      <p:cBhvr additive="base">
                                        <p:cTn id="263" dur="3000"/>
                                        <p:tgtEl>
                                          <p:spTgt spid="21"/>
                                        </p:tgtEl>
                                        <p:attrNameLst>
                                          <p:attrName>ppt_y</p:attrName>
                                        </p:attrNameLst>
                                      </p:cBhvr>
                                      <p:tavLst>
                                        <p:tav tm="0">
                                          <p:val>
                                            <p:strVal val="ppt_y"/>
                                          </p:val>
                                        </p:tav>
                                        <p:tav tm="100000">
                                          <p:val>
                                            <p:strVal val="ppt_y"/>
                                          </p:val>
                                        </p:tav>
                                      </p:tavLst>
                                    </p:anim>
                                    <p:set>
                                      <p:cBhvr>
                                        <p:cTn id="264" dur="1" fill="hold">
                                          <p:stCondLst>
                                            <p:cond delay="2999"/>
                                          </p:stCondLst>
                                        </p:cTn>
                                        <p:tgtEl>
                                          <p:spTgt spid="21"/>
                                        </p:tgtEl>
                                        <p:attrNameLst>
                                          <p:attrName>style.visibility</p:attrName>
                                        </p:attrNameLst>
                                      </p:cBhvr>
                                      <p:to>
                                        <p:strVal val="hidden"/>
                                      </p:to>
                                    </p:set>
                                  </p:childTnLst>
                                </p:cTn>
                              </p:par>
                              <p:par>
                                <p:cTn id="265" presetID="2" presetClass="exit" presetSubtype="8" fill="hold" grpId="2" nodeType="withEffect">
                                  <p:stCondLst>
                                    <p:cond delay="0"/>
                                  </p:stCondLst>
                                  <p:childTnLst>
                                    <p:anim calcmode="lin" valueType="num">
                                      <p:cBhvr additive="base">
                                        <p:cTn id="266" dur="3000"/>
                                        <p:tgtEl>
                                          <p:spTgt spid="22"/>
                                        </p:tgtEl>
                                        <p:attrNameLst>
                                          <p:attrName>ppt_x</p:attrName>
                                        </p:attrNameLst>
                                      </p:cBhvr>
                                      <p:tavLst>
                                        <p:tav tm="0">
                                          <p:val>
                                            <p:strVal val="ppt_x"/>
                                          </p:val>
                                        </p:tav>
                                        <p:tav tm="100000">
                                          <p:val>
                                            <p:strVal val="0-ppt_w/2"/>
                                          </p:val>
                                        </p:tav>
                                      </p:tavLst>
                                    </p:anim>
                                    <p:anim calcmode="lin" valueType="num">
                                      <p:cBhvr additive="base">
                                        <p:cTn id="267" dur="3000"/>
                                        <p:tgtEl>
                                          <p:spTgt spid="22"/>
                                        </p:tgtEl>
                                        <p:attrNameLst>
                                          <p:attrName>ppt_y</p:attrName>
                                        </p:attrNameLst>
                                      </p:cBhvr>
                                      <p:tavLst>
                                        <p:tav tm="0">
                                          <p:val>
                                            <p:strVal val="ppt_y"/>
                                          </p:val>
                                        </p:tav>
                                        <p:tav tm="100000">
                                          <p:val>
                                            <p:strVal val="ppt_y"/>
                                          </p:val>
                                        </p:tav>
                                      </p:tavLst>
                                    </p:anim>
                                    <p:set>
                                      <p:cBhvr>
                                        <p:cTn id="268" dur="1" fill="hold">
                                          <p:stCondLst>
                                            <p:cond delay="2999"/>
                                          </p:stCondLst>
                                        </p:cTn>
                                        <p:tgtEl>
                                          <p:spTgt spid="22"/>
                                        </p:tgtEl>
                                        <p:attrNameLst>
                                          <p:attrName>style.visibility</p:attrName>
                                        </p:attrNameLst>
                                      </p:cBhvr>
                                      <p:to>
                                        <p:strVal val="hidden"/>
                                      </p:to>
                                    </p:set>
                                  </p:childTnLst>
                                </p:cTn>
                              </p:par>
                              <p:par>
                                <p:cTn id="269" presetID="8" presetClass="emph" presetSubtype="0" fill="hold" grpId="3" nodeType="withEffect">
                                  <p:stCondLst>
                                    <p:cond delay="0"/>
                                  </p:stCondLst>
                                  <p:childTnLst>
                                    <p:animRot by="21600000">
                                      <p:cBhvr>
                                        <p:cTn id="270" dur="3000" fill="hold"/>
                                        <p:tgtEl>
                                          <p:spTgt spid="3"/>
                                        </p:tgtEl>
                                        <p:attrNameLst>
                                          <p:attrName>r</p:attrName>
                                        </p:attrNameLst>
                                      </p:cBhvr>
                                    </p:animRot>
                                  </p:childTnLst>
                                </p:cTn>
                              </p:par>
                              <p:par>
                                <p:cTn id="271" presetID="8" presetClass="emph" presetSubtype="0" fill="hold" grpId="3" nodeType="withEffect">
                                  <p:stCondLst>
                                    <p:cond delay="0"/>
                                  </p:stCondLst>
                                  <p:childTnLst>
                                    <p:animRot by="-21600000">
                                      <p:cBhvr>
                                        <p:cTn id="272" dur="3000" fill="hold"/>
                                        <p:tgtEl>
                                          <p:spTgt spid="4"/>
                                        </p:tgtEl>
                                        <p:attrNameLst>
                                          <p:attrName>r</p:attrName>
                                        </p:attrNameLst>
                                      </p:cBhvr>
                                    </p:animRot>
                                  </p:childTnLst>
                                </p:cTn>
                              </p:par>
                              <p:par>
                                <p:cTn id="273" presetID="8" presetClass="emph" presetSubtype="0" fill="hold" grpId="3" nodeType="withEffect">
                                  <p:stCondLst>
                                    <p:cond delay="0"/>
                                  </p:stCondLst>
                                  <p:childTnLst>
                                    <p:animRot by="21600000">
                                      <p:cBhvr>
                                        <p:cTn id="274" dur="3000" fill="hold"/>
                                        <p:tgtEl>
                                          <p:spTgt spid="5"/>
                                        </p:tgtEl>
                                        <p:attrNameLst>
                                          <p:attrName>r</p:attrName>
                                        </p:attrNameLst>
                                      </p:cBhvr>
                                    </p:animRot>
                                  </p:childTnLst>
                                </p:cTn>
                              </p:par>
                              <p:par>
                                <p:cTn id="275" presetID="8" presetClass="emph" presetSubtype="0" fill="hold" grpId="3" nodeType="withEffect">
                                  <p:stCondLst>
                                    <p:cond delay="0"/>
                                  </p:stCondLst>
                                  <p:childTnLst>
                                    <p:animRot by="-21600000">
                                      <p:cBhvr>
                                        <p:cTn id="276" dur="3000" fill="hold"/>
                                        <p:tgtEl>
                                          <p:spTgt spid="6"/>
                                        </p:tgtEl>
                                        <p:attrNameLst>
                                          <p:attrName>r</p:attrName>
                                        </p:attrNameLst>
                                      </p:cBhvr>
                                    </p:animRot>
                                  </p:childTnLst>
                                </p:cTn>
                              </p:par>
                              <p:par>
                                <p:cTn id="277" presetID="8" presetClass="emph" presetSubtype="0" fill="hold" grpId="3" nodeType="withEffect">
                                  <p:stCondLst>
                                    <p:cond delay="0"/>
                                  </p:stCondLst>
                                  <p:childTnLst>
                                    <p:animRot by="21600000">
                                      <p:cBhvr>
                                        <p:cTn id="278" dur="3000" fill="hold"/>
                                        <p:tgtEl>
                                          <p:spTgt spid="7"/>
                                        </p:tgtEl>
                                        <p:attrNameLst>
                                          <p:attrName>r</p:attrName>
                                        </p:attrNameLst>
                                      </p:cBhvr>
                                    </p:animRot>
                                  </p:childTnLst>
                                </p:cTn>
                              </p:par>
                              <p:par>
                                <p:cTn id="279" presetID="8" presetClass="emph" presetSubtype="0" fill="hold" grpId="3" nodeType="withEffect">
                                  <p:stCondLst>
                                    <p:cond delay="0"/>
                                  </p:stCondLst>
                                  <p:childTnLst>
                                    <p:animRot by="-21600000">
                                      <p:cBhvr>
                                        <p:cTn id="280" dur="3000" fill="hold"/>
                                        <p:tgtEl>
                                          <p:spTgt spid="8"/>
                                        </p:tgtEl>
                                        <p:attrNameLst>
                                          <p:attrName>r</p:attrName>
                                        </p:attrNameLst>
                                      </p:cBhvr>
                                    </p:animRot>
                                  </p:childTnLst>
                                </p:cTn>
                              </p:par>
                              <p:par>
                                <p:cTn id="281" presetID="8" presetClass="emph" presetSubtype="0" fill="hold" grpId="3" nodeType="withEffect">
                                  <p:stCondLst>
                                    <p:cond delay="0"/>
                                  </p:stCondLst>
                                  <p:childTnLst>
                                    <p:animRot by="21600000">
                                      <p:cBhvr>
                                        <p:cTn id="282" dur="3000" fill="hold"/>
                                        <p:tgtEl>
                                          <p:spTgt spid="9"/>
                                        </p:tgtEl>
                                        <p:attrNameLst>
                                          <p:attrName>r</p:attrName>
                                        </p:attrNameLst>
                                      </p:cBhvr>
                                    </p:animRot>
                                  </p:childTnLst>
                                </p:cTn>
                              </p:par>
                              <p:par>
                                <p:cTn id="283" presetID="8" presetClass="emph" presetSubtype="0" fill="hold" grpId="3" nodeType="withEffect">
                                  <p:stCondLst>
                                    <p:cond delay="0"/>
                                  </p:stCondLst>
                                  <p:childTnLst>
                                    <p:animRot by="-21600000">
                                      <p:cBhvr>
                                        <p:cTn id="284" dur="3000" fill="hold"/>
                                        <p:tgtEl>
                                          <p:spTgt spid="10"/>
                                        </p:tgtEl>
                                        <p:attrNameLst>
                                          <p:attrName>r</p:attrName>
                                        </p:attrNameLst>
                                      </p:cBhvr>
                                    </p:animRot>
                                  </p:childTnLst>
                                </p:cTn>
                              </p:par>
                              <p:par>
                                <p:cTn id="285" presetID="8" presetClass="emph" presetSubtype="0" fill="hold" grpId="3" nodeType="withEffect">
                                  <p:stCondLst>
                                    <p:cond delay="0"/>
                                  </p:stCondLst>
                                  <p:childTnLst>
                                    <p:animRot by="21600000">
                                      <p:cBhvr>
                                        <p:cTn id="286" dur="3000" fill="hold"/>
                                        <p:tgtEl>
                                          <p:spTgt spid="11"/>
                                        </p:tgtEl>
                                        <p:attrNameLst>
                                          <p:attrName>r</p:attrName>
                                        </p:attrNameLst>
                                      </p:cBhvr>
                                    </p:animRot>
                                  </p:childTnLst>
                                </p:cTn>
                              </p:par>
                              <p:par>
                                <p:cTn id="287" presetID="8" presetClass="emph" presetSubtype="0" fill="hold" grpId="3" nodeType="withEffect">
                                  <p:stCondLst>
                                    <p:cond delay="0"/>
                                  </p:stCondLst>
                                  <p:childTnLst>
                                    <p:animRot by="-21600000">
                                      <p:cBhvr>
                                        <p:cTn id="288" dur="3000" fill="hold"/>
                                        <p:tgtEl>
                                          <p:spTgt spid="12"/>
                                        </p:tgtEl>
                                        <p:attrNameLst>
                                          <p:attrName>r</p:attrName>
                                        </p:attrNameLst>
                                      </p:cBhvr>
                                    </p:animRot>
                                  </p:childTnLst>
                                </p:cTn>
                              </p:par>
                              <p:par>
                                <p:cTn id="289" presetID="8" presetClass="emph" presetSubtype="0" fill="hold" grpId="3" nodeType="withEffect">
                                  <p:stCondLst>
                                    <p:cond delay="0"/>
                                  </p:stCondLst>
                                  <p:childTnLst>
                                    <p:animRot by="21600000">
                                      <p:cBhvr>
                                        <p:cTn id="290" dur="3000" fill="hold"/>
                                        <p:tgtEl>
                                          <p:spTgt spid="13"/>
                                        </p:tgtEl>
                                        <p:attrNameLst>
                                          <p:attrName>r</p:attrName>
                                        </p:attrNameLst>
                                      </p:cBhvr>
                                    </p:animRot>
                                  </p:childTnLst>
                                </p:cTn>
                              </p:par>
                              <p:par>
                                <p:cTn id="291" presetID="8" presetClass="emph" presetSubtype="0" fill="hold" grpId="3" nodeType="withEffect">
                                  <p:stCondLst>
                                    <p:cond delay="0"/>
                                  </p:stCondLst>
                                  <p:childTnLst>
                                    <p:animRot by="-21600000">
                                      <p:cBhvr>
                                        <p:cTn id="292" dur="3000" fill="hold"/>
                                        <p:tgtEl>
                                          <p:spTgt spid="14"/>
                                        </p:tgtEl>
                                        <p:attrNameLst>
                                          <p:attrName>r</p:attrName>
                                        </p:attrNameLst>
                                      </p:cBhvr>
                                    </p:animRot>
                                  </p:childTnLst>
                                </p:cTn>
                              </p:par>
                              <p:par>
                                <p:cTn id="293" presetID="8" presetClass="emph" presetSubtype="0" fill="hold" grpId="3" nodeType="withEffect">
                                  <p:stCondLst>
                                    <p:cond delay="0"/>
                                  </p:stCondLst>
                                  <p:childTnLst>
                                    <p:animRot by="21600000">
                                      <p:cBhvr>
                                        <p:cTn id="294" dur="3000" fill="hold"/>
                                        <p:tgtEl>
                                          <p:spTgt spid="15"/>
                                        </p:tgtEl>
                                        <p:attrNameLst>
                                          <p:attrName>r</p:attrName>
                                        </p:attrNameLst>
                                      </p:cBhvr>
                                    </p:animRot>
                                  </p:childTnLst>
                                </p:cTn>
                              </p:par>
                              <p:par>
                                <p:cTn id="295" presetID="8" presetClass="emph" presetSubtype="0" fill="hold" grpId="3" nodeType="withEffect">
                                  <p:stCondLst>
                                    <p:cond delay="0"/>
                                  </p:stCondLst>
                                  <p:childTnLst>
                                    <p:animRot by="-21600000">
                                      <p:cBhvr>
                                        <p:cTn id="296" dur="3000" fill="hold"/>
                                        <p:tgtEl>
                                          <p:spTgt spid="16"/>
                                        </p:tgtEl>
                                        <p:attrNameLst>
                                          <p:attrName>r</p:attrName>
                                        </p:attrNameLst>
                                      </p:cBhvr>
                                    </p:animRot>
                                  </p:childTnLst>
                                </p:cTn>
                              </p:par>
                              <p:par>
                                <p:cTn id="297" presetID="8" presetClass="emph" presetSubtype="0" fill="hold" grpId="3" nodeType="withEffect">
                                  <p:stCondLst>
                                    <p:cond delay="0"/>
                                  </p:stCondLst>
                                  <p:childTnLst>
                                    <p:animRot by="21600000">
                                      <p:cBhvr>
                                        <p:cTn id="298" dur="3000" fill="hold"/>
                                        <p:tgtEl>
                                          <p:spTgt spid="17"/>
                                        </p:tgtEl>
                                        <p:attrNameLst>
                                          <p:attrName>r</p:attrName>
                                        </p:attrNameLst>
                                      </p:cBhvr>
                                    </p:animRot>
                                  </p:childTnLst>
                                </p:cTn>
                              </p:par>
                              <p:par>
                                <p:cTn id="299" presetID="8" presetClass="emph" presetSubtype="0" fill="hold" grpId="3" nodeType="withEffect">
                                  <p:stCondLst>
                                    <p:cond delay="0"/>
                                  </p:stCondLst>
                                  <p:childTnLst>
                                    <p:animRot by="-21600000">
                                      <p:cBhvr>
                                        <p:cTn id="300" dur="3000" fill="hold"/>
                                        <p:tgtEl>
                                          <p:spTgt spid="18"/>
                                        </p:tgtEl>
                                        <p:attrNameLst>
                                          <p:attrName>r</p:attrName>
                                        </p:attrNameLst>
                                      </p:cBhvr>
                                    </p:animRot>
                                  </p:childTnLst>
                                </p:cTn>
                              </p:par>
                              <p:par>
                                <p:cTn id="301" presetID="8" presetClass="emph" presetSubtype="0" fill="hold" grpId="3" nodeType="withEffect">
                                  <p:stCondLst>
                                    <p:cond delay="0"/>
                                  </p:stCondLst>
                                  <p:childTnLst>
                                    <p:animRot by="21600000">
                                      <p:cBhvr>
                                        <p:cTn id="302" dur="3000" fill="hold"/>
                                        <p:tgtEl>
                                          <p:spTgt spid="19"/>
                                        </p:tgtEl>
                                        <p:attrNameLst>
                                          <p:attrName>r</p:attrName>
                                        </p:attrNameLst>
                                      </p:cBhvr>
                                    </p:animRot>
                                  </p:childTnLst>
                                </p:cTn>
                              </p:par>
                              <p:par>
                                <p:cTn id="303" presetID="8" presetClass="emph" presetSubtype="0" fill="hold" grpId="3" nodeType="withEffect">
                                  <p:stCondLst>
                                    <p:cond delay="0"/>
                                  </p:stCondLst>
                                  <p:childTnLst>
                                    <p:animRot by="-21600000">
                                      <p:cBhvr>
                                        <p:cTn id="304" dur="3000" fill="hold"/>
                                        <p:tgtEl>
                                          <p:spTgt spid="20"/>
                                        </p:tgtEl>
                                        <p:attrNameLst>
                                          <p:attrName>r</p:attrName>
                                        </p:attrNameLst>
                                      </p:cBhvr>
                                    </p:animRot>
                                  </p:childTnLst>
                                </p:cTn>
                              </p:par>
                              <p:par>
                                <p:cTn id="305" presetID="8" presetClass="emph" presetSubtype="0" fill="hold" grpId="3" nodeType="withEffect">
                                  <p:stCondLst>
                                    <p:cond delay="0"/>
                                  </p:stCondLst>
                                  <p:childTnLst>
                                    <p:animRot by="21600000">
                                      <p:cBhvr>
                                        <p:cTn id="306" dur="3000" fill="hold"/>
                                        <p:tgtEl>
                                          <p:spTgt spid="21"/>
                                        </p:tgtEl>
                                        <p:attrNameLst>
                                          <p:attrName>r</p:attrName>
                                        </p:attrNameLst>
                                      </p:cBhvr>
                                    </p:animRot>
                                  </p:childTnLst>
                                </p:cTn>
                              </p:par>
                              <p:par>
                                <p:cTn id="307" presetID="8" presetClass="emph" presetSubtype="0" fill="hold" grpId="3" nodeType="withEffect">
                                  <p:stCondLst>
                                    <p:cond delay="0"/>
                                  </p:stCondLst>
                                  <p:childTnLst>
                                    <p:animRot by="-21600000">
                                      <p:cBhvr>
                                        <p:cTn id="308" dur="3000" fill="hold"/>
                                        <p:tgtEl>
                                          <p:spTgt spid="22"/>
                                        </p:tgtEl>
                                        <p:attrNameLst>
                                          <p:attrName>r</p:attrName>
                                        </p:attrNameLst>
                                      </p:cBhvr>
                                    </p:animRot>
                                  </p:childTnLst>
                                </p:cTn>
                              </p:par>
                              <p:par>
                                <p:cTn id="309" presetID="3" presetClass="exit" presetSubtype="10" fill="hold" grpId="4" nodeType="withEffect">
                                  <p:stCondLst>
                                    <p:cond delay="0"/>
                                  </p:stCondLst>
                                  <p:childTnLst>
                                    <p:animEffect transition="out" filter="blinds(horizontal)">
                                      <p:cBhvr>
                                        <p:cTn id="310" dur="3000"/>
                                        <p:tgtEl>
                                          <p:spTgt spid="3"/>
                                        </p:tgtEl>
                                      </p:cBhvr>
                                    </p:animEffect>
                                    <p:set>
                                      <p:cBhvr>
                                        <p:cTn id="311" dur="1" fill="hold">
                                          <p:stCondLst>
                                            <p:cond delay="2999"/>
                                          </p:stCondLst>
                                        </p:cTn>
                                        <p:tgtEl>
                                          <p:spTgt spid="3"/>
                                        </p:tgtEl>
                                        <p:attrNameLst>
                                          <p:attrName>style.visibility</p:attrName>
                                        </p:attrNameLst>
                                      </p:cBhvr>
                                      <p:to>
                                        <p:strVal val="hidden"/>
                                      </p:to>
                                    </p:set>
                                  </p:childTnLst>
                                </p:cTn>
                              </p:par>
                              <p:par>
                                <p:cTn id="312" presetID="3" presetClass="exit" presetSubtype="10" fill="hold" grpId="4" nodeType="withEffect">
                                  <p:stCondLst>
                                    <p:cond delay="0"/>
                                  </p:stCondLst>
                                  <p:childTnLst>
                                    <p:animEffect transition="out" filter="blinds(horizontal)">
                                      <p:cBhvr>
                                        <p:cTn id="313" dur="3000"/>
                                        <p:tgtEl>
                                          <p:spTgt spid="4"/>
                                        </p:tgtEl>
                                      </p:cBhvr>
                                    </p:animEffect>
                                    <p:set>
                                      <p:cBhvr>
                                        <p:cTn id="314" dur="1" fill="hold">
                                          <p:stCondLst>
                                            <p:cond delay="2999"/>
                                          </p:stCondLst>
                                        </p:cTn>
                                        <p:tgtEl>
                                          <p:spTgt spid="4"/>
                                        </p:tgtEl>
                                        <p:attrNameLst>
                                          <p:attrName>style.visibility</p:attrName>
                                        </p:attrNameLst>
                                      </p:cBhvr>
                                      <p:to>
                                        <p:strVal val="hidden"/>
                                      </p:to>
                                    </p:set>
                                  </p:childTnLst>
                                </p:cTn>
                              </p:par>
                              <p:par>
                                <p:cTn id="315" presetID="3" presetClass="exit" presetSubtype="10" fill="hold" grpId="4" nodeType="withEffect">
                                  <p:stCondLst>
                                    <p:cond delay="0"/>
                                  </p:stCondLst>
                                  <p:childTnLst>
                                    <p:animEffect transition="out" filter="blinds(horizontal)">
                                      <p:cBhvr>
                                        <p:cTn id="316" dur="3000"/>
                                        <p:tgtEl>
                                          <p:spTgt spid="5"/>
                                        </p:tgtEl>
                                      </p:cBhvr>
                                    </p:animEffect>
                                    <p:set>
                                      <p:cBhvr>
                                        <p:cTn id="317" dur="1" fill="hold">
                                          <p:stCondLst>
                                            <p:cond delay="2999"/>
                                          </p:stCondLst>
                                        </p:cTn>
                                        <p:tgtEl>
                                          <p:spTgt spid="5"/>
                                        </p:tgtEl>
                                        <p:attrNameLst>
                                          <p:attrName>style.visibility</p:attrName>
                                        </p:attrNameLst>
                                      </p:cBhvr>
                                      <p:to>
                                        <p:strVal val="hidden"/>
                                      </p:to>
                                    </p:set>
                                  </p:childTnLst>
                                </p:cTn>
                              </p:par>
                              <p:par>
                                <p:cTn id="318" presetID="3" presetClass="exit" presetSubtype="10" fill="hold" grpId="4" nodeType="withEffect">
                                  <p:stCondLst>
                                    <p:cond delay="0"/>
                                  </p:stCondLst>
                                  <p:childTnLst>
                                    <p:animEffect transition="out" filter="blinds(horizontal)">
                                      <p:cBhvr>
                                        <p:cTn id="319" dur="3000"/>
                                        <p:tgtEl>
                                          <p:spTgt spid="6"/>
                                        </p:tgtEl>
                                      </p:cBhvr>
                                    </p:animEffect>
                                    <p:set>
                                      <p:cBhvr>
                                        <p:cTn id="320" dur="1" fill="hold">
                                          <p:stCondLst>
                                            <p:cond delay="2999"/>
                                          </p:stCondLst>
                                        </p:cTn>
                                        <p:tgtEl>
                                          <p:spTgt spid="6"/>
                                        </p:tgtEl>
                                        <p:attrNameLst>
                                          <p:attrName>style.visibility</p:attrName>
                                        </p:attrNameLst>
                                      </p:cBhvr>
                                      <p:to>
                                        <p:strVal val="hidden"/>
                                      </p:to>
                                    </p:set>
                                  </p:childTnLst>
                                </p:cTn>
                              </p:par>
                              <p:par>
                                <p:cTn id="321" presetID="3" presetClass="exit" presetSubtype="10" fill="hold" grpId="4" nodeType="withEffect">
                                  <p:stCondLst>
                                    <p:cond delay="0"/>
                                  </p:stCondLst>
                                  <p:childTnLst>
                                    <p:animEffect transition="out" filter="blinds(horizontal)">
                                      <p:cBhvr>
                                        <p:cTn id="322" dur="3000"/>
                                        <p:tgtEl>
                                          <p:spTgt spid="7"/>
                                        </p:tgtEl>
                                      </p:cBhvr>
                                    </p:animEffect>
                                    <p:set>
                                      <p:cBhvr>
                                        <p:cTn id="323" dur="1" fill="hold">
                                          <p:stCondLst>
                                            <p:cond delay="2999"/>
                                          </p:stCondLst>
                                        </p:cTn>
                                        <p:tgtEl>
                                          <p:spTgt spid="7"/>
                                        </p:tgtEl>
                                        <p:attrNameLst>
                                          <p:attrName>style.visibility</p:attrName>
                                        </p:attrNameLst>
                                      </p:cBhvr>
                                      <p:to>
                                        <p:strVal val="hidden"/>
                                      </p:to>
                                    </p:set>
                                  </p:childTnLst>
                                </p:cTn>
                              </p:par>
                              <p:par>
                                <p:cTn id="324" presetID="3" presetClass="exit" presetSubtype="10" fill="hold" grpId="4" nodeType="withEffect">
                                  <p:stCondLst>
                                    <p:cond delay="0"/>
                                  </p:stCondLst>
                                  <p:childTnLst>
                                    <p:animEffect transition="out" filter="blinds(horizontal)">
                                      <p:cBhvr>
                                        <p:cTn id="325" dur="3000"/>
                                        <p:tgtEl>
                                          <p:spTgt spid="8"/>
                                        </p:tgtEl>
                                      </p:cBhvr>
                                    </p:animEffect>
                                    <p:set>
                                      <p:cBhvr>
                                        <p:cTn id="326" dur="1" fill="hold">
                                          <p:stCondLst>
                                            <p:cond delay="2999"/>
                                          </p:stCondLst>
                                        </p:cTn>
                                        <p:tgtEl>
                                          <p:spTgt spid="8"/>
                                        </p:tgtEl>
                                        <p:attrNameLst>
                                          <p:attrName>style.visibility</p:attrName>
                                        </p:attrNameLst>
                                      </p:cBhvr>
                                      <p:to>
                                        <p:strVal val="hidden"/>
                                      </p:to>
                                    </p:set>
                                  </p:childTnLst>
                                </p:cTn>
                              </p:par>
                              <p:par>
                                <p:cTn id="327" presetID="3" presetClass="exit" presetSubtype="10" fill="hold" grpId="4" nodeType="withEffect">
                                  <p:stCondLst>
                                    <p:cond delay="0"/>
                                  </p:stCondLst>
                                  <p:childTnLst>
                                    <p:animEffect transition="out" filter="blinds(horizontal)">
                                      <p:cBhvr>
                                        <p:cTn id="328" dur="3000"/>
                                        <p:tgtEl>
                                          <p:spTgt spid="9"/>
                                        </p:tgtEl>
                                      </p:cBhvr>
                                    </p:animEffect>
                                    <p:set>
                                      <p:cBhvr>
                                        <p:cTn id="329" dur="1" fill="hold">
                                          <p:stCondLst>
                                            <p:cond delay="2999"/>
                                          </p:stCondLst>
                                        </p:cTn>
                                        <p:tgtEl>
                                          <p:spTgt spid="9"/>
                                        </p:tgtEl>
                                        <p:attrNameLst>
                                          <p:attrName>style.visibility</p:attrName>
                                        </p:attrNameLst>
                                      </p:cBhvr>
                                      <p:to>
                                        <p:strVal val="hidden"/>
                                      </p:to>
                                    </p:set>
                                  </p:childTnLst>
                                </p:cTn>
                              </p:par>
                              <p:par>
                                <p:cTn id="330" presetID="3" presetClass="exit" presetSubtype="10" fill="hold" grpId="4" nodeType="withEffect">
                                  <p:stCondLst>
                                    <p:cond delay="0"/>
                                  </p:stCondLst>
                                  <p:childTnLst>
                                    <p:animEffect transition="out" filter="blinds(horizontal)">
                                      <p:cBhvr>
                                        <p:cTn id="331" dur="3000"/>
                                        <p:tgtEl>
                                          <p:spTgt spid="10"/>
                                        </p:tgtEl>
                                      </p:cBhvr>
                                    </p:animEffect>
                                    <p:set>
                                      <p:cBhvr>
                                        <p:cTn id="332" dur="1" fill="hold">
                                          <p:stCondLst>
                                            <p:cond delay="2999"/>
                                          </p:stCondLst>
                                        </p:cTn>
                                        <p:tgtEl>
                                          <p:spTgt spid="10"/>
                                        </p:tgtEl>
                                        <p:attrNameLst>
                                          <p:attrName>style.visibility</p:attrName>
                                        </p:attrNameLst>
                                      </p:cBhvr>
                                      <p:to>
                                        <p:strVal val="hidden"/>
                                      </p:to>
                                    </p:set>
                                  </p:childTnLst>
                                </p:cTn>
                              </p:par>
                              <p:par>
                                <p:cTn id="333" presetID="3" presetClass="exit" presetSubtype="10" fill="hold" grpId="4" nodeType="withEffect">
                                  <p:stCondLst>
                                    <p:cond delay="0"/>
                                  </p:stCondLst>
                                  <p:childTnLst>
                                    <p:animEffect transition="out" filter="blinds(horizontal)">
                                      <p:cBhvr>
                                        <p:cTn id="334" dur="3000"/>
                                        <p:tgtEl>
                                          <p:spTgt spid="11"/>
                                        </p:tgtEl>
                                      </p:cBhvr>
                                    </p:animEffect>
                                    <p:set>
                                      <p:cBhvr>
                                        <p:cTn id="335" dur="1" fill="hold">
                                          <p:stCondLst>
                                            <p:cond delay="2999"/>
                                          </p:stCondLst>
                                        </p:cTn>
                                        <p:tgtEl>
                                          <p:spTgt spid="11"/>
                                        </p:tgtEl>
                                        <p:attrNameLst>
                                          <p:attrName>style.visibility</p:attrName>
                                        </p:attrNameLst>
                                      </p:cBhvr>
                                      <p:to>
                                        <p:strVal val="hidden"/>
                                      </p:to>
                                    </p:set>
                                  </p:childTnLst>
                                </p:cTn>
                              </p:par>
                              <p:par>
                                <p:cTn id="336" presetID="3" presetClass="exit" presetSubtype="10" fill="hold" grpId="4" nodeType="withEffect">
                                  <p:stCondLst>
                                    <p:cond delay="0"/>
                                  </p:stCondLst>
                                  <p:childTnLst>
                                    <p:animEffect transition="out" filter="blinds(horizontal)">
                                      <p:cBhvr>
                                        <p:cTn id="337" dur="3000"/>
                                        <p:tgtEl>
                                          <p:spTgt spid="12"/>
                                        </p:tgtEl>
                                      </p:cBhvr>
                                    </p:animEffect>
                                    <p:set>
                                      <p:cBhvr>
                                        <p:cTn id="338" dur="1" fill="hold">
                                          <p:stCondLst>
                                            <p:cond delay="2999"/>
                                          </p:stCondLst>
                                        </p:cTn>
                                        <p:tgtEl>
                                          <p:spTgt spid="12"/>
                                        </p:tgtEl>
                                        <p:attrNameLst>
                                          <p:attrName>style.visibility</p:attrName>
                                        </p:attrNameLst>
                                      </p:cBhvr>
                                      <p:to>
                                        <p:strVal val="hidden"/>
                                      </p:to>
                                    </p:set>
                                  </p:childTnLst>
                                </p:cTn>
                              </p:par>
                              <p:par>
                                <p:cTn id="339" presetID="3" presetClass="exit" presetSubtype="10" fill="hold" grpId="4" nodeType="withEffect">
                                  <p:stCondLst>
                                    <p:cond delay="0"/>
                                  </p:stCondLst>
                                  <p:childTnLst>
                                    <p:animEffect transition="out" filter="blinds(horizontal)">
                                      <p:cBhvr>
                                        <p:cTn id="340" dur="3000"/>
                                        <p:tgtEl>
                                          <p:spTgt spid="13"/>
                                        </p:tgtEl>
                                      </p:cBhvr>
                                    </p:animEffect>
                                    <p:set>
                                      <p:cBhvr>
                                        <p:cTn id="341" dur="1" fill="hold">
                                          <p:stCondLst>
                                            <p:cond delay="2999"/>
                                          </p:stCondLst>
                                        </p:cTn>
                                        <p:tgtEl>
                                          <p:spTgt spid="13"/>
                                        </p:tgtEl>
                                        <p:attrNameLst>
                                          <p:attrName>style.visibility</p:attrName>
                                        </p:attrNameLst>
                                      </p:cBhvr>
                                      <p:to>
                                        <p:strVal val="hidden"/>
                                      </p:to>
                                    </p:set>
                                  </p:childTnLst>
                                </p:cTn>
                              </p:par>
                              <p:par>
                                <p:cTn id="342" presetID="3" presetClass="exit" presetSubtype="10" fill="hold" grpId="4" nodeType="withEffect">
                                  <p:stCondLst>
                                    <p:cond delay="0"/>
                                  </p:stCondLst>
                                  <p:childTnLst>
                                    <p:animEffect transition="out" filter="blinds(horizontal)">
                                      <p:cBhvr>
                                        <p:cTn id="343" dur="3000"/>
                                        <p:tgtEl>
                                          <p:spTgt spid="14"/>
                                        </p:tgtEl>
                                      </p:cBhvr>
                                    </p:animEffect>
                                    <p:set>
                                      <p:cBhvr>
                                        <p:cTn id="344" dur="1" fill="hold">
                                          <p:stCondLst>
                                            <p:cond delay="2999"/>
                                          </p:stCondLst>
                                        </p:cTn>
                                        <p:tgtEl>
                                          <p:spTgt spid="14"/>
                                        </p:tgtEl>
                                        <p:attrNameLst>
                                          <p:attrName>style.visibility</p:attrName>
                                        </p:attrNameLst>
                                      </p:cBhvr>
                                      <p:to>
                                        <p:strVal val="hidden"/>
                                      </p:to>
                                    </p:set>
                                  </p:childTnLst>
                                </p:cTn>
                              </p:par>
                              <p:par>
                                <p:cTn id="345" presetID="3" presetClass="exit" presetSubtype="10" fill="hold" grpId="4" nodeType="withEffect">
                                  <p:stCondLst>
                                    <p:cond delay="0"/>
                                  </p:stCondLst>
                                  <p:childTnLst>
                                    <p:animEffect transition="out" filter="blinds(horizontal)">
                                      <p:cBhvr>
                                        <p:cTn id="346" dur="3000"/>
                                        <p:tgtEl>
                                          <p:spTgt spid="15"/>
                                        </p:tgtEl>
                                      </p:cBhvr>
                                    </p:animEffect>
                                    <p:set>
                                      <p:cBhvr>
                                        <p:cTn id="347" dur="1" fill="hold">
                                          <p:stCondLst>
                                            <p:cond delay="2999"/>
                                          </p:stCondLst>
                                        </p:cTn>
                                        <p:tgtEl>
                                          <p:spTgt spid="15"/>
                                        </p:tgtEl>
                                        <p:attrNameLst>
                                          <p:attrName>style.visibility</p:attrName>
                                        </p:attrNameLst>
                                      </p:cBhvr>
                                      <p:to>
                                        <p:strVal val="hidden"/>
                                      </p:to>
                                    </p:set>
                                  </p:childTnLst>
                                </p:cTn>
                              </p:par>
                              <p:par>
                                <p:cTn id="348" presetID="3" presetClass="exit" presetSubtype="10" fill="hold" grpId="4" nodeType="withEffect">
                                  <p:stCondLst>
                                    <p:cond delay="0"/>
                                  </p:stCondLst>
                                  <p:childTnLst>
                                    <p:animEffect transition="out" filter="blinds(horizontal)">
                                      <p:cBhvr>
                                        <p:cTn id="349" dur="3000"/>
                                        <p:tgtEl>
                                          <p:spTgt spid="16"/>
                                        </p:tgtEl>
                                      </p:cBhvr>
                                    </p:animEffect>
                                    <p:set>
                                      <p:cBhvr>
                                        <p:cTn id="350" dur="1" fill="hold">
                                          <p:stCondLst>
                                            <p:cond delay="2999"/>
                                          </p:stCondLst>
                                        </p:cTn>
                                        <p:tgtEl>
                                          <p:spTgt spid="16"/>
                                        </p:tgtEl>
                                        <p:attrNameLst>
                                          <p:attrName>style.visibility</p:attrName>
                                        </p:attrNameLst>
                                      </p:cBhvr>
                                      <p:to>
                                        <p:strVal val="hidden"/>
                                      </p:to>
                                    </p:set>
                                  </p:childTnLst>
                                </p:cTn>
                              </p:par>
                              <p:par>
                                <p:cTn id="351" presetID="3" presetClass="exit" presetSubtype="10" fill="hold" grpId="4" nodeType="withEffect">
                                  <p:stCondLst>
                                    <p:cond delay="0"/>
                                  </p:stCondLst>
                                  <p:childTnLst>
                                    <p:animEffect transition="out" filter="blinds(horizontal)">
                                      <p:cBhvr>
                                        <p:cTn id="352" dur="3000"/>
                                        <p:tgtEl>
                                          <p:spTgt spid="17"/>
                                        </p:tgtEl>
                                      </p:cBhvr>
                                    </p:animEffect>
                                    <p:set>
                                      <p:cBhvr>
                                        <p:cTn id="353" dur="1" fill="hold">
                                          <p:stCondLst>
                                            <p:cond delay="2999"/>
                                          </p:stCondLst>
                                        </p:cTn>
                                        <p:tgtEl>
                                          <p:spTgt spid="17"/>
                                        </p:tgtEl>
                                        <p:attrNameLst>
                                          <p:attrName>style.visibility</p:attrName>
                                        </p:attrNameLst>
                                      </p:cBhvr>
                                      <p:to>
                                        <p:strVal val="hidden"/>
                                      </p:to>
                                    </p:set>
                                  </p:childTnLst>
                                </p:cTn>
                              </p:par>
                              <p:par>
                                <p:cTn id="354" presetID="3" presetClass="exit" presetSubtype="10" fill="hold" grpId="4" nodeType="withEffect">
                                  <p:stCondLst>
                                    <p:cond delay="0"/>
                                  </p:stCondLst>
                                  <p:childTnLst>
                                    <p:animEffect transition="out" filter="blinds(horizontal)">
                                      <p:cBhvr>
                                        <p:cTn id="355" dur="3000"/>
                                        <p:tgtEl>
                                          <p:spTgt spid="18"/>
                                        </p:tgtEl>
                                      </p:cBhvr>
                                    </p:animEffect>
                                    <p:set>
                                      <p:cBhvr>
                                        <p:cTn id="356" dur="1" fill="hold">
                                          <p:stCondLst>
                                            <p:cond delay="2999"/>
                                          </p:stCondLst>
                                        </p:cTn>
                                        <p:tgtEl>
                                          <p:spTgt spid="18"/>
                                        </p:tgtEl>
                                        <p:attrNameLst>
                                          <p:attrName>style.visibility</p:attrName>
                                        </p:attrNameLst>
                                      </p:cBhvr>
                                      <p:to>
                                        <p:strVal val="hidden"/>
                                      </p:to>
                                    </p:set>
                                  </p:childTnLst>
                                </p:cTn>
                              </p:par>
                              <p:par>
                                <p:cTn id="357" presetID="3" presetClass="exit" presetSubtype="10" fill="hold" grpId="4" nodeType="withEffect">
                                  <p:stCondLst>
                                    <p:cond delay="0"/>
                                  </p:stCondLst>
                                  <p:childTnLst>
                                    <p:animEffect transition="out" filter="blinds(horizontal)">
                                      <p:cBhvr>
                                        <p:cTn id="358" dur="3000"/>
                                        <p:tgtEl>
                                          <p:spTgt spid="19"/>
                                        </p:tgtEl>
                                      </p:cBhvr>
                                    </p:animEffect>
                                    <p:set>
                                      <p:cBhvr>
                                        <p:cTn id="359" dur="1" fill="hold">
                                          <p:stCondLst>
                                            <p:cond delay="2999"/>
                                          </p:stCondLst>
                                        </p:cTn>
                                        <p:tgtEl>
                                          <p:spTgt spid="19"/>
                                        </p:tgtEl>
                                        <p:attrNameLst>
                                          <p:attrName>style.visibility</p:attrName>
                                        </p:attrNameLst>
                                      </p:cBhvr>
                                      <p:to>
                                        <p:strVal val="hidden"/>
                                      </p:to>
                                    </p:set>
                                  </p:childTnLst>
                                </p:cTn>
                              </p:par>
                              <p:par>
                                <p:cTn id="360" presetID="3" presetClass="exit" presetSubtype="10" fill="hold" grpId="4" nodeType="withEffect">
                                  <p:stCondLst>
                                    <p:cond delay="0"/>
                                  </p:stCondLst>
                                  <p:childTnLst>
                                    <p:animEffect transition="out" filter="blinds(horizontal)">
                                      <p:cBhvr>
                                        <p:cTn id="361" dur="3000"/>
                                        <p:tgtEl>
                                          <p:spTgt spid="20"/>
                                        </p:tgtEl>
                                      </p:cBhvr>
                                    </p:animEffect>
                                    <p:set>
                                      <p:cBhvr>
                                        <p:cTn id="362" dur="1" fill="hold">
                                          <p:stCondLst>
                                            <p:cond delay="2999"/>
                                          </p:stCondLst>
                                        </p:cTn>
                                        <p:tgtEl>
                                          <p:spTgt spid="20"/>
                                        </p:tgtEl>
                                        <p:attrNameLst>
                                          <p:attrName>style.visibility</p:attrName>
                                        </p:attrNameLst>
                                      </p:cBhvr>
                                      <p:to>
                                        <p:strVal val="hidden"/>
                                      </p:to>
                                    </p:set>
                                  </p:childTnLst>
                                </p:cTn>
                              </p:par>
                              <p:par>
                                <p:cTn id="363" presetID="3" presetClass="exit" presetSubtype="10" fill="hold" grpId="4" nodeType="withEffect">
                                  <p:stCondLst>
                                    <p:cond delay="0"/>
                                  </p:stCondLst>
                                  <p:childTnLst>
                                    <p:animEffect transition="out" filter="blinds(horizontal)">
                                      <p:cBhvr>
                                        <p:cTn id="364" dur="3000"/>
                                        <p:tgtEl>
                                          <p:spTgt spid="21"/>
                                        </p:tgtEl>
                                      </p:cBhvr>
                                    </p:animEffect>
                                    <p:set>
                                      <p:cBhvr>
                                        <p:cTn id="365" dur="1" fill="hold">
                                          <p:stCondLst>
                                            <p:cond delay="2999"/>
                                          </p:stCondLst>
                                        </p:cTn>
                                        <p:tgtEl>
                                          <p:spTgt spid="21"/>
                                        </p:tgtEl>
                                        <p:attrNameLst>
                                          <p:attrName>style.visibility</p:attrName>
                                        </p:attrNameLst>
                                      </p:cBhvr>
                                      <p:to>
                                        <p:strVal val="hidden"/>
                                      </p:to>
                                    </p:set>
                                  </p:childTnLst>
                                </p:cTn>
                              </p:par>
                              <p:par>
                                <p:cTn id="366" presetID="3" presetClass="exit" presetSubtype="10" fill="hold" grpId="4" nodeType="withEffect">
                                  <p:stCondLst>
                                    <p:cond delay="0"/>
                                  </p:stCondLst>
                                  <p:childTnLst>
                                    <p:animEffect transition="out" filter="blinds(horizontal)">
                                      <p:cBhvr>
                                        <p:cTn id="367" dur="3000"/>
                                        <p:tgtEl>
                                          <p:spTgt spid="22"/>
                                        </p:tgtEl>
                                      </p:cBhvr>
                                    </p:animEffect>
                                    <p:set>
                                      <p:cBhvr>
                                        <p:cTn id="368" dur="1" fill="hold">
                                          <p:stCondLst>
                                            <p:cond delay="2999"/>
                                          </p:stCondLst>
                                        </p:cTn>
                                        <p:tgtEl>
                                          <p:spTgt spid="22"/>
                                        </p:tgtEl>
                                        <p:attrNameLst>
                                          <p:attrName>style.visibility</p:attrName>
                                        </p:attrNameLst>
                                      </p:cBhvr>
                                      <p:to>
                                        <p:strVal val="hidden"/>
                                      </p:to>
                                    </p:set>
                                  </p:childTnLst>
                                </p:cTn>
                              </p:par>
                              <p:par>
                                <p:cTn id="369" presetID="17" presetClass="entr" presetSubtype="2" fill="hold" nodeType="withEffect">
                                  <p:stCondLst>
                                    <p:cond delay="0"/>
                                  </p:stCondLst>
                                  <p:childTnLst>
                                    <p:set>
                                      <p:cBhvr>
                                        <p:cTn id="370" dur="1" fill="hold">
                                          <p:stCondLst>
                                            <p:cond delay="0"/>
                                          </p:stCondLst>
                                        </p:cTn>
                                        <p:tgtEl>
                                          <p:spTgt spid="2"/>
                                        </p:tgtEl>
                                        <p:attrNameLst>
                                          <p:attrName>style.visibility</p:attrName>
                                        </p:attrNameLst>
                                      </p:cBhvr>
                                      <p:to>
                                        <p:strVal val="visible"/>
                                      </p:to>
                                    </p:set>
                                    <p:anim calcmode="lin" valueType="num">
                                      <p:cBhvr>
                                        <p:cTn id="371" dur="3000" fill="hold"/>
                                        <p:tgtEl>
                                          <p:spTgt spid="2"/>
                                        </p:tgtEl>
                                        <p:attrNameLst>
                                          <p:attrName>ppt_x</p:attrName>
                                        </p:attrNameLst>
                                      </p:cBhvr>
                                      <p:tavLst>
                                        <p:tav tm="0">
                                          <p:val>
                                            <p:strVal val="#ppt_x+#ppt_w/2"/>
                                          </p:val>
                                        </p:tav>
                                        <p:tav tm="100000">
                                          <p:val>
                                            <p:strVal val="#ppt_x"/>
                                          </p:val>
                                        </p:tav>
                                      </p:tavLst>
                                    </p:anim>
                                    <p:anim calcmode="lin" valueType="num">
                                      <p:cBhvr>
                                        <p:cTn id="372" dur="3000" fill="hold"/>
                                        <p:tgtEl>
                                          <p:spTgt spid="2"/>
                                        </p:tgtEl>
                                        <p:attrNameLst>
                                          <p:attrName>ppt_y</p:attrName>
                                        </p:attrNameLst>
                                      </p:cBhvr>
                                      <p:tavLst>
                                        <p:tav tm="0">
                                          <p:val>
                                            <p:strVal val="#ppt_y"/>
                                          </p:val>
                                        </p:tav>
                                        <p:tav tm="100000">
                                          <p:val>
                                            <p:strVal val="#ppt_y"/>
                                          </p:val>
                                        </p:tav>
                                      </p:tavLst>
                                    </p:anim>
                                    <p:anim calcmode="lin" valueType="num">
                                      <p:cBhvr>
                                        <p:cTn id="373" dur="3000" fill="hold"/>
                                        <p:tgtEl>
                                          <p:spTgt spid="2"/>
                                        </p:tgtEl>
                                        <p:attrNameLst>
                                          <p:attrName>ppt_w</p:attrName>
                                        </p:attrNameLst>
                                      </p:cBhvr>
                                      <p:tavLst>
                                        <p:tav tm="0">
                                          <p:val>
                                            <p:fltVal val="0"/>
                                          </p:val>
                                        </p:tav>
                                        <p:tav tm="100000">
                                          <p:val>
                                            <p:strVal val="#ppt_w"/>
                                          </p:val>
                                        </p:tav>
                                      </p:tavLst>
                                    </p:anim>
                                    <p:anim calcmode="lin" valueType="num">
                                      <p:cBhvr>
                                        <p:cTn id="374" dur="3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3" grpId="4" animBg="1"/>
      <p:bldP spid="3" grpId="5" animBg="1"/>
      <p:bldP spid="4" grpId="0" animBg="1"/>
      <p:bldP spid="4" grpId="1" animBg="1"/>
      <p:bldP spid="4" grpId="2" animBg="1"/>
      <p:bldP spid="4" grpId="3" animBg="1"/>
      <p:bldP spid="4" grpId="4" animBg="1"/>
      <p:bldP spid="4" grpId="5" animBg="1"/>
      <p:bldP spid="5" grpId="0" animBg="1"/>
      <p:bldP spid="5" grpId="1" animBg="1"/>
      <p:bldP spid="5" grpId="2" animBg="1"/>
      <p:bldP spid="5" grpId="3" animBg="1"/>
      <p:bldP spid="5" grpId="4" animBg="1"/>
      <p:bldP spid="5" grpId="5" animBg="1"/>
      <p:bldP spid="6" grpId="0" animBg="1"/>
      <p:bldP spid="6" grpId="1" animBg="1"/>
      <p:bldP spid="6" grpId="2" animBg="1"/>
      <p:bldP spid="6" grpId="3" animBg="1"/>
      <p:bldP spid="6" grpId="4" animBg="1"/>
      <p:bldP spid="6" grpId="5" animBg="1"/>
      <p:bldP spid="7" grpId="0" animBg="1"/>
      <p:bldP spid="7" grpId="1" animBg="1"/>
      <p:bldP spid="7" grpId="2" animBg="1"/>
      <p:bldP spid="7" grpId="3" animBg="1"/>
      <p:bldP spid="7" grpId="4" animBg="1"/>
      <p:bldP spid="7" grpId="5" animBg="1"/>
      <p:bldP spid="8" grpId="0" animBg="1"/>
      <p:bldP spid="8" grpId="1" animBg="1"/>
      <p:bldP spid="8" grpId="2" animBg="1"/>
      <p:bldP spid="8" grpId="3" animBg="1"/>
      <p:bldP spid="8" grpId="4" animBg="1"/>
      <p:bldP spid="8" grpId="5" animBg="1"/>
      <p:bldP spid="9" grpId="0" animBg="1"/>
      <p:bldP spid="9" grpId="1" animBg="1"/>
      <p:bldP spid="9" grpId="2" animBg="1"/>
      <p:bldP spid="9" grpId="3" animBg="1"/>
      <p:bldP spid="9" grpId="4" animBg="1"/>
      <p:bldP spid="9" grpId="5" animBg="1"/>
      <p:bldP spid="10" grpId="0" animBg="1"/>
      <p:bldP spid="10" grpId="1" animBg="1"/>
      <p:bldP spid="10" grpId="2" animBg="1"/>
      <p:bldP spid="10" grpId="3" animBg="1"/>
      <p:bldP spid="10" grpId="4" animBg="1"/>
      <p:bldP spid="10" grpId="5" animBg="1"/>
      <p:bldP spid="11" grpId="0" animBg="1"/>
      <p:bldP spid="11" grpId="1" animBg="1"/>
      <p:bldP spid="11" grpId="2" animBg="1"/>
      <p:bldP spid="11" grpId="3" animBg="1"/>
      <p:bldP spid="11" grpId="4" animBg="1"/>
      <p:bldP spid="11" grpId="5" animBg="1"/>
      <p:bldP spid="12" grpId="0" animBg="1"/>
      <p:bldP spid="12" grpId="1" animBg="1"/>
      <p:bldP spid="12" grpId="2" animBg="1"/>
      <p:bldP spid="12" grpId="3" animBg="1"/>
      <p:bldP spid="12" grpId="4" animBg="1"/>
      <p:bldP spid="12" grpId="5" animBg="1"/>
      <p:bldP spid="13" grpId="0" animBg="1"/>
      <p:bldP spid="13" grpId="1" animBg="1"/>
      <p:bldP spid="13" grpId="2" animBg="1"/>
      <p:bldP spid="13" grpId="3" animBg="1"/>
      <p:bldP spid="13" grpId="4" animBg="1"/>
      <p:bldP spid="13" grpId="5" animBg="1"/>
      <p:bldP spid="14" grpId="0" animBg="1"/>
      <p:bldP spid="14" grpId="1" animBg="1"/>
      <p:bldP spid="14" grpId="2" animBg="1"/>
      <p:bldP spid="14" grpId="3" animBg="1"/>
      <p:bldP spid="14" grpId="4" animBg="1"/>
      <p:bldP spid="14" grpId="5" animBg="1"/>
      <p:bldP spid="15" grpId="0" animBg="1"/>
      <p:bldP spid="15" grpId="1" animBg="1"/>
      <p:bldP spid="15" grpId="2" animBg="1"/>
      <p:bldP spid="15" grpId="3" animBg="1"/>
      <p:bldP spid="15" grpId="4" animBg="1"/>
      <p:bldP spid="15" grpId="5" animBg="1"/>
      <p:bldP spid="16" grpId="0" animBg="1"/>
      <p:bldP spid="16" grpId="1" animBg="1"/>
      <p:bldP spid="16" grpId="2" animBg="1"/>
      <p:bldP spid="16" grpId="3" animBg="1"/>
      <p:bldP spid="16" grpId="4" animBg="1"/>
      <p:bldP spid="16" grpId="5" animBg="1"/>
      <p:bldP spid="17" grpId="0" animBg="1"/>
      <p:bldP spid="17" grpId="1" animBg="1"/>
      <p:bldP spid="17" grpId="2" animBg="1"/>
      <p:bldP spid="17" grpId="3" animBg="1"/>
      <p:bldP spid="17" grpId="4" animBg="1"/>
      <p:bldP spid="17" grpId="5" animBg="1"/>
      <p:bldP spid="18" grpId="0" animBg="1"/>
      <p:bldP spid="18" grpId="1" animBg="1"/>
      <p:bldP spid="18" grpId="2" animBg="1"/>
      <p:bldP spid="18" grpId="3" animBg="1"/>
      <p:bldP spid="18" grpId="4" animBg="1"/>
      <p:bldP spid="18" grpId="5" animBg="1"/>
      <p:bldP spid="19" grpId="0" animBg="1"/>
      <p:bldP spid="19" grpId="1" animBg="1"/>
      <p:bldP spid="19" grpId="2" animBg="1"/>
      <p:bldP spid="19" grpId="3" animBg="1"/>
      <p:bldP spid="19" grpId="4" animBg="1"/>
      <p:bldP spid="19" grpId="5" animBg="1"/>
      <p:bldP spid="20" grpId="0" animBg="1"/>
      <p:bldP spid="20" grpId="1" animBg="1"/>
      <p:bldP spid="20" grpId="2" animBg="1"/>
      <p:bldP spid="20" grpId="3" animBg="1"/>
      <p:bldP spid="20" grpId="4" animBg="1"/>
      <p:bldP spid="20" grpId="5" animBg="1"/>
      <p:bldP spid="21" grpId="0" animBg="1"/>
      <p:bldP spid="21" grpId="1" animBg="1"/>
      <p:bldP spid="21" grpId="2" animBg="1"/>
      <p:bldP spid="21" grpId="3" animBg="1"/>
      <p:bldP spid="21" grpId="4" animBg="1"/>
      <p:bldP spid="21" grpId="5" animBg="1"/>
      <p:bldP spid="22" grpId="0" animBg="1"/>
      <p:bldP spid="22" grpId="1" animBg="1"/>
      <p:bldP spid="22" grpId="2" animBg="1"/>
      <p:bldP spid="22" grpId="3" animBg="1"/>
      <p:bldP spid="22" grpId="4" animBg="1"/>
      <p:bldP spid="22" grpId="5" animBg="1"/>
      <p:bldP spid="23" grpId="0" animBg="1"/>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aetherische-oele.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Lágrima"/>
          <p:cNvSpPr/>
          <p:nvPr/>
        </p:nvSpPr>
        <p:spPr>
          <a:xfrm>
            <a:off x="3071802" y="0"/>
            <a:ext cx="1357322" cy="1357298"/>
          </a:xfrm>
          <a:prstGeom prst="teardrop">
            <a:avLst/>
          </a:prstGeom>
          <a:noFill/>
          <a:ln>
            <a:solidFill>
              <a:srgbClr val="C3B9FF"/>
            </a:solidFill>
            <a:prstDash val="sysDot"/>
          </a:ln>
          <a:effectLst>
            <a:glow rad="101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Lágrima"/>
          <p:cNvSpPr/>
          <p:nvPr/>
        </p:nvSpPr>
        <p:spPr>
          <a:xfrm rot="16350246">
            <a:off x="4458115" y="29014"/>
            <a:ext cx="1357322" cy="1357298"/>
          </a:xfrm>
          <a:prstGeom prst="teardrop">
            <a:avLst/>
          </a:prstGeom>
          <a:noFill/>
          <a:ln>
            <a:solidFill>
              <a:srgbClr val="C3B9FF"/>
            </a:solidFill>
            <a:prstDash val="sysDot"/>
          </a:ln>
          <a:effectLst>
            <a:glow rad="101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Lágrima"/>
          <p:cNvSpPr/>
          <p:nvPr/>
        </p:nvSpPr>
        <p:spPr>
          <a:xfrm>
            <a:off x="3000364" y="571481"/>
            <a:ext cx="1357322" cy="1327382"/>
          </a:xfrm>
          <a:prstGeom prst="teardrop">
            <a:avLst/>
          </a:prstGeom>
          <a:noFill/>
          <a:ln>
            <a:solidFill>
              <a:srgbClr val="C3B9FF"/>
            </a:solidFill>
            <a:prstDash val="sysDot"/>
          </a:ln>
          <a:effectLst>
            <a:glow rad="101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ágrima"/>
          <p:cNvSpPr/>
          <p:nvPr/>
        </p:nvSpPr>
        <p:spPr>
          <a:xfrm rot="16350246">
            <a:off x="4402288" y="585551"/>
            <a:ext cx="1327405" cy="1357298"/>
          </a:xfrm>
          <a:prstGeom prst="teardrop">
            <a:avLst/>
          </a:prstGeom>
          <a:noFill/>
          <a:ln>
            <a:solidFill>
              <a:srgbClr val="C3B9FF"/>
            </a:solidFill>
            <a:prstDash val="sysDot"/>
          </a:ln>
          <a:effectLst>
            <a:glow rad="101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ágrima"/>
          <p:cNvSpPr/>
          <p:nvPr/>
        </p:nvSpPr>
        <p:spPr>
          <a:xfrm>
            <a:off x="2999059" y="1428761"/>
            <a:ext cx="1357322" cy="1357298"/>
          </a:xfrm>
          <a:prstGeom prst="teardrop">
            <a:avLst/>
          </a:prstGeom>
          <a:noFill/>
          <a:ln>
            <a:solidFill>
              <a:srgbClr val="C3B9FF"/>
            </a:solidFill>
            <a:prstDash val="sysDot"/>
          </a:ln>
          <a:effectLst>
            <a:glow rad="101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ágrima"/>
          <p:cNvSpPr/>
          <p:nvPr/>
        </p:nvSpPr>
        <p:spPr>
          <a:xfrm rot="16350246">
            <a:off x="4385372" y="1457775"/>
            <a:ext cx="1357322" cy="1357298"/>
          </a:xfrm>
          <a:prstGeom prst="teardrop">
            <a:avLst/>
          </a:prstGeom>
          <a:noFill/>
          <a:ln>
            <a:solidFill>
              <a:srgbClr val="C3B9FF"/>
            </a:solidFill>
            <a:prstDash val="sysDot"/>
          </a:ln>
          <a:effectLst>
            <a:glow rad="101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ágrima"/>
          <p:cNvSpPr/>
          <p:nvPr/>
        </p:nvSpPr>
        <p:spPr>
          <a:xfrm>
            <a:off x="2927621" y="2000242"/>
            <a:ext cx="1357322" cy="1327382"/>
          </a:xfrm>
          <a:prstGeom prst="teardrop">
            <a:avLst/>
          </a:prstGeom>
          <a:noFill/>
          <a:ln>
            <a:solidFill>
              <a:srgbClr val="C3B9FF"/>
            </a:solidFill>
            <a:prstDash val="sysDot"/>
          </a:ln>
          <a:effectLst>
            <a:glow rad="101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ágrima"/>
          <p:cNvSpPr/>
          <p:nvPr/>
        </p:nvSpPr>
        <p:spPr>
          <a:xfrm rot="16350246">
            <a:off x="4329545" y="2014312"/>
            <a:ext cx="1327405" cy="1357298"/>
          </a:xfrm>
          <a:prstGeom prst="teardrop">
            <a:avLst/>
          </a:prstGeom>
          <a:noFill/>
          <a:ln>
            <a:solidFill>
              <a:srgbClr val="C3B9FF"/>
            </a:solidFill>
            <a:prstDash val="sysDot"/>
          </a:ln>
          <a:effectLst>
            <a:glow rad="101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ágrima"/>
          <p:cNvSpPr/>
          <p:nvPr/>
        </p:nvSpPr>
        <p:spPr>
          <a:xfrm>
            <a:off x="3000363" y="2857519"/>
            <a:ext cx="1357322" cy="1357298"/>
          </a:xfrm>
          <a:prstGeom prst="teardrop">
            <a:avLst/>
          </a:prstGeom>
          <a:noFill/>
          <a:ln>
            <a:solidFill>
              <a:srgbClr val="C3B9FF"/>
            </a:solidFill>
            <a:prstDash val="sysDot"/>
          </a:ln>
          <a:effectLst>
            <a:glow rad="101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Lágrima"/>
          <p:cNvSpPr/>
          <p:nvPr/>
        </p:nvSpPr>
        <p:spPr>
          <a:xfrm rot="16350246">
            <a:off x="4386676" y="2886533"/>
            <a:ext cx="1357322" cy="1357298"/>
          </a:xfrm>
          <a:prstGeom prst="teardrop">
            <a:avLst/>
          </a:prstGeom>
          <a:noFill/>
          <a:ln>
            <a:solidFill>
              <a:srgbClr val="C3B9FF"/>
            </a:solidFill>
            <a:prstDash val="sysDot"/>
          </a:ln>
          <a:effectLst>
            <a:glow rad="101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Lágrima"/>
          <p:cNvSpPr/>
          <p:nvPr/>
        </p:nvSpPr>
        <p:spPr>
          <a:xfrm>
            <a:off x="2928925" y="3429000"/>
            <a:ext cx="1357322" cy="1327382"/>
          </a:xfrm>
          <a:prstGeom prst="teardrop">
            <a:avLst/>
          </a:prstGeom>
          <a:noFill/>
          <a:ln>
            <a:solidFill>
              <a:srgbClr val="C3B9FF"/>
            </a:solidFill>
            <a:prstDash val="sysDot"/>
          </a:ln>
          <a:effectLst>
            <a:glow rad="101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Lágrima"/>
          <p:cNvSpPr/>
          <p:nvPr/>
        </p:nvSpPr>
        <p:spPr>
          <a:xfrm rot="16350246">
            <a:off x="4330849" y="3443070"/>
            <a:ext cx="1327405" cy="1357298"/>
          </a:xfrm>
          <a:prstGeom prst="teardrop">
            <a:avLst/>
          </a:prstGeom>
          <a:noFill/>
          <a:ln>
            <a:solidFill>
              <a:srgbClr val="C3B9FF"/>
            </a:solidFill>
            <a:prstDash val="sysDot"/>
          </a:ln>
          <a:effectLst>
            <a:glow rad="101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Lágrima"/>
          <p:cNvSpPr/>
          <p:nvPr/>
        </p:nvSpPr>
        <p:spPr>
          <a:xfrm>
            <a:off x="2927620" y="4286280"/>
            <a:ext cx="1357322" cy="1357298"/>
          </a:xfrm>
          <a:prstGeom prst="teardrop">
            <a:avLst/>
          </a:prstGeom>
          <a:noFill/>
          <a:ln>
            <a:solidFill>
              <a:srgbClr val="C3B9FF"/>
            </a:solidFill>
            <a:prstDash val="sysDot"/>
          </a:ln>
          <a:effectLst>
            <a:glow rad="101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Lágrima"/>
          <p:cNvSpPr/>
          <p:nvPr/>
        </p:nvSpPr>
        <p:spPr>
          <a:xfrm rot="16350246">
            <a:off x="4313933" y="4315294"/>
            <a:ext cx="1357322" cy="1357298"/>
          </a:xfrm>
          <a:prstGeom prst="teardrop">
            <a:avLst/>
          </a:prstGeom>
          <a:noFill/>
          <a:ln>
            <a:solidFill>
              <a:srgbClr val="C3B9FF"/>
            </a:solidFill>
            <a:prstDash val="sysDot"/>
          </a:ln>
          <a:effectLst>
            <a:glow rad="101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a:off x="-357222" y="-428646"/>
            <a:ext cx="9929882" cy="6072230"/>
          </a:xfrm>
          <a:prstGeom prst="rect">
            <a:avLst/>
          </a:prstGeom>
          <a:gradFill flip="none" rotWithShape="1">
            <a:gsLst>
              <a:gs pos="0">
                <a:srgbClr val="982EDA"/>
              </a:gs>
              <a:gs pos="50000">
                <a:srgbClr val="744ED2">
                  <a:shade val="67500"/>
                  <a:satMod val="115000"/>
                </a:srgbClr>
              </a:gs>
              <a:gs pos="100000">
                <a:srgbClr val="744ED2">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7"/>
                                        </p:tgtEl>
                                        <p:attrNameLst>
                                          <p:attrName>style.opacity</p:attrName>
                                        </p:attrNameLst>
                                      </p:cBhvr>
                                      <p:to>
                                        <p:strVal val="0"/>
                                      </p:to>
                                    </p:set>
                                    <p:animEffect filter="image" prLst="opacity: 0">
                                      <p:cBhvr rctx="IE">
                                        <p:cTn id="7" dur="indefinite"/>
                                        <p:tgtEl>
                                          <p:spTgt spid="17"/>
                                        </p:tgtEl>
                                      </p:cBhvr>
                                    </p:animEffect>
                                  </p:childTnLst>
                                </p:cTn>
                              </p:par>
                              <p:par>
                                <p:cTn id="8" presetID="2" presetClass="entr" presetSubtype="4"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 calcmode="lin" valueType="num">
                                      <p:cBhvr additive="base">
                                        <p:cTn id="10" dur="3000" fill="hold"/>
                                        <p:tgtEl>
                                          <p:spTgt spid="3"/>
                                        </p:tgtEl>
                                        <p:attrNameLst>
                                          <p:attrName>ppt_x</p:attrName>
                                        </p:attrNameLst>
                                      </p:cBhvr>
                                      <p:tavLst>
                                        <p:tav tm="0">
                                          <p:val>
                                            <p:strVal val="#ppt_x"/>
                                          </p:val>
                                        </p:tav>
                                        <p:tav tm="100000">
                                          <p:val>
                                            <p:strVal val="#ppt_x"/>
                                          </p:val>
                                        </p:tav>
                                      </p:tavLst>
                                    </p:anim>
                                    <p:anim calcmode="lin" valueType="num">
                                      <p:cBhvr additive="base">
                                        <p:cTn id="11" dur="3000" fill="hold"/>
                                        <p:tgtEl>
                                          <p:spTgt spid="3"/>
                                        </p:tgtEl>
                                        <p:attrNameLst>
                                          <p:attrName>ppt_y</p:attrName>
                                        </p:attrNameLst>
                                      </p:cBhvr>
                                      <p:tavLst>
                                        <p:tav tm="0">
                                          <p:val>
                                            <p:strVal val="1+#ppt_h/2"/>
                                          </p:val>
                                        </p:tav>
                                        <p:tav tm="100000">
                                          <p:val>
                                            <p:strVal val="#ppt_y"/>
                                          </p:val>
                                        </p:tav>
                                      </p:tavLst>
                                    </p:anim>
                                  </p:childTnLst>
                                </p:cTn>
                              </p:par>
                              <p:par>
                                <p:cTn id="12" presetID="2" presetClass="entr" presetSubtype="4" fill="hold" grpId="0"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additive="base">
                                        <p:cTn id="14" dur="3000" fill="hold"/>
                                        <p:tgtEl>
                                          <p:spTgt spid="4"/>
                                        </p:tgtEl>
                                        <p:attrNameLst>
                                          <p:attrName>ppt_x</p:attrName>
                                        </p:attrNameLst>
                                      </p:cBhvr>
                                      <p:tavLst>
                                        <p:tav tm="0">
                                          <p:val>
                                            <p:strVal val="#ppt_x"/>
                                          </p:val>
                                        </p:tav>
                                        <p:tav tm="100000">
                                          <p:val>
                                            <p:strVal val="#ppt_x"/>
                                          </p:val>
                                        </p:tav>
                                      </p:tavLst>
                                    </p:anim>
                                    <p:anim calcmode="lin" valueType="num">
                                      <p:cBhvr additive="base">
                                        <p:cTn id="15" dur="3000" fill="hold"/>
                                        <p:tgtEl>
                                          <p:spTgt spid="4"/>
                                        </p:tgtEl>
                                        <p:attrNameLst>
                                          <p:attrName>ppt_y</p:attrName>
                                        </p:attrNameLst>
                                      </p:cBhvr>
                                      <p:tavLst>
                                        <p:tav tm="0">
                                          <p:val>
                                            <p:strVal val="1+#ppt_h/2"/>
                                          </p:val>
                                        </p:tav>
                                        <p:tav tm="100000">
                                          <p:val>
                                            <p:strVal val="#ppt_y"/>
                                          </p:val>
                                        </p:tav>
                                      </p:tavLst>
                                    </p:anim>
                                  </p:childTnLst>
                                </p:cTn>
                              </p:par>
                              <p:par>
                                <p:cTn id="16" presetID="2" presetClass="entr" presetSubtype="4" fill="hold" grpId="0" nodeType="with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additive="base">
                                        <p:cTn id="18" dur="3000" fill="hold"/>
                                        <p:tgtEl>
                                          <p:spTgt spid="5"/>
                                        </p:tgtEl>
                                        <p:attrNameLst>
                                          <p:attrName>ppt_x</p:attrName>
                                        </p:attrNameLst>
                                      </p:cBhvr>
                                      <p:tavLst>
                                        <p:tav tm="0">
                                          <p:val>
                                            <p:strVal val="#ppt_x"/>
                                          </p:val>
                                        </p:tav>
                                        <p:tav tm="100000">
                                          <p:val>
                                            <p:strVal val="#ppt_x"/>
                                          </p:val>
                                        </p:tav>
                                      </p:tavLst>
                                    </p:anim>
                                    <p:anim calcmode="lin" valueType="num">
                                      <p:cBhvr additive="base">
                                        <p:cTn id="19" dur="3000" fill="hold"/>
                                        <p:tgtEl>
                                          <p:spTgt spid="5"/>
                                        </p:tgtEl>
                                        <p:attrNameLst>
                                          <p:attrName>ppt_y</p:attrName>
                                        </p:attrNameLst>
                                      </p:cBhvr>
                                      <p:tavLst>
                                        <p:tav tm="0">
                                          <p:val>
                                            <p:strVal val="1+#ppt_h/2"/>
                                          </p:val>
                                        </p:tav>
                                        <p:tav tm="100000">
                                          <p:val>
                                            <p:strVal val="#ppt_y"/>
                                          </p:val>
                                        </p:tav>
                                      </p:tavLst>
                                    </p:anim>
                                  </p:childTnLst>
                                </p:cTn>
                              </p:par>
                              <p:par>
                                <p:cTn id="20" presetID="2" presetClass="entr" presetSubtype="4" fill="hold" grpId="0" nodeType="with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additive="base">
                                        <p:cTn id="22" dur="3000" fill="hold"/>
                                        <p:tgtEl>
                                          <p:spTgt spid="6"/>
                                        </p:tgtEl>
                                        <p:attrNameLst>
                                          <p:attrName>ppt_x</p:attrName>
                                        </p:attrNameLst>
                                      </p:cBhvr>
                                      <p:tavLst>
                                        <p:tav tm="0">
                                          <p:val>
                                            <p:strVal val="#ppt_x"/>
                                          </p:val>
                                        </p:tav>
                                        <p:tav tm="100000">
                                          <p:val>
                                            <p:strVal val="#ppt_x"/>
                                          </p:val>
                                        </p:tav>
                                      </p:tavLst>
                                    </p:anim>
                                    <p:anim calcmode="lin" valueType="num">
                                      <p:cBhvr additive="base">
                                        <p:cTn id="23" dur="3000" fill="hold"/>
                                        <p:tgtEl>
                                          <p:spTgt spid="6"/>
                                        </p:tgtEl>
                                        <p:attrNameLst>
                                          <p:attrName>ppt_y</p:attrName>
                                        </p:attrNameLst>
                                      </p:cBhvr>
                                      <p:tavLst>
                                        <p:tav tm="0">
                                          <p:val>
                                            <p:strVal val="1+#ppt_h/2"/>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7"/>
                                        </p:tgtEl>
                                        <p:attrNameLst>
                                          <p:attrName>style.visibility</p:attrName>
                                        </p:attrNameLst>
                                      </p:cBhvr>
                                      <p:to>
                                        <p:strVal val="visible"/>
                                      </p:to>
                                    </p:set>
                                    <p:anim calcmode="lin" valueType="num">
                                      <p:cBhvr additive="base">
                                        <p:cTn id="26" dur="3000" fill="hold"/>
                                        <p:tgtEl>
                                          <p:spTgt spid="7"/>
                                        </p:tgtEl>
                                        <p:attrNameLst>
                                          <p:attrName>ppt_x</p:attrName>
                                        </p:attrNameLst>
                                      </p:cBhvr>
                                      <p:tavLst>
                                        <p:tav tm="0">
                                          <p:val>
                                            <p:strVal val="#ppt_x"/>
                                          </p:val>
                                        </p:tav>
                                        <p:tav tm="100000">
                                          <p:val>
                                            <p:strVal val="#ppt_x"/>
                                          </p:val>
                                        </p:tav>
                                      </p:tavLst>
                                    </p:anim>
                                    <p:anim calcmode="lin" valueType="num">
                                      <p:cBhvr additive="base">
                                        <p:cTn id="27" dur="3000" fill="hold"/>
                                        <p:tgtEl>
                                          <p:spTgt spid="7"/>
                                        </p:tgtEl>
                                        <p:attrNameLst>
                                          <p:attrName>ppt_y</p:attrName>
                                        </p:attrNameLst>
                                      </p:cBhvr>
                                      <p:tavLst>
                                        <p:tav tm="0">
                                          <p:val>
                                            <p:strVal val="1+#ppt_h/2"/>
                                          </p:val>
                                        </p:tav>
                                        <p:tav tm="100000">
                                          <p:val>
                                            <p:strVal val="#ppt_y"/>
                                          </p:val>
                                        </p:tav>
                                      </p:tavLst>
                                    </p:anim>
                                  </p:childTnLst>
                                </p:cTn>
                              </p:par>
                              <p:par>
                                <p:cTn id="28" presetID="2" presetClass="entr" presetSubtype="4" fill="hold" grpId="0" nodeType="withEffect">
                                  <p:stCondLst>
                                    <p:cond delay="0"/>
                                  </p:stCondLst>
                                  <p:childTnLst>
                                    <p:set>
                                      <p:cBhvr>
                                        <p:cTn id="29" dur="1" fill="hold">
                                          <p:stCondLst>
                                            <p:cond delay="0"/>
                                          </p:stCondLst>
                                        </p:cTn>
                                        <p:tgtEl>
                                          <p:spTgt spid="8"/>
                                        </p:tgtEl>
                                        <p:attrNameLst>
                                          <p:attrName>style.visibility</p:attrName>
                                        </p:attrNameLst>
                                      </p:cBhvr>
                                      <p:to>
                                        <p:strVal val="visible"/>
                                      </p:to>
                                    </p:set>
                                    <p:anim calcmode="lin" valueType="num">
                                      <p:cBhvr additive="base">
                                        <p:cTn id="30" dur="3000" fill="hold"/>
                                        <p:tgtEl>
                                          <p:spTgt spid="8"/>
                                        </p:tgtEl>
                                        <p:attrNameLst>
                                          <p:attrName>ppt_x</p:attrName>
                                        </p:attrNameLst>
                                      </p:cBhvr>
                                      <p:tavLst>
                                        <p:tav tm="0">
                                          <p:val>
                                            <p:strVal val="#ppt_x"/>
                                          </p:val>
                                        </p:tav>
                                        <p:tav tm="100000">
                                          <p:val>
                                            <p:strVal val="#ppt_x"/>
                                          </p:val>
                                        </p:tav>
                                      </p:tavLst>
                                    </p:anim>
                                    <p:anim calcmode="lin" valueType="num">
                                      <p:cBhvr additive="base">
                                        <p:cTn id="31" dur="3000" fill="hold"/>
                                        <p:tgtEl>
                                          <p:spTgt spid="8"/>
                                        </p:tgtEl>
                                        <p:attrNameLst>
                                          <p:attrName>ppt_y</p:attrName>
                                        </p:attrNameLst>
                                      </p:cBhvr>
                                      <p:tavLst>
                                        <p:tav tm="0">
                                          <p:val>
                                            <p:strVal val="1+#ppt_h/2"/>
                                          </p:val>
                                        </p:tav>
                                        <p:tav tm="100000">
                                          <p:val>
                                            <p:strVal val="#ppt_y"/>
                                          </p:val>
                                        </p:tav>
                                      </p:tavLst>
                                    </p:anim>
                                  </p:childTnLst>
                                </p:cTn>
                              </p:par>
                              <p:par>
                                <p:cTn id="32" presetID="2" presetClass="entr" presetSubtype="4" fill="hold" grpId="0" nodeType="withEffect">
                                  <p:stCondLst>
                                    <p:cond delay="0"/>
                                  </p:stCondLst>
                                  <p:childTnLst>
                                    <p:set>
                                      <p:cBhvr>
                                        <p:cTn id="33" dur="1" fill="hold">
                                          <p:stCondLst>
                                            <p:cond delay="0"/>
                                          </p:stCondLst>
                                        </p:cTn>
                                        <p:tgtEl>
                                          <p:spTgt spid="9"/>
                                        </p:tgtEl>
                                        <p:attrNameLst>
                                          <p:attrName>style.visibility</p:attrName>
                                        </p:attrNameLst>
                                      </p:cBhvr>
                                      <p:to>
                                        <p:strVal val="visible"/>
                                      </p:to>
                                    </p:set>
                                    <p:anim calcmode="lin" valueType="num">
                                      <p:cBhvr additive="base">
                                        <p:cTn id="34" dur="3000" fill="hold"/>
                                        <p:tgtEl>
                                          <p:spTgt spid="9"/>
                                        </p:tgtEl>
                                        <p:attrNameLst>
                                          <p:attrName>ppt_x</p:attrName>
                                        </p:attrNameLst>
                                      </p:cBhvr>
                                      <p:tavLst>
                                        <p:tav tm="0">
                                          <p:val>
                                            <p:strVal val="#ppt_x"/>
                                          </p:val>
                                        </p:tav>
                                        <p:tav tm="100000">
                                          <p:val>
                                            <p:strVal val="#ppt_x"/>
                                          </p:val>
                                        </p:tav>
                                      </p:tavLst>
                                    </p:anim>
                                    <p:anim calcmode="lin" valueType="num">
                                      <p:cBhvr additive="base">
                                        <p:cTn id="35" dur="3000" fill="hold"/>
                                        <p:tgtEl>
                                          <p:spTgt spid="9"/>
                                        </p:tgtEl>
                                        <p:attrNameLst>
                                          <p:attrName>ppt_y</p:attrName>
                                        </p:attrNameLst>
                                      </p:cBhvr>
                                      <p:tavLst>
                                        <p:tav tm="0">
                                          <p:val>
                                            <p:strVal val="1+#ppt_h/2"/>
                                          </p:val>
                                        </p:tav>
                                        <p:tav tm="100000">
                                          <p:val>
                                            <p:strVal val="#ppt_y"/>
                                          </p:val>
                                        </p:tav>
                                      </p:tavLst>
                                    </p:anim>
                                  </p:childTnLst>
                                </p:cTn>
                              </p:par>
                              <p:par>
                                <p:cTn id="36" presetID="2" presetClass="entr" presetSubtype="4" fill="hold" grpId="0" nodeType="withEffect">
                                  <p:stCondLst>
                                    <p:cond delay="0"/>
                                  </p:stCondLst>
                                  <p:childTnLst>
                                    <p:set>
                                      <p:cBhvr>
                                        <p:cTn id="37" dur="1" fill="hold">
                                          <p:stCondLst>
                                            <p:cond delay="0"/>
                                          </p:stCondLst>
                                        </p:cTn>
                                        <p:tgtEl>
                                          <p:spTgt spid="10"/>
                                        </p:tgtEl>
                                        <p:attrNameLst>
                                          <p:attrName>style.visibility</p:attrName>
                                        </p:attrNameLst>
                                      </p:cBhvr>
                                      <p:to>
                                        <p:strVal val="visible"/>
                                      </p:to>
                                    </p:set>
                                    <p:anim calcmode="lin" valueType="num">
                                      <p:cBhvr additive="base">
                                        <p:cTn id="38" dur="3000" fill="hold"/>
                                        <p:tgtEl>
                                          <p:spTgt spid="10"/>
                                        </p:tgtEl>
                                        <p:attrNameLst>
                                          <p:attrName>ppt_x</p:attrName>
                                        </p:attrNameLst>
                                      </p:cBhvr>
                                      <p:tavLst>
                                        <p:tav tm="0">
                                          <p:val>
                                            <p:strVal val="#ppt_x"/>
                                          </p:val>
                                        </p:tav>
                                        <p:tav tm="100000">
                                          <p:val>
                                            <p:strVal val="#ppt_x"/>
                                          </p:val>
                                        </p:tav>
                                      </p:tavLst>
                                    </p:anim>
                                    <p:anim calcmode="lin" valueType="num">
                                      <p:cBhvr additive="base">
                                        <p:cTn id="39" dur="3000" fill="hold"/>
                                        <p:tgtEl>
                                          <p:spTgt spid="10"/>
                                        </p:tgtEl>
                                        <p:attrNameLst>
                                          <p:attrName>ppt_y</p:attrName>
                                        </p:attrNameLst>
                                      </p:cBhvr>
                                      <p:tavLst>
                                        <p:tav tm="0">
                                          <p:val>
                                            <p:strVal val="1+#ppt_h/2"/>
                                          </p:val>
                                        </p:tav>
                                        <p:tav tm="100000">
                                          <p:val>
                                            <p:strVal val="#ppt_y"/>
                                          </p:val>
                                        </p:tav>
                                      </p:tavLst>
                                    </p:anim>
                                  </p:childTnLst>
                                </p:cTn>
                              </p:par>
                              <p:par>
                                <p:cTn id="40" presetID="2" presetClass="entr" presetSubtype="4" fill="hold" grpId="0" nodeType="withEffect">
                                  <p:stCondLst>
                                    <p:cond delay="0"/>
                                  </p:stCondLst>
                                  <p:childTnLst>
                                    <p:set>
                                      <p:cBhvr>
                                        <p:cTn id="41" dur="1" fill="hold">
                                          <p:stCondLst>
                                            <p:cond delay="0"/>
                                          </p:stCondLst>
                                        </p:cTn>
                                        <p:tgtEl>
                                          <p:spTgt spid="11"/>
                                        </p:tgtEl>
                                        <p:attrNameLst>
                                          <p:attrName>style.visibility</p:attrName>
                                        </p:attrNameLst>
                                      </p:cBhvr>
                                      <p:to>
                                        <p:strVal val="visible"/>
                                      </p:to>
                                    </p:set>
                                    <p:anim calcmode="lin" valueType="num">
                                      <p:cBhvr additive="base">
                                        <p:cTn id="42" dur="3000" fill="hold"/>
                                        <p:tgtEl>
                                          <p:spTgt spid="11"/>
                                        </p:tgtEl>
                                        <p:attrNameLst>
                                          <p:attrName>ppt_x</p:attrName>
                                        </p:attrNameLst>
                                      </p:cBhvr>
                                      <p:tavLst>
                                        <p:tav tm="0">
                                          <p:val>
                                            <p:strVal val="#ppt_x"/>
                                          </p:val>
                                        </p:tav>
                                        <p:tav tm="100000">
                                          <p:val>
                                            <p:strVal val="#ppt_x"/>
                                          </p:val>
                                        </p:tav>
                                      </p:tavLst>
                                    </p:anim>
                                    <p:anim calcmode="lin" valueType="num">
                                      <p:cBhvr additive="base">
                                        <p:cTn id="43" dur="3000" fill="hold"/>
                                        <p:tgtEl>
                                          <p:spTgt spid="11"/>
                                        </p:tgtEl>
                                        <p:attrNameLst>
                                          <p:attrName>ppt_y</p:attrName>
                                        </p:attrNameLst>
                                      </p:cBhvr>
                                      <p:tavLst>
                                        <p:tav tm="0">
                                          <p:val>
                                            <p:strVal val="1+#ppt_h/2"/>
                                          </p:val>
                                        </p:tav>
                                        <p:tav tm="100000">
                                          <p:val>
                                            <p:strVal val="#ppt_y"/>
                                          </p:val>
                                        </p:tav>
                                      </p:tavLst>
                                    </p:anim>
                                  </p:childTnLst>
                                </p:cTn>
                              </p:par>
                              <p:par>
                                <p:cTn id="44" presetID="2" presetClass="entr" presetSubtype="4" fill="hold" grpId="0" nodeType="withEffect">
                                  <p:stCondLst>
                                    <p:cond delay="0"/>
                                  </p:stCondLst>
                                  <p:childTnLst>
                                    <p:set>
                                      <p:cBhvr>
                                        <p:cTn id="45" dur="1" fill="hold">
                                          <p:stCondLst>
                                            <p:cond delay="0"/>
                                          </p:stCondLst>
                                        </p:cTn>
                                        <p:tgtEl>
                                          <p:spTgt spid="12"/>
                                        </p:tgtEl>
                                        <p:attrNameLst>
                                          <p:attrName>style.visibility</p:attrName>
                                        </p:attrNameLst>
                                      </p:cBhvr>
                                      <p:to>
                                        <p:strVal val="visible"/>
                                      </p:to>
                                    </p:set>
                                    <p:anim calcmode="lin" valueType="num">
                                      <p:cBhvr additive="base">
                                        <p:cTn id="46" dur="3000" fill="hold"/>
                                        <p:tgtEl>
                                          <p:spTgt spid="12"/>
                                        </p:tgtEl>
                                        <p:attrNameLst>
                                          <p:attrName>ppt_x</p:attrName>
                                        </p:attrNameLst>
                                      </p:cBhvr>
                                      <p:tavLst>
                                        <p:tav tm="0">
                                          <p:val>
                                            <p:strVal val="#ppt_x"/>
                                          </p:val>
                                        </p:tav>
                                        <p:tav tm="100000">
                                          <p:val>
                                            <p:strVal val="#ppt_x"/>
                                          </p:val>
                                        </p:tav>
                                      </p:tavLst>
                                    </p:anim>
                                    <p:anim calcmode="lin" valueType="num">
                                      <p:cBhvr additive="base">
                                        <p:cTn id="47" dur="3000" fill="hold"/>
                                        <p:tgtEl>
                                          <p:spTgt spid="12"/>
                                        </p:tgtEl>
                                        <p:attrNameLst>
                                          <p:attrName>ppt_y</p:attrName>
                                        </p:attrNameLst>
                                      </p:cBhvr>
                                      <p:tavLst>
                                        <p:tav tm="0">
                                          <p:val>
                                            <p:strVal val="1+#ppt_h/2"/>
                                          </p:val>
                                        </p:tav>
                                        <p:tav tm="100000">
                                          <p:val>
                                            <p:strVal val="#ppt_y"/>
                                          </p:val>
                                        </p:tav>
                                      </p:tavLst>
                                    </p:anim>
                                  </p:childTnLst>
                                </p:cTn>
                              </p:par>
                              <p:par>
                                <p:cTn id="48" presetID="2" presetClass="entr" presetSubtype="4" fill="hold" grpId="0" nodeType="withEffect">
                                  <p:stCondLst>
                                    <p:cond delay="0"/>
                                  </p:stCondLst>
                                  <p:childTnLst>
                                    <p:set>
                                      <p:cBhvr>
                                        <p:cTn id="49" dur="1" fill="hold">
                                          <p:stCondLst>
                                            <p:cond delay="0"/>
                                          </p:stCondLst>
                                        </p:cTn>
                                        <p:tgtEl>
                                          <p:spTgt spid="13"/>
                                        </p:tgtEl>
                                        <p:attrNameLst>
                                          <p:attrName>style.visibility</p:attrName>
                                        </p:attrNameLst>
                                      </p:cBhvr>
                                      <p:to>
                                        <p:strVal val="visible"/>
                                      </p:to>
                                    </p:set>
                                    <p:anim calcmode="lin" valueType="num">
                                      <p:cBhvr additive="base">
                                        <p:cTn id="50" dur="3000" fill="hold"/>
                                        <p:tgtEl>
                                          <p:spTgt spid="13"/>
                                        </p:tgtEl>
                                        <p:attrNameLst>
                                          <p:attrName>ppt_x</p:attrName>
                                        </p:attrNameLst>
                                      </p:cBhvr>
                                      <p:tavLst>
                                        <p:tav tm="0">
                                          <p:val>
                                            <p:strVal val="#ppt_x"/>
                                          </p:val>
                                        </p:tav>
                                        <p:tav tm="100000">
                                          <p:val>
                                            <p:strVal val="#ppt_x"/>
                                          </p:val>
                                        </p:tav>
                                      </p:tavLst>
                                    </p:anim>
                                    <p:anim calcmode="lin" valueType="num">
                                      <p:cBhvr additive="base">
                                        <p:cTn id="51" dur="3000" fill="hold"/>
                                        <p:tgtEl>
                                          <p:spTgt spid="13"/>
                                        </p:tgtEl>
                                        <p:attrNameLst>
                                          <p:attrName>ppt_y</p:attrName>
                                        </p:attrNameLst>
                                      </p:cBhvr>
                                      <p:tavLst>
                                        <p:tav tm="0">
                                          <p:val>
                                            <p:strVal val="1+#ppt_h/2"/>
                                          </p:val>
                                        </p:tav>
                                        <p:tav tm="100000">
                                          <p:val>
                                            <p:strVal val="#ppt_y"/>
                                          </p:val>
                                        </p:tav>
                                      </p:tavLst>
                                    </p:anim>
                                  </p:childTnLst>
                                </p:cTn>
                              </p:par>
                              <p:par>
                                <p:cTn id="52" presetID="2" presetClass="entr" presetSubtype="4" fill="hold" grpId="0" nodeType="withEffect">
                                  <p:stCondLst>
                                    <p:cond delay="0"/>
                                  </p:stCondLst>
                                  <p:childTnLst>
                                    <p:set>
                                      <p:cBhvr>
                                        <p:cTn id="53" dur="1" fill="hold">
                                          <p:stCondLst>
                                            <p:cond delay="0"/>
                                          </p:stCondLst>
                                        </p:cTn>
                                        <p:tgtEl>
                                          <p:spTgt spid="14"/>
                                        </p:tgtEl>
                                        <p:attrNameLst>
                                          <p:attrName>style.visibility</p:attrName>
                                        </p:attrNameLst>
                                      </p:cBhvr>
                                      <p:to>
                                        <p:strVal val="visible"/>
                                      </p:to>
                                    </p:set>
                                    <p:anim calcmode="lin" valueType="num">
                                      <p:cBhvr additive="base">
                                        <p:cTn id="54" dur="3000" fill="hold"/>
                                        <p:tgtEl>
                                          <p:spTgt spid="14"/>
                                        </p:tgtEl>
                                        <p:attrNameLst>
                                          <p:attrName>ppt_x</p:attrName>
                                        </p:attrNameLst>
                                      </p:cBhvr>
                                      <p:tavLst>
                                        <p:tav tm="0">
                                          <p:val>
                                            <p:strVal val="#ppt_x"/>
                                          </p:val>
                                        </p:tav>
                                        <p:tav tm="100000">
                                          <p:val>
                                            <p:strVal val="#ppt_x"/>
                                          </p:val>
                                        </p:tav>
                                      </p:tavLst>
                                    </p:anim>
                                    <p:anim calcmode="lin" valueType="num">
                                      <p:cBhvr additive="base">
                                        <p:cTn id="55" dur="3000" fill="hold"/>
                                        <p:tgtEl>
                                          <p:spTgt spid="14"/>
                                        </p:tgtEl>
                                        <p:attrNameLst>
                                          <p:attrName>ppt_y</p:attrName>
                                        </p:attrNameLst>
                                      </p:cBhvr>
                                      <p:tavLst>
                                        <p:tav tm="0">
                                          <p:val>
                                            <p:strVal val="1+#ppt_h/2"/>
                                          </p:val>
                                        </p:tav>
                                        <p:tav tm="100000">
                                          <p:val>
                                            <p:strVal val="#ppt_y"/>
                                          </p:val>
                                        </p:tav>
                                      </p:tavLst>
                                    </p:anim>
                                  </p:childTnLst>
                                </p:cTn>
                              </p:par>
                              <p:par>
                                <p:cTn id="56" presetID="2" presetClass="entr" presetSubtype="4" fill="hold" grpId="0" nodeType="withEffect">
                                  <p:stCondLst>
                                    <p:cond delay="0"/>
                                  </p:stCondLst>
                                  <p:childTnLst>
                                    <p:set>
                                      <p:cBhvr>
                                        <p:cTn id="57" dur="1" fill="hold">
                                          <p:stCondLst>
                                            <p:cond delay="0"/>
                                          </p:stCondLst>
                                        </p:cTn>
                                        <p:tgtEl>
                                          <p:spTgt spid="15"/>
                                        </p:tgtEl>
                                        <p:attrNameLst>
                                          <p:attrName>style.visibility</p:attrName>
                                        </p:attrNameLst>
                                      </p:cBhvr>
                                      <p:to>
                                        <p:strVal val="visible"/>
                                      </p:to>
                                    </p:set>
                                    <p:anim calcmode="lin" valueType="num">
                                      <p:cBhvr additive="base">
                                        <p:cTn id="58" dur="3000" fill="hold"/>
                                        <p:tgtEl>
                                          <p:spTgt spid="15"/>
                                        </p:tgtEl>
                                        <p:attrNameLst>
                                          <p:attrName>ppt_x</p:attrName>
                                        </p:attrNameLst>
                                      </p:cBhvr>
                                      <p:tavLst>
                                        <p:tav tm="0">
                                          <p:val>
                                            <p:strVal val="#ppt_x"/>
                                          </p:val>
                                        </p:tav>
                                        <p:tav tm="100000">
                                          <p:val>
                                            <p:strVal val="#ppt_x"/>
                                          </p:val>
                                        </p:tav>
                                      </p:tavLst>
                                    </p:anim>
                                    <p:anim calcmode="lin" valueType="num">
                                      <p:cBhvr additive="base">
                                        <p:cTn id="59" dur="3000" fill="hold"/>
                                        <p:tgtEl>
                                          <p:spTgt spid="15"/>
                                        </p:tgtEl>
                                        <p:attrNameLst>
                                          <p:attrName>ppt_y</p:attrName>
                                        </p:attrNameLst>
                                      </p:cBhvr>
                                      <p:tavLst>
                                        <p:tav tm="0">
                                          <p:val>
                                            <p:strVal val="1+#ppt_h/2"/>
                                          </p:val>
                                        </p:tav>
                                        <p:tav tm="100000">
                                          <p:val>
                                            <p:strVal val="#ppt_y"/>
                                          </p:val>
                                        </p:tav>
                                      </p:tavLst>
                                    </p:anim>
                                  </p:childTnLst>
                                </p:cTn>
                              </p:par>
                              <p:par>
                                <p:cTn id="60" presetID="2" presetClass="entr" presetSubtype="4" fill="hold" grpId="0" nodeType="withEffect">
                                  <p:stCondLst>
                                    <p:cond delay="0"/>
                                  </p:stCondLst>
                                  <p:childTnLst>
                                    <p:set>
                                      <p:cBhvr>
                                        <p:cTn id="61" dur="1" fill="hold">
                                          <p:stCondLst>
                                            <p:cond delay="0"/>
                                          </p:stCondLst>
                                        </p:cTn>
                                        <p:tgtEl>
                                          <p:spTgt spid="16"/>
                                        </p:tgtEl>
                                        <p:attrNameLst>
                                          <p:attrName>style.visibility</p:attrName>
                                        </p:attrNameLst>
                                      </p:cBhvr>
                                      <p:to>
                                        <p:strVal val="visible"/>
                                      </p:to>
                                    </p:set>
                                    <p:anim calcmode="lin" valueType="num">
                                      <p:cBhvr additive="base">
                                        <p:cTn id="62" dur="3000" fill="hold"/>
                                        <p:tgtEl>
                                          <p:spTgt spid="16"/>
                                        </p:tgtEl>
                                        <p:attrNameLst>
                                          <p:attrName>ppt_x</p:attrName>
                                        </p:attrNameLst>
                                      </p:cBhvr>
                                      <p:tavLst>
                                        <p:tav tm="0">
                                          <p:val>
                                            <p:strVal val="#ppt_x"/>
                                          </p:val>
                                        </p:tav>
                                        <p:tav tm="100000">
                                          <p:val>
                                            <p:strVal val="#ppt_x"/>
                                          </p:val>
                                        </p:tav>
                                      </p:tavLst>
                                    </p:anim>
                                    <p:anim calcmode="lin" valueType="num">
                                      <p:cBhvr additive="base">
                                        <p:cTn id="63" dur="3000" fill="hold"/>
                                        <p:tgtEl>
                                          <p:spTgt spid="16"/>
                                        </p:tgtEl>
                                        <p:attrNameLst>
                                          <p:attrName>ppt_y</p:attrName>
                                        </p:attrNameLst>
                                      </p:cBhvr>
                                      <p:tavLst>
                                        <p:tav tm="0">
                                          <p:val>
                                            <p:strVal val="1+#ppt_h/2"/>
                                          </p:val>
                                        </p:tav>
                                        <p:tav tm="100000">
                                          <p:val>
                                            <p:strVal val="#ppt_y"/>
                                          </p:val>
                                        </p:tav>
                                      </p:tavLst>
                                    </p:anim>
                                  </p:childTnLst>
                                </p:cTn>
                              </p:par>
                              <p:par>
                                <p:cTn id="64" presetID="2" presetClass="entr" presetSubtype="12" fill="hold" grpId="1" nodeType="withEffect">
                                  <p:stCondLst>
                                    <p:cond delay="0"/>
                                  </p:stCondLst>
                                  <p:childTnLst>
                                    <p:set>
                                      <p:cBhvr>
                                        <p:cTn id="65" dur="1" fill="hold">
                                          <p:stCondLst>
                                            <p:cond delay="0"/>
                                          </p:stCondLst>
                                        </p:cTn>
                                        <p:tgtEl>
                                          <p:spTgt spid="3"/>
                                        </p:tgtEl>
                                        <p:attrNameLst>
                                          <p:attrName>style.visibility</p:attrName>
                                        </p:attrNameLst>
                                      </p:cBhvr>
                                      <p:to>
                                        <p:strVal val="visible"/>
                                      </p:to>
                                    </p:set>
                                    <p:anim calcmode="lin" valueType="num">
                                      <p:cBhvr additive="base">
                                        <p:cTn id="66" dur="3000" fill="hold"/>
                                        <p:tgtEl>
                                          <p:spTgt spid="3"/>
                                        </p:tgtEl>
                                        <p:attrNameLst>
                                          <p:attrName>ppt_x</p:attrName>
                                        </p:attrNameLst>
                                      </p:cBhvr>
                                      <p:tavLst>
                                        <p:tav tm="0">
                                          <p:val>
                                            <p:strVal val="0-#ppt_w/2"/>
                                          </p:val>
                                        </p:tav>
                                        <p:tav tm="100000">
                                          <p:val>
                                            <p:strVal val="#ppt_x"/>
                                          </p:val>
                                        </p:tav>
                                      </p:tavLst>
                                    </p:anim>
                                    <p:anim calcmode="lin" valueType="num">
                                      <p:cBhvr additive="base">
                                        <p:cTn id="67" dur="3000" fill="hold"/>
                                        <p:tgtEl>
                                          <p:spTgt spid="3"/>
                                        </p:tgtEl>
                                        <p:attrNameLst>
                                          <p:attrName>ppt_y</p:attrName>
                                        </p:attrNameLst>
                                      </p:cBhvr>
                                      <p:tavLst>
                                        <p:tav tm="0">
                                          <p:val>
                                            <p:strVal val="1+#ppt_h/2"/>
                                          </p:val>
                                        </p:tav>
                                        <p:tav tm="100000">
                                          <p:val>
                                            <p:strVal val="#ppt_y"/>
                                          </p:val>
                                        </p:tav>
                                      </p:tavLst>
                                    </p:anim>
                                  </p:childTnLst>
                                </p:cTn>
                              </p:par>
                              <p:par>
                                <p:cTn id="68" presetID="2" presetClass="entr" presetSubtype="12" fill="hold" grpId="1" nodeType="withEffect">
                                  <p:stCondLst>
                                    <p:cond delay="0"/>
                                  </p:stCondLst>
                                  <p:childTnLst>
                                    <p:set>
                                      <p:cBhvr>
                                        <p:cTn id="69" dur="1" fill="hold">
                                          <p:stCondLst>
                                            <p:cond delay="0"/>
                                          </p:stCondLst>
                                        </p:cTn>
                                        <p:tgtEl>
                                          <p:spTgt spid="5"/>
                                        </p:tgtEl>
                                        <p:attrNameLst>
                                          <p:attrName>style.visibility</p:attrName>
                                        </p:attrNameLst>
                                      </p:cBhvr>
                                      <p:to>
                                        <p:strVal val="visible"/>
                                      </p:to>
                                    </p:set>
                                    <p:anim calcmode="lin" valueType="num">
                                      <p:cBhvr additive="base">
                                        <p:cTn id="70" dur="3000" fill="hold"/>
                                        <p:tgtEl>
                                          <p:spTgt spid="5"/>
                                        </p:tgtEl>
                                        <p:attrNameLst>
                                          <p:attrName>ppt_x</p:attrName>
                                        </p:attrNameLst>
                                      </p:cBhvr>
                                      <p:tavLst>
                                        <p:tav tm="0">
                                          <p:val>
                                            <p:strVal val="0-#ppt_w/2"/>
                                          </p:val>
                                        </p:tav>
                                        <p:tav tm="100000">
                                          <p:val>
                                            <p:strVal val="#ppt_x"/>
                                          </p:val>
                                        </p:tav>
                                      </p:tavLst>
                                    </p:anim>
                                    <p:anim calcmode="lin" valueType="num">
                                      <p:cBhvr additive="base">
                                        <p:cTn id="71" dur="3000" fill="hold"/>
                                        <p:tgtEl>
                                          <p:spTgt spid="5"/>
                                        </p:tgtEl>
                                        <p:attrNameLst>
                                          <p:attrName>ppt_y</p:attrName>
                                        </p:attrNameLst>
                                      </p:cBhvr>
                                      <p:tavLst>
                                        <p:tav tm="0">
                                          <p:val>
                                            <p:strVal val="1+#ppt_h/2"/>
                                          </p:val>
                                        </p:tav>
                                        <p:tav tm="100000">
                                          <p:val>
                                            <p:strVal val="#ppt_y"/>
                                          </p:val>
                                        </p:tav>
                                      </p:tavLst>
                                    </p:anim>
                                  </p:childTnLst>
                                </p:cTn>
                              </p:par>
                              <p:par>
                                <p:cTn id="72" presetID="2" presetClass="entr" presetSubtype="12" fill="hold" grpId="1" nodeType="withEffect">
                                  <p:stCondLst>
                                    <p:cond delay="0"/>
                                  </p:stCondLst>
                                  <p:childTnLst>
                                    <p:set>
                                      <p:cBhvr>
                                        <p:cTn id="73" dur="1" fill="hold">
                                          <p:stCondLst>
                                            <p:cond delay="0"/>
                                          </p:stCondLst>
                                        </p:cTn>
                                        <p:tgtEl>
                                          <p:spTgt spid="7"/>
                                        </p:tgtEl>
                                        <p:attrNameLst>
                                          <p:attrName>style.visibility</p:attrName>
                                        </p:attrNameLst>
                                      </p:cBhvr>
                                      <p:to>
                                        <p:strVal val="visible"/>
                                      </p:to>
                                    </p:set>
                                    <p:anim calcmode="lin" valueType="num">
                                      <p:cBhvr additive="base">
                                        <p:cTn id="74" dur="3000" fill="hold"/>
                                        <p:tgtEl>
                                          <p:spTgt spid="7"/>
                                        </p:tgtEl>
                                        <p:attrNameLst>
                                          <p:attrName>ppt_x</p:attrName>
                                        </p:attrNameLst>
                                      </p:cBhvr>
                                      <p:tavLst>
                                        <p:tav tm="0">
                                          <p:val>
                                            <p:strVal val="0-#ppt_w/2"/>
                                          </p:val>
                                        </p:tav>
                                        <p:tav tm="100000">
                                          <p:val>
                                            <p:strVal val="#ppt_x"/>
                                          </p:val>
                                        </p:tav>
                                      </p:tavLst>
                                    </p:anim>
                                    <p:anim calcmode="lin" valueType="num">
                                      <p:cBhvr additive="base">
                                        <p:cTn id="75" dur="3000" fill="hold"/>
                                        <p:tgtEl>
                                          <p:spTgt spid="7"/>
                                        </p:tgtEl>
                                        <p:attrNameLst>
                                          <p:attrName>ppt_y</p:attrName>
                                        </p:attrNameLst>
                                      </p:cBhvr>
                                      <p:tavLst>
                                        <p:tav tm="0">
                                          <p:val>
                                            <p:strVal val="1+#ppt_h/2"/>
                                          </p:val>
                                        </p:tav>
                                        <p:tav tm="100000">
                                          <p:val>
                                            <p:strVal val="#ppt_y"/>
                                          </p:val>
                                        </p:tav>
                                      </p:tavLst>
                                    </p:anim>
                                  </p:childTnLst>
                                </p:cTn>
                              </p:par>
                              <p:par>
                                <p:cTn id="76" presetID="2" presetClass="entr" presetSubtype="12" fill="hold" grpId="1" nodeType="withEffect">
                                  <p:stCondLst>
                                    <p:cond delay="0"/>
                                  </p:stCondLst>
                                  <p:childTnLst>
                                    <p:set>
                                      <p:cBhvr>
                                        <p:cTn id="77" dur="1" fill="hold">
                                          <p:stCondLst>
                                            <p:cond delay="0"/>
                                          </p:stCondLst>
                                        </p:cTn>
                                        <p:tgtEl>
                                          <p:spTgt spid="9"/>
                                        </p:tgtEl>
                                        <p:attrNameLst>
                                          <p:attrName>style.visibility</p:attrName>
                                        </p:attrNameLst>
                                      </p:cBhvr>
                                      <p:to>
                                        <p:strVal val="visible"/>
                                      </p:to>
                                    </p:set>
                                    <p:anim calcmode="lin" valueType="num">
                                      <p:cBhvr additive="base">
                                        <p:cTn id="78" dur="3000" fill="hold"/>
                                        <p:tgtEl>
                                          <p:spTgt spid="9"/>
                                        </p:tgtEl>
                                        <p:attrNameLst>
                                          <p:attrName>ppt_x</p:attrName>
                                        </p:attrNameLst>
                                      </p:cBhvr>
                                      <p:tavLst>
                                        <p:tav tm="0">
                                          <p:val>
                                            <p:strVal val="0-#ppt_w/2"/>
                                          </p:val>
                                        </p:tav>
                                        <p:tav tm="100000">
                                          <p:val>
                                            <p:strVal val="#ppt_x"/>
                                          </p:val>
                                        </p:tav>
                                      </p:tavLst>
                                    </p:anim>
                                    <p:anim calcmode="lin" valueType="num">
                                      <p:cBhvr additive="base">
                                        <p:cTn id="79" dur="3000" fill="hold"/>
                                        <p:tgtEl>
                                          <p:spTgt spid="9"/>
                                        </p:tgtEl>
                                        <p:attrNameLst>
                                          <p:attrName>ppt_y</p:attrName>
                                        </p:attrNameLst>
                                      </p:cBhvr>
                                      <p:tavLst>
                                        <p:tav tm="0">
                                          <p:val>
                                            <p:strVal val="1+#ppt_h/2"/>
                                          </p:val>
                                        </p:tav>
                                        <p:tav tm="100000">
                                          <p:val>
                                            <p:strVal val="#ppt_y"/>
                                          </p:val>
                                        </p:tav>
                                      </p:tavLst>
                                    </p:anim>
                                  </p:childTnLst>
                                </p:cTn>
                              </p:par>
                              <p:par>
                                <p:cTn id="80" presetID="2" presetClass="entr" presetSubtype="12" fill="hold" grpId="1" nodeType="withEffect">
                                  <p:stCondLst>
                                    <p:cond delay="0"/>
                                  </p:stCondLst>
                                  <p:childTnLst>
                                    <p:set>
                                      <p:cBhvr>
                                        <p:cTn id="81" dur="1" fill="hold">
                                          <p:stCondLst>
                                            <p:cond delay="0"/>
                                          </p:stCondLst>
                                        </p:cTn>
                                        <p:tgtEl>
                                          <p:spTgt spid="11"/>
                                        </p:tgtEl>
                                        <p:attrNameLst>
                                          <p:attrName>style.visibility</p:attrName>
                                        </p:attrNameLst>
                                      </p:cBhvr>
                                      <p:to>
                                        <p:strVal val="visible"/>
                                      </p:to>
                                    </p:set>
                                    <p:anim calcmode="lin" valueType="num">
                                      <p:cBhvr additive="base">
                                        <p:cTn id="82" dur="3000" fill="hold"/>
                                        <p:tgtEl>
                                          <p:spTgt spid="11"/>
                                        </p:tgtEl>
                                        <p:attrNameLst>
                                          <p:attrName>ppt_x</p:attrName>
                                        </p:attrNameLst>
                                      </p:cBhvr>
                                      <p:tavLst>
                                        <p:tav tm="0">
                                          <p:val>
                                            <p:strVal val="0-#ppt_w/2"/>
                                          </p:val>
                                        </p:tav>
                                        <p:tav tm="100000">
                                          <p:val>
                                            <p:strVal val="#ppt_x"/>
                                          </p:val>
                                        </p:tav>
                                      </p:tavLst>
                                    </p:anim>
                                    <p:anim calcmode="lin" valueType="num">
                                      <p:cBhvr additive="base">
                                        <p:cTn id="83" dur="3000" fill="hold"/>
                                        <p:tgtEl>
                                          <p:spTgt spid="11"/>
                                        </p:tgtEl>
                                        <p:attrNameLst>
                                          <p:attrName>ppt_y</p:attrName>
                                        </p:attrNameLst>
                                      </p:cBhvr>
                                      <p:tavLst>
                                        <p:tav tm="0">
                                          <p:val>
                                            <p:strVal val="1+#ppt_h/2"/>
                                          </p:val>
                                        </p:tav>
                                        <p:tav tm="100000">
                                          <p:val>
                                            <p:strVal val="#ppt_y"/>
                                          </p:val>
                                        </p:tav>
                                      </p:tavLst>
                                    </p:anim>
                                  </p:childTnLst>
                                </p:cTn>
                              </p:par>
                              <p:par>
                                <p:cTn id="84" presetID="2" presetClass="entr" presetSubtype="12" fill="hold" grpId="1" nodeType="withEffect">
                                  <p:stCondLst>
                                    <p:cond delay="0"/>
                                  </p:stCondLst>
                                  <p:childTnLst>
                                    <p:set>
                                      <p:cBhvr>
                                        <p:cTn id="85" dur="1" fill="hold">
                                          <p:stCondLst>
                                            <p:cond delay="0"/>
                                          </p:stCondLst>
                                        </p:cTn>
                                        <p:tgtEl>
                                          <p:spTgt spid="13"/>
                                        </p:tgtEl>
                                        <p:attrNameLst>
                                          <p:attrName>style.visibility</p:attrName>
                                        </p:attrNameLst>
                                      </p:cBhvr>
                                      <p:to>
                                        <p:strVal val="visible"/>
                                      </p:to>
                                    </p:set>
                                    <p:anim calcmode="lin" valueType="num">
                                      <p:cBhvr additive="base">
                                        <p:cTn id="86" dur="3000" fill="hold"/>
                                        <p:tgtEl>
                                          <p:spTgt spid="13"/>
                                        </p:tgtEl>
                                        <p:attrNameLst>
                                          <p:attrName>ppt_x</p:attrName>
                                        </p:attrNameLst>
                                      </p:cBhvr>
                                      <p:tavLst>
                                        <p:tav tm="0">
                                          <p:val>
                                            <p:strVal val="0-#ppt_w/2"/>
                                          </p:val>
                                        </p:tav>
                                        <p:tav tm="100000">
                                          <p:val>
                                            <p:strVal val="#ppt_x"/>
                                          </p:val>
                                        </p:tav>
                                      </p:tavLst>
                                    </p:anim>
                                    <p:anim calcmode="lin" valueType="num">
                                      <p:cBhvr additive="base">
                                        <p:cTn id="87" dur="3000" fill="hold"/>
                                        <p:tgtEl>
                                          <p:spTgt spid="13"/>
                                        </p:tgtEl>
                                        <p:attrNameLst>
                                          <p:attrName>ppt_y</p:attrName>
                                        </p:attrNameLst>
                                      </p:cBhvr>
                                      <p:tavLst>
                                        <p:tav tm="0">
                                          <p:val>
                                            <p:strVal val="1+#ppt_h/2"/>
                                          </p:val>
                                        </p:tav>
                                        <p:tav tm="100000">
                                          <p:val>
                                            <p:strVal val="#ppt_y"/>
                                          </p:val>
                                        </p:tav>
                                      </p:tavLst>
                                    </p:anim>
                                  </p:childTnLst>
                                </p:cTn>
                              </p:par>
                              <p:par>
                                <p:cTn id="88" presetID="2" presetClass="entr" presetSubtype="12" fill="hold" grpId="1" nodeType="withEffect">
                                  <p:stCondLst>
                                    <p:cond delay="0"/>
                                  </p:stCondLst>
                                  <p:childTnLst>
                                    <p:set>
                                      <p:cBhvr>
                                        <p:cTn id="89" dur="1" fill="hold">
                                          <p:stCondLst>
                                            <p:cond delay="0"/>
                                          </p:stCondLst>
                                        </p:cTn>
                                        <p:tgtEl>
                                          <p:spTgt spid="15"/>
                                        </p:tgtEl>
                                        <p:attrNameLst>
                                          <p:attrName>style.visibility</p:attrName>
                                        </p:attrNameLst>
                                      </p:cBhvr>
                                      <p:to>
                                        <p:strVal val="visible"/>
                                      </p:to>
                                    </p:set>
                                    <p:anim calcmode="lin" valueType="num">
                                      <p:cBhvr additive="base">
                                        <p:cTn id="90" dur="3000" fill="hold"/>
                                        <p:tgtEl>
                                          <p:spTgt spid="15"/>
                                        </p:tgtEl>
                                        <p:attrNameLst>
                                          <p:attrName>ppt_x</p:attrName>
                                        </p:attrNameLst>
                                      </p:cBhvr>
                                      <p:tavLst>
                                        <p:tav tm="0">
                                          <p:val>
                                            <p:strVal val="0-#ppt_w/2"/>
                                          </p:val>
                                        </p:tav>
                                        <p:tav tm="100000">
                                          <p:val>
                                            <p:strVal val="#ppt_x"/>
                                          </p:val>
                                        </p:tav>
                                      </p:tavLst>
                                    </p:anim>
                                    <p:anim calcmode="lin" valueType="num">
                                      <p:cBhvr additive="base">
                                        <p:cTn id="91" dur="3000" fill="hold"/>
                                        <p:tgtEl>
                                          <p:spTgt spid="15"/>
                                        </p:tgtEl>
                                        <p:attrNameLst>
                                          <p:attrName>ppt_y</p:attrName>
                                        </p:attrNameLst>
                                      </p:cBhvr>
                                      <p:tavLst>
                                        <p:tav tm="0">
                                          <p:val>
                                            <p:strVal val="1+#ppt_h/2"/>
                                          </p:val>
                                        </p:tav>
                                        <p:tav tm="100000">
                                          <p:val>
                                            <p:strVal val="#ppt_y"/>
                                          </p:val>
                                        </p:tav>
                                      </p:tavLst>
                                    </p:anim>
                                  </p:childTnLst>
                                </p:cTn>
                              </p:par>
                              <p:par>
                                <p:cTn id="92" presetID="2" presetClass="entr" presetSubtype="6" fill="hold" grpId="1" nodeType="withEffect">
                                  <p:stCondLst>
                                    <p:cond delay="0"/>
                                  </p:stCondLst>
                                  <p:childTnLst>
                                    <p:set>
                                      <p:cBhvr>
                                        <p:cTn id="93" dur="1" fill="hold">
                                          <p:stCondLst>
                                            <p:cond delay="0"/>
                                          </p:stCondLst>
                                        </p:cTn>
                                        <p:tgtEl>
                                          <p:spTgt spid="4"/>
                                        </p:tgtEl>
                                        <p:attrNameLst>
                                          <p:attrName>style.visibility</p:attrName>
                                        </p:attrNameLst>
                                      </p:cBhvr>
                                      <p:to>
                                        <p:strVal val="visible"/>
                                      </p:to>
                                    </p:set>
                                    <p:anim calcmode="lin" valueType="num">
                                      <p:cBhvr additive="base">
                                        <p:cTn id="94" dur="3000" fill="hold"/>
                                        <p:tgtEl>
                                          <p:spTgt spid="4"/>
                                        </p:tgtEl>
                                        <p:attrNameLst>
                                          <p:attrName>ppt_x</p:attrName>
                                        </p:attrNameLst>
                                      </p:cBhvr>
                                      <p:tavLst>
                                        <p:tav tm="0">
                                          <p:val>
                                            <p:strVal val="1+#ppt_w/2"/>
                                          </p:val>
                                        </p:tav>
                                        <p:tav tm="100000">
                                          <p:val>
                                            <p:strVal val="#ppt_x"/>
                                          </p:val>
                                        </p:tav>
                                      </p:tavLst>
                                    </p:anim>
                                    <p:anim calcmode="lin" valueType="num">
                                      <p:cBhvr additive="base">
                                        <p:cTn id="95" dur="3000" fill="hold"/>
                                        <p:tgtEl>
                                          <p:spTgt spid="4"/>
                                        </p:tgtEl>
                                        <p:attrNameLst>
                                          <p:attrName>ppt_y</p:attrName>
                                        </p:attrNameLst>
                                      </p:cBhvr>
                                      <p:tavLst>
                                        <p:tav tm="0">
                                          <p:val>
                                            <p:strVal val="1+#ppt_h/2"/>
                                          </p:val>
                                        </p:tav>
                                        <p:tav tm="100000">
                                          <p:val>
                                            <p:strVal val="#ppt_y"/>
                                          </p:val>
                                        </p:tav>
                                      </p:tavLst>
                                    </p:anim>
                                  </p:childTnLst>
                                </p:cTn>
                              </p:par>
                              <p:par>
                                <p:cTn id="96" presetID="2" presetClass="entr" presetSubtype="6" fill="hold" grpId="1" nodeType="withEffect">
                                  <p:stCondLst>
                                    <p:cond delay="0"/>
                                  </p:stCondLst>
                                  <p:childTnLst>
                                    <p:set>
                                      <p:cBhvr>
                                        <p:cTn id="97" dur="1" fill="hold">
                                          <p:stCondLst>
                                            <p:cond delay="0"/>
                                          </p:stCondLst>
                                        </p:cTn>
                                        <p:tgtEl>
                                          <p:spTgt spid="6"/>
                                        </p:tgtEl>
                                        <p:attrNameLst>
                                          <p:attrName>style.visibility</p:attrName>
                                        </p:attrNameLst>
                                      </p:cBhvr>
                                      <p:to>
                                        <p:strVal val="visible"/>
                                      </p:to>
                                    </p:set>
                                    <p:anim calcmode="lin" valueType="num">
                                      <p:cBhvr additive="base">
                                        <p:cTn id="98" dur="3000" fill="hold"/>
                                        <p:tgtEl>
                                          <p:spTgt spid="6"/>
                                        </p:tgtEl>
                                        <p:attrNameLst>
                                          <p:attrName>ppt_x</p:attrName>
                                        </p:attrNameLst>
                                      </p:cBhvr>
                                      <p:tavLst>
                                        <p:tav tm="0">
                                          <p:val>
                                            <p:strVal val="1+#ppt_w/2"/>
                                          </p:val>
                                        </p:tav>
                                        <p:tav tm="100000">
                                          <p:val>
                                            <p:strVal val="#ppt_x"/>
                                          </p:val>
                                        </p:tav>
                                      </p:tavLst>
                                    </p:anim>
                                    <p:anim calcmode="lin" valueType="num">
                                      <p:cBhvr additive="base">
                                        <p:cTn id="99" dur="3000" fill="hold"/>
                                        <p:tgtEl>
                                          <p:spTgt spid="6"/>
                                        </p:tgtEl>
                                        <p:attrNameLst>
                                          <p:attrName>ppt_y</p:attrName>
                                        </p:attrNameLst>
                                      </p:cBhvr>
                                      <p:tavLst>
                                        <p:tav tm="0">
                                          <p:val>
                                            <p:strVal val="1+#ppt_h/2"/>
                                          </p:val>
                                        </p:tav>
                                        <p:tav tm="100000">
                                          <p:val>
                                            <p:strVal val="#ppt_y"/>
                                          </p:val>
                                        </p:tav>
                                      </p:tavLst>
                                    </p:anim>
                                  </p:childTnLst>
                                </p:cTn>
                              </p:par>
                              <p:par>
                                <p:cTn id="100" presetID="2" presetClass="entr" presetSubtype="6" fill="hold" grpId="1" nodeType="withEffect">
                                  <p:stCondLst>
                                    <p:cond delay="0"/>
                                  </p:stCondLst>
                                  <p:childTnLst>
                                    <p:set>
                                      <p:cBhvr>
                                        <p:cTn id="101" dur="1" fill="hold">
                                          <p:stCondLst>
                                            <p:cond delay="0"/>
                                          </p:stCondLst>
                                        </p:cTn>
                                        <p:tgtEl>
                                          <p:spTgt spid="8"/>
                                        </p:tgtEl>
                                        <p:attrNameLst>
                                          <p:attrName>style.visibility</p:attrName>
                                        </p:attrNameLst>
                                      </p:cBhvr>
                                      <p:to>
                                        <p:strVal val="visible"/>
                                      </p:to>
                                    </p:set>
                                    <p:anim calcmode="lin" valueType="num">
                                      <p:cBhvr additive="base">
                                        <p:cTn id="102" dur="3000" fill="hold"/>
                                        <p:tgtEl>
                                          <p:spTgt spid="8"/>
                                        </p:tgtEl>
                                        <p:attrNameLst>
                                          <p:attrName>ppt_x</p:attrName>
                                        </p:attrNameLst>
                                      </p:cBhvr>
                                      <p:tavLst>
                                        <p:tav tm="0">
                                          <p:val>
                                            <p:strVal val="1+#ppt_w/2"/>
                                          </p:val>
                                        </p:tav>
                                        <p:tav tm="100000">
                                          <p:val>
                                            <p:strVal val="#ppt_x"/>
                                          </p:val>
                                        </p:tav>
                                      </p:tavLst>
                                    </p:anim>
                                    <p:anim calcmode="lin" valueType="num">
                                      <p:cBhvr additive="base">
                                        <p:cTn id="103" dur="3000" fill="hold"/>
                                        <p:tgtEl>
                                          <p:spTgt spid="8"/>
                                        </p:tgtEl>
                                        <p:attrNameLst>
                                          <p:attrName>ppt_y</p:attrName>
                                        </p:attrNameLst>
                                      </p:cBhvr>
                                      <p:tavLst>
                                        <p:tav tm="0">
                                          <p:val>
                                            <p:strVal val="1+#ppt_h/2"/>
                                          </p:val>
                                        </p:tav>
                                        <p:tav tm="100000">
                                          <p:val>
                                            <p:strVal val="#ppt_y"/>
                                          </p:val>
                                        </p:tav>
                                      </p:tavLst>
                                    </p:anim>
                                  </p:childTnLst>
                                </p:cTn>
                              </p:par>
                              <p:par>
                                <p:cTn id="104" presetID="2" presetClass="entr" presetSubtype="6" fill="hold" grpId="1" nodeType="withEffect">
                                  <p:stCondLst>
                                    <p:cond delay="0"/>
                                  </p:stCondLst>
                                  <p:childTnLst>
                                    <p:set>
                                      <p:cBhvr>
                                        <p:cTn id="105" dur="1" fill="hold">
                                          <p:stCondLst>
                                            <p:cond delay="0"/>
                                          </p:stCondLst>
                                        </p:cTn>
                                        <p:tgtEl>
                                          <p:spTgt spid="10"/>
                                        </p:tgtEl>
                                        <p:attrNameLst>
                                          <p:attrName>style.visibility</p:attrName>
                                        </p:attrNameLst>
                                      </p:cBhvr>
                                      <p:to>
                                        <p:strVal val="visible"/>
                                      </p:to>
                                    </p:set>
                                    <p:anim calcmode="lin" valueType="num">
                                      <p:cBhvr additive="base">
                                        <p:cTn id="106" dur="3000" fill="hold"/>
                                        <p:tgtEl>
                                          <p:spTgt spid="10"/>
                                        </p:tgtEl>
                                        <p:attrNameLst>
                                          <p:attrName>ppt_x</p:attrName>
                                        </p:attrNameLst>
                                      </p:cBhvr>
                                      <p:tavLst>
                                        <p:tav tm="0">
                                          <p:val>
                                            <p:strVal val="1+#ppt_w/2"/>
                                          </p:val>
                                        </p:tav>
                                        <p:tav tm="100000">
                                          <p:val>
                                            <p:strVal val="#ppt_x"/>
                                          </p:val>
                                        </p:tav>
                                      </p:tavLst>
                                    </p:anim>
                                    <p:anim calcmode="lin" valueType="num">
                                      <p:cBhvr additive="base">
                                        <p:cTn id="107" dur="3000" fill="hold"/>
                                        <p:tgtEl>
                                          <p:spTgt spid="10"/>
                                        </p:tgtEl>
                                        <p:attrNameLst>
                                          <p:attrName>ppt_y</p:attrName>
                                        </p:attrNameLst>
                                      </p:cBhvr>
                                      <p:tavLst>
                                        <p:tav tm="0">
                                          <p:val>
                                            <p:strVal val="1+#ppt_h/2"/>
                                          </p:val>
                                        </p:tav>
                                        <p:tav tm="100000">
                                          <p:val>
                                            <p:strVal val="#ppt_y"/>
                                          </p:val>
                                        </p:tav>
                                      </p:tavLst>
                                    </p:anim>
                                  </p:childTnLst>
                                </p:cTn>
                              </p:par>
                              <p:par>
                                <p:cTn id="108" presetID="2" presetClass="entr" presetSubtype="6" fill="hold" grpId="1" nodeType="withEffect">
                                  <p:stCondLst>
                                    <p:cond delay="0"/>
                                  </p:stCondLst>
                                  <p:childTnLst>
                                    <p:set>
                                      <p:cBhvr>
                                        <p:cTn id="109" dur="1" fill="hold">
                                          <p:stCondLst>
                                            <p:cond delay="0"/>
                                          </p:stCondLst>
                                        </p:cTn>
                                        <p:tgtEl>
                                          <p:spTgt spid="12"/>
                                        </p:tgtEl>
                                        <p:attrNameLst>
                                          <p:attrName>style.visibility</p:attrName>
                                        </p:attrNameLst>
                                      </p:cBhvr>
                                      <p:to>
                                        <p:strVal val="visible"/>
                                      </p:to>
                                    </p:set>
                                    <p:anim calcmode="lin" valueType="num">
                                      <p:cBhvr additive="base">
                                        <p:cTn id="110" dur="3000" fill="hold"/>
                                        <p:tgtEl>
                                          <p:spTgt spid="12"/>
                                        </p:tgtEl>
                                        <p:attrNameLst>
                                          <p:attrName>ppt_x</p:attrName>
                                        </p:attrNameLst>
                                      </p:cBhvr>
                                      <p:tavLst>
                                        <p:tav tm="0">
                                          <p:val>
                                            <p:strVal val="1+#ppt_w/2"/>
                                          </p:val>
                                        </p:tav>
                                        <p:tav tm="100000">
                                          <p:val>
                                            <p:strVal val="#ppt_x"/>
                                          </p:val>
                                        </p:tav>
                                      </p:tavLst>
                                    </p:anim>
                                    <p:anim calcmode="lin" valueType="num">
                                      <p:cBhvr additive="base">
                                        <p:cTn id="111" dur="3000" fill="hold"/>
                                        <p:tgtEl>
                                          <p:spTgt spid="12"/>
                                        </p:tgtEl>
                                        <p:attrNameLst>
                                          <p:attrName>ppt_y</p:attrName>
                                        </p:attrNameLst>
                                      </p:cBhvr>
                                      <p:tavLst>
                                        <p:tav tm="0">
                                          <p:val>
                                            <p:strVal val="1+#ppt_h/2"/>
                                          </p:val>
                                        </p:tav>
                                        <p:tav tm="100000">
                                          <p:val>
                                            <p:strVal val="#ppt_y"/>
                                          </p:val>
                                        </p:tav>
                                      </p:tavLst>
                                    </p:anim>
                                  </p:childTnLst>
                                </p:cTn>
                              </p:par>
                              <p:par>
                                <p:cTn id="112" presetID="2" presetClass="entr" presetSubtype="6" fill="hold" grpId="1" nodeType="withEffect">
                                  <p:stCondLst>
                                    <p:cond delay="0"/>
                                  </p:stCondLst>
                                  <p:childTnLst>
                                    <p:set>
                                      <p:cBhvr>
                                        <p:cTn id="113" dur="1" fill="hold">
                                          <p:stCondLst>
                                            <p:cond delay="0"/>
                                          </p:stCondLst>
                                        </p:cTn>
                                        <p:tgtEl>
                                          <p:spTgt spid="14"/>
                                        </p:tgtEl>
                                        <p:attrNameLst>
                                          <p:attrName>style.visibility</p:attrName>
                                        </p:attrNameLst>
                                      </p:cBhvr>
                                      <p:to>
                                        <p:strVal val="visible"/>
                                      </p:to>
                                    </p:set>
                                    <p:anim calcmode="lin" valueType="num">
                                      <p:cBhvr additive="base">
                                        <p:cTn id="114" dur="3000" fill="hold"/>
                                        <p:tgtEl>
                                          <p:spTgt spid="14"/>
                                        </p:tgtEl>
                                        <p:attrNameLst>
                                          <p:attrName>ppt_x</p:attrName>
                                        </p:attrNameLst>
                                      </p:cBhvr>
                                      <p:tavLst>
                                        <p:tav tm="0">
                                          <p:val>
                                            <p:strVal val="1+#ppt_w/2"/>
                                          </p:val>
                                        </p:tav>
                                        <p:tav tm="100000">
                                          <p:val>
                                            <p:strVal val="#ppt_x"/>
                                          </p:val>
                                        </p:tav>
                                      </p:tavLst>
                                    </p:anim>
                                    <p:anim calcmode="lin" valueType="num">
                                      <p:cBhvr additive="base">
                                        <p:cTn id="115" dur="3000" fill="hold"/>
                                        <p:tgtEl>
                                          <p:spTgt spid="14"/>
                                        </p:tgtEl>
                                        <p:attrNameLst>
                                          <p:attrName>ppt_y</p:attrName>
                                        </p:attrNameLst>
                                      </p:cBhvr>
                                      <p:tavLst>
                                        <p:tav tm="0">
                                          <p:val>
                                            <p:strVal val="1+#ppt_h/2"/>
                                          </p:val>
                                        </p:tav>
                                        <p:tav tm="100000">
                                          <p:val>
                                            <p:strVal val="#ppt_y"/>
                                          </p:val>
                                        </p:tav>
                                      </p:tavLst>
                                    </p:anim>
                                  </p:childTnLst>
                                </p:cTn>
                              </p:par>
                              <p:par>
                                <p:cTn id="116" presetID="2" presetClass="entr" presetSubtype="6" fill="hold" grpId="1" nodeType="withEffect">
                                  <p:stCondLst>
                                    <p:cond delay="0"/>
                                  </p:stCondLst>
                                  <p:childTnLst>
                                    <p:set>
                                      <p:cBhvr>
                                        <p:cTn id="117" dur="1" fill="hold">
                                          <p:stCondLst>
                                            <p:cond delay="0"/>
                                          </p:stCondLst>
                                        </p:cTn>
                                        <p:tgtEl>
                                          <p:spTgt spid="16"/>
                                        </p:tgtEl>
                                        <p:attrNameLst>
                                          <p:attrName>style.visibility</p:attrName>
                                        </p:attrNameLst>
                                      </p:cBhvr>
                                      <p:to>
                                        <p:strVal val="visible"/>
                                      </p:to>
                                    </p:set>
                                    <p:anim calcmode="lin" valueType="num">
                                      <p:cBhvr additive="base">
                                        <p:cTn id="118" dur="3000" fill="hold"/>
                                        <p:tgtEl>
                                          <p:spTgt spid="16"/>
                                        </p:tgtEl>
                                        <p:attrNameLst>
                                          <p:attrName>ppt_x</p:attrName>
                                        </p:attrNameLst>
                                      </p:cBhvr>
                                      <p:tavLst>
                                        <p:tav tm="0">
                                          <p:val>
                                            <p:strVal val="1+#ppt_w/2"/>
                                          </p:val>
                                        </p:tav>
                                        <p:tav tm="100000">
                                          <p:val>
                                            <p:strVal val="#ppt_x"/>
                                          </p:val>
                                        </p:tav>
                                      </p:tavLst>
                                    </p:anim>
                                    <p:anim calcmode="lin" valueType="num">
                                      <p:cBhvr additive="base">
                                        <p:cTn id="119" dur="3000" fill="hold"/>
                                        <p:tgtEl>
                                          <p:spTgt spid="16"/>
                                        </p:tgtEl>
                                        <p:attrNameLst>
                                          <p:attrName>ppt_y</p:attrName>
                                        </p:attrNameLst>
                                      </p:cBhvr>
                                      <p:tavLst>
                                        <p:tav tm="0">
                                          <p:val>
                                            <p:strVal val="1+#ppt_h/2"/>
                                          </p:val>
                                        </p:tav>
                                        <p:tav tm="100000">
                                          <p:val>
                                            <p:strVal val="#ppt_y"/>
                                          </p:val>
                                        </p:tav>
                                      </p:tavLst>
                                    </p:anim>
                                  </p:childTnLst>
                                </p:cTn>
                              </p:par>
                              <p:par>
                                <p:cTn id="120" presetID="8" presetClass="emph" presetSubtype="0" fill="hold" grpId="2" nodeType="withEffect">
                                  <p:stCondLst>
                                    <p:cond delay="0"/>
                                  </p:stCondLst>
                                  <p:childTnLst>
                                    <p:animRot by="21600000">
                                      <p:cBhvr>
                                        <p:cTn id="121" dur="3000" fill="hold"/>
                                        <p:tgtEl>
                                          <p:spTgt spid="3"/>
                                        </p:tgtEl>
                                        <p:attrNameLst>
                                          <p:attrName>r</p:attrName>
                                        </p:attrNameLst>
                                      </p:cBhvr>
                                    </p:animRot>
                                  </p:childTnLst>
                                </p:cTn>
                              </p:par>
                              <p:par>
                                <p:cTn id="122" presetID="8" presetClass="emph" presetSubtype="0" fill="hold" grpId="2" nodeType="withEffect">
                                  <p:stCondLst>
                                    <p:cond delay="0"/>
                                  </p:stCondLst>
                                  <p:childTnLst>
                                    <p:animRot by="21600000">
                                      <p:cBhvr>
                                        <p:cTn id="123" dur="3000" fill="hold"/>
                                        <p:tgtEl>
                                          <p:spTgt spid="5"/>
                                        </p:tgtEl>
                                        <p:attrNameLst>
                                          <p:attrName>r</p:attrName>
                                        </p:attrNameLst>
                                      </p:cBhvr>
                                    </p:animRot>
                                  </p:childTnLst>
                                </p:cTn>
                              </p:par>
                              <p:par>
                                <p:cTn id="124" presetID="8" presetClass="emph" presetSubtype="0" fill="hold" grpId="2" nodeType="withEffect">
                                  <p:stCondLst>
                                    <p:cond delay="0"/>
                                  </p:stCondLst>
                                  <p:childTnLst>
                                    <p:animRot by="21600000">
                                      <p:cBhvr>
                                        <p:cTn id="125" dur="3000" fill="hold"/>
                                        <p:tgtEl>
                                          <p:spTgt spid="7"/>
                                        </p:tgtEl>
                                        <p:attrNameLst>
                                          <p:attrName>r</p:attrName>
                                        </p:attrNameLst>
                                      </p:cBhvr>
                                    </p:animRot>
                                  </p:childTnLst>
                                </p:cTn>
                              </p:par>
                              <p:par>
                                <p:cTn id="126" presetID="8" presetClass="emph" presetSubtype="0" fill="hold" grpId="2" nodeType="withEffect">
                                  <p:stCondLst>
                                    <p:cond delay="0"/>
                                  </p:stCondLst>
                                  <p:childTnLst>
                                    <p:animRot by="21600000">
                                      <p:cBhvr>
                                        <p:cTn id="127" dur="3000" fill="hold"/>
                                        <p:tgtEl>
                                          <p:spTgt spid="9"/>
                                        </p:tgtEl>
                                        <p:attrNameLst>
                                          <p:attrName>r</p:attrName>
                                        </p:attrNameLst>
                                      </p:cBhvr>
                                    </p:animRot>
                                  </p:childTnLst>
                                </p:cTn>
                              </p:par>
                              <p:par>
                                <p:cTn id="128" presetID="8" presetClass="emph" presetSubtype="0" fill="hold" grpId="2" nodeType="withEffect">
                                  <p:stCondLst>
                                    <p:cond delay="0"/>
                                  </p:stCondLst>
                                  <p:childTnLst>
                                    <p:animRot by="21600000">
                                      <p:cBhvr>
                                        <p:cTn id="129" dur="3000" fill="hold"/>
                                        <p:tgtEl>
                                          <p:spTgt spid="11"/>
                                        </p:tgtEl>
                                        <p:attrNameLst>
                                          <p:attrName>r</p:attrName>
                                        </p:attrNameLst>
                                      </p:cBhvr>
                                    </p:animRot>
                                  </p:childTnLst>
                                </p:cTn>
                              </p:par>
                              <p:par>
                                <p:cTn id="130" presetID="8" presetClass="emph" presetSubtype="0" fill="hold" grpId="2" nodeType="withEffect">
                                  <p:stCondLst>
                                    <p:cond delay="0"/>
                                  </p:stCondLst>
                                  <p:childTnLst>
                                    <p:animRot by="21600000">
                                      <p:cBhvr>
                                        <p:cTn id="131" dur="3000" fill="hold"/>
                                        <p:tgtEl>
                                          <p:spTgt spid="13"/>
                                        </p:tgtEl>
                                        <p:attrNameLst>
                                          <p:attrName>r</p:attrName>
                                        </p:attrNameLst>
                                      </p:cBhvr>
                                    </p:animRot>
                                  </p:childTnLst>
                                </p:cTn>
                              </p:par>
                              <p:par>
                                <p:cTn id="132" presetID="8" presetClass="emph" presetSubtype="0" fill="hold" grpId="2" nodeType="withEffect">
                                  <p:stCondLst>
                                    <p:cond delay="0"/>
                                  </p:stCondLst>
                                  <p:childTnLst>
                                    <p:animRot by="21600000">
                                      <p:cBhvr>
                                        <p:cTn id="133" dur="3000" fill="hold"/>
                                        <p:tgtEl>
                                          <p:spTgt spid="15"/>
                                        </p:tgtEl>
                                        <p:attrNameLst>
                                          <p:attrName>r</p:attrName>
                                        </p:attrNameLst>
                                      </p:cBhvr>
                                    </p:animRot>
                                  </p:childTnLst>
                                </p:cTn>
                              </p:par>
                              <p:par>
                                <p:cTn id="134" presetID="8" presetClass="emph" presetSubtype="0" fill="hold" grpId="2" nodeType="withEffect">
                                  <p:stCondLst>
                                    <p:cond delay="0"/>
                                  </p:stCondLst>
                                  <p:childTnLst>
                                    <p:animRot by="-21600000">
                                      <p:cBhvr>
                                        <p:cTn id="135" dur="3000" fill="hold"/>
                                        <p:tgtEl>
                                          <p:spTgt spid="4"/>
                                        </p:tgtEl>
                                        <p:attrNameLst>
                                          <p:attrName>r</p:attrName>
                                        </p:attrNameLst>
                                      </p:cBhvr>
                                    </p:animRot>
                                  </p:childTnLst>
                                </p:cTn>
                              </p:par>
                              <p:par>
                                <p:cTn id="136" presetID="8" presetClass="emph" presetSubtype="0" fill="hold" grpId="2" nodeType="withEffect">
                                  <p:stCondLst>
                                    <p:cond delay="0"/>
                                  </p:stCondLst>
                                  <p:childTnLst>
                                    <p:animRot by="-21600000">
                                      <p:cBhvr>
                                        <p:cTn id="137" dur="3000" fill="hold"/>
                                        <p:tgtEl>
                                          <p:spTgt spid="6"/>
                                        </p:tgtEl>
                                        <p:attrNameLst>
                                          <p:attrName>r</p:attrName>
                                        </p:attrNameLst>
                                      </p:cBhvr>
                                    </p:animRot>
                                  </p:childTnLst>
                                </p:cTn>
                              </p:par>
                              <p:par>
                                <p:cTn id="138" presetID="8" presetClass="emph" presetSubtype="0" fill="hold" grpId="2" nodeType="withEffect">
                                  <p:stCondLst>
                                    <p:cond delay="0"/>
                                  </p:stCondLst>
                                  <p:childTnLst>
                                    <p:animRot by="-21600000">
                                      <p:cBhvr>
                                        <p:cTn id="139" dur="3000" fill="hold"/>
                                        <p:tgtEl>
                                          <p:spTgt spid="8"/>
                                        </p:tgtEl>
                                        <p:attrNameLst>
                                          <p:attrName>r</p:attrName>
                                        </p:attrNameLst>
                                      </p:cBhvr>
                                    </p:animRot>
                                  </p:childTnLst>
                                </p:cTn>
                              </p:par>
                              <p:par>
                                <p:cTn id="140" presetID="8" presetClass="emph" presetSubtype="0" fill="hold" grpId="2" nodeType="withEffect">
                                  <p:stCondLst>
                                    <p:cond delay="0"/>
                                  </p:stCondLst>
                                  <p:childTnLst>
                                    <p:animRot by="-21600000">
                                      <p:cBhvr>
                                        <p:cTn id="141" dur="3000" fill="hold"/>
                                        <p:tgtEl>
                                          <p:spTgt spid="10"/>
                                        </p:tgtEl>
                                        <p:attrNameLst>
                                          <p:attrName>r</p:attrName>
                                        </p:attrNameLst>
                                      </p:cBhvr>
                                    </p:animRot>
                                  </p:childTnLst>
                                </p:cTn>
                              </p:par>
                              <p:par>
                                <p:cTn id="142" presetID="8" presetClass="emph" presetSubtype="0" fill="hold" grpId="2" nodeType="withEffect">
                                  <p:stCondLst>
                                    <p:cond delay="0"/>
                                  </p:stCondLst>
                                  <p:childTnLst>
                                    <p:animRot by="-21600000">
                                      <p:cBhvr>
                                        <p:cTn id="143" dur="3000" fill="hold"/>
                                        <p:tgtEl>
                                          <p:spTgt spid="12"/>
                                        </p:tgtEl>
                                        <p:attrNameLst>
                                          <p:attrName>r</p:attrName>
                                        </p:attrNameLst>
                                      </p:cBhvr>
                                    </p:animRot>
                                  </p:childTnLst>
                                </p:cTn>
                              </p:par>
                              <p:par>
                                <p:cTn id="144" presetID="8" presetClass="emph" presetSubtype="0" fill="hold" grpId="2" nodeType="withEffect">
                                  <p:stCondLst>
                                    <p:cond delay="0"/>
                                  </p:stCondLst>
                                  <p:childTnLst>
                                    <p:animRot by="-21600000">
                                      <p:cBhvr>
                                        <p:cTn id="145" dur="3000" fill="hold"/>
                                        <p:tgtEl>
                                          <p:spTgt spid="14"/>
                                        </p:tgtEl>
                                        <p:attrNameLst>
                                          <p:attrName>r</p:attrName>
                                        </p:attrNameLst>
                                      </p:cBhvr>
                                    </p:animRot>
                                  </p:childTnLst>
                                </p:cTn>
                              </p:par>
                              <p:par>
                                <p:cTn id="146" presetID="8" presetClass="emph" presetSubtype="0" fill="hold" grpId="2" nodeType="withEffect">
                                  <p:stCondLst>
                                    <p:cond delay="0"/>
                                  </p:stCondLst>
                                  <p:childTnLst>
                                    <p:animRot by="-21600000">
                                      <p:cBhvr>
                                        <p:cTn id="147" dur="3000" fill="hold"/>
                                        <p:tgtEl>
                                          <p:spTgt spid="16"/>
                                        </p:tgtEl>
                                        <p:attrNameLst>
                                          <p:attrName>r</p:attrName>
                                        </p:attrNameLst>
                                      </p:cBhvr>
                                    </p:animRot>
                                  </p:childTnLst>
                                </p:cTn>
                              </p:par>
                              <p:par>
                                <p:cTn id="148" presetID="28" presetClass="path" presetSubtype="0" accel="50000" decel="50000" fill="hold" grpId="3" nodeType="withEffect">
                                  <p:stCondLst>
                                    <p:cond delay="0"/>
                                  </p:stCondLst>
                                  <p:childTnLst>
                                    <p:animMotion origin="layout" path="M 0 0  C 0.017 0  0.031 0.01867  0.031 0.04133  C 0.031 0.06533  0.017 0.084  0 0.084  C -0.017 0.084  -0.031 0.10267  -0.031 0.12533  C -0.031 0.148  -0.017 0.16667  0 0.16667  C 0.017 0.16667  0.031 0.18533  0.031 0.208  C 0.031 0.23067  0.017 0.24933  0 0.24933  C -0.017 0.24933  -0.031 0.268  -0.031 0.292  C -0.031 0.31467  -0.017 0.33333  0 0.33333  C 0.017 0.33333  0.031 0.31467  0.031 0.292  C 0.031 0.268  0.017 0.24933  0 0.24933  C -0.017 0.24933  -0.031 0.23067  -0.031 0.208  C -0.031 0.18533  -0.017 0.16667  0 0.16667  C 0.017 0.16667  0.031 0.148  0.031 0.12533  C 0.031 0.10267  0.017 0.084  0 0.084  C -0.017 0.084  -0.031 0.06533  -0.031 0.04133  C -0.031 0.01867  -0.017 0  0 0  Z" pathEditMode="relative" ptsTypes="">
                                      <p:cBhvr>
                                        <p:cTn id="149" dur="3000" fill="hold"/>
                                        <p:tgtEl>
                                          <p:spTgt spid="3"/>
                                        </p:tgtEl>
                                        <p:attrNameLst>
                                          <p:attrName>ppt_x</p:attrName>
                                          <p:attrName>ppt_y</p:attrName>
                                        </p:attrNameLst>
                                      </p:cBhvr>
                                    </p:animMotion>
                                  </p:childTnLst>
                                </p:cTn>
                              </p:par>
                              <p:par>
                                <p:cTn id="150" presetID="28" presetClass="path" presetSubtype="0" accel="50000" decel="50000" fill="hold" grpId="3" nodeType="withEffect">
                                  <p:stCondLst>
                                    <p:cond delay="0"/>
                                  </p:stCondLst>
                                  <p:childTnLst>
                                    <p:animMotion origin="layout" path="M 0 0  C 0.017 0  0.031 0.01867  0.031 0.04133  C 0.031 0.06533  0.017 0.084  0 0.084  C -0.017 0.084  -0.031 0.10267  -0.031 0.12533  C -0.031 0.148  -0.017 0.16667  0 0.16667  C 0.017 0.16667  0.031 0.18533  0.031 0.208  C 0.031 0.23067  0.017 0.24933  0 0.24933  C -0.017 0.24933  -0.031 0.268  -0.031 0.292  C -0.031 0.31467  -0.017 0.33333  0 0.33333  C 0.017 0.33333  0.031 0.31467  0.031 0.292  C 0.031 0.268  0.017 0.24933  0 0.24933  C -0.017 0.24933  -0.031 0.23067  -0.031 0.208  C -0.031 0.18533  -0.017 0.16667  0 0.16667  C 0.017 0.16667  0.031 0.148  0.031 0.12533  C 0.031 0.10267  0.017 0.084  0 0.084  C -0.017 0.084  -0.031 0.06533  -0.031 0.04133  C -0.031 0.01867  -0.017 0  0 0  Z" pathEditMode="relative" ptsTypes="">
                                      <p:cBhvr>
                                        <p:cTn id="151" dur="3000" spd="-100000" fill="hold"/>
                                        <p:tgtEl>
                                          <p:spTgt spid="5"/>
                                        </p:tgtEl>
                                        <p:attrNameLst>
                                          <p:attrName>ppt_x</p:attrName>
                                          <p:attrName>ppt_y</p:attrName>
                                        </p:attrNameLst>
                                      </p:cBhvr>
                                    </p:animMotion>
                                  </p:childTnLst>
                                </p:cTn>
                              </p:par>
                              <p:par>
                                <p:cTn id="152" presetID="28" presetClass="path" presetSubtype="0" accel="50000" decel="50000" fill="hold" grpId="3" nodeType="withEffect">
                                  <p:stCondLst>
                                    <p:cond delay="0"/>
                                  </p:stCondLst>
                                  <p:childTnLst>
                                    <p:animMotion origin="layout" path="M 0 0  C 0.017 0  0.031 0.01867  0.031 0.04133  C 0.031 0.06533  0.017 0.084  0 0.084  C -0.017 0.084  -0.031 0.10267  -0.031 0.12533  C -0.031 0.148  -0.017 0.16667  0 0.16667  C 0.017 0.16667  0.031 0.18533  0.031 0.208  C 0.031 0.23067  0.017 0.24933  0 0.24933  C -0.017 0.24933  -0.031 0.268  -0.031 0.292  C -0.031 0.31467  -0.017 0.33333  0 0.33333  C 0.017 0.33333  0.031 0.31467  0.031 0.292  C 0.031 0.268  0.017 0.24933  0 0.24933  C -0.017 0.24933  -0.031 0.23067  -0.031 0.208  C -0.031 0.18533  -0.017 0.16667  0 0.16667  C 0.017 0.16667  0.031 0.148  0.031 0.12533  C 0.031 0.10267  0.017 0.084  0 0.084  C -0.017 0.084  -0.031 0.06533  -0.031 0.04133  C -0.031 0.01867  -0.017 0  0 0  Z" pathEditMode="relative" ptsTypes="">
                                      <p:cBhvr>
                                        <p:cTn id="153" dur="3000" fill="hold"/>
                                        <p:tgtEl>
                                          <p:spTgt spid="7"/>
                                        </p:tgtEl>
                                        <p:attrNameLst>
                                          <p:attrName>ppt_x</p:attrName>
                                          <p:attrName>ppt_y</p:attrName>
                                        </p:attrNameLst>
                                      </p:cBhvr>
                                    </p:animMotion>
                                  </p:childTnLst>
                                </p:cTn>
                              </p:par>
                              <p:par>
                                <p:cTn id="154" presetID="28" presetClass="path" presetSubtype="0" accel="50000" decel="50000" fill="hold" grpId="3" nodeType="withEffect">
                                  <p:stCondLst>
                                    <p:cond delay="0"/>
                                  </p:stCondLst>
                                  <p:childTnLst>
                                    <p:animMotion origin="layout" path="M 0 0  C 0.017 0  0.031 0.01867  0.031 0.04133  C 0.031 0.06533  0.017 0.084  0 0.084  C -0.017 0.084  -0.031 0.10267  -0.031 0.12533  C -0.031 0.148  -0.017 0.16667  0 0.16667  C 0.017 0.16667  0.031 0.18533  0.031 0.208  C 0.031 0.23067  0.017 0.24933  0 0.24933  C -0.017 0.24933  -0.031 0.268  -0.031 0.292  C -0.031 0.31467  -0.017 0.33333  0 0.33333  C 0.017 0.33333  0.031 0.31467  0.031 0.292  C 0.031 0.268  0.017 0.24933  0 0.24933  C -0.017 0.24933  -0.031 0.23067  -0.031 0.208  C -0.031 0.18533  -0.017 0.16667  0 0.16667  C 0.017 0.16667  0.031 0.148  0.031 0.12533  C 0.031 0.10267  0.017 0.084  0 0.084  C -0.017 0.084  -0.031 0.06533  -0.031 0.04133  C -0.031 0.01867  -0.017 0  0 0  Z" pathEditMode="relative" ptsTypes="">
                                      <p:cBhvr>
                                        <p:cTn id="155" dur="3000" spd="-100000" fill="hold"/>
                                        <p:tgtEl>
                                          <p:spTgt spid="9"/>
                                        </p:tgtEl>
                                        <p:attrNameLst>
                                          <p:attrName>ppt_x</p:attrName>
                                          <p:attrName>ppt_y</p:attrName>
                                        </p:attrNameLst>
                                      </p:cBhvr>
                                    </p:animMotion>
                                  </p:childTnLst>
                                </p:cTn>
                              </p:par>
                              <p:par>
                                <p:cTn id="156" presetID="28" presetClass="path" presetSubtype="0" accel="50000" decel="50000" fill="hold" grpId="3" nodeType="withEffect">
                                  <p:stCondLst>
                                    <p:cond delay="0"/>
                                  </p:stCondLst>
                                  <p:childTnLst>
                                    <p:animMotion origin="layout" path="M 0 0  C 0.017 0  0.031 0.01867  0.031 0.04133  C 0.031 0.06533  0.017 0.084  0 0.084  C -0.017 0.084  -0.031 0.10267  -0.031 0.12533  C -0.031 0.148  -0.017 0.16667  0 0.16667  C 0.017 0.16667  0.031 0.18533  0.031 0.208  C 0.031 0.23067  0.017 0.24933  0 0.24933  C -0.017 0.24933  -0.031 0.268  -0.031 0.292  C -0.031 0.31467  -0.017 0.33333  0 0.33333  C 0.017 0.33333  0.031 0.31467  0.031 0.292  C 0.031 0.268  0.017 0.24933  0 0.24933  C -0.017 0.24933  -0.031 0.23067  -0.031 0.208  C -0.031 0.18533  -0.017 0.16667  0 0.16667  C 0.017 0.16667  0.031 0.148  0.031 0.12533  C 0.031 0.10267  0.017 0.084  0 0.084  C -0.017 0.084  -0.031 0.06533  -0.031 0.04133  C -0.031 0.01867  -0.017 0  0 0  Z" pathEditMode="relative" ptsTypes="">
                                      <p:cBhvr>
                                        <p:cTn id="157" dur="3000" fill="hold"/>
                                        <p:tgtEl>
                                          <p:spTgt spid="11"/>
                                        </p:tgtEl>
                                        <p:attrNameLst>
                                          <p:attrName>ppt_x</p:attrName>
                                          <p:attrName>ppt_y</p:attrName>
                                        </p:attrNameLst>
                                      </p:cBhvr>
                                    </p:animMotion>
                                  </p:childTnLst>
                                </p:cTn>
                              </p:par>
                              <p:par>
                                <p:cTn id="158" presetID="28" presetClass="path" presetSubtype="0" accel="50000" decel="50000" fill="hold" grpId="3" nodeType="withEffect">
                                  <p:stCondLst>
                                    <p:cond delay="0"/>
                                  </p:stCondLst>
                                  <p:childTnLst>
                                    <p:animMotion origin="layout" path="M 0 0  C 0.017 0  0.031 0.01867  0.031 0.04133  C 0.031 0.06533  0.017 0.084  0 0.084  C -0.017 0.084  -0.031 0.10267  -0.031 0.12533  C -0.031 0.148  -0.017 0.16667  0 0.16667  C 0.017 0.16667  0.031 0.18533  0.031 0.208  C 0.031 0.23067  0.017 0.24933  0 0.24933  C -0.017 0.24933  -0.031 0.268  -0.031 0.292  C -0.031 0.31467  -0.017 0.33333  0 0.33333  C 0.017 0.33333  0.031 0.31467  0.031 0.292  C 0.031 0.268  0.017 0.24933  0 0.24933  C -0.017 0.24933  -0.031 0.23067  -0.031 0.208  C -0.031 0.18533  -0.017 0.16667  0 0.16667  C 0.017 0.16667  0.031 0.148  0.031 0.12533  C 0.031 0.10267  0.017 0.084  0 0.084  C -0.017 0.084  -0.031 0.06533  -0.031 0.04133  C -0.031 0.01867  -0.017 0  0 0  Z" pathEditMode="relative" ptsTypes="">
                                      <p:cBhvr>
                                        <p:cTn id="159" dur="3000" spd="-100000" fill="hold"/>
                                        <p:tgtEl>
                                          <p:spTgt spid="13"/>
                                        </p:tgtEl>
                                        <p:attrNameLst>
                                          <p:attrName>ppt_x</p:attrName>
                                          <p:attrName>ppt_y</p:attrName>
                                        </p:attrNameLst>
                                      </p:cBhvr>
                                    </p:animMotion>
                                  </p:childTnLst>
                                </p:cTn>
                              </p:par>
                              <p:par>
                                <p:cTn id="160" presetID="28" presetClass="path" presetSubtype="0" accel="50000" decel="50000" fill="hold" grpId="3" nodeType="withEffect">
                                  <p:stCondLst>
                                    <p:cond delay="0"/>
                                  </p:stCondLst>
                                  <p:childTnLst>
                                    <p:animMotion origin="layout" path="M 0 0  C 0.017 0  0.031 0.01867  0.031 0.04133  C 0.031 0.06533  0.017 0.084  0 0.084  C -0.017 0.084  -0.031 0.10267  -0.031 0.12533  C -0.031 0.148  -0.017 0.16667  0 0.16667  C 0.017 0.16667  0.031 0.18533  0.031 0.208  C 0.031 0.23067  0.017 0.24933  0 0.24933  C -0.017 0.24933  -0.031 0.268  -0.031 0.292  C -0.031 0.31467  -0.017 0.33333  0 0.33333  C 0.017 0.33333  0.031 0.31467  0.031 0.292  C 0.031 0.268  0.017 0.24933  0 0.24933  C -0.017 0.24933  -0.031 0.23067  -0.031 0.208  C -0.031 0.18533  -0.017 0.16667  0 0.16667  C 0.017 0.16667  0.031 0.148  0.031 0.12533  C 0.031 0.10267  0.017 0.084  0 0.084  C -0.017 0.084  -0.031 0.06533  -0.031 0.04133  C -0.031 0.01867  -0.017 0  0 0  Z" pathEditMode="relative" ptsTypes="">
                                      <p:cBhvr>
                                        <p:cTn id="161" dur="3000" fill="hold"/>
                                        <p:tgtEl>
                                          <p:spTgt spid="15"/>
                                        </p:tgtEl>
                                        <p:attrNameLst>
                                          <p:attrName>ppt_x</p:attrName>
                                          <p:attrName>ppt_y</p:attrName>
                                        </p:attrNameLst>
                                      </p:cBhvr>
                                    </p:animMotion>
                                  </p:childTnLst>
                                </p:cTn>
                              </p:par>
                              <p:par>
                                <p:cTn id="162" presetID="28" presetClass="path" presetSubtype="0" accel="50000" decel="50000" fill="hold" grpId="3" nodeType="withEffect">
                                  <p:stCondLst>
                                    <p:cond delay="0"/>
                                  </p:stCondLst>
                                  <p:childTnLst>
                                    <p:animMotion origin="layout" path="M 0 0  C 0.017 0  0.031 0.01867  0.031 0.04133  C 0.031 0.06533  0.017 0.084  0 0.084  C -0.017 0.084  -0.031 0.10267  -0.031 0.12533  C -0.031 0.148  -0.017 0.16667  0 0.16667  C 0.017 0.16667  0.031 0.18533  0.031 0.208  C 0.031 0.23067  0.017 0.24933  0 0.24933  C -0.017 0.24933  -0.031 0.268  -0.031 0.292  C -0.031 0.31467  -0.017 0.33333  0 0.33333  C 0.017 0.33333  0.031 0.31467  0.031 0.292  C 0.031 0.268  0.017 0.24933  0 0.24933  C -0.017 0.24933  -0.031 0.23067  -0.031 0.208  C -0.031 0.18533  -0.017 0.16667  0 0.16667  C 0.017 0.16667  0.031 0.148  0.031 0.12533  C 0.031 0.10267  0.017 0.084  0 0.084  C -0.017 0.084  -0.031 0.06533  -0.031 0.04133  C -0.031 0.01867  -0.017 0  0 0  Z" pathEditMode="relative" ptsTypes="">
                                      <p:cBhvr>
                                        <p:cTn id="163" dur="3000" spd="-100000" fill="hold"/>
                                        <p:tgtEl>
                                          <p:spTgt spid="4"/>
                                        </p:tgtEl>
                                        <p:attrNameLst>
                                          <p:attrName>ppt_x</p:attrName>
                                          <p:attrName>ppt_y</p:attrName>
                                        </p:attrNameLst>
                                      </p:cBhvr>
                                    </p:animMotion>
                                  </p:childTnLst>
                                </p:cTn>
                              </p:par>
                              <p:par>
                                <p:cTn id="164" presetID="28" presetClass="path" presetSubtype="0" accel="50000" decel="50000" fill="hold" grpId="3" nodeType="withEffect">
                                  <p:stCondLst>
                                    <p:cond delay="0"/>
                                  </p:stCondLst>
                                  <p:childTnLst>
                                    <p:animMotion origin="layout" path="M 0 0  C 0.017 0  0.031 0.01867  0.031 0.04133  C 0.031 0.06533  0.017 0.084  0 0.084  C -0.017 0.084  -0.031 0.10267  -0.031 0.12533  C -0.031 0.148  -0.017 0.16667  0 0.16667  C 0.017 0.16667  0.031 0.18533  0.031 0.208  C 0.031 0.23067  0.017 0.24933  0 0.24933  C -0.017 0.24933  -0.031 0.268  -0.031 0.292  C -0.031 0.31467  -0.017 0.33333  0 0.33333  C 0.017 0.33333  0.031 0.31467  0.031 0.292  C 0.031 0.268  0.017 0.24933  0 0.24933  C -0.017 0.24933  -0.031 0.23067  -0.031 0.208  C -0.031 0.18533  -0.017 0.16667  0 0.16667  C 0.017 0.16667  0.031 0.148  0.031 0.12533  C 0.031 0.10267  0.017 0.084  0 0.084  C -0.017 0.084  -0.031 0.06533  -0.031 0.04133  C -0.031 0.01867  -0.017 0  0 0  Z" pathEditMode="relative" ptsTypes="">
                                      <p:cBhvr>
                                        <p:cTn id="165" dur="3000" fill="hold"/>
                                        <p:tgtEl>
                                          <p:spTgt spid="6"/>
                                        </p:tgtEl>
                                        <p:attrNameLst>
                                          <p:attrName>ppt_x</p:attrName>
                                          <p:attrName>ppt_y</p:attrName>
                                        </p:attrNameLst>
                                      </p:cBhvr>
                                    </p:animMotion>
                                  </p:childTnLst>
                                </p:cTn>
                              </p:par>
                              <p:par>
                                <p:cTn id="166" presetID="28" presetClass="path" presetSubtype="0" accel="50000" decel="50000" fill="hold" grpId="3" nodeType="withEffect">
                                  <p:stCondLst>
                                    <p:cond delay="0"/>
                                  </p:stCondLst>
                                  <p:childTnLst>
                                    <p:animMotion origin="layout" path="M 0 0  C 0.017 0  0.031 0.01867  0.031 0.04133  C 0.031 0.06533  0.017 0.084  0 0.084  C -0.017 0.084  -0.031 0.10267  -0.031 0.12533  C -0.031 0.148  -0.017 0.16667  0 0.16667  C 0.017 0.16667  0.031 0.18533  0.031 0.208  C 0.031 0.23067  0.017 0.24933  0 0.24933  C -0.017 0.24933  -0.031 0.268  -0.031 0.292  C -0.031 0.31467  -0.017 0.33333  0 0.33333  C 0.017 0.33333  0.031 0.31467  0.031 0.292  C 0.031 0.268  0.017 0.24933  0 0.24933  C -0.017 0.24933  -0.031 0.23067  -0.031 0.208  C -0.031 0.18533  -0.017 0.16667  0 0.16667  C 0.017 0.16667  0.031 0.148  0.031 0.12533  C 0.031 0.10267  0.017 0.084  0 0.084  C -0.017 0.084  -0.031 0.06533  -0.031 0.04133  C -0.031 0.01867  -0.017 0  0 0  Z" pathEditMode="relative" ptsTypes="">
                                      <p:cBhvr>
                                        <p:cTn id="167" dur="3000" spd="-100000" fill="hold"/>
                                        <p:tgtEl>
                                          <p:spTgt spid="8"/>
                                        </p:tgtEl>
                                        <p:attrNameLst>
                                          <p:attrName>ppt_x</p:attrName>
                                          <p:attrName>ppt_y</p:attrName>
                                        </p:attrNameLst>
                                      </p:cBhvr>
                                    </p:animMotion>
                                  </p:childTnLst>
                                </p:cTn>
                              </p:par>
                              <p:par>
                                <p:cTn id="168" presetID="28" presetClass="path" presetSubtype="0" accel="50000" decel="50000" fill="hold" grpId="3" nodeType="withEffect">
                                  <p:stCondLst>
                                    <p:cond delay="0"/>
                                  </p:stCondLst>
                                  <p:childTnLst>
                                    <p:animMotion origin="layout" path="M 0 0  C 0.017 0  0.031 0.01867  0.031 0.04133  C 0.031 0.06533  0.017 0.084  0 0.084  C -0.017 0.084  -0.031 0.10267  -0.031 0.12533  C -0.031 0.148  -0.017 0.16667  0 0.16667  C 0.017 0.16667  0.031 0.18533  0.031 0.208  C 0.031 0.23067  0.017 0.24933  0 0.24933  C -0.017 0.24933  -0.031 0.268  -0.031 0.292  C -0.031 0.31467  -0.017 0.33333  0 0.33333  C 0.017 0.33333  0.031 0.31467  0.031 0.292  C 0.031 0.268  0.017 0.24933  0 0.24933  C -0.017 0.24933  -0.031 0.23067  -0.031 0.208  C -0.031 0.18533  -0.017 0.16667  0 0.16667  C 0.017 0.16667  0.031 0.148  0.031 0.12533  C 0.031 0.10267  0.017 0.084  0 0.084  C -0.017 0.084  -0.031 0.06533  -0.031 0.04133  C -0.031 0.01867  -0.017 0  0 0  Z" pathEditMode="relative" ptsTypes="">
                                      <p:cBhvr>
                                        <p:cTn id="169" dur="3000" fill="hold"/>
                                        <p:tgtEl>
                                          <p:spTgt spid="10"/>
                                        </p:tgtEl>
                                        <p:attrNameLst>
                                          <p:attrName>ppt_x</p:attrName>
                                          <p:attrName>ppt_y</p:attrName>
                                        </p:attrNameLst>
                                      </p:cBhvr>
                                    </p:animMotion>
                                  </p:childTnLst>
                                </p:cTn>
                              </p:par>
                              <p:par>
                                <p:cTn id="170" presetID="28" presetClass="path" presetSubtype="0" accel="50000" decel="50000" fill="hold" grpId="3" nodeType="withEffect">
                                  <p:stCondLst>
                                    <p:cond delay="0"/>
                                  </p:stCondLst>
                                  <p:childTnLst>
                                    <p:animMotion origin="layout" path="M 0 0  C 0.017 0  0.031 0.01867  0.031 0.04133  C 0.031 0.06533  0.017 0.084  0 0.084  C -0.017 0.084  -0.031 0.10267  -0.031 0.12533  C -0.031 0.148  -0.017 0.16667  0 0.16667  C 0.017 0.16667  0.031 0.18533  0.031 0.208  C 0.031 0.23067  0.017 0.24933  0 0.24933  C -0.017 0.24933  -0.031 0.268  -0.031 0.292  C -0.031 0.31467  -0.017 0.33333  0 0.33333  C 0.017 0.33333  0.031 0.31467  0.031 0.292  C 0.031 0.268  0.017 0.24933  0 0.24933  C -0.017 0.24933  -0.031 0.23067  -0.031 0.208  C -0.031 0.18533  -0.017 0.16667  0 0.16667  C 0.017 0.16667  0.031 0.148  0.031 0.12533  C 0.031 0.10267  0.017 0.084  0 0.084  C -0.017 0.084  -0.031 0.06533  -0.031 0.04133  C -0.031 0.01867  -0.017 0  0 0  Z" pathEditMode="relative" ptsTypes="">
                                      <p:cBhvr>
                                        <p:cTn id="171" dur="3000" spd="-100000" fill="hold"/>
                                        <p:tgtEl>
                                          <p:spTgt spid="12"/>
                                        </p:tgtEl>
                                        <p:attrNameLst>
                                          <p:attrName>ppt_x</p:attrName>
                                          <p:attrName>ppt_y</p:attrName>
                                        </p:attrNameLst>
                                      </p:cBhvr>
                                    </p:animMotion>
                                  </p:childTnLst>
                                </p:cTn>
                              </p:par>
                              <p:par>
                                <p:cTn id="172" presetID="28" presetClass="path" presetSubtype="0" accel="50000" decel="50000" fill="hold" grpId="3" nodeType="withEffect">
                                  <p:stCondLst>
                                    <p:cond delay="0"/>
                                  </p:stCondLst>
                                  <p:childTnLst>
                                    <p:animMotion origin="layout" path="M 0 0  C 0.017 0  0.031 0.01867  0.031 0.04133  C 0.031 0.06533  0.017 0.084  0 0.084  C -0.017 0.084  -0.031 0.10267  -0.031 0.12533  C -0.031 0.148  -0.017 0.16667  0 0.16667  C 0.017 0.16667  0.031 0.18533  0.031 0.208  C 0.031 0.23067  0.017 0.24933  0 0.24933  C -0.017 0.24933  -0.031 0.268  -0.031 0.292  C -0.031 0.31467  -0.017 0.33333  0 0.33333  C 0.017 0.33333  0.031 0.31467  0.031 0.292  C 0.031 0.268  0.017 0.24933  0 0.24933  C -0.017 0.24933  -0.031 0.23067  -0.031 0.208  C -0.031 0.18533  -0.017 0.16667  0 0.16667  C 0.017 0.16667  0.031 0.148  0.031 0.12533  C 0.031 0.10267  0.017 0.084  0 0.084  C -0.017 0.084  -0.031 0.06533  -0.031 0.04133  C -0.031 0.01867  -0.017 0  0 0  Z" pathEditMode="relative" ptsTypes="">
                                      <p:cBhvr>
                                        <p:cTn id="173" dur="3000" fill="hold"/>
                                        <p:tgtEl>
                                          <p:spTgt spid="14"/>
                                        </p:tgtEl>
                                        <p:attrNameLst>
                                          <p:attrName>ppt_x</p:attrName>
                                          <p:attrName>ppt_y</p:attrName>
                                        </p:attrNameLst>
                                      </p:cBhvr>
                                    </p:animMotion>
                                  </p:childTnLst>
                                </p:cTn>
                              </p:par>
                              <p:par>
                                <p:cTn id="174" presetID="28" presetClass="path" presetSubtype="0" accel="50000" decel="50000" fill="hold" grpId="3" nodeType="withEffect">
                                  <p:stCondLst>
                                    <p:cond delay="0"/>
                                  </p:stCondLst>
                                  <p:childTnLst>
                                    <p:animMotion origin="layout" path="M 0 0  C 0.017 0  0.031 0.01867  0.031 0.04133  C 0.031 0.06533  0.017 0.084  0 0.084  C -0.017 0.084  -0.031 0.10267  -0.031 0.12533  C -0.031 0.148  -0.017 0.16667  0 0.16667  C 0.017 0.16667  0.031 0.18533  0.031 0.208  C 0.031 0.23067  0.017 0.24933  0 0.24933  C -0.017 0.24933  -0.031 0.268  -0.031 0.292  C -0.031 0.31467  -0.017 0.33333  0 0.33333  C 0.017 0.33333  0.031 0.31467  0.031 0.292  C 0.031 0.268  0.017 0.24933  0 0.24933  C -0.017 0.24933  -0.031 0.23067  -0.031 0.208  C -0.031 0.18533  -0.017 0.16667  0 0.16667  C 0.017 0.16667  0.031 0.148  0.031 0.12533  C 0.031 0.10267  0.017 0.084  0 0.084  C -0.017 0.084  -0.031 0.06533  -0.031 0.04133  C -0.031 0.01867  -0.017 0  0 0  Z" pathEditMode="relative" ptsTypes="">
                                      <p:cBhvr>
                                        <p:cTn id="175" dur="3000" spd="-100000" fill="hold"/>
                                        <p:tgtEl>
                                          <p:spTgt spid="16"/>
                                        </p:tgtEl>
                                        <p:attrNameLst>
                                          <p:attrName>ppt_x</p:attrName>
                                          <p:attrName>ppt_y</p:attrName>
                                        </p:attrNameLst>
                                      </p:cBhvr>
                                    </p:animMotion>
                                  </p:childTnLst>
                                </p:cTn>
                              </p:par>
                            </p:childTnLst>
                          </p:cTn>
                        </p:par>
                        <p:par>
                          <p:cTn id="176" fill="hold">
                            <p:stCondLst>
                              <p:cond delay="3000"/>
                            </p:stCondLst>
                            <p:childTnLst>
                              <p:par>
                                <p:cTn id="177" presetID="2" presetClass="exit" presetSubtype="2" fill="hold" grpId="4" nodeType="afterEffect">
                                  <p:stCondLst>
                                    <p:cond delay="0"/>
                                  </p:stCondLst>
                                  <p:childTnLst>
                                    <p:anim calcmode="lin" valueType="num">
                                      <p:cBhvr additive="base">
                                        <p:cTn id="178" dur="3000"/>
                                        <p:tgtEl>
                                          <p:spTgt spid="3"/>
                                        </p:tgtEl>
                                        <p:attrNameLst>
                                          <p:attrName>ppt_x</p:attrName>
                                        </p:attrNameLst>
                                      </p:cBhvr>
                                      <p:tavLst>
                                        <p:tav tm="0">
                                          <p:val>
                                            <p:strVal val="ppt_x"/>
                                          </p:val>
                                        </p:tav>
                                        <p:tav tm="100000">
                                          <p:val>
                                            <p:strVal val="1+ppt_w/2"/>
                                          </p:val>
                                        </p:tav>
                                      </p:tavLst>
                                    </p:anim>
                                    <p:anim calcmode="lin" valueType="num">
                                      <p:cBhvr additive="base">
                                        <p:cTn id="179" dur="3000"/>
                                        <p:tgtEl>
                                          <p:spTgt spid="3"/>
                                        </p:tgtEl>
                                        <p:attrNameLst>
                                          <p:attrName>ppt_y</p:attrName>
                                        </p:attrNameLst>
                                      </p:cBhvr>
                                      <p:tavLst>
                                        <p:tav tm="0">
                                          <p:val>
                                            <p:strVal val="ppt_y"/>
                                          </p:val>
                                        </p:tav>
                                        <p:tav tm="100000">
                                          <p:val>
                                            <p:strVal val="ppt_y"/>
                                          </p:val>
                                        </p:tav>
                                      </p:tavLst>
                                    </p:anim>
                                    <p:set>
                                      <p:cBhvr>
                                        <p:cTn id="180" dur="1" fill="hold">
                                          <p:stCondLst>
                                            <p:cond delay="2999"/>
                                          </p:stCondLst>
                                        </p:cTn>
                                        <p:tgtEl>
                                          <p:spTgt spid="3"/>
                                        </p:tgtEl>
                                        <p:attrNameLst>
                                          <p:attrName>style.visibility</p:attrName>
                                        </p:attrNameLst>
                                      </p:cBhvr>
                                      <p:to>
                                        <p:strVal val="hidden"/>
                                      </p:to>
                                    </p:set>
                                  </p:childTnLst>
                                </p:cTn>
                              </p:par>
                              <p:par>
                                <p:cTn id="181" presetID="2" presetClass="exit" presetSubtype="2" fill="hold" grpId="4" nodeType="withEffect">
                                  <p:stCondLst>
                                    <p:cond delay="0"/>
                                  </p:stCondLst>
                                  <p:childTnLst>
                                    <p:anim calcmode="lin" valueType="num">
                                      <p:cBhvr additive="base">
                                        <p:cTn id="182" dur="3000"/>
                                        <p:tgtEl>
                                          <p:spTgt spid="5"/>
                                        </p:tgtEl>
                                        <p:attrNameLst>
                                          <p:attrName>ppt_x</p:attrName>
                                        </p:attrNameLst>
                                      </p:cBhvr>
                                      <p:tavLst>
                                        <p:tav tm="0">
                                          <p:val>
                                            <p:strVal val="ppt_x"/>
                                          </p:val>
                                        </p:tav>
                                        <p:tav tm="100000">
                                          <p:val>
                                            <p:strVal val="1+ppt_w/2"/>
                                          </p:val>
                                        </p:tav>
                                      </p:tavLst>
                                    </p:anim>
                                    <p:anim calcmode="lin" valueType="num">
                                      <p:cBhvr additive="base">
                                        <p:cTn id="183" dur="3000"/>
                                        <p:tgtEl>
                                          <p:spTgt spid="5"/>
                                        </p:tgtEl>
                                        <p:attrNameLst>
                                          <p:attrName>ppt_y</p:attrName>
                                        </p:attrNameLst>
                                      </p:cBhvr>
                                      <p:tavLst>
                                        <p:tav tm="0">
                                          <p:val>
                                            <p:strVal val="ppt_y"/>
                                          </p:val>
                                        </p:tav>
                                        <p:tav tm="100000">
                                          <p:val>
                                            <p:strVal val="ppt_y"/>
                                          </p:val>
                                        </p:tav>
                                      </p:tavLst>
                                    </p:anim>
                                    <p:set>
                                      <p:cBhvr>
                                        <p:cTn id="184" dur="1" fill="hold">
                                          <p:stCondLst>
                                            <p:cond delay="2999"/>
                                          </p:stCondLst>
                                        </p:cTn>
                                        <p:tgtEl>
                                          <p:spTgt spid="5"/>
                                        </p:tgtEl>
                                        <p:attrNameLst>
                                          <p:attrName>style.visibility</p:attrName>
                                        </p:attrNameLst>
                                      </p:cBhvr>
                                      <p:to>
                                        <p:strVal val="hidden"/>
                                      </p:to>
                                    </p:set>
                                  </p:childTnLst>
                                </p:cTn>
                              </p:par>
                              <p:par>
                                <p:cTn id="185" presetID="2" presetClass="exit" presetSubtype="2" fill="hold" grpId="4" nodeType="withEffect">
                                  <p:stCondLst>
                                    <p:cond delay="0"/>
                                  </p:stCondLst>
                                  <p:childTnLst>
                                    <p:anim calcmode="lin" valueType="num">
                                      <p:cBhvr additive="base">
                                        <p:cTn id="186" dur="3000"/>
                                        <p:tgtEl>
                                          <p:spTgt spid="7"/>
                                        </p:tgtEl>
                                        <p:attrNameLst>
                                          <p:attrName>ppt_x</p:attrName>
                                        </p:attrNameLst>
                                      </p:cBhvr>
                                      <p:tavLst>
                                        <p:tav tm="0">
                                          <p:val>
                                            <p:strVal val="ppt_x"/>
                                          </p:val>
                                        </p:tav>
                                        <p:tav tm="100000">
                                          <p:val>
                                            <p:strVal val="1+ppt_w/2"/>
                                          </p:val>
                                        </p:tav>
                                      </p:tavLst>
                                    </p:anim>
                                    <p:anim calcmode="lin" valueType="num">
                                      <p:cBhvr additive="base">
                                        <p:cTn id="187" dur="3000"/>
                                        <p:tgtEl>
                                          <p:spTgt spid="7"/>
                                        </p:tgtEl>
                                        <p:attrNameLst>
                                          <p:attrName>ppt_y</p:attrName>
                                        </p:attrNameLst>
                                      </p:cBhvr>
                                      <p:tavLst>
                                        <p:tav tm="0">
                                          <p:val>
                                            <p:strVal val="ppt_y"/>
                                          </p:val>
                                        </p:tav>
                                        <p:tav tm="100000">
                                          <p:val>
                                            <p:strVal val="ppt_y"/>
                                          </p:val>
                                        </p:tav>
                                      </p:tavLst>
                                    </p:anim>
                                    <p:set>
                                      <p:cBhvr>
                                        <p:cTn id="188" dur="1" fill="hold">
                                          <p:stCondLst>
                                            <p:cond delay="2999"/>
                                          </p:stCondLst>
                                        </p:cTn>
                                        <p:tgtEl>
                                          <p:spTgt spid="7"/>
                                        </p:tgtEl>
                                        <p:attrNameLst>
                                          <p:attrName>style.visibility</p:attrName>
                                        </p:attrNameLst>
                                      </p:cBhvr>
                                      <p:to>
                                        <p:strVal val="hidden"/>
                                      </p:to>
                                    </p:set>
                                  </p:childTnLst>
                                </p:cTn>
                              </p:par>
                              <p:par>
                                <p:cTn id="189" presetID="2" presetClass="exit" presetSubtype="2" fill="hold" grpId="4" nodeType="withEffect">
                                  <p:stCondLst>
                                    <p:cond delay="0"/>
                                  </p:stCondLst>
                                  <p:childTnLst>
                                    <p:anim calcmode="lin" valueType="num">
                                      <p:cBhvr additive="base">
                                        <p:cTn id="190" dur="3000"/>
                                        <p:tgtEl>
                                          <p:spTgt spid="9"/>
                                        </p:tgtEl>
                                        <p:attrNameLst>
                                          <p:attrName>ppt_x</p:attrName>
                                        </p:attrNameLst>
                                      </p:cBhvr>
                                      <p:tavLst>
                                        <p:tav tm="0">
                                          <p:val>
                                            <p:strVal val="ppt_x"/>
                                          </p:val>
                                        </p:tav>
                                        <p:tav tm="100000">
                                          <p:val>
                                            <p:strVal val="1+ppt_w/2"/>
                                          </p:val>
                                        </p:tav>
                                      </p:tavLst>
                                    </p:anim>
                                    <p:anim calcmode="lin" valueType="num">
                                      <p:cBhvr additive="base">
                                        <p:cTn id="191" dur="3000"/>
                                        <p:tgtEl>
                                          <p:spTgt spid="9"/>
                                        </p:tgtEl>
                                        <p:attrNameLst>
                                          <p:attrName>ppt_y</p:attrName>
                                        </p:attrNameLst>
                                      </p:cBhvr>
                                      <p:tavLst>
                                        <p:tav tm="0">
                                          <p:val>
                                            <p:strVal val="ppt_y"/>
                                          </p:val>
                                        </p:tav>
                                        <p:tav tm="100000">
                                          <p:val>
                                            <p:strVal val="ppt_y"/>
                                          </p:val>
                                        </p:tav>
                                      </p:tavLst>
                                    </p:anim>
                                    <p:set>
                                      <p:cBhvr>
                                        <p:cTn id="192" dur="1" fill="hold">
                                          <p:stCondLst>
                                            <p:cond delay="2999"/>
                                          </p:stCondLst>
                                        </p:cTn>
                                        <p:tgtEl>
                                          <p:spTgt spid="9"/>
                                        </p:tgtEl>
                                        <p:attrNameLst>
                                          <p:attrName>style.visibility</p:attrName>
                                        </p:attrNameLst>
                                      </p:cBhvr>
                                      <p:to>
                                        <p:strVal val="hidden"/>
                                      </p:to>
                                    </p:set>
                                  </p:childTnLst>
                                </p:cTn>
                              </p:par>
                              <p:par>
                                <p:cTn id="193" presetID="2" presetClass="exit" presetSubtype="2" fill="hold" grpId="4" nodeType="withEffect">
                                  <p:stCondLst>
                                    <p:cond delay="0"/>
                                  </p:stCondLst>
                                  <p:childTnLst>
                                    <p:anim calcmode="lin" valueType="num">
                                      <p:cBhvr additive="base">
                                        <p:cTn id="194" dur="3000"/>
                                        <p:tgtEl>
                                          <p:spTgt spid="11"/>
                                        </p:tgtEl>
                                        <p:attrNameLst>
                                          <p:attrName>ppt_x</p:attrName>
                                        </p:attrNameLst>
                                      </p:cBhvr>
                                      <p:tavLst>
                                        <p:tav tm="0">
                                          <p:val>
                                            <p:strVal val="ppt_x"/>
                                          </p:val>
                                        </p:tav>
                                        <p:tav tm="100000">
                                          <p:val>
                                            <p:strVal val="1+ppt_w/2"/>
                                          </p:val>
                                        </p:tav>
                                      </p:tavLst>
                                    </p:anim>
                                    <p:anim calcmode="lin" valueType="num">
                                      <p:cBhvr additive="base">
                                        <p:cTn id="195" dur="3000"/>
                                        <p:tgtEl>
                                          <p:spTgt spid="11"/>
                                        </p:tgtEl>
                                        <p:attrNameLst>
                                          <p:attrName>ppt_y</p:attrName>
                                        </p:attrNameLst>
                                      </p:cBhvr>
                                      <p:tavLst>
                                        <p:tav tm="0">
                                          <p:val>
                                            <p:strVal val="ppt_y"/>
                                          </p:val>
                                        </p:tav>
                                        <p:tav tm="100000">
                                          <p:val>
                                            <p:strVal val="ppt_y"/>
                                          </p:val>
                                        </p:tav>
                                      </p:tavLst>
                                    </p:anim>
                                    <p:set>
                                      <p:cBhvr>
                                        <p:cTn id="196" dur="1" fill="hold">
                                          <p:stCondLst>
                                            <p:cond delay="2999"/>
                                          </p:stCondLst>
                                        </p:cTn>
                                        <p:tgtEl>
                                          <p:spTgt spid="11"/>
                                        </p:tgtEl>
                                        <p:attrNameLst>
                                          <p:attrName>style.visibility</p:attrName>
                                        </p:attrNameLst>
                                      </p:cBhvr>
                                      <p:to>
                                        <p:strVal val="hidden"/>
                                      </p:to>
                                    </p:set>
                                  </p:childTnLst>
                                </p:cTn>
                              </p:par>
                              <p:par>
                                <p:cTn id="197" presetID="2" presetClass="exit" presetSubtype="2" fill="hold" grpId="4" nodeType="withEffect">
                                  <p:stCondLst>
                                    <p:cond delay="0"/>
                                  </p:stCondLst>
                                  <p:childTnLst>
                                    <p:anim calcmode="lin" valueType="num">
                                      <p:cBhvr additive="base">
                                        <p:cTn id="198" dur="3000"/>
                                        <p:tgtEl>
                                          <p:spTgt spid="13"/>
                                        </p:tgtEl>
                                        <p:attrNameLst>
                                          <p:attrName>ppt_x</p:attrName>
                                        </p:attrNameLst>
                                      </p:cBhvr>
                                      <p:tavLst>
                                        <p:tav tm="0">
                                          <p:val>
                                            <p:strVal val="ppt_x"/>
                                          </p:val>
                                        </p:tav>
                                        <p:tav tm="100000">
                                          <p:val>
                                            <p:strVal val="1+ppt_w/2"/>
                                          </p:val>
                                        </p:tav>
                                      </p:tavLst>
                                    </p:anim>
                                    <p:anim calcmode="lin" valueType="num">
                                      <p:cBhvr additive="base">
                                        <p:cTn id="199" dur="3000"/>
                                        <p:tgtEl>
                                          <p:spTgt spid="13"/>
                                        </p:tgtEl>
                                        <p:attrNameLst>
                                          <p:attrName>ppt_y</p:attrName>
                                        </p:attrNameLst>
                                      </p:cBhvr>
                                      <p:tavLst>
                                        <p:tav tm="0">
                                          <p:val>
                                            <p:strVal val="ppt_y"/>
                                          </p:val>
                                        </p:tav>
                                        <p:tav tm="100000">
                                          <p:val>
                                            <p:strVal val="ppt_y"/>
                                          </p:val>
                                        </p:tav>
                                      </p:tavLst>
                                    </p:anim>
                                    <p:set>
                                      <p:cBhvr>
                                        <p:cTn id="200" dur="1" fill="hold">
                                          <p:stCondLst>
                                            <p:cond delay="2999"/>
                                          </p:stCondLst>
                                        </p:cTn>
                                        <p:tgtEl>
                                          <p:spTgt spid="13"/>
                                        </p:tgtEl>
                                        <p:attrNameLst>
                                          <p:attrName>style.visibility</p:attrName>
                                        </p:attrNameLst>
                                      </p:cBhvr>
                                      <p:to>
                                        <p:strVal val="hidden"/>
                                      </p:to>
                                    </p:set>
                                  </p:childTnLst>
                                </p:cTn>
                              </p:par>
                              <p:par>
                                <p:cTn id="201" presetID="2" presetClass="exit" presetSubtype="2" fill="hold" grpId="4" nodeType="withEffect">
                                  <p:stCondLst>
                                    <p:cond delay="0"/>
                                  </p:stCondLst>
                                  <p:childTnLst>
                                    <p:anim calcmode="lin" valueType="num">
                                      <p:cBhvr additive="base">
                                        <p:cTn id="202" dur="3000"/>
                                        <p:tgtEl>
                                          <p:spTgt spid="15"/>
                                        </p:tgtEl>
                                        <p:attrNameLst>
                                          <p:attrName>ppt_x</p:attrName>
                                        </p:attrNameLst>
                                      </p:cBhvr>
                                      <p:tavLst>
                                        <p:tav tm="0">
                                          <p:val>
                                            <p:strVal val="ppt_x"/>
                                          </p:val>
                                        </p:tav>
                                        <p:tav tm="100000">
                                          <p:val>
                                            <p:strVal val="1+ppt_w/2"/>
                                          </p:val>
                                        </p:tav>
                                      </p:tavLst>
                                    </p:anim>
                                    <p:anim calcmode="lin" valueType="num">
                                      <p:cBhvr additive="base">
                                        <p:cTn id="203" dur="3000"/>
                                        <p:tgtEl>
                                          <p:spTgt spid="15"/>
                                        </p:tgtEl>
                                        <p:attrNameLst>
                                          <p:attrName>ppt_y</p:attrName>
                                        </p:attrNameLst>
                                      </p:cBhvr>
                                      <p:tavLst>
                                        <p:tav tm="0">
                                          <p:val>
                                            <p:strVal val="ppt_y"/>
                                          </p:val>
                                        </p:tav>
                                        <p:tav tm="100000">
                                          <p:val>
                                            <p:strVal val="ppt_y"/>
                                          </p:val>
                                        </p:tav>
                                      </p:tavLst>
                                    </p:anim>
                                    <p:set>
                                      <p:cBhvr>
                                        <p:cTn id="204" dur="1" fill="hold">
                                          <p:stCondLst>
                                            <p:cond delay="2999"/>
                                          </p:stCondLst>
                                        </p:cTn>
                                        <p:tgtEl>
                                          <p:spTgt spid="15"/>
                                        </p:tgtEl>
                                        <p:attrNameLst>
                                          <p:attrName>style.visibility</p:attrName>
                                        </p:attrNameLst>
                                      </p:cBhvr>
                                      <p:to>
                                        <p:strVal val="hidden"/>
                                      </p:to>
                                    </p:set>
                                  </p:childTnLst>
                                </p:cTn>
                              </p:par>
                              <p:par>
                                <p:cTn id="205" presetID="2" presetClass="exit" presetSubtype="8" fill="hold" grpId="4" nodeType="withEffect">
                                  <p:stCondLst>
                                    <p:cond delay="0"/>
                                  </p:stCondLst>
                                  <p:childTnLst>
                                    <p:anim calcmode="lin" valueType="num">
                                      <p:cBhvr additive="base">
                                        <p:cTn id="206" dur="3000"/>
                                        <p:tgtEl>
                                          <p:spTgt spid="4"/>
                                        </p:tgtEl>
                                        <p:attrNameLst>
                                          <p:attrName>ppt_x</p:attrName>
                                        </p:attrNameLst>
                                      </p:cBhvr>
                                      <p:tavLst>
                                        <p:tav tm="0">
                                          <p:val>
                                            <p:strVal val="ppt_x"/>
                                          </p:val>
                                        </p:tav>
                                        <p:tav tm="100000">
                                          <p:val>
                                            <p:strVal val="0-ppt_w/2"/>
                                          </p:val>
                                        </p:tav>
                                      </p:tavLst>
                                    </p:anim>
                                    <p:anim calcmode="lin" valueType="num">
                                      <p:cBhvr additive="base">
                                        <p:cTn id="207" dur="3000"/>
                                        <p:tgtEl>
                                          <p:spTgt spid="4"/>
                                        </p:tgtEl>
                                        <p:attrNameLst>
                                          <p:attrName>ppt_y</p:attrName>
                                        </p:attrNameLst>
                                      </p:cBhvr>
                                      <p:tavLst>
                                        <p:tav tm="0">
                                          <p:val>
                                            <p:strVal val="ppt_y"/>
                                          </p:val>
                                        </p:tav>
                                        <p:tav tm="100000">
                                          <p:val>
                                            <p:strVal val="ppt_y"/>
                                          </p:val>
                                        </p:tav>
                                      </p:tavLst>
                                    </p:anim>
                                    <p:set>
                                      <p:cBhvr>
                                        <p:cTn id="208" dur="1" fill="hold">
                                          <p:stCondLst>
                                            <p:cond delay="2999"/>
                                          </p:stCondLst>
                                        </p:cTn>
                                        <p:tgtEl>
                                          <p:spTgt spid="4"/>
                                        </p:tgtEl>
                                        <p:attrNameLst>
                                          <p:attrName>style.visibility</p:attrName>
                                        </p:attrNameLst>
                                      </p:cBhvr>
                                      <p:to>
                                        <p:strVal val="hidden"/>
                                      </p:to>
                                    </p:set>
                                  </p:childTnLst>
                                </p:cTn>
                              </p:par>
                              <p:par>
                                <p:cTn id="209" presetID="2" presetClass="exit" presetSubtype="8" fill="hold" grpId="4" nodeType="withEffect">
                                  <p:stCondLst>
                                    <p:cond delay="0"/>
                                  </p:stCondLst>
                                  <p:childTnLst>
                                    <p:anim calcmode="lin" valueType="num">
                                      <p:cBhvr additive="base">
                                        <p:cTn id="210" dur="3000"/>
                                        <p:tgtEl>
                                          <p:spTgt spid="6"/>
                                        </p:tgtEl>
                                        <p:attrNameLst>
                                          <p:attrName>ppt_x</p:attrName>
                                        </p:attrNameLst>
                                      </p:cBhvr>
                                      <p:tavLst>
                                        <p:tav tm="0">
                                          <p:val>
                                            <p:strVal val="ppt_x"/>
                                          </p:val>
                                        </p:tav>
                                        <p:tav tm="100000">
                                          <p:val>
                                            <p:strVal val="0-ppt_w/2"/>
                                          </p:val>
                                        </p:tav>
                                      </p:tavLst>
                                    </p:anim>
                                    <p:anim calcmode="lin" valueType="num">
                                      <p:cBhvr additive="base">
                                        <p:cTn id="211" dur="3000"/>
                                        <p:tgtEl>
                                          <p:spTgt spid="6"/>
                                        </p:tgtEl>
                                        <p:attrNameLst>
                                          <p:attrName>ppt_y</p:attrName>
                                        </p:attrNameLst>
                                      </p:cBhvr>
                                      <p:tavLst>
                                        <p:tav tm="0">
                                          <p:val>
                                            <p:strVal val="ppt_y"/>
                                          </p:val>
                                        </p:tav>
                                        <p:tav tm="100000">
                                          <p:val>
                                            <p:strVal val="ppt_y"/>
                                          </p:val>
                                        </p:tav>
                                      </p:tavLst>
                                    </p:anim>
                                    <p:set>
                                      <p:cBhvr>
                                        <p:cTn id="212" dur="1" fill="hold">
                                          <p:stCondLst>
                                            <p:cond delay="2999"/>
                                          </p:stCondLst>
                                        </p:cTn>
                                        <p:tgtEl>
                                          <p:spTgt spid="6"/>
                                        </p:tgtEl>
                                        <p:attrNameLst>
                                          <p:attrName>style.visibility</p:attrName>
                                        </p:attrNameLst>
                                      </p:cBhvr>
                                      <p:to>
                                        <p:strVal val="hidden"/>
                                      </p:to>
                                    </p:set>
                                  </p:childTnLst>
                                </p:cTn>
                              </p:par>
                              <p:par>
                                <p:cTn id="213" presetID="2" presetClass="exit" presetSubtype="8" fill="hold" grpId="4" nodeType="withEffect">
                                  <p:stCondLst>
                                    <p:cond delay="0"/>
                                  </p:stCondLst>
                                  <p:childTnLst>
                                    <p:anim calcmode="lin" valueType="num">
                                      <p:cBhvr additive="base">
                                        <p:cTn id="214" dur="3000"/>
                                        <p:tgtEl>
                                          <p:spTgt spid="8"/>
                                        </p:tgtEl>
                                        <p:attrNameLst>
                                          <p:attrName>ppt_x</p:attrName>
                                        </p:attrNameLst>
                                      </p:cBhvr>
                                      <p:tavLst>
                                        <p:tav tm="0">
                                          <p:val>
                                            <p:strVal val="ppt_x"/>
                                          </p:val>
                                        </p:tav>
                                        <p:tav tm="100000">
                                          <p:val>
                                            <p:strVal val="0-ppt_w/2"/>
                                          </p:val>
                                        </p:tav>
                                      </p:tavLst>
                                    </p:anim>
                                    <p:anim calcmode="lin" valueType="num">
                                      <p:cBhvr additive="base">
                                        <p:cTn id="215" dur="3000"/>
                                        <p:tgtEl>
                                          <p:spTgt spid="8"/>
                                        </p:tgtEl>
                                        <p:attrNameLst>
                                          <p:attrName>ppt_y</p:attrName>
                                        </p:attrNameLst>
                                      </p:cBhvr>
                                      <p:tavLst>
                                        <p:tav tm="0">
                                          <p:val>
                                            <p:strVal val="ppt_y"/>
                                          </p:val>
                                        </p:tav>
                                        <p:tav tm="100000">
                                          <p:val>
                                            <p:strVal val="ppt_y"/>
                                          </p:val>
                                        </p:tav>
                                      </p:tavLst>
                                    </p:anim>
                                    <p:set>
                                      <p:cBhvr>
                                        <p:cTn id="216" dur="1" fill="hold">
                                          <p:stCondLst>
                                            <p:cond delay="2999"/>
                                          </p:stCondLst>
                                        </p:cTn>
                                        <p:tgtEl>
                                          <p:spTgt spid="8"/>
                                        </p:tgtEl>
                                        <p:attrNameLst>
                                          <p:attrName>style.visibility</p:attrName>
                                        </p:attrNameLst>
                                      </p:cBhvr>
                                      <p:to>
                                        <p:strVal val="hidden"/>
                                      </p:to>
                                    </p:set>
                                  </p:childTnLst>
                                </p:cTn>
                              </p:par>
                              <p:par>
                                <p:cTn id="217" presetID="2" presetClass="exit" presetSubtype="8" fill="hold" grpId="4" nodeType="withEffect">
                                  <p:stCondLst>
                                    <p:cond delay="0"/>
                                  </p:stCondLst>
                                  <p:childTnLst>
                                    <p:anim calcmode="lin" valueType="num">
                                      <p:cBhvr additive="base">
                                        <p:cTn id="218" dur="3000"/>
                                        <p:tgtEl>
                                          <p:spTgt spid="10"/>
                                        </p:tgtEl>
                                        <p:attrNameLst>
                                          <p:attrName>ppt_x</p:attrName>
                                        </p:attrNameLst>
                                      </p:cBhvr>
                                      <p:tavLst>
                                        <p:tav tm="0">
                                          <p:val>
                                            <p:strVal val="ppt_x"/>
                                          </p:val>
                                        </p:tav>
                                        <p:tav tm="100000">
                                          <p:val>
                                            <p:strVal val="0-ppt_w/2"/>
                                          </p:val>
                                        </p:tav>
                                      </p:tavLst>
                                    </p:anim>
                                    <p:anim calcmode="lin" valueType="num">
                                      <p:cBhvr additive="base">
                                        <p:cTn id="219" dur="3000"/>
                                        <p:tgtEl>
                                          <p:spTgt spid="10"/>
                                        </p:tgtEl>
                                        <p:attrNameLst>
                                          <p:attrName>ppt_y</p:attrName>
                                        </p:attrNameLst>
                                      </p:cBhvr>
                                      <p:tavLst>
                                        <p:tav tm="0">
                                          <p:val>
                                            <p:strVal val="ppt_y"/>
                                          </p:val>
                                        </p:tav>
                                        <p:tav tm="100000">
                                          <p:val>
                                            <p:strVal val="ppt_y"/>
                                          </p:val>
                                        </p:tav>
                                      </p:tavLst>
                                    </p:anim>
                                    <p:set>
                                      <p:cBhvr>
                                        <p:cTn id="220" dur="1" fill="hold">
                                          <p:stCondLst>
                                            <p:cond delay="2999"/>
                                          </p:stCondLst>
                                        </p:cTn>
                                        <p:tgtEl>
                                          <p:spTgt spid="10"/>
                                        </p:tgtEl>
                                        <p:attrNameLst>
                                          <p:attrName>style.visibility</p:attrName>
                                        </p:attrNameLst>
                                      </p:cBhvr>
                                      <p:to>
                                        <p:strVal val="hidden"/>
                                      </p:to>
                                    </p:set>
                                  </p:childTnLst>
                                </p:cTn>
                              </p:par>
                              <p:par>
                                <p:cTn id="221" presetID="2" presetClass="exit" presetSubtype="8" fill="hold" grpId="4" nodeType="withEffect">
                                  <p:stCondLst>
                                    <p:cond delay="0"/>
                                  </p:stCondLst>
                                  <p:childTnLst>
                                    <p:anim calcmode="lin" valueType="num">
                                      <p:cBhvr additive="base">
                                        <p:cTn id="222" dur="3000"/>
                                        <p:tgtEl>
                                          <p:spTgt spid="12"/>
                                        </p:tgtEl>
                                        <p:attrNameLst>
                                          <p:attrName>ppt_x</p:attrName>
                                        </p:attrNameLst>
                                      </p:cBhvr>
                                      <p:tavLst>
                                        <p:tav tm="0">
                                          <p:val>
                                            <p:strVal val="ppt_x"/>
                                          </p:val>
                                        </p:tav>
                                        <p:tav tm="100000">
                                          <p:val>
                                            <p:strVal val="0-ppt_w/2"/>
                                          </p:val>
                                        </p:tav>
                                      </p:tavLst>
                                    </p:anim>
                                    <p:anim calcmode="lin" valueType="num">
                                      <p:cBhvr additive="base">
                                        <p:cTn id="223" dur="3000"/>
                                        <p:tgtEl>
                                          <p:spTgt spid="12"/>
                                        </p:tgtEl>
                                        <p:attrNameLst>
                                          <p:attrName>ppt_y</p:attrName>
                                        </p:attrNameLst>
                                      </p:cBhvr>
                                      <p:tavLst>
                                        <p:tav tm="0">
                                          <p:val>
                                            <p:strVal val="ppt_y"/>
                                          </p:val>
                                        </p:tav>
                                        <p:tav tm="100000">
                                          <p:val>
                                            <p:strVal val="ppt_y"/>
                                          </p:val>
                                        </p:tav>
                                      </p:tavLst>
                                    </p:anim>
                                    <p:set>
                                      <p:cBhvr>
                                        <p:cTn id="224" dur="1" fill="hold">
                                          <p:stCondLst>
                                            <p:cond delay="2999"/>
                                          </p:stCondLst>
                                        </p:cTn>
                                        <p:tgtEl>
                                          <p:spTgt spid="12"/>
                                        </p:tgtEl>
                                        <p:attrNameLst>
                                          <p:attrName>style.visibility</p:attrName>
                                        </p:attrNameLst>
                                      </p:cBhvr>
                                      <p:to>
                                        <p:strVal val="hidden"/>
                                      </p:to>
                                    </p:set>
                                  </p:childTnLst>
                                </p:cTn>
                              </p:par>
                              <p:par>
                                <p:cTn id="225" presetID="2" presetClass="exit" presetSubtype="8" fill="hold" grpId="4" nodeType="withEffect">
                                  <p:stCondLst>
                                    <p:cond delay="0"/>
                                  </p:stCondLst>
                                  <p:childTnLst>
                                    <p:anim calcmode="lin" valueType="num">
                                      <p:cBhvr additive="base">
                                        <p:cTn id="226" dur="3000"/>
                                        <p:tgtEl>
                                          <p:spTgt spid="14"/>
                                        </p:tgtEl>
                                        <p:attrNameLst>
                                          <p:attrName>ppt_x</p:attrName>
                                        </p:attrNameLst>
                                      </p:cBhvr>
                                      <p:tavLst>
                                        <p:tav tm="0">
                                          <p:val>
                                            <p:strVal val="ppt_x"/>
                                          </p:val>
                                        </p:tav>
                                        <p:tav tm="100000">
                                          <p:val>
                                            <p:strVal val="0-ppt_w/2"/>
                                          </p:val>
                                        </p:tav>
                                      </p:tavLst>
                                    </p:anim>
                                    <p:anim calcmode="lin" valueType="num">
                                      <p:cBhvr additive="base">
                                        <p:cTn id="227" dur="3000"/>
                                        <p:tgtEl>
                                          <p:spTgt spid="14"/>
                                        </p:tgtEl>
                                        <p:attrNameLst>
                                          <p:attrName>ppt_y</p:attrName>
                                        </p:attrNameLst>
                                      </p:cBhvr>
                                      <p:tavLst>
                                        <p:tav tm="0">
                                          <p:val>
                                            <p:strVal val="ppt_y"/>
                                          </p:val>
                                        </p:tav>
                                        <p:tav tm="100000">
                                          <p:val>
                                            <p:strVal val="ppt_y"/>
                                          </p:val>
                                        </p:tav>
                                      </p:tavLst>
                                    </p:anim>
                                    <p:set>
                                      <p:cBhvr>
                                        <p:cTn id="228" dur="1" fill="hold">
                                          <p:stCondLst>
                                            <p:cond delay="2999"/>
                                          </p:stCondLst>
                                        </p:cTn>
                                        <p:tgtEl>
                                          <p:spTgt spid="14"/>
                                        </p:tgtEl>
                                        <p:attrNameLst>
                                          <p:attrName>style.visibility</p:attrName>
                                        </p:attrNameLst>
                                      </p:cBhvr>
                                      <p:to>
                                        <p:strVal val="hidden"/>
                                      </p:to>
                                    </p:set>
                                  </p:childTnLst>
                                </p:cTn>
                              </p:par>
                              <p:par>
                                <p:cTn id="229" presetID="2" presetClass="exit" presetSubtype="8" fill="hold" grpId="4" nodeType="withEffect">
                                  <p:stCondLst>
                                    <p:cond delay="0"/>
                                  </p:stCondLst>
                                  <p:childTnLst>
                                    <p:anim calcmode="lin" valueType="num">
                                      <p:cBhvr additive="base">
                                        <p:cTn id="230" dur="3000"/>
                                        <p:tgtEl>
                                          <p:spTgt spid="16"/>
                                        </p:tgtEl>
                                        <p:attrNameLst>
                                          <p:attrName>ppt_x</p:attrName>
                                        </p:attrNameLst>
                                      </p:cBhvr>
                                      <p:tavLst>
                                        <p:tav tm="0">
                                          <p:val>
                                            <p:strVal val="ppt_x"/>
                                          </p:val>
                                        </p:tav>
                                        <p:tav tm="100000">
                                          <p:val>
                                            <p:strVal val="0-ppt_w/2"/>
                                          </p:val>
                                        </p:tav>
                                      </p:tavLst>
                                    </p:anim>
                                    <p:anim calcmode="lin" valueType="num">
                                      <p:cBhvr additive="base">
                                        <p:cTn id="231" dur="3000"/>
                                        <p:tgtEl>
                                          <p:spTgt spid="16"/>
                                        </p:tgtEl>
                                        <p:attrNameLst>
                                          <p:attrName>ppt_y</p:attrName>
                                        </p:attrNameLst>
                                      </p:cBhvr>
                                      <p:tavLst>
                                        <p:tav tm="0">
                                          <p:val>
                                            <p:strVal val="ppt_y"/>
                                          </p:val>
                                        </p:tav>
                                        <p:tav tm="100000">
                                          <p:val>
                                            <p:strVal val="ppt_y"/>
                                          </p:val>
                                        </p:tav>
                                      </p:tavLst>
                                    </p:anim>
                                    <p:set>
                                      <p:cBhvr>
                                        <p:cTn id="232" dur="1" fill="hold">
                                          <p:stCondLst>
                                            <p:cond delay="2999"/>
                                          </p:stCondLst>
                                        </p:cTn>
                                        <p:tgtEl>
                                          <p:spTgt spid="16"/>
                                        </p:tgtEl>
                                        <p:attrNameLst>
                                          <p:attrName>style.visibility</p:attrName>
                                        </p:attrNameLst>
                                      </p:cBhvr>
                                      <p:to>
                                        <p:strVal val="hidden"/>
                                      </p:to>
                                    </p:set>
                                  </p:childTnLst>
                                </p:cTn>
                              </p:par>
                              <p:par>
                                <p:cTn id="233" presetID="8" presetClass="emph" presetSubtype="0" fill="hold" grpId="5" nodeType="withEffect">
                                  <p:stCondLst>
                                    <p:cond delay="0"/>
                                  </p:stCondLst>
                                  <p:childTnLst>
                                    <p:animRot by="-21600000">
                                      <p:cBhvr>
                                        <p:cTn id="234" dur="3000" fill="hold"/>
                                        <p:tgtEl>
                                          <p:spTgt spid="3"/>
                                        </p:tgtEl>
                                        <p:attrNameLst>
                                          <p:attrName>r</p:attrName>
                                        </p:attrNameLst>
                                      </p:cBhvr>
                                    </p:animRot>
                                  </p:childTnLst>
                                </p:cTn>
                              </p:par>
                              <p:par>
                                <p:cTn id="235" presetID="8" presetClass="emph" presetSubtype="0" fill="hold" grpId="5" nodeType="withEffect">
                                  <p:stCondLst>
                                    <p:cond delay="0"/>
                                  </p:stCondLst>
                                  <p:childTnLst>
                                    <p:animRot by="-21600000">
                                      <p:cBhvr>
                                        <p:cTn id="236" dur="3000" fill="hold"/>
                                        <p:tgtEl>
                                          <p:spTgt spid="5"/>
                                        </p:tgtEl>
                                        <p:attrNameLst>
                                          <p:attrName>r</p:attrName>
                                        </p:attrNameLst>
                                      </p:cBhvr>
                                    </p:animRot>
                                  </p:childTnLst>
                                </p:cTn>
                              </p:par>
                              <p:par>
                                <p:cTn id="237" presetID="8" presetClass="emph" presetSubtype="0" fill="hold" grpId="5" nodeType="withEffect">
                                  <p:stCondLst>
                                    <p:cond delay="0"/>
                                  </p:stCondLst>
                                  <p:childTnLst>
                                    <p:animRot by="-21600000">
                                      <p:cBhvr>
                                        <p:cTn id="238" dur="3000" fill="hold"/>
                                        <p:tgtEl>
                                          <p:spTgt spid="7"/>
                                        </p:tgtEl>
                                        <p:attrNameLst>
                                          <p:attrName>r</p:attrName>
                                        </p:attrNameLst>
                                      </p:cBhvr>
                                    </p:animRot>
                                  </p:childTnLst>
                                </p:cTn>
                              </p:par>
                              <p:par>
                                <p:cTn id="239" presetID="8" presetClass="emph" presetSubtype="0" fill="hold" grpId="5" nodeType="withEffect">
                                  <p:stCondLst>
                                    <p:cond delay="0"/>
                                  </p:stCondLst>
                                  <p:childTnLst>
                                    <p:animRot by="-21600000">
                                      <p:cBhvr>
                                        <p:cTn id="240" dur="3000" fill="hold"/>
                                        <p:tgtEl>
                                          <p:spTgt spid="9"/>
                                        </p:tgtEl>
                                        <p:attrNameLst>
                                          <p:attrName>r</p:attrName>
                                        </p:attrNameLst>
                                      </p:cBhvr>
                                    </p:animRot>
                                  </p:childTnLst>
                                </p:cTn>
                              </p:par>
                              <p:par>
                                <p:cTn id="241" presetID="8" presetClass="emph" presetSubtype="0" fill="hold" grpId="5" nodeType="withEffect">
                                  <p:stCondLst>
                                    <p:cond delay="0"/>
                                  </p:stCondLst>
                                  <p:childTnLst>
                                    <p:animRot by="-21600000">
                                      <p:cBhvr>
                                        <p:cTn id="242" dur="3000" fill="hold"/>
                                        <p:tgtEl>
                                          <p:spTgt spid="11"/>
                                        </p:tgtEl>
                                        <p:attrNameLst>
                                          <p:attrName>r</p:attrName>
                                        </p:attrNameLst>
                                      </p:cBhvr>
                                    </p:animRot>
                                  </p:childTnLst>
                                </p:cTn>
                              </p:par>
                              <p:par>
                                <p:cTn id="243" presetID="8" presetClass="emph" presetSubtype="0" fill="hold" grpId="5" nodeType="withEffect">
                                  <p:stCondLst>
                                    <p:cond delay="0"/>
                                  </p:stCondLst>
                                  <p:childTnLst>
                                    <p:animRot by="-21600000">
                                      <p:cBhvr>
                                        <p:cTn id="244" dur="3000" fill="hold"/>
                                        <p:tgtEl>
                                          <p:spTgt spid="13"/>
                                        </p:tgtEl>
                                        <p:attrNameLst>
                                          <p:attrName>r</p:attrName>
                                        </p:attrNameLst>
                                      </p:cBhvr>
                                    </p:animRot>
                                  </p:childTnLst>
                                </p:cTn>
                              </p:par>
                              <p:par>
                                <p:cTn id="245" presetID="8" presetClass="emph" presetSubtype="0" fill="hold" grpId="5" nodeType="withEffect">
                                  <p:stCondLst>
                                    <p:cond delay="0"/>
                                  </p:stCondLst>
                                  <p:childTnLst>
                                    <p:animRot by="-21600000">
                                      <p:cBhvr>
                                        <p:cTn id="246" dur="3000" fill="hold"/>
                                        <p:tgtEl>
                                          <p:spTgt spid="15"/>
                                        </p:tgtEl>
                                        <p:attrNameLst>
                                          <p:attrName>r</p:attrName>
                                        </p:attrNameLst>
                                      </p:cBhvr>
                                    </p:animRot>
                                  </p:childTnLst>
                                </p:cTn>
                              </p:par>
                              <p:par>
                                <p:cTn id="247" presetID="8" presetClass="emph" presetSubtype="0" fill="hold" grpId="5" nodeType="withEffect">
                                  <p:stCondLst>
                                    <p:cond delay="0"/>
                                  </p:stCondLst>
                                  <p:childTnLst>
                                    <p:animRot by="21600000">
                                      <p:cBhvr>
                                        <p:cTn id="248" dur="3000" fill="hold"/>
                                        <p:tgtEl>
                                          <p:spTgt spid="4"/>
                                        </p:tgtEl>
                                        <p:attrNameLst>
                                          <p:attrName>r</p:attrName>
                                        </p:attrNameLst>
                                      </p:cBhvr>
                                    </p:animRot>
                                  </p:childTnLst>
                                </p:cTn>
                              </p:par>
                              <p:par>
                                <p:cTn id="249" presetID="8" presetClass="emph" presetSubtype="0" fill="hold" grpId="5" nodeType="withEffect">
                                  <p:stCondLst>
                                    <p:cond delay="0"/>
                                  </p:stCondLst>
                                  <p:childTnLst>
                                    <p:animRot by="21600000">
                                      <p:cBhvr>
                                        <p:cTn id="250" dur="3000" fill="hold"/>
                                        <p:tgtEl>
                                          <p:spTgt spid="6"/>
                                        </p:tgtEl>
                                        <p:attrNameLst>
                                          <p:attrName>r</p:attrName>
                                        </p:attrNameLst>
                                      </p:cBhvr>
                                    </p:animRot>
                                  </p:childTnLst>
                                </p:cTn>
                              </p:par>
                              <p:par>
                                <p:cTn id="251" presetID="8" presetClass="emph" presetSubtype="0" fill="hold" grpId="5" nodeType="withEffect">
                                  <p:stCondLst>
                                    <p:cond delay="0"/>
                                  </p:stCondLst>
                                  <p:childTnLst>
                                    <p:animRot by="21600000">
                                      <p:cBhvr>
                                        <p:cTn id="252" dur="3000" fill="hold"/>
                                        <p:tgtEl>
                                          <p:spTgt spid="8"/>
                                        </p:tgtEl>
                                        <p:attrNameLst>
                                          <p:attrName>r</p:attrName>
                                        </p:attrNameLst>
                                      </p:cBhvr>
                                    </p:animRot>
                                  </p:childTnLst>
                                </p:cTn>
                              </p:par>
                              <p:par>
                                <p:cTn id="253" presetID="8" presetClass="emph" presetSubtype="0" fill="hold" grpId="5" nodeType="withEffect">
                                  <p:stCondLst>
                                    <p:cond delay="0"/>
                                  </p:stCondLst>
                                  <p:childTnLst>
                                    <p:animRot by="21600000">
                                      <p:cBhvr>
                                        <p:cTn id="254" dur="3000" fill="hold"/>
                                        <p:tgtEl>
                                          <p:spTgt spid="10"/>
                                        </p:tgtEl>
                                        <p:attrNameLst>
                                          <p:attrName>r</p:attrName>
                                        </p:attrNameLst>
                                      </p:cBhvr>
                                    </p:animRot>
                                  </p:childTnLst>
                                </p:cTn>
                              </p:par>
                              <p:par>
                                <p:cTn id="255" presetID="8" presetClass="emph" presetSubtype="0" fill="hold" grpId="5" nodeType="withEffect">
                                  <p:stCondLst>
                                    <p:cond delay="0"/>
                                  </p:stCondLst>
                                  <p:childTnLst>
                                    <p:animRot by="21600000">
                                      <p:cBhvr>
                                        <p:cTn id="256" dur="3000" fill="hold"/>
                                        <p:tgtEl>
                                          <p:spTgt spid="12"/>
                                        </p:tgtEl>
                                        <p:attrNameLst>
                                          <p:attrName>r</p:attrName>
                                        </p:attrNameLst>
                                      </p:cBhvr>
                                    </p:animRot>
                                  </p:childTnLst>
                                </p:cTn>
                              </p:par>
                              <p:par>
                                <p:cTn id="257" presetID="8" presetClass="emph" presetSubtype="0" fill="hold" grpId="5" nodeType="withEffect">
                                  <p:stCondLst>
                                    <p:cond delay="0"/>
                                  </p:stCondLst>
                                  <p:childTnLst>
                                    <p:animRot by="21600000">
                                      <p:cBhvr>
                                        <p:cTn id="258" dur="3000" fill="hold"/>
                                        <p:tgtEl>
                                          <p:spTgt spid="14"/>
                                        </p:tgtEl>
                                        <p:attrNameLst>
                                          <p:attrName>r</p:attrName>
                                        </p:attrNameLst>
                                      </p:cBhvr>
                                    </p:animRot>
                                  </p:childTnLst>
                                </p:cTn>
                              </p:par>
                              <p:par>
                                <p:cTn id="259" presetID="8" presetClass="emph" presetSubtype="0" fill="hold" grpId="5" nodeType="withEffect">
                                  <p:stCondLst>
                                    <p:cond delay="0"/>
                                  </p:stCondLst>
                                  <p:childTnLst>
                                    <p:animRot by="21600000">
                                      <p:cBhvr>
                                        <p:cTn id="260" dur="3000" fill="hold"/>
                                        <p:tgtEl>
                                          <p:spTgt spid="16"/>
                                        </p:tgtEl>
                                        <p:attrNameLst>
                                          <p:attrName>r</p:attrName>
                                        </p:attrNameLst>
                                      </p:cBhvr>
                                    </p:animRot>
                                  </p:childTnLst>
                                </p:cTn>
                              </p:par>
                              <p:par>
                                <p:cTn id="261" presetID="23" presetClass="entr" presetSubtype="288" fill="hold" nodeType="withEffect">
                                  <p:stCondLst>
                                    <p:cond delay="0"/>
                                  </p:stCondLst>
                                  <p:childTnLst>
                                    <p:set>
                                      <p:cBhvr>
                                        <p:cTn id="262" dur="1" fill="hold">
                                          <p:stCondLst>
                                            <p:cond delay="0"/>
                                          </p:stCondLst>
                                        </p:cTn>
                                        <p:tgtEl>
                                          <p:spTgt spid="2"/>
                                        </p:tgtEl>
                                        <p:attrNameLst>
                                          <p:attrName>style.visibility</p:attrName>
                                        </p:attrNameLst>
                                      </p:cBhvr>
                                      <p:to>
                                        <p:strVal val="visible"/>
                                      </p:to>
                                    </p:set>
                                    <p:anim calcmode="lin" valueType="num">
                                      <p:cBhvr>
                                        <p:cTn id="263" dur="3000" fill="hold"/>
                                        <p:tgtEl>
                                          <p:spTgt spid="2"/>
                                        </p:tgtEl>
                                        <p:attrNameLst>
                                          <p:attrName>ppt_w</p:attrName>
                                        </p:attrNameLst>
                                      </p:cBhvr>
                                      <p:tavLst>
                                        <p:tav tm="0">
                                          <p:val>
                                            <p:strVal val="4/3*#ppt_w"/>
                                          </p:val>
                                        </p:tav>
                                        <p:tav tm="100000">
                                          <p:val>
                                            <p:strVal val="#ppt_w"/>
                                          </p:val>
                                        </p:tav>
                                      </p:tavLst>
                                    </p:anim>
                                    <p:anim calcmode="lin" valueType="num">
                                      <p:cBhvr>
                                        <p:cTn id="264" dur="3000" fill="hold"/>
                                        <p:tgtEl>
                                          <p:spTgt spid="2"/>
                                        </p:tgtEl>
                                        <p:attrNameLst>
                                          <p:attrName>ppt_h</p:attrName>
                                        </p:attrNameLst>
                                      </p:cBhvr>
                                      <p:tavLst>
                                        <p:tav tm="0">
                                          <p:val>
                                            <p:strVal val="4/3*#ppt_h"/>
                                          </p:val>
                                        </p:tav>
                                        <p:tav tm="100000">
                                          <p:val>
                                            <p:strVal val="#ppt_h"/>
                                          </p:val>
                                        </p:tav>
                                      </p:tavLst>
                                    </p:anim>
                                  </p:childTnLst>
                                </p:cTn>
                              </p:par>
                              <p:par>
                                <p:cTn id="265" presetID="16" presetClass="entr" presetSubtype="37" fill="hold" nodeType="withEffect">
                                  <p:stCondLst>
                                    <p:cond delay="0"/>
                                  </p:stCondLst>
                                  <p:childTnLst>
                                    <p:set>
                                      <p:cBhvr>
                                        <p:cTn id="266" dur="1" fill="hold">
                                          <p:stCondLst>
                                            <p:cond delay="0"/>
                                          </p:stCondLst>
                                        </p:cTn>
                                        <p:tgtEl>
                                          <p:spTgt spid="2"/>
                                        </p:tgtEl>
                                        <p:attrNameLst>
                                          <p:attrName>style.visibility</p:attrName>
                                        </p:attrNameLst>
                                      </p:cBhvr>
                                      <p:to>
                                        <p:strVal val="visible"/>
                                      </p:to>
                                    </p:set>
                                    <p:animEffect transition="in" filter="barn(outVertical)">
                                      <p:cBhvr>
                                        <p:cTn id="267"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3" grpId="4" animBg="1"/>
      <p:bldP spid="3" grpId="5" animBg="1"/>
      <p:bldP spid="4" grpId="0" animBg="1"/>
      <p:bldP spid="4" grpId="1" animBg="1"/>
      <p:bldP spid="4" grpId="2" animBg="1"/>
      <p:bldP spid="4" grpId="3" animBg="1"/>
      <p:bldP spid="4" grpId="4" animBg="1"/>
      <p:bldP spid="4" grpId="5" animBg="1"/>
      <p:bldP spid="5" grpId="0" animBg="1"/>
      <p:bldP spid="5" grpId="1" animBg="1"/>
      <p:bldP spid="5" grpId="2" animBg="1"/>
      <p:bldP spid="5" grpId="3" animBg="1"/>
      <p:bldP spid="5" grpId="4" animBg="1"/>
      <p:bldP spid="5" grpId="5" animBg="1"/>
      <p:bldP spid="6" grpId="0" animBg="1"/>
      <p:bldP spid="6" grpId="1" animBg="1"/>
      <p:bldP spid="6" grpId="2" animBg="1"/>
      <p:bldP spid="6" grpId="3" animBg="1"/>
      <p:bldP spid="6" grpId="4" animBg="1"/>
      <p:bldP spid="6" grpId="5" animBg="1"/>
      <p:bldP spid="7" grpId="0" animBg="1"/>
      <p:bldP spid="7" grpId="1" animBg="1"/>
      <p:bldP spid="7" grpId="2" animBg="1"/>
      <p:bldP spid="7" grpId="3" animBg="1"/>
      <p:bldP spid="7" grpId="4" animBg="1"/>
      <p:bldP spid="7" grpId="5" animBg="1"/>
      <p:bldP spid="8" grpId="0" animBg="1"/>
      <p:bldP spid="8" grpId="1" animBg="1"/>
      <p:bldP spid="8" grpId="2" animBg="1"/>
      <p:bldP spid="8" grpId="3" animBg="1"/>
      <p:bldP spid="8" grpId="4" animBg="1"/>
      <p:bldP spid="8" grpId="5" animBg="1"/>
      <p:bldP spid="9" grpId="0" animBg="1"/>
      <p:bldP spid="9" grpId="1" animBg="1"/>
      <p:bldP spid="9" grpId="2" animBg="1"/>
      <p:bldP spid="9" grpId="3" animBg="1"/>
      <p:bldP spid="9" grpId="4" animBg="1"/>
      <p:bldP spid="9" grpId="5" animBg="1"/>
      <p:bldP spid="10" grpId="0" animBg="1"/>
      <p:bldP spid="10" grpId="1" animBg="1"/>
      <p:bldP spid="10" grpId="2" animBg="1"/>
      <p:bldP spid="10" grpId="3" animBg="1"/>
      <p:bldP spid="10" grpId="4" animBg="1"/>
      <p:bldP spid="10" grpId="5" animBg="1"/>
      <p:bldP spid="11" grpId="0" animBg="1"/>
      <p:bldP spid="11" grpId="1" animBg="1"/>
      <p:bldP spid="11" grpId="2" animBg="1"/>
      <p:bldP spid="11" grpId="3" animBg="1"/>
      <p:bldP spid="11" grpId="4" animBg="1"/>
      <p:bldP spid="11" grpId="5" animBg="1"/>
      <p:bldP spid="12" grpId="0" animBg="1"/>
      <p:bldP spid="12" grpId="1" animBg="1"/>
      <p:bldP spid="12" grpId="2" animBg="1"/>
      <p:bldP spid="12" grpId="3" animBg="1"/>
      <p:bldP spid="12" grpId="4" animBg="1"/>
      <p:bldP spid="12" grpId="5" animBg="1"/>
      <p:bldP spid="13" grpId="0" animBg="1"/>
      <p:bldP spid="13" grpId="1" animBg="1"/>
      <p:bldP spid="13" grpId="2" animBg="1"/>
      <p:bldP spid="13" grpId="3" animBg="1"/>
      <p:bldP spid="13" grpId="4" animBg="1"/>
      <p:bldP spid="13" grpId="5" animBg="1"/>
      <p:bldP spid="14" grpId="0" animBg="1"/>
      <p:bldP spid="14" grpId="1" animBg="1"/>
      <p:bldP spid="14" grpId="2" animBg="1"/>
      <p:bldP spid="14" grpId="3" animBg="1"/>
      <p:bldP spid="14" grpId="4" animBg="1"/>
      <p:bldP spid="14" grpId="5" animBg="1"/>
      <p:bldP spid="15" grpId="0" animBg="1"/>
      <p:bldP spid="15" grpId="1" animBg="1"/>
      <p:bldP spid="15" grpId="2" animBg="1"/>
      <p:bldP spid="15" grpId="3" animBg="1"/>
      <p:bldP spid="15" grpId="4" animBg="1"/>
      <p:bldP spid="15" grpId="5" animBg="1"/>
      <p:bldP spid="16" grpId="0" animBg="1"/>
      <p:bldP spid="16" grpId="1" animBg="1"/>
      <p:bldP spid="16" grpId="2" animBg="1"/>
      <p:bldP spid="16" grpId="3" animBg="1"/>
      <p:bldP spid="16" grpId="4" animBg="1"/>
      <p:bldP spid="16" grpId="5" animBg="1"/>
      <p:bldP spid="17" grpId="0" animBg="1"/>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bd746a145ce5ae55e6c2e4c408a14a33.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4.png"/>
          <p:cNvPicPr>
            <a:picLocks noChangeAspect="1"/>
          </p:cNvPicPr>
          <p:nvPr/>
        </p:nvPicPr>
        <p:blipFill>
          <a:blip r:embed="rId3">
            <a:duotone>
              <a:prstClr val="black"/>
              <a:srgbClr val="522AE6">
                <a:tint val="45000"/>
                <a:satMod val="400000"/>
              </a:srgbClr>
            </a:duotone>
            <a:lum contrast="20000"/>
          </a:blip>
          <a:srcRect l="19464" t="10539" r="23442" b="19203"/>
          <a:stretch>
            <a:fillRect/>
          </a:stretch>
        </p:blipFill>
        <p:spPr>
          <a:xfrm>
            <a:off x="3643306" y="0"/>
            <a:ext cx="1928826" cy="1315109"/>
          </a:xfrm>
          <a:prstGeom prst="rect">
            <a:avLst/>
          </a:prstGeom>
        </p:spPr>
      </p:pic>
      <p:pic>
        <p:nvPicPr>
          <p:cNvPr id="4" name="3 Imagen" descr="4.png"/>
          <p:cNvPicPr>
            <a:picLocks noChangeAspect="1"/>
          </p:cNvPicPr>
          <p:nvPr/>
        </p:nvPicPr>
        <p:blipFill>
          <a:blip r:embed="rId3">
            <a:duotone>
              <a:prstClr val="black"/>
              <a:srgbClr val="522AE6">
                <a:tint val="45000"/>
                <a:satMod val="400000"/>
              </a:srgbClr>
            </a:duotone>
            <a:lum contrast="20000"/>
          </a:blip>
          <a:srcRect l="19464" t="10539" r="23442" b="19203"/>
          <a:stretch>
            <a:fillRect/>
          </a:stretch>
        </p:blipFill>
        <p:spPr>
          <a:xfrm>
            <a:off x="4643438" y="214296"/>
            <a:ext cx="1928826" cy="1315109"/>
          </a:xfrm>
          <a:prstGeom prst="rect">
            <a:avLst/>
          </a:prstGeom>
        </p:spPr>
      </p:pic>
      <p:pic>
        <p:nvPicPr>
          <p:cNvPr id="5" name="4 Imagen" descr="4.png"/>
          <p:cNvPicPr>
            <a:picLocks noChangeAspect="1"/>
          </p:cNvPicPr>
          <p:nvPr/>
        </p:nvPicPr>
        <p:blipFill>
          <a:blip r:embed="rId3">
            <a:duotone>
              <a:prstClr val="black"/>
              <a:srgbClr val="522AE6">
                <a:tint val="45000"/>
                <a:satMod val="400000"/>
              </a:srgbClr>
            </a:duotone>
            <a:lum contrast="20000"/>
          </a:blip>
          <a:srcRect l="19464" t="10539" r="23442" b="19203"/>
          <a:stretch>
            <a:fillRect/>
          </a:stretch>
        </p:blipFill>
        <p:spPr>
          <a:xfrm>
            <a:off x="5429256" y="589345"/>
            <a:ext cx="1928826" cy="1315109"/>
          </a:xfrm>
          <a:prstGeom prst="rect">
            <a:avLst/>
          </a:prstGeom>
        </p:spPr>
      </p:pic>
      <p:pic>
        <p:nvPicPr>
          <p:cNvPr id="6" name="5 Imagen" descr="4.png"/>
          <p:cNvPicPr>
            <a:picLocks noChangeAspect="1"/>
          </p:cNvPicPr>
          <p:nvPr/>
        </p:nvPicPr>
        <p:blipFill>
          <a:blip r:embed="rId3">
            <a:duotone>
              <a:prstClr val="black"/>
              <a:srgbClr val="522AE6">
                <a:tint val="45000"/>
                <a:satMod val="400000"/>
              </a:srgbClr>
            </a:duotone>
            <a:lum contrast="20000"/>
          </a:blip>
          <a:srcRect l="19464" t="10539" r="23442" b="19203"/>
          <a:stretch>
            <a:fillRect/>
          </a:stretch>
        </p:blipFill>
        <p:spPr>
          <a:xfrm rot="570624">
            <a:off x="5918051" y="1128445"/>
            <a:ext cx="1928826" cy="1315109"/>
          </a:xfrm>
          <a:prstGeom prst="rect">
            <a:avLst/>
          </a:prstGeom>
        </p:spPr>
      </p:pic>
      <p:pic>
        <p:nvPicPr>
          <p:cNvPr id="7" name="6 Imagen" descr="4.png"/>
          <p:cNvPicPr>
            <a:picLocks noChangeAspect="1"/>
          </p:cNvPicPr>
          <p:nvPr/>
        </p:nvPicPr>
        <p:blipFill>
          <a:blip r:embed="rId3">
            <a:duotone>
              <a:prstClr val="black"/>
              <a:srgbClr val="522AE6">
                <a:tint val="45000"/>
                <a:satMod val="400000"/>
              </a:srgbClr>
            </a:duotone>
            <a:lum contrast="20000"/>
          </a:blip>
          <a:srcRect l="19464" t="10539" r="23442" b="19203"/>
          <a:stretch>
            <a:fillRect/>
          </a:stretch>
        </p:blipFill>
        <p:spPr>
          <a:xfrm rot="1212439">
            <a:off x="6072198" y="1768072"/>
            <a:ext cx="1928826" cy="1315109"/>
          </a:xfrm>
          <a:prstGeom prst="rect">
            <a:avLst/>
          </a:prstGeom>
        </p:spPr>
      </p:pic>
      <p:pic>
        <p:nvPicPr>
          <p:cNvPr id="8" name="7 Imagen" descr="4.png"/>
          <p:cNvPicPr>
            <a:picLocks noChangeAspect="1"/>
          </p:cNvPicPr>
          <p:nvPr/>
        </p:nvPicPr>
        <p:blipFill>
          <a:blip r:embed="rId3">
            <a:duotone>
              <a:prstClr val="black"/>
              <a:srgbClr val="522AE6">
                <a:tint val="45000"/>
                <a:satMod val="400000"/>
              </a:srgbClr>
            </a:duotone>
            <a:lum contrast="20000"/>
          </a:blip>
          <a:srcRect l="19464" t="10539" r="23442" b="19203"/>
          <a:stretch>
            <a:fillRect/>
          </a:stretch>
        </p:blipFill>
        <p:spPr>
          <a:xfrm rot="2635651">
            <a:off x="5981981" y="2460944"/>
            <a:ext cx="1928826" cy="1315109"/>
          </a:xfrm>
          <a:prstGeom prst="rect">
            <a:avLst/>
          </a:prstGeom>
        </p:spPr>
      </p:pic>
      <p:pic>
        <p:nvPicPr>
          <p:cNvPr id="9" name="8 Imagen" descr="4.png"/>
          <p:cNvPicPr>
            <a:picLocks noChangeAspect="1"/>
          </p:cNvPicPr>
          <p:nvPr/>
        </p:nvPicPr>
        <p:blipFill>
          <a:blip r:embed="rId3">
            <a:duotone>
              <a:prstClr val="black"/>
              <a:srgbClr val="522AE6">
                <a:tint val="45000"/>
                <a:satMod val="400000"/>
              </a:srgbClr>
            </a:duotone>
            <a:lum contrast="20000"/>
          </a:blip>
          <a:srcRect l="19464" t="10539" r="23442" b="19203"/>
          <a:stretch>
            <a:fillRect/>
          </a:stretch>
        </p:blipFill>
        <p:spPr>
          <a:xfrm rot="3421425">
            <a:off x="5823485" y="2874008"/>
            <a:ext cx="1446620" cy="1753478"/>
          </a:xfrm>
          <a:prstGeom prst="rect">
            <a:avLst/>
          </a:prstGeom>
        </p:spPr>
      </p:pic>
      <p:pic>
        <p:nvPicPr>
          <p:cNvPr id="10" name="9 Imagen" descr="4.png"/>
          <p:cNvPicPr>
            <a:picLocks noChangeAspect="1"/>
          </p:cNvPicPr>
          <p:nvPr/>
        </p:nvPicPr>
        <p:blipFill>
          <a:blip r:embed="rId3">
            <a:duotone>
              <a:prstClr val="black"/>
              <a:srgbClr val="522AE6">
                <a:tint val="45000"/>
                <a:satMod val="400000"/>
              </a:srgbClr>
            </a:duotone>
            <a:lum contrast="20000"/>
          </a:blip>
          <a:srcRect l="19464" t="10539" r="23442" b="19203"/>
          <a:stretch>
            <a:fillRect/>
          </a:stretch>
        </p:blipFill>
        <p:spPr>
          <a:xfrm rot="4389977">
            <a:off x="5180543" y="3302078"/>
            <a:ext cx="1446620" cy="1753478"/>
          </a:xfrm>
          <a:prstGeom prst="rect">
            <a:avLst/>
          </a:prstGeom>
        </p:spPr>
      </p:pic>
      <p:pic>
        <p:nvPicPr>
          <p:cNvPr id="11" name="10 Imagen" descr="4.png"/>
          <p:cNvPicPr>
            <a:picLocks noChangeAspect="1"/>
          </p:cNvPicPr>
          <p:nvPr/>
        </p:nvPicPr>
        <p:blipFill>
          <a:blip r:embed="rId3">
            <a:duotone>
              <a:prstClr val="black"/>
              <a:srgbClr val="522AE6">
                <a:tint val="45000"/>
                <a:satMod val="400000"/>
              </a:srgbClr>
            </a:duotone>
            <a:lum contrast="20000"/>
          </a:blip>
          <a:srcRect l="19464" t="10539" r="23442" b="19203"/>
          <a:stretch>
            <a:fillRect/>
          </a:stretch>
        </p:blipFill>
        <p:spPr>
          <a:xfrm rot="5599814">
            <a:off x="4324207" y="3595743"/>
            <a:ext cx="1446620" cy="1753478"/>
          </a:xfrm>
          <a:prstGeom prst="rect">
            <a:avLst/>
          </a:prstGeom>
        </p:spPr>
      </p:pic>
      <p:pic>
        <p:nvPicPr>
          <p:cNvPr id="12" name="11 Imagen" descr="4.png"/>
          <p:cNvPicPr>
            <a:picLocks noChangeAspect="1"/>
          </p:cNvPicPr>
          <p:nvPr/>
        </p:nvPicPr>
        <p:blipFill>
          <a:blip r:embed="rId3">
            <a:duotone>
              <a:prstClr val="black"/>
              <a:srgbClr val="522AE6">
                <a:tint val="45000"/>
                <a:satMod val="400000"/>
              </a:srgbClr>
            </a:duotone>
            <a:lum contrast="20000"/>
          </a:blip>
          <a:srcRect l="19464" t="10539" r="23442" b="19203"/>
          <a:stretch>
            <a:fillRect/>
          </a:stretch>
        </p:blipFill>
        <p:spPr>
          <a:xfrm rot="6476885">
            <a:off x="3479754" y="3657322"/>
            <a:ext cx="1446620" cy="1753478"/>
          </a:xfrm>
          <a:prstGeom prst="rect">
            <a:avLst/>
          </a:prstGeom>
        </p:spPr>
      </p:pic>
      <p:pic>
        <p:nvPicPr>
          <p:cNvPr id="13" name="12 Imagen" descr="4.png"/>
          <p:cNvPicPr>
            <a:picLocks noChangeAspect="1"/>
          </p:cNvPicPr>
          <p:nvPr/>
        </p:nvPicPr>
        <p:blipFill>
          <a:blip r:embed="rId3">
            <a:duotone>
              <a:prstClr val="black"/>
              <a:srgbClr val="522AE6">
                <a:tint val="45000"/>
                <a:satMod val="400000"/>
              </a:srgbClr>
            </a:duotone>
            <a:lum contrast="20000"/>
          </a:blip>
          <a:srcRect l="19464" t="10539" r="23442" b="19203"/>
          <a:stretch>
            <a:fillRect/>
          </a:stretch>
        </p:blipFill>
        <p:spPr>
          <a:xfrm rot="7034079">
            <a:off x="2569254" y="3322717"/>
            <a:ext cx="1446620" cy="1753478"/>
          </a:xfrm>
          <a:prstGeom prst="rect">
            <a:avLst/>
          </a:prstGeom>
        </p:spPr>
      </p:pic>
      <p:pic>
        <p:nvPicPr>
          <p:cNvPr id="14" name="13 Imagen" descr="4.png"/>
          <p:cNvPicPr>
            <a:picLocks noChangeAspect="1"/>
          </p:cNvPicPr>
          <p:nvPr/>
        </p:nvPicPr>
        <p:blipFill>
          <a:blip r:embed="rId3">
            <a:duotone>
              <a:prstClr val="black"/>
              <a:srgbClr val="522AE6">
                <a:tint val="45000"/>
                <a:satMod val="400000"/>
              </a:srgbClr>
            </a:duotone>
            <a:lum contrast="20000"/>
          </a:blip>
          <a:srcRect l="19464" t="10539" r="23442" b="19203"/>
          <a:stretch>
            <a:fillRect/>
          </a:stretch>
        </p:blipFill>
        <p:spPr>
          <a:xfrm rot="8703716">
            <a:off x="1542699" y="3135365"/>
            <a:ext cx="1928826" cy="1315109"/>
          </a:xfrm>
          <a:prstGeom prst="rect">
            <a:avLst/>
          </a:prstGeom>
        </p:spPr>
      </p:pic>
      <p:pic>
        <p:nvPicPr>
          <p:cNvPr id="15" name="14 Imagen" descr="4.png"/>
          <p:cNvPicPr>
            <a:picLocks noChangeAspect="1"/>
          </p:cNvPicPr>
          <p:nvPr/>
        </p:nvPicPr>
        <p:blipFill>
          <a:blip r:embed="rId3">
            <a:duotone>
              <a:prstClr val="black"/>
              <a:srgbClr val="522AE6">
                <a:tint val="45000"/>
                <a:satMod val="400000"/>
              </a:srgbClr>
            </a:duotone>
            <a:lum contrast="20000"/>
          </a:blip>
          <a:srcRect l="19464" t="10539" r="23442" b="19203"/>
          <a:stretch>
            <a:fillRect/>
          </a:stretch>
        </p:blipFill>
        <p:spPr>
          <a:xfrm rot="10047613">
            <a:off x="1167450" y="2552372"/>
            <a:ext cx="1928826" cy="1315109"/>
          </a:xfrm>
          <a:prstGeom prst="rect">
            <a:avLst/>
          </a:prstGeom>
        </p:spPr>
      </p:pic>
      <p:pic>
        <p:nvPicPr>
          <p:cNvPr id="16" name="15 Imagen" descr="4.png"/>
          <p:cNvPicPr>
            <a:picLocks noChangeAspect="1"/>
          </p:cNvPicPr>
          <p:nvPr/>
        </p:nvPicPr>
        <p:blipFill>
          <a:blip r:embed="rId3">
            <a:duotone>
              <a:prstClr val="black"/>
              <a:srgbClr val="522AE6">
                <a:tint val="45000"/>
                <a:satMod val="400000"/>
              </a:srgbClr>
            </a:duotone>
            <a:lum contrast="20000"/>
          </a:blip>
          <a:srcRect l="19464" t="10539" r="23442" b="19203"/>
          <a:stretch>
            <a:fillRect/>
          </a:stretch>
        </p:blipFill>
        <p:spPr>
          <a:xfrm rot="11565314">
            <a:off x="1026997" y="1857964"/>
            <a:ext cx="1928826" cy="1315109"/>
          </a:xfrm>
          <a:prstGeom prst="rect">
            <a:avLst/>
          </a:prstGeom>
        </p:spPr>
      </p:pic>
      <p:pic>
        <p:nvPicPr>
          <p:cNvPr id="17" name="16 Imagen" descr="4.png"/>
          <p:cNvPicPr>
            <a:picLocks noChangeAspect="1"/>
          </p:cNvPicPr>
          <p:nvPr/>
        </p:nvPicPr>
        <p:blipFill>
          <a:blip r:embed="rId3">
            <a:duotone>
              <a:prstClr val="black"/>
              <a:srgbClr val="522AE6">
                <a:tint val="45000"/>
                <a:satMod val="400000"/>
              </a:srgbClr>
            </a:duotone>
            <a:lum contrast="20000"/>
          </a:blip>
          <a:srcRect l="19464" t="10539" r="23442" b="19203"/>
          <a:stretch>
            <a:fillRect/>
          </a:stretch>
        </p:blipFill>
        <p:spPr>
          <a:xfrm rot="12723384">
            <a:off x="1169872" y="1161444"/>
            <a:ext cx="1928826" cy="1315109"/>
          </a:xfrm>
          <a:prstGeom prst="rect">
            <a:avLst/>
          </a:prstGeom>
        </p:spPr>
      </p:pic>
      <p:pic>
        <p:nvPicPr>
          <p:cNvPr id="18" name="17 Imagen" descr="4.png"/>
          <p:cNvPicPr>
            <a:picLocks noChangeAspect="1"/>
          </p:cNvPicPr>
          <p:nvPr/>
        </p:nvPicPr>
        <p:blipFill>
          <a:blip r:embed="rId3">
            <a:duotone>
              <a:prstClr val="black"/>
              <a:srgbClr val="522AE6">
                <a:tint val="45000"/>
                <a:satMod val="400000"/>
              </a:srgbClr>
            </a:duotone>
            <a:lum contrast="20000"/>
          </a:blip>
          <a:srcRect l="19464" t="10539" r="23442" b="19203"/>
          <a:stretch>
            <a:fillRect/>
          </a:stretch>
        </p:blipFill>
        <p:spPr>
          <a:xfrm rot="13810251">
            <a:off x="1916677" y="385908"/>
            <a:ext cx="1446620" cy="1753478"/>
          </a:xfrm>
          <a:prstGeom prst="rect">
            <a:avLst/>
          </a:prstGeom>
        </p:spPr>
      </p:pic>
      <p:pic>
        <p:nvPicPr>
          <p:cNvPr id="19" name="18 Imagen" descr="4.png"/>
          <p:cNvPicPr>
            <a:picLocks noChangeAspect="1"/>
          </p:cNvPicPr>
          <p:nvPr/>
        </p:nvPicPr>
        <p:blipFill>
          <a:blip r:embed="rId3">
            <a:duotone>
              <a:prstClr val="black"/>
              <a:srgbClr val="522AE6">
                <a:tint val="45000"/>
                <a:satMod val="400000"/>
              </a:srgbClr>
            </a:duotone>
            <a:lum contrast="20000"/>
          </a:blip>
          <a:srcRect l="19464" t="10539" r="23442" b="19203"/>
          <a:stretch>
            <a:fillRect/>
          </a:stretch>
        </p:blipFill>
        <p:spPr>
          <a:xfrm rot="17658232">
            <a:off x="2472889" y="53101"/>
            <a:ext cx="1446620" cy="1753478"/>
          </a:xfrm>
          <a:prstGeom prst="rect">
            <a:avLst/>
          </a:prstGeom>
        </p:spPr>
      </p:pic>
      <p:pic>
        <p:nvPicPr>
          <p:cNvPr id="20" name="19 Imagen" descr="4.png"/>
          <p:cNvPicPr>
            <a:picLocks noChangeAspect="1"/>
          </p:cNvPicPr>
          <p:nvPr/>
        </p:nvPicPr>
        <p:blipFill>
          <a:blip r:embed="rId3">
            <a:duotone>
              <a:prstClr val="black"/>
              <a:srgbClr val="522AE6">
                <a:tint val="45000"/>
                <a:satMod val="400000"/>
              </a:srgbClr>
            </a:duotone>
            <a:lum contrast="20000"/>
          </a:blip>
          <a:srcRect l="19464" t="10539" r="23442" b="19203"/>
          <a:stretch>
            <a:fillRect/>
          </a:stretch>
        </p:blipFill>
        <p:spPr>
          <a:xfrm rot="19608488">
            <a:off x="2971374" y="6721"/>
            <a:ext cx="1860363" cy="1315109"/>
          </a:xfrm>
          <a:prstGeom prst="rect">
            <a:avLst/>
          </a:prstGeom>
        </p:spPr>
      </p:pic>
      <p:sp>
        <p:nvSpPr>
          <p:cNvPr id="21" name="20 Rectángulo"/>
          <p:cNvSpPr/>
          <p:nvPr/>
        </p:nvSpPr>
        <p:spPr>
          <a:xfrm>
            <a:off x="-357222" y="-428646"/>
            <a:ext cx="9929882" cy="6072230"/>
          </a:xfrm>
          <a:prstGeom prst="rect">
            <a:avLst/>
          </a:prstGeom>
          <a:gradFill flip="none" rotWithShape="1">
            <a:gsLst>
              <a:gs pos="0">
                <a:srgbClr val="982EDA"/>
              </a:gs>
              <a:gs pos="50000">
                <a:srgbClr val="744ED2">
                  <a:shade val="67500"/>
                  <a:satMod val="115000"/>
                </a:srgbClr>
              </a:gs>
              <a:gs pos="100000">
                <a:srgbClr val="744ED2">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1"/>
                                        </p:tgtEl>
                                        <p:attrNameLst>
                                          <p:attrName>style.opacity</p:attrName>
                                        </p:attrNameLst>
                                      </p:cBhvr>
                                      <p:to>
                                        <p:strVal val="0"/>
                                      </p:to>
                                    </p:set>
                                    <p:animEffect filter="image" prLst="opacity: 0">
                                      <p:cBhvr rctx="IE">
                                        <p:cTn id="7" dur="indefinite"/>
                                        <p:tgtEl>
                                          <p:spTgt spid="21"/>
                                        </p:tgtEl>
                                      </p:cBhvr>
                                    </p:animEffect>
                                  </p:childTnLst>
                                </p:cTn>
                              </p:par>
                              <p:par>
                                <p:cTn id="8" presetID="23" presetClass="entr" presetSubtype="528" fill="hold" nodeType="withEffect">
                                  <p:stCondLst>
                                    <p:cond delay="0"/>
                                  </p:stCondLst>
                                  <p:childTnLst>
                                    <p:set>
                                      <p:cBhvr>
                                        <p:cTn id="9" dur="1" fill="hold">
                                          <p:stCondLst>
                                            <p:cond delay="0"/>
                                          </p:stCondLst>
                                        </p:cTn>
                                        <p:tgtEl>
                                          <p:spTgt spid="3"/>
                                        </p:tgtEl>
                                        <p:attrNameLst>
                                          <p:attrName>style.visibility</p:attrName>
                                        </p:attrNameLst>
                                      </p:cBhvr>
                                      <p:to>
                                        <p:strVal val="visible"/>
                                      </p:to>
                                    </p:set>
                                    <p:anim calcmode="lin" valueType="num">
                                      <p:cBhvr>
                                        <p:cTn id="10" dur="3000" fill="hold"/>
                                        <p:tgtEl>
                                          <p:spTgt spid="3"/>
                                        </p:tgtEl>
                                        <p:attrNameLst>
                                          <p:attrName>ppt_w</p:attrName>
                                        </p:attrNameLst>
                                      </p:cBhvr>
                                      <p:tavLst>
                                        <p:tav tm="0">
                                          <p:val>
                                            <p:fltVal val="0"/>
                                          </p:val>
                                        </p:tav>
                                        <p:tav tm="100000">
                                          <p:val>
                                            <p:strVal val="#ppt_w"/>
                                          </p:val>
                                        </p:tav>
                                      </p:tavLst>
                                    </p:anim>
                                    <p:anim calcmode="lin" valueType="num">
                                      <p:cBhvr>
                                        <p:cTn id="11" dur="3000" fill="hold"/>
                                        <p:tgtEl>
                                          <p:spTgt spid="3"/>
                                        </p:tgtEl>
                                        <p:attrNameLst>
                                          <p:attrName>ppt_h</p:attrName>
                                        </p:attrNameLst>
                                      </p:cBhvr>
                                      <p:tavLst>
                                        <p:tav tm="0">
                                          <p:val>
                                            <p:fltVal val="0"/>
                                          </p:val>
                                        </p:tav>
                                        <p:tav tm="100000">
                                          <p:val>
                                            <p:strVal val="#ppt_h"/>
                                          </p:val>
                                        </p:tav>
                                      </p:tavLst>
                                    </p:anim>
                                    <p:anim calcmode="lin" valueType="num">
                                      <p:cBhvr>
                                        <p:cTn id="12" dur="3000" fill="hold"/>
                                        <p:tgtEl>
                                          <p:spTgt spid="3"/>
                                        </p:tgtEl>
                                        <p:attrNameLst>
                                          <p:attrName>ppt_x</p:attrName>
                                        </p:attrNameLst>
                                      </p:cBhvr>
                                      <p:tavLst>
                                        <p:tav tm="0">
                                          <p:val>
                                            <p:fltVal val="0.5"/>
                                          </p:val>
                                        </p:tav>
                                        <p:tav tm="100000">
                                          <p:val>
                                            <p:strVal val="#ppt_x"/>
                                          </p:val>
                                        </p:tav>
                                      </p:tavLst>
                                    </p:anim>
                                    <p:anim calcmode="lin" valueType="num">
                                      <p:cBhvr>
                                        <p:cTn id="13" dur="3000" fill="hold"/>
                                        <p:tgtEl>
                                          <p:spTgt spid="3"/>
                                        </p:tgtEl>
                                        <p:attrNameLst>
                                          <p:attrName>ppt_y</p:attrName>
                                        </p:attrNameLst>
                                      </p:cBhvr>
                                      <p:tavLst>
                                        <p:tav tm="0">
                                          <p:val>
                                            <p:fltVal val="0.5"/>
                                          </p:val>
                                        </p:tav>
                                        <p:tav tm="100000">
                                          <p:val>
                                            <p:strVal val="#ppt_y"/>
                                          </p:val>
                                        </p:tav>
                                      </p:tavLst>
                                    </p:anim>
                                  </p:childTnLst>
                                </p:cTn>
                              </p:par>
                              <p:par>
                                <p:cTn id="14" presetID="23" presetClass="entr" presetSubtype="528"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3000" fill="hold"/>
                                        <p:tgtEl>
                                          <p:spTgt spid="4"/>
                                        </p:tgtEl>
                                        <p:attrNameLst>
                                          <p:attrName>ppt_w</p:attrName>
                                        </p:attrNameLst>
                                      </p:cBhvr>
                                      <p:tavLst>
                                        <p:tav tm="0">
                                          <p:val>
                                            <p:fltVal val="0"/>
                                          </p:val>
                                        </p:tav>
                                        <p:tav tm="100000">
                                          <p:val>
                                            <p:strVal val="#ppt_w"/>
                                          </p:val>
                                        </p:tav>
                                      </p:tavLst>
                                    </p:anim>
                                    <p:anim calcmode="lin" valueType="num">
                                      <p:cBhvr>
                                        <p:cTn id="17" dur="3000" fill="hold"/>
                                        <p:tgtEl>
                                          <p:spTgt spid="4"/>
                                        </p:tgtEl>
                                        <p:attrNameLst>
                                          <p:attrName>ppt_h</p:attrName>
                                        </p:attrNameLst>
                                      </p:cBhvr>
                                      <p:tavLst>
                                        <p:tav tm="0">
                                          <p:val>
                                            <p:fltVal val="0"/>
                                          </p:val>
                                        </p:tav>
                                        <p:tav tm="100000">
                                          <p:val>
                                            <p:strVal val="#ppt_h"/>
                                          </p:val>
                                        </p:tav>
                                      </p:tavLst>
                                    </p:anim>
                                    <p:anim calcmode="lin" valueType="num">
                                      <p:cBhvr>
                                        <p:cTn id="18" dur="3000" fill="hold"/>
                                        <p:tgtEl>
                                          <p:spTgt spid="4"/>
                                        </p:tgtEl>
                                        <p:attrNameLst>
                                          <p:attrName>ppt_x</p:attrName>
                                        </p:attrNameLst>
                                      </p:cBhvr>
                                      <p:tavLst>
                                        <p:tav tm="0">
                                          <p:val>
                                            <p:fltVal val="0.5"/>
                                          </p:val>
                                        </p:tav>
                                        <p:tav tm="100000">
                                          <p:val>
                                            <p:strVal val="#ppt_x"/>
                                          </p:val>
                                        </p:tav>
                                      </p:tavLst>
                                    </p:anim>
                                    <p:anim calcmode="lin" valueType="num">
                                      <p:cBhvr>
                                        <p:cTn id="19" dur="3000" fill="hold"/>
                                        <p:tgtEl>
                                          <p:spTgt spid="4"/>
                                        </p:tgtEl>
                                        <p:attrNameLst>
                                          <p:attrName>ppt_y</p:attrName>
                                        </p:attrNameLst>
                                      </p:cBhvr>
                                      <p:tavLst>
                                        <p:tav tm="0">
                                          <p:val>
                                            <p:fltVal val="0.5"/>
                                          </p:val>
                                        </p:tav>
                                        <p:tav tm="100000">
                                          <p:val>
                                            <p:strVal val="#ppt_y"/>
                                          </p:val>
                                        </p:tav>
                                      </p:tavLst>
                                    </p:anim>
                                  </p:childTnLst>
                                </p:cTn>
                              </p:par>
                              <p:par>
                                <p:cTn id="20" presetID="23" presetClass="entr" presetSubtype="528" fill="hold" nodeType="withEffect">
                                  <p:stCondLst>
                                    <p:cond delay="0"/>
                                  </p:stCondLst>
                                  <p:childTnLst>
                                    <p:set>
                                      <p:cBhvr>
                                        <p:cTn id="21" dur="1" fill="hold">
                                          <p:stCondLst>
                                            <p:cond delay="0"/>
                                          </p:stCondLst>
                                        </p:cTn>
                                        <p:tgtEl>
                                          <p:spTgt spid="5"/>
                                        </p:tgtEl>
                                        <p:attrNameLst>
                                          <p:attrName>style.visibility</p:attrName>
                                        </p:attrNameLst>
                                      </p:cBhvr>
                                      <p:to>
                                        <p:strVal val="visible"/>
                                      </p:to>
                                    </p:set>
                                    <p:anim calcmode="lin" valueType="num">
                                      <p:cBhvr>
                                        <p:cTn id="22" dur="3000" fill="hold"/>
                                        <p:tgtEl>
                                          <p:spTgt spid="5"/>
                                        </p:tgtEl>
                                        <p:attrNameLst>
                                          <p:attrName>ppt_w</p:attrName>
                                        </p:attrNameLst>
                                      </p:cBhvr>
                                      <p:tavLst>
                                        <p:tav tm="0">
                                          <p:val>
                                            <p:fltVal val="0"/>
                                          </p:val>
                                        </p:tav>
                                        <p:tav tm="100000">
                                          <p:val>
                                            <p:strVal val="#ppt_w"/>
                                          </p:val>
                                        </p:tav>
                                      </p:tavLst>
                                    </p:anim>
                                    <p:anim calcmode="lin" valueType="num">
                                      <p:cBhvr>
                                        <p:cTn id="23" dur="3000" fill="hold"/>
                                        <p:tgtEl>
                                          <p:spTgt spid="5"/>
                                        </p:tgtEl>
                                        <p:attrNameLst>
                                          <p:attrName>ppt_h</p:attrName>
                                        </p:attrNameLst>
                                      </p:cBhvr>
                                      <p:tavLst>
                                        <p:tav tm="0">
                                          <p:val>
                                            <p:fltVal val="0"/>
                                          </p:val>
                                        </p:tav>
                                        <p:tav tm="100000">
                                          <p:val>
                                            <p:strVal val="#ppt_h"/>
                                          </p:val>
                                        </p:tav>
                                      </p:tavLst>
                                    </p:anim>
                                    <p:anim calcmode="lin" valueType="num">
                                      <p:cBhvr>
                                        <p:cTn id="24" dur="3000" fill="hold"/>
                                        <p:tgtEl>
                                          <p:spTgt spid="5"/>
                                        </p:tgtEl>
                                        <p:attrNameLst>
                                          <p:attrName>ppt_x</p:attrName>
                                        </p:attrNameLst>
                                      </p:cBhvr>
                                      <p:tavLst>
                                        <p:tav tm="0">
                                          <p:val>
                                            <p:fltVal val="0.5"/>
                                          </p:val>
                                        </p:tav>
                                        <p:tav tm="100000">
                                          <p:val>
                                            <p:strVal val="#ppt_x"/>
                                          </p:val>
                                        </p:tav>
                                      </p:tavLst>
                                    </p:anim>
                                    <p:anim calcmode="lin" valueType="num">
                                      <p:cBhvr>
                                        <p:cTn id="25" dur="3000" fill="hold"/>
                                        <p:tgtEl>
                                          <p:spTgt spid="5"/>
                                        </p:tgtEl>
                                        <p:attrNameLst>
                                          <p:attrName>ppt_y</p:attrName>
                                        </p:attrNameLst>
                                      </p:cBhvr>
                                      <p:tavLst>
                                        <p:tav tm="0">
                                          <p:val>
                                            <p:fltVal val="0.5"/>
                                          </p:val>
                                        </p:tav>
                                        <p:tav tm="100000">
                                          <p:val>
                                            <p:strVal val="#ppt_y"/>
                                          </p:val>
                                        </p:tav>
                                      </p:tavLst>
                                    </p:anim>
                                  </p:childTnLst>
                                </p:cTn>
                              </p:par>
                              <p:par>
                                <p:cTn id="26" presetID="23" presetClass="entr" presetSubtype="528" fill="hold" nodeType="withEffect">
                                  <p:stCondLst>
                                    <p:cond delay="0"/>
                                  </p:stCondLst>
                                  <p:childTnLst>
                                    <p:set>
                                      <p:cBhvr>
                                        <p:cTn id="27" dur="1" fill="hold">
                                          <p:stCondLst>
                                            <p:cond delay="0"/>
                                          </p:stCondLst>
                                        </p:cTn>
                                        <p:tgtEl>
                                          <p:spTgt spid="6"/>
                                        </p:tgtEl>
                                        <p:attrNameLst>
                                          <p:attrName>style.visibility</p:attrName>
                                        </p:attrNameLst>
                                      </p:cBhvr>
                                      <p:to>
                                        <p:strVal val="visible"/>
                                      </p:to>
                                    </p:set>
                                    <p:anim calcmode="lin" valueType="num">
                                      <p:cBhvr>
                                        <p:cTn id="28" dur="3000" fill="hold"/>
                                        <p:tgtEl>
                                          <p:spTgt spid="6"/>
                                        </p:tgtEl>
                                        <p:attrNameLst>
                                          <p:attrName>ppt_w</p:attrName>
                                        </p:attrNameLst>
                                      </p:cBhvr>
                                      <p:tavLst>
                                        <p:tav tm="0">
                                          <p:val>
                                            <p:fltVal val="0"/>
                                          </p:val>
                                        </p:tav>
                                        <p:tav tm="100000">
                                          <p:val>
                                            <p:strVal val="#ppt_w"/>
                                          </p:val>
                                        </p:tav>
                                      </p:tavLst>
                                    </p:anim>
                                    <p:anim calcmode="lin" valueType="num">
                                      <p:cBhvr>
                                        <p:cTn id="29" dur="3000" fill="hold"/>
                                        <p:tgtEl>
                                          <p:spTgt spid="6"/>
                                        </p:tgtEl>
                                        <p:attrNameLst>
                                          <p:attrName>ppt_h</p:attrName>
                                        </p:attrNameLst>
                                      </p:cBhvr>
                                      <p:tavLst>
                                        <p:tav tm="0">
                                          <p:val>
                                            <p:fltVal val="0"/>
                                          </p:val>
                                        </p:tav>
                                        <p:tav tm="100000">
                                          <p:val>
                                            <p:strVal val="#ppt_h"/>
                                          </p:val>
                                        </p:tav>
                                      </p:tavLst>
                                    </p:anim>
                                    <p:anim calcmode="lin" valueType="num">
                                      <p:cBhvr>
                                        <p:cTn id="30" dur="3000" fill="hold"/>
                                        <p:tgtEl>
                                          <p:spTgt spid="6"/>
                                        </p:tgtEl>
                                        <p:attrNameLst>
                                          <p:attrName>ppt_x</p:attrName>
                                        </p:attrNameLst>
                                      </p:cBhvr>
                                      <p:tavLst>
                                        <p:tav tm="0">
                                          <p:val>
                                            <p:fltVal val="0.5"/>
                                          </p:val>
                                        </p:tav>
                                        <p:tav tm="100000">
                                          <p:val>
                                            <p:strVal val="#ppt_x"/>
                                          </p:val>
                                        </p:tav>
                                      </p:tavLst>
                                    </p:anim>
                                    <p:anim calcmode="lin" valueType="num">
                                      <p:cBhvr>
                                        <p:cTn id="31" dur="3000" fill="hold"/>
                                        <p:tgtEl>
                                          <p:spTgt spid="6"/>
                                        </p:tgtEl>
                                        <p:attrNameLst>
                                          <p:attrName>ppt_y</p:attrName>
                                        </p:attrNameLst>
                                      </p:cBhvr>
                                      <p:tavLst>
                                        <p:tav tm="0">
                                          <p:val>
                                            <p:fltVal val="0.5"/>
                                          </p:val>
                                        </p:tav>
                                        <p:tav tm="100000">
                                          <p:val>
                                            <p:strVal val="#ppt_y"/>
                                          </p:val>
                                        </p:tav>
                                      </p:tavLst>
                                    </p:anim>
                                  </p:childTnLst>
                                </p:cTn>
                              </p:par>
                              <p:par>
                                <p:cTn id="32" presetID="23" presetClass="entr" presetSubtype="528" fill="hold" nodeType="withEffect">
                                  <p:stCondLst>
                                    <p:cond delay="0"/>
                                  </p:stCondLst>
                                  <p:childTnLst>
                                    <p:set>
                                      <p:cBhvr>
                                        <p:cTn id="33" dur="1" fill="hold">
                                          <p:stCondLst>
                                            <p:cond delay="0"/>
                                          </p:stCondLst>
                                        </p:cTn>
                                        <p:tgtEl>
                                          <p:spTgt spid="7"/>
                                        </p:tgtEl>
                                        <p:attrNameLst>
                                          <p:attrName>style.visibility</p:attrName>
                                        </p:attrNameLst>
                                      </p:cBhvr>
                                      <p:to>
                                        <p:strVal val="visible"/>
                                      </p:to>
                                    </p:set>
                                    <p:anim calcmode="lin" valueType="num">
                                      <p:cBhvr>
                                        <p:cTn id="34" dur="3000" fill="hold"/>
                                        <p:tgtEl>
                                          <p:spTgt spid="7"/>
                                        </p:tgtEl>
                                        <p:attrNameLst>
                                          <p:attrName>ppt_w</p:attrName>
                                        </p:attrNameLst>
                                      </p:cBhvr>
                                      <p:tavLst>
                                        <p:tav tm="0">
                                          <p:val>
                                            <p:fltVal val="0"/>
                                          </p:val>
                                        </p:tav>
                                        <p:tav tm="100000">
                                          <p:val>
                                            <p:strVal val="#ppt_w"/>
                                          </p:val>
                                        </p:tav>
                                      </p:tavLst>
                                    </p:anim>
                                    <p:anim calcmode="lin" valueType="num">
                                      <p:cBhvr>
                                        <p:cTn id="35" dur="3000" fill="hold"/>
                                        <p:tgtEl>
                                          <p:spTgt spid="7"/>
                                        </p:tgtEl>
                                        <p:attrNameLst>
                                          <p:attrName>ppt_h</p:attrName>
                                        </p:attrNameLst>
                                      </p:cBhvr>
                                      <p:tavLst>
                                        <p:tav tm="0">
                                          <p:val>
                                            <p:fltVal val="0"/>
                                          </p:val>
                                        </p:tav>
                                        <p:tav tm="100000">
                                          <p:val>
                                            <p:strVal val="#ppt_h"/>
                                          </p:val>
                                        </p:tav>
                                      </p:tavLst>
                                    </p:anim>
                                    <p:anim calcmode="lin" valueType="num">
                                      <p:cBhvr>
                                        <p:cTn id="36" dur="3000" fill="hold"/>
                                        <p:tgtEl>
                                          <p:spTgt spid="7"/>
                                        </p:tgtEl>
                                        <p:attrNameLst>
                                          <p:attrName>ppt_x</p:attrName>
                                        </p:attrNameLst>
                                      </p:cBhvr>
                                      <p:tavLst>
                                        <p:tav tm="0">
                                          <p:val>
                                            <p:fltVal val="0.5"/>
                                          </p:val>
                                        </p:tav>
                                        <p:tav tm="100000">
                                          <p:val>
                                            <p:strVal val="#ppt_x"/>
                                          </p:val>
                                        </p:tav>
                                      </p:tavLst>
                                    </p:anim>
                                    <p:anim calcmode="lin" valueType="num">
                                      <p:cBhvr>
                                        <p:cTn id="37" dur="3000" fill="hold"/>
                                        <p:tgtEl>
                                          <p:spTgt spid="7"/>
                                        </p:tgtEl>
                                        <p:attrNameLst>
                                          <p:attrName>ppt_y</p:attrName>
                                        </p:attrNameLst>
                                      </p:cBhvr>
                                      <p:tavLst>
                                        <p:tav tm="0">
                                          <p:val>
                                            <p:fltVal val="0.5"/>
                                          </p:val>
                                        </p:tav>
                                        <p:tav tm="100000">
                                          <p:val>
                                            <p:strVal val="#ppt_y"/>
                                          </p:val>
                                        </p:tav>
                                      </p:tavLst>
                                    </p:anim>
                                  </p:childTnLst>
                                </p:cTn>
                              </p:par>
                              <p:par>
                                <p:cTn id="38" presetID="23" presetClass="entr" presetSubtype="528" fill="hold" nodeType="withEffect">
                                  <p:stCondLst>
                                    <p:cond delay="0"/>
                                  </p:stCondLst>
                                  <p:childTnLst>
                                    <p:set>
                                      <p:cBhvr>
                                        <p:cTn id="39" dur="1" fill="hold">
                                          <p:stCondLst>
                                            <p:cond delay="0"/>
                                          </p:stCondLst>
                                        </p:cTn>
                                        <p:tgtEl>
                                          <p:spTgt spid="8"/>
                                        </p:tgtEl>
                                        <p:attrNameLst>
                                          <p:attrName>style.visibility</p:attrName>
                                        </p:attrNameLst>
                                      </p:cBhvr>
                                      <p:to>
                                        <p:strVal val="visible"/>
                                      </p:to>
                                    </p:set>
                                    <p:anim calcmode="lin" valueType="num">
                                      <p:cBhvr>
                                        <p:cTn id="40" dur="3000" fill="hold"/>
                                        <p:tgtEl>
                                          <p:spTgt spid="8"/>
                                        </p:tgtEl>
                                        <p:attrNameLst>
                                          <p:attrName>ppt_w</p:attrName>
                                        </p:attrNameLst>
                                      </p:cBhvr>
                                      <p:tavLst>
                                        <p:tav tm="0">
                                          <p:val>
                                            <p:fltVal val="0"/>
                                          </p:val>
                                        </p:tav>
                                        <p:tav tm="100000">
                                          <p:val>
                                            <p:strVal val="#ppt_w"/>
                                          </p:val>
                                        </p:tav>
                                      </p:tavLst>
                                    </p:anim>
                                    <p:anim calcmode="lin" valueType="num">
                                      <p:cBhvr>
                                        <p:cTn id="41" dur="3000" fill="hold"/>
                                        <p:tgtEl>
                                          <p:spTgt spid="8"/>
                                        </p:tgtEl>
                                        <p:attrNameLst>
                                          <p:attrName>ppt_h</p:attrName>
                                        </p:attrNameLst>
                                      </p:cBhvr>
                                      <p:tavLst>
                                        <p:tav tm="0">
                                          <p:val>
                                            <p:fltVal val="0"/>
                                          </p:val>
                                        </p:tav>
                                        <p:tav tm="100000">
                                          <p:val>
                                            <p:strVal val="#ppt_h"/>
                                          </p:val>
                                        </p:tav>
                                      </p:tavLst>
                                    </p:anim>
                                    <p:anim calcmode="lin" valueType="num">
                                      <p:cBhvr>
                                        <p:cTn id="42" dur="3000" fill="hold"/>
                                        <p:tgtEl>
                                          <p:spTgt spid="8"/>
                                        </p:tgtEl>
                                        <p:attrNameLst>
                                          <p:attrName>ppt_x</p:attrName>
                                        </p:attrNameLst>
                                      </p:cBhvr>
                                      <p:tavLst>
                                        <p:tav tm="0">
                                          <p:val>
                                            <p:fltVal val="0.5"/>
                                          </p:val>
                                        </p:tav>
                                        <p:tav tm="100000">
                                          <p:val>
                                            <p:strVal val="#ppt_x"/>
                                          </p:val>
                                        </p:tav>
                                      </p:tavLst>
                                    </p:anim>
                                    <p:anim calcmode="lin" valueType="num">
                                      <p:cBhvr>
                                        <p:cTn id="43" dur="3000" fill="hold"/>
                                        <p:tgtEl>
                                          <p:spTgt spid="8"/>
                                        </p:tgtEl>
                                        <p:attrNameLst>
                                          <p:attrName>ppt_y</p:attrName>
                                        </p:attrNameLst>
                                      </p:cBhvr>
                                      <p:tavLst>
                                        <p:tav tm="0">
                                          <p:val>
                                            <p:fltVal val="0.5"/>
                                          </p:val>
                                        </p:tav>
                                        <p:tav tm="100000">
                                          <p:val>
                                            <p:strVal val="#ppt_y"/>
                                          </p:val>
                                        </p:tav>
                                      </p:tavLst>
                                    </p:anim>
                                  </p:childTnLst>
                                </p:cTn>
                              </p:par>
                              <p:par>
                                <p:cTn id="44" presetID="23" presetClass="entr" presetSubtype="528" fill="hold" nodeType="withEffect">
                                  <p:stCondLst>
                                    <p:cond delay="0"/>
                                  </p:stCondLst>
                                  <p:childTnLst>
                                    <p:set>
                                      <p:cBhvr>
                                        <p:cTn id="45" dur="1" fill="hold">
                                          <p:stCondLst>
                                            <p:cond delay="0"/>
                                          </p:stCondLst>
                                        </p:cTn>
                                        <p:tgtEl>
                                          <p:spTgt spid="9"/>
                                        </p:tgtEl>
                                        <p:attrNameLst>
                                          <p:attrName>style.visibility</p:attrName>
                                        </p:attrNameLst>
                                      </p:cBhvr>
                                      <p:to>
                                        <p:strVal val="visible"/>
                                      </p:to>
                                    </p:set>
                                    <p:anim calcmode="lin" valueType="num">
                                      <p:cBhvr>
                                        <p:cTn id="46" dur="3000" fill="hold"/>
                                        <p:tgtEl>
                                          <p:spTgt spid="9"/>
                                        </p:tgtEl>
                                        <p:attrNameLst>
                                          <p:attrName>ppt_w</p:attrName>
                                        </p:attrNameLst>
                                      </p:cBhvr>
                                      <p:tavLst>
                                        <p:tav tm="0">
                                          <p:val>
                                            <p:fltVal val="0"/>
                                          </p:val>
                                        </p:tav>
                                        <p:tav tm="100000">
                                          <p:val>
                                            <p:strVal val="#ppt_w"/>
                                          </p:val>
                                        </p:tav>
                                      </p:tavLst>
                                    </p:anim>
                                    <p:anim calcmode="lin" valueType="num">
                                      <p:cBhvr>
                                        <p:cTn id="47" dur="3000" fill="hold"/>
                                        <p:tgtEl>
                                          <p:spTgt spid="9"/>
                                        </p:tgtEl>
                                        <p:attrNameLst>
                                          <p:attrName>ppt_h</p:attrName>
                                        </p:attrNameLst>
                                      </p:cBhvr>
                                      <p:tavLst>
                                        <p:tav tm="0">
                                          <p:val>
                                            <p:fltVal val="0"/>
                                          </p:val>
                                        </p:tav>
                                        <p:tav tm="100000">
                                          <p:val>
                                            <p:strVal val="#ppt_h"/>
                                          </p:val>
                                        </p:tav>
                                      </p:tavLst>
                                    </p:anim>
                                    <p:anim calcmode="lin" valueType="num">
                                      <p:cBhvr>
                                        <p:cTn id="48" dur="3000" fill="hold"/>
                                        <p:tgtEl>
                                          <p:spTgt spid="9"/>
                                        </p:tgtEl>
                                        <p:attrNameLst>
                                          <p:attrName>ppt_x</p:attrName>
                                        </p:attrNameLst>
                                      </p:cBhvr>
                                      <p:tavLst>
                                        <p:tav tm="0">
                                          <p:val>
                                            <p:fltVal val="0.5"/>
                                          </p:val>
                                        </p:tav>
                                        <p:tav tm="100000">
                                          <p:val>
                                            <p:strVal val="#ppt_x"/>
                                          </p:val>
                                        </p:tav>
                                      </p:tavLst>
                                    </p:anim>
                                    <p:anim calcmode="lin" valueType="num">
                                      <p:cBhvr>
                                        <p:cTn id="49" dur="3000" fill="hold"/>
                                        <p:tgtEl>
                                          <p:spTgt spid="9"/>
                                        </p:tgtEl>
                                        <p:attrNameLst>
                                          <p:attrName>ppt_y</p:attrName>
                                        </p:attrNameLst>
                                      </p:cBhvr>
                                      <p:tavLst>
                                        <p:tav tm="0">
                                          <p:val>
                                            <p:fltVal val="0.5"/>
                                          </p:val>
                                        </p:tav>
                                        <p:tav tm="100000">
                                          <p:val>
                                            <p:strVal val="#ppt_y"/>
                                          </p:val>
                                        </p:tav>
                                      </p:tavLst>
                                    </p:anim>
                                  </p:childTnLst>
                                </p:cTn>
                              </p:par>
                              <p:par>
                                <p:cTn id="50" presetID="23" presetClass="entr" presetSubtype="528" fill="hold" nodeType="withEffect">
                                  <p:stCondLst>
                                    <p:cond delay="0"/>
                                  </p:stCondLst>
                                  <p:childTnLst>
                                    <p:set>
                                      <p:cBhvr>
                                        <p:cTn id="51" dur="1" fill="hold">
                                          <p:stCondLst>
                                            <p:cond delay="0"/>
                                          </p:stCondLst>
                                        </p:cTn>
                                        <p:tgtEl>
                                          <p:spTgt spid="10"/>
                                        </p:tgtEl>
                                        <p:attrNameLst>
                                          <p:attrName>style.visibility</p:attrName>
                                        </p:attrNameLst>
                                      </p:cBhvr>
                                      <p:to>
                                        <p:strVal val="visible"/>
                                      </p:to>
                                    </p:set>
                                    <p:anim calcmode="lin" valueType="num">
                                      <p:cBhvr>
                                        <p:cTn id="52" dur="3000" fill="hold"/>
                                        <p:tgtEl>
                                          <p:spTgt spid="10"/>
                                        </p:tgtEl>
                                        <p:attrNameLst>
                                          <p:attrName>ppt_w</p:attrName>
                                        </p:attrNameLst>
                                      </p:cBhvr>
                                      <p:tavLst>
                                        <p:tav tm="0">
                                          <p:val>
                                            <p:fltVal val="0"/>
                                          </p:val>
                                        </p:tav>
                                        <p:tav tm="100000">
                                          <p:val>
                                            <p:strVal val="#ppt_w"/>
                                          </p:val>
                                        </p:tav>
                                      </p:tavLst>
                                    </p:anim>
                                    <p:anim calcmode="lin" valueType="num">
                                      <p:cBhvr>
                                        <p:cTn id="53" dur="3000" fill="hold"/>
                                        <p:tgtEl>
                                          <p:spTgt spid="10"/>
                                        </p:tgtEl>
                                        <p:attrNameLst>
                                          <p:attrName>ppt_h</p:attrName>
                                        </p:attrNameLst>
                                      </p:cBhvr>
                                      <p:tavLst>
                                        <p:tav tm="0">
                                          <p:val>
                                            <p:fltVal val="0"/>
                                          </p:val>
                                        </p:tav>
                                        <p:tav tm="100000">
                                          <p:val>
                                            <p:strVal val="#ppt_h"/>
                                          </p:val>
                                        </p:tav>
                                      </p:tavLst>
                                    </p:anim>
                                    <p:anim calcmode="lin" valueType="num">
                                      <p:cBhvr>
                                        <p:cTn id="54" dur="3000" fill="hold"/>
                                        <p:tgtEl>
                                          <p:spTgt spid="10"/>
                                        </p:tgtEl>
                                        <p:attrNameLst>
                                          <p:attrName>ppt_x</p:attrName>
                                        </p:attrNameLst>
                                      </p:cBhvr>
                                      <p:tavLst>
                                        <p:tav tm="0">
                                          <p:val>
                                            <p:fltVal val="0.5"/>
                                          </p:val>
                                        </p:tav>
                                        <p:tav tm="100000">
                                          <p:val>
                                            <p:strVal val="#ppt_x"/>
                                          </p:val>
                                        </p:tav>
                                      </p:tavLst>
                                    </p:anim>
                                    <p:anim calcmode="lin" valueType="num">
                                      <p:cBhvr>
                                        <p:cTn id="55" dur="3000" fill="hold"/>
                                        <p:tgtEl>
                                          <p:spTgt spid="10"/>
                                        </p:tgtEl>
                                        <p:attrNameLst>
                                          <p:attrName>ppt_y</p:attrName>
                                        </p:attrNameLst>
                                      </p:cBhvr>
                                      <p:tavLst>
                                        <p:tav tm="0">
                                          <p:val>
                                            <p:fltVal val="0.5"/>
                                          </p:val>
                                        </p:tav>
                                        <p:tav tm="100000">
                                          <p:val>
                                            <p:strVal val="#ppt_y"/>
                                          </p:val>
                                        </p:tav>
                                      </p:tavLst>
                                    </p:anim>
                                  </p:childTnLst>
                                </p:cTn>
                              </p:par>
                              <p:par>
                                <p:cTn id="56" presetID="23" presetClass="entr" presetSubtype="528" fill="hold" nodeType="withEffect">
                                  <p:stCondLst>
                                    <p:cond delay="0"/>
                                  </p:stCondLst>
                                  <p:childTnLst>
                                    <p:set>
                                      <p:cBhvr>
                                        <p:cTn id="57" dur="1" fill="hold">
                                          <p:stCondLst>
                                            <p:cond delay="0"/>
                                          </p:stCondLst>
                                        </p:cTn>
                                        <p:tgtEl>
                                          <p:spTgt spid="11"/>
                                        </p:tgtEl>
                                        <p:attrNameLst>
                                          <p:attrName>style.visibility</p:attrName>
                                        </p:attrNameLst>
                                      </p:cBhvr>
                                      <p:to>
                                        <p:strVal val="visible"/>
                                      </p:to>
                                    </p:set>
                                    <p:anim calcmode="lin" valueType="num">
                                      <p:cBhvr>
                                        <p:cTn id="58" dur="3000" fill="hold"/>
                                        <p:tgtEl>
                                          <p:spTgt spid="11"/>
                                        </p:tgtEl>
                                        <p:attrNameLst>
                                          <p:attrName>ppt_w</p:attrName>
                                        </p:attrNameLst>
                                      </p:cBhvr>
                                      <p:tavLst>
                                        <p:tav tm="0">
                                          <p:val>
                                            <p:fltVal val="0"/>
                                          </p:val>
                                        </p:tav>
                                        <p:tav tm="100000">
                                          <p:val>
                                            <p:strVal val="#ppt_w"/>
                                          </p:val>
                                        </p:tav>
                                      </p:tavLst>
                                    </p:anim>
                                    <p:anim calcmode="lin" valueType="num">
                                      <p:cBhvr>
                                        <p:cTn id="59" dur="3000" fill="hold"/>
                                        <p:tgtEl>
                                          <p:spTgt spid="11"/>
                                        </p:tgtEl>
                                        <p:attrNameLst>
                                          <p:attrName>ppt_h</p:attrName>
                                        </p:attrNameLst>
                                      </p:cBhvr>
                                      <p:tavLst>
                                        <p:tav tm="0">
                                          <p:val>
                                            <p:fltVal val="0"/>
                                          </p:val>
                                        </p:tav>
                                        <p:tav tm="100000">
                                          <p:val>
                                            <p:strVal val="#ppt_h"/>
                                          </p:val>
                                        </p:tav>
                                      </p:tavLst>
                                    </p:anim>
                                    <p:anim calcmode="lin" valueType="num">
                                      <p:cBhvr>
                                        <p:cTn id="60" dur="3000" fill="hold"/>
                                        <p:tgtEl>
                                          <p:spTgt spid="11"/>
                                        </p:tgtEl>
                                        <p:attrNameLst>
                                          <p:attrName>ppt_x</p:attrName>
                                        </p:attrNameLst>
                                      </p:cBhvr>
                                      <p:tavLst>
                                        <p:tav tm="0">
                                          <p:val>
                                            <p:fltVal val="0.5"/>
                                          </p:val>
                                        </p:tav>
                                        <p:tav tm="100000">
                                          <p:val>
                                            <p:strVal val="#ppt_x"/>
                                          </p:val>
                                        </p:tav>
                                      </p:tavLst>
                                    </p:anim>
                                    <p:anim calcmode="lin" valueType="num">
                                      <p:cBhvr>
                                        <p:cTn id="61" dur="3000" fill="hold"/>
                                        <p:tgtEl>
                                          <p:spTgt spid="11"/>
                                        </p:tgtEl>
                                        <p:attrNameLst>
                                          <p:attrName>ppt_y</p:attrName>
                                        </p:attrNameLst>
                                      </p:cBhvr>
                                      <p:tavLst>
                                        <p:tav tm="0">
                                          <p:val>
                                            <p:fltVal val="0.5"/>
                                          </p:val>
                                        </p:tav>
                                        <p:tav tm="100000">
                                          <p:val>
                                            <p:strVal val="#ppt_y"/>
                                          </p:val>
                                        </p:tav>
                                      </p:tavLst>
                                    </p:anim>
                                  </p:childTnLst>
                                </p:cTn>
                              </p:par>
                              <p:par>
                                <p:cTn id="62" presetID="23" presetClass="entr" presetSubtype="528" fill="hold" nodeType="withEffect">
                                  <p:stCondLst>
                                    <p:cond delay="0"/>
                                  </p:stCondLst>
                                  <p:childTnLst>
                                    <p:set>
                                      <p:cBhvr>
                                        <p:cTn id="63" dur="1" fill="hold">
                                          <p:stCondLst>
                                            <p:cond delay="0"/>
                                          </p:stCondLst>
                                        </p:cTn>
                                        <p:tgtEl>
                                          <p:spTgt spid="12"/>
                                        </p:tgtEl>
                                        <p:attrNameLst>
                                          <p:attrName>style.visibility</p:attrName>
                                        </p:attrNameLst>
                                      </p:cBhvr>
                                      <p:to>
                                        <p:strVal val="visible"/>
                                      </p:to>
                                    </p:set>
                                    <p:anim calcmode="lin" valueType="num">
                                      <p:cBhvr>
                                        <p:cTn id="64" dur="3000" fill="hold"/>
                                        <p:tgtEl>
                                          <p:spTgt spid="12"/>
                                        </p:tgtEl>
                                        <p:attrNameLst>
                                          <p:attrName>ppt_w</p:attrName>
                                        </p:attrNameLst>
                                      </p:cBhvr>
                                      <p:tavLst>
                                        <p:tav tm="0">
                                          <p:val>
                                            <p:fltVal val="0"/>
                                          </p:val>
                                        </p:tav>
                                        <p:tav tm="100000">
                                          <p:val>
                                            <p:strVal val="#ppt_w"/>
                                          </p:val>
                                        </p:tav>
                                      </p:tavLst>
                                    </p:anim>
                                    <p:anim calcmode="lin" valueType="num">
                                      <p:cBhvr>
                                        <p:cTn id="65" dur="3000" fill="hold"/>
                                        <p:tgtEl>
                                          <p:spTgt spid="12"/>
                                        </p:tgtEl>
                                        <p:attrNameLst>
                                          <p:attrName>ppt_h</p:attrName>
                                        </p:attrNameLst>
                                      </p:cBhvr>
                                      <p:tavLst>
                                        <p:tav tm="0">
                                          <p:val>
                                            <p:fltVal val="0"/>
                                          </p:val>
                                        </p:tav>
                                        <p:tav tm="100000">
                                          <p:val>
                                            <p:strVal val="#ppt_h"/>
                                          </p:val>
                                        </p:tav>
                                      </p:tavLst>
                                    </p:anim>
                                    <p:anim calcmode="lin" valueType="num">
                                      <p:cBhvr>
                                        <p:cTn id="66" dur="3000" fill="hold"/>
                                        <p:tgtEl>
                                          <p:spTgt spid="12"/>
                                        </p:tgtEl>
                                        <p:attrNameLst>
                                          <p:attrName>ppt_x</p:attrName>
                                        </p:attrNameLst>
                                      </p:cBhvr>
                                      <p:tavLst>
                                        <p:tav tm="0">
                                          <p:val>
                                            <p:fltVal val="0.5"/>
                                          </p:val>
                                        </p:tav>
                                        <p:tav tm="100000">
                                          <p:val>
                                            <p:strVal val="#ppt_x"/>
                                          </p:val>
                                        </p:tav>
                                      </p:tavLst>
                                    </p:anim>
                                    <p:anim calcmode="lin" valueType="num">
                                      <p:cBhvr>
                                        <p:cTn id="67" dur="3000" fill="hold"/>
                                        <p:tgtEl>
                                          <p:spTgt spid="12"/>
                                        </p:tgtEl>
                                        <p:attrNameLst>
                                          <p:attrName>ppt_y</p:attrName>
                                        </p:attrNameLst>
                                      </p:cBhvr>
                                      <p:tavLst>
                                        <p:tav tm="0">
                                          <p:val>
                                            <p:fltVal val="0.5"/>
                                          </p:val>
                                        </p:tav>
                                        <p:tav tm="100000">
                                          <p:val>
                                            <p:strVal val="#ppt_y"/>
                                          </p:val>
                                        </p:tav>
                                      </p:tavLst>
                                    </p:anim>
                                  </p:childTnLst>
                                </p:cTn>
                              </p:par>
                              <p:par>
                                <p:cTn id="68" presetID="23" presetClass="entr" presetSubtype="528" fill="hold" nodeType="withEffect">
                                  <p:stCondLst>
                                    <p:cond delay="0"/>
                                  </p:stCondLst>
                                  <p:childTnLst>
                                    <p:set>
                                      <p:cBhvr>
                                        <p:cTn id="69" dur="1" fill="hold">
                                          <p:stCondLst>
                                            <p:cond delay="0"/>
                                          </p:stCondLst>
                                        </p:cTn>
                                        <p:tgtEl>
                                          <p:spTgt spid="13"/>
                                        </p:tgtEl>
                                        <p:attrNameLst>
                                          <p:attrName>style.visibility</p:attrName>
                                        </p:attrNameLst>
                                      </p:cBhvr>
                                      <p:to>
                                        <p:strVal val="visible"/>
                                      </p:to>
                                    </p:set>
                                    <p:anim calcmode="lin" valueType="num">
                                      <p:cBhvr>
                                        <p:cTn id="70" dur="3000" fill="hold"/>
                                        <p:tgtEl>
                                          <p:spTgt spid="13"/>
                                        </p:tgtEl>
                                        <p:attrNameLst>
                                          <p:attrName>ppt_w</p:attrName>
                                        </p:attrNameLst>
                                      </p:cBhvr>
                                      <p:tavLst>
                                        <p:tav tm="0">
                                          <p:val>
                                            <p:fltVal val="0"/>
                                          </p:val>
                                        </p:tav>
                                        <p:tav tm="100000">
                                          <p:val>
                                            <p:strVal val="#ppt_w"/>
                                          </p:val>
                                        </p:tav>
                                      </p:tavLst>
                                    </p:anim>
                                    <p:anim calcmode="lin" valueType="num">
                                      <p:cBhvr>
                                        <p:cTn id="71" dur="3000" fill="hold"/>
                                        <p:tgtEl>
                                          <p:spTgt spid="13"/>
                                        </p:tgtEl>
                                        <p:attrNameLst>
                                          <p:attrName>ppt_h</p:attrName>
                                        </p:attrNameLst>
                                      </p:cBhvr>
                                      <p:tavLst>
                                        <p:tav tm="0">
                                          <p:val>
                                            <p:fltVal val="0"/>
                                          </p:val>
                                        </p:tav>
                                        <p:tav tm="100000">
                                          <p:val>
                                            <p:strVal val="#ppt_h"/>
                                          </p:val>
                                        </p:tav>
                                      </p:tavLst>
                                    </p:anim>
                                    <p:anim calcmode="lin" valueType="num">
                                      <p:cBhvr>
                                        <p:cTn id="72" dur="3000" fill="hold"/>
                                        <p:tgtEl>
                                          <p:spTgt spid="13"/>
                                        </p:tgtEl>
                                        <p:attrNameLst>
                                          <p:attrName>ppt_x</p:attrName>
                                        </p:attrNameLst>
                                      </p:cBhvr>
                                      <p:tavLst>
                                        <p:tav tm="0">
                                          <p:val>
                                            <p:fltVal val="0.5"/>
                                          </p:val>
                                        </p:tav>
                                        <p:tav tm="100000">
                                          <p:val>
                                            <p:strVal val="#ppt_x"/>
                                          </p:val>
                                        </p:tav>
                                      </p:tavLst>
                                    </p:anim>
                                    <p:anim calcmode="lin" valueType="num">
                                      <p:cBhvr>
                                        <p:cTn id="73" dur="3000" fill="hold"/>
                                        <p:tgtEl>
                                          <p:spTgt spid="13"/>
                                        </p:tgtEl>
                                        <p:attrNameLst>
                                          <p:attrName>ppt_y</p:attrName>
                                        </p:attrNameLst>
                                      </p:cBhvr>
                                      <p:tavLst>
                                        <p:tav tm="0">
                                          <p:val>
                                            <p:fltVal val="0.5"/>
                                          </p:val>
                                        </p:tav>
                                        <p:tav tm="100000">
                                          <p:val>
                                            <p:strVal val="#ppt_y"/>
                                          </p:val>
                                        </p:tav>
                                      </p:tavLst>
                                    </p:anim>
                                  </p:childTnLst>
                                </p:cTn>
                              </p:par>
                              <p:par>
                                <p:cTn id="74" presetID="23" presetClass="entr" presetSubtype="528" fill="hold" nodeType="withEffect">
                                  <p:stCondLst>
                                    <p:cond delay="0"/>
                                  </p:stCondLst>
                                  <p:childTnLst>
                                    <p:set>
                                      <p:cBhvr>
                                        <p:cTn id="75" dur="1" fill="hold">
                                          <p:stCondLst>
                                            <p:cond delay="0"/>
                                          </p:stCondLst>
                                        </p:cTn>
                                        <p:tgtEl>
                                          <p:spTgt spid="14"/>
                                        </p:tgtEl>
                                        <p:attrNameLst>
                                          <p:attrName>style.visibility</p:attrName>
                                        </p:attrNameLst>
                                      </p:cBhvr>
                                      <p:to>
                                        <p:strVal val="visible"/>
                                      </p:to>
                                    </p:set>
                                    <p:anim calcmode="lin" valueType="num">
                                      <p:cBhvr>
                                        <p:cTn id="76" dur="3000" fill="hold"/>
                                        <p:tgtEl>
                                          <p:spTgt spid="14"/>
                                        </p:tgtEl>
                                        <p:attrNameLst>
                                          <p:attrName>ppt_w</p:attrName>
                                        </p:attrNameLst>
                                      </p:cBhvr>
                                      <p:tavLst>
                                        <p:tav tm="0">
                                          <p:val>
                                            <p:fltVal val="0"/>
                                          </p:val>
                                        </p:tav>
                                        <p:tav tm="100000">
                                          <p:val>
                                            <p:strVal val="#ppt_w"/>
                                          </p:val>
                                        </p:tav>
                                      </p:tavLst>
                                    </p:anim>
                                    <p:anim calcmode="lin" valueType="num">
                                      <p:cBhvr>
                                        <p:cTn id="77" dur="3000" fill="hold"/>
                                        <p:tgtEl>
                                          <p:spTgt spid="14"/>
                                        </p:tgtEl>
                                        <p:attrNameLst>
                                          <p:attrName>ppt_h</p:attrName>
                                        </p:attrNameLst>
                                      </p:cBhvr>
                                      <p:tavLst>
                                        <p:tav tm="0">
                                          <p:val>
                                            <p:fltVal val="0"/>
                                          </p:val>
                                        </p:tav>
                                        <p:tav tm="100000">
                                          <p:val>
                                            <p:strVal val="#ppt_h"/>
                                          </p:val>
                                        </p:tav>
                                      </p:tavLst>
                                    </p:anim>
                                    <p:anim calcmode="lin" valueType="num">
                                      <p:cBhvr>
                                        <p:cTn id="78" dur="3000" fill="hold"/>
                                        <p:tgtEl>
                                          <p:spTgt spid="14"/>
                                        </p:tgtEl>
                                        <p:attrNameLst>
                                          <p:attrName>ppt_x</p:attrName>
                                        </p:attrNameLst>
                                      </p:cBhvr>
                                      <p:tavLst>
                                        <p:tav tm="0">
                                          <p:val>
                                            <p:fltVal val="0.5"/>
                                          </p:val>
                                        </p:tav>
                                        <p:tav tm="100000">
                                          <p:val>
                                            <p:strVal val="#ppt_x"/>
                                          </p:val>
                                        </p:tav>
                                      </p:tavLst>
                                    </p:anim>
                                    <p:anim calcmode="lin" valueType="num">
                                      <p:cBhvr>
                                        <p:cTn id="79" dur="3000" fill="hold"/>
                                        <p:tgtEl>
                                          <p:spTgt spid="14"/>
                                        </p:tgtEl>
                                        <p:attrNameLst>
                                          <p:attrName>ppt_y</p:attrName>
                                        </p:attrNameLst>
                                      </p:cBhvr>
                                      <p:tavLst>
                                        <p:tav tm="0">
                                          <p:val>
                                            <p:fltVal val="0.5"/>
                                          </p:val>
                                        </p:tav>
                                        <p:tav tm="100000">
                                          <p:val>
                                            <p:strVal val="#ppt_y"/>
                                          </p:val>
                                        </p:tav>
                                      </p:tavLst>
                                    </p:anim>
                                  </p:childTnLst>
                                </p:cTn>
                              </p:par>
                              <p:par>
                                <p:cTn id="80" presetID="23" presetClass="entr" presetSubtype="528" fill="hold" nodeType="withEffect">
                                  <p:stCondLst>
                                    <p:cond delay="0"/>
                                  </p:stCondLst>
                                  <p:childTnLst>
                                    <p:set>
                                      <p:cBhvr>
                                        <p:cTn id="81" dur="1" fill="hold">
                                          <p:stCondLst>
                                            <p:cond delay="0"/>
                                          </p:stCondLst>
                                        </p:cTn>
                                        <p:tgtEl>
                                          <p:spTgt spid="15"/>
                                        </p:tgtEl>
                                        <p:attrNameLst>
                                          <p:attrName>style.visibility</p:attrName>
                                        </p:attrNameLst>
                                      </p:cBhvr>
                                      <p:to>
                                        <p:strVal val="visible"/>
                                      </p:to>
                                    </p:set>
                                    <p:anim calcmode="lin" valueType="num">
                                      <p:cBhvr>
                                        <p:cTn id="82" dur="3000" fill="hold"/>
                                        <p:tgtEl>
                                          <p:spTgt spid="15"/>
                                        </p:tgtEl>
                                        <p:attrNameLst>
                                          <p:attrName>ppt_w</p:attrName>
                                        </p:attrNameLst>
                                      </p:cBhvr>
                                      <p:tavLst>
                                        <p:tav tm="0">
                                          <p:val>
                                            <p:fltVal val="0"/>
                                          </p:val>
                                        </p:tav>
                                        <p:tav tm="100000">
                                          <p:val>
                                            <p:strVal val="#ppt_w"/>
                                          </p:val>
                                        </p:tav>
                                      </p:tavLst>
                                    </p:anim>
                                    <p:anim calcmode="lin" valueType="num">
                                      <p:cBhvr>
                                        <p:cTn id="83" dur="3000" fill="hold"/>
                                        <p:tgtEl>
                                          <p:spTgt spid="15"/>
                                        </p:tgtEl>
                                        <p:attrNameLst>
                                          <p:attrName>ppt_h</p:attrName>
                                        </p:attrNameLst>
                                      </p:cBhvr>
                                      <p:tavLst>
                                        <p:tav tm="0">
                                          <p:val>
                                            <p:fltVal val="0"/>
                                          </p:val>
                                        </p:tav>
                                        <p:tav tm="100000">
                                          <p:val>
                                            <p:strVal val="#ppt_h"/>
                                          </p:val>
                                        </p:tav>
                                      </p:tavLst>
                                    </p:anim>
                                    <p:anim calcmode="lin" valueType="num">
                                      <p:cBhvr>
                                        <p:cTn id="84" dur="3000" fill="hold"/>
                                        <p:tgtEl>
                                          <p:spTgt spid="15"/>
                                        </p:tgtEl>
                                        <p:attrNameLst>
                                          <p:attrName>ppt_x</p:attrName>
                                        </p:attrNameLst>
                                      </p:cBhvr>
                                      <p:tavLst>
                                        <p:tav tm="0">
                                          <p:val>
                                            <p:fltVal val="0.5"/>
                                          </p:val>
                                        </p:tav>
                                        <p:tav tm="100000">
                                          <p:val>
                                            <p:strVal val="#ppt_x"/>
                                          </p:val>
                                        </p:tav>
                                      </p:tavLst>
                                    </p:anim>
                                    <p:anim calcmode="lin" valueType="num">
                                      <p:cBhvr>
                                        <p:cTn id="85" dur="3000" fill="hold"/>
                                        <p:tgtEl>
                                          <p:spTgt spid="15"/>
                                        </p:tgtEl>
                                        <p:attrNameLst>
                                          <p:attrName>ppt_y</p:attrName>
                                        </p:attrNameLst>
                                      </p:cBhvr>
                                      <p:tavLst>
                                        <p:tav tm="0">
                                          <p:val>
                                            <p:fltVal val="0.5"/>
                                          </p:val>
                                        </p:tav>
                                        <p:tav tm="100000">
                                          <p:val>
                                            <p:strVal val="#ppt_y"/>
                                          </p:val>
                                        </p:tav>
                                      </p:tavLst>
                                    </p:anim>
                                  </p:childTnLst>
                                </p:cTn>
                              </p:par>
                              <p:par>
                                <p:cTn id="86" presetID="23" presetClass="entr" presetSubtype="528" fill="hold" nodeType="withEffect">
                                  <p:stCondLst>
                                    <p:cond delay="0"/>
                                  </p:stCondLst>
                                  <p:childTnLst>
                                    <p:set>
                                      <p:cBhvr>
                                        <p:cTn id="87" dur="1" fill="hold">
                                          <p:stCondLst>
                                            <p:cond delay="0"/>
                                          </p:stCondLst>
                                        </p:cTn>
                                        <p:tgtEl>
                                          <p:spTgt spid="16"/>
                                        </p:tgtEl>
                                        <p:attrNameLst>
                                          <p:attrName>style.visibility</p:attrName>
                                        </p:attrNameLst>
                                      </p:cBhvr>
                                      <p:to>
                                        <p:strVal val="visible"/>
                                      </p:to>
                                    </p:set>
                                    <p:anim calcmode="lin" valueType="num">
                                      <p:cBhvr>
                                        <p:cTn id="88" dur="3000" fill="hold"/>
                                        <p:tgtEl>
                                          <p:spTgt spid="16"/>
                                        </p:tgtEl>
                                        <p:attrNameLst>
                                          <p:attrName>ppt_w</p:attrName>
                                        </p:attrNameLst>
                                      </p:cBhvr>
                                      <p:tavLst>
                                        <p:tav tm="0">
                                          <p:val>
                                            <p:fltVal val="0"/>
                                          </p:val>
                                        </p:tav>
                                        <p:tav tm="100000">
                                          <p:val>
                                            <p:strVal val="#ppt_w"/>
                                          </p:val>
                                        </p:tav>
                                      </p:tavLst>
                                    </p:anim>
                                    <p:anim calcmode="lin" valueType="num">
                                      <p:cBhvr>
                                        <p:cTn id="89" dur="3000" fill="hold"/>
                                        <p:tgtEl>
                                          <p:spTgt spid="16"/>
                                        </p:tgtEl>
                                        <p:attrNameLst>
                                          <p:attrName>ppt_h</p:attrName>
                                        </p:attrNameLst>
                                      </p:cBhvr>
                                      <p:tavLst>
                                        <p:tav tm="0">
                                          <p:val>
                                            <p:fltVal val="0"/>
                                          </p:val>
                                        </p:tav>
                                        <p:tav tm="100000">
                                          <p:val>
                                            <p:strVal val="#ppt_h"/>
                                          </p:val>
                                        </p:tav>
                                      </p:tavLst>
                                    </p:anim>
                                    <p:anim calcmode="lin" valueType="num">
                                      <p:cBhvr>
                                        <p:cTn id="90" dur="3000" fill="hold"/>
                                        <p:tgtEl>
                                          <p:spTgt spid="16"/>
                                        </p:tgtEl>
                                        <p:attrNameLst>
                                          <p:attrName>ppt_x</p:attrName>
                                        </p:attrNameLst>
                                      </p:cBhvr>
                                      <p:tavLst>
                                        <p:tav tm="0">
                                          <p:val>
                                            <p:fltVal val="0.5"/>
                                          </p:val>
                                        </p:tav>
                                        <p:tav tm="100000">
                                          <p:val>
                                            <p:strVal val="#ppt_x"/>
                                          </p:val>
                                        </p:tav>
                                      </p:tavLst>
                                    </p:anim>
                                    <p:anim calcmode="lin" valueType="num">
                                      <p:cBhvr>
                                        <p:cTn id="91" dur="3000" fill="hold"/>
                                        <p:tgtEl>
                                          <p:spTgt spid="16"/>
                                        </p:tgtEl>
                                        <p:attrNameLst>
                                          <p:attrName>ppt_y</p:attrName>
                                        </p:attrNameLst>
                                      </p:cBhvr>
                                      <p:tavLst>
                                        <p:tav tm="0">
                                          <p:val>
                                            <p:fltVal val="0.5"/>
                                          </p:val>
                                        </p:tav>
                                        <p:tav tm="100000">
                                          <p:val>
                                            <p:strVal val="#ppt_y"/>
                                          </p:val>
                                        </p:tav>
                                      </p:tavLst>
                                    </p:anim>
                                  </p:childTnLst>
                                </p:cTn>
                              </p:par>
                              <p:par>
                                <p:cTn id="92" presetID="23" presetClass="entr" presetSubtype="528" fill="hold" nodeType="withEffect">
                                  <p:stCondLst>
                                    <p:cond delay="0"/>
                                  </p:stCondLst>
                                  <p:childTnLst>
                                    <p:set>
                                      <p:cBhvr>
                                        <p:cTn id="93" dur="1" fill="hold">
                                          <p:stCondLst>
                                            <p:cond delay="0"/>
                                          </p:stCondLst>
                                        </p:cTn>
                                        <p:tgtEl>
                                          <p:spTgt spid="17"/>
                                        </p:tgtEl>
                                        <p:attrNameLst>
                                          <p:attrName>style.visibility</p:attrName>
                                        </p:attrNameLst>
                                      </p:cBhvr>
                                      <p:to>
                                        <p:strVal val="visible"/>
                                      </p:to>
                                    </p:set>
                                    <p:anim calcmode="lin" valueType="num">
                                      <p:cBhvr>
                                        <p:cTn id="94" dur="3000" fill="hold"/>
                                        <p:tgtEl>
                                          <p:spTgt spid="17"/>
                                        </p:tgtEl>
                                        <p:attrNameLst>
                                          <p:attrName>ppt_w</p:attrName>
                                        </p:attrNameLst>
                                      </p:cBhvr>
                                      <p:tavLst>
                                        <p:tav tm="0">
                                          <p:val>
                                            <p:fltVal val="0"/>
                                          </p:val>
                                        </p:tav>
                                        <p:tav tm="100000">
                                          <p:val>
                                            <p:strVal val="#ppt_w"/>
                                          </p:val>
                                        </p:tav>
                                      </p:tavLst>
                                    </p:anim>
                                    <p:anim calcmode="lin" valueType="num">
                                      <p:cBhvr>
                                        <p:cTn id="95" dur="3000" fill="hold"/>
                                        <p:tgtEl>
                                          <p:spTgt spid="17"/>
                                        </p:tgtEl>
                                        <p:attrNameLst>
                                          <p:attrName>ppt_h</p:attrName>
                                        </p:attrNameLst>
                                      </p:cBhvr>
                                      <p:tavLst>
                                        <p:tav tm="0">
                                          <p:val>
                                            <p:fltVal val="0"/>
                                          </p:val>
                                        </p:tav>
                                        <p:tav tm="100000">
                                          <p:val>
                                            <p:strVal val="#ppt_h"/>
                                          </p:val>
                                        </p:tav>
                                      </p:tavLst>
                                    </p:anim>
                                    <p:anim calcmode="lin" valueType="num">
                                      <p:cBhvr>
                                        <p:cTn id="96" dur="3000" fill="hold"/>
                                        <p:tgtEl>
                                          <p:spTgt spid="17"/>
                                        </p:tgtEl>
                                        <p:attrNameLst>
                                          <p:attrName>ppt_x</p:attrName>
                                        </p:attrNameLst>
                                      </p:cBhvr>
                                      <p:tavLst>
                                        <p:tav tm="0">
                                          <p:val>
                                            <p:fltVal val="0.5"/>
                                          </p:val>
                                        </p:tav>
                                        <p:tav tm="100000">
                                          <p:val>
                                            <p:strVal val="#ppt_x"/>
                                          </p:val>
                                        </p:tav>
                                      </p:tavLst>
                                    </p:anim>
                                    <p:anim calcmode="lin" valueType="num">
                                      <p:cBhvr>
                                        <p:cTn id="97" dur="3000" fill="hold"/>
                                        <p:tgtEl>
                                          <p:spTgt spid="17"/>
                                        </p:tgtEl>
                                        <p:attrNameLst>
                                          <p:attrName>ppt_y</p:attrName>
                                        </p:attrNameLst>
                                      </p:cBhvr>
                                      <p:tavLst>
                                        <p:tav tm="0">
                                          <p:val>
                                            <p:fltVal val="0.5"/>
                                          </p:val>
                                        </p:tav>
                                        <p:tav tm="100000">
                                          <p:val>
                                            <p:strVal val="#ppt_y"/>
                                          </p:val>
                                        </p:tav>
                                      </p:tavLst>
                                    </p:anim>
                                  </p:childTnLst>
                                </p:cTn>
                              </p:par>
                              <p:par>
                                <p:cTn id="98" presetID="23" presetClass="entr" presetSubtype="528" fill="hold" nodeType="withEffect">
                                  <p:stCondLst>
                                    <p:cond delay="0"/>
                                  </p:stCondLst>
                                  <p:childTnLst>
                                    <p:set>
                                      <p:cBhvr>
                                        <p:cTn id="99" dur="1" fill="hold">
                                          <p:stCondLst>
                                            <p:cond delay="0"/>
                                          </p:stCondLst>
                                        </p:cTn>
                                        <p:tgtEl>
                                          <p:spTgt spid="18"/>
                                        </p:tgtEl>
                                        <p:attrNameLst>
                                          <p:attrName>style.visibility</p:attrName>
                                        </p:attrNameLst>
                                      </p:cBhvr>
                                      <p:to>
                                        <p:strVal val="visible"/>
                                      </p:to>
                                    </p:set>
                                    <p:anim calcmode="lin" valueType="num">
                                      <p:cBhvr>
                                        <p:cTn id="100" dur="3000" fill="hold"/>
                                        <p:tgtEl>
                                          <p:spTgt spid="18"/>
                                        </p:tgtEl>
                                        <p:attrNameLst>
                                          <p:attrName>ppt_w</p:attrName>
                                        </p:attrNameLst>
                                      </p:cBhvr>
                                      <p:tavLst>
                                        <p:tav tm="0">
                                          <p:val>
                                            <p:fltVal val="0"/>
                                          </p:val>
                                        </p:tav>
                                        <p:tav tm="100000">
                                          <p:val>
                                            <p:strVal val="#ppt_w"/>
                                          </p:val>
                                        </p:tav>
                                      </p:tavLst>
                                    </p:anim>
                                    <p:anim calcmode="lin" valueType="num">
                                      <p:cBhvr>
                                        <p:cTn id="101" dur="3000" fill="hold"/>
                                        <p:tgtEl>
                                          <p:spTgt spid="18"/>
                                        </p:tgtEl>
                                        <p:attrNameLst>
                                          <p:attrName>ppt_h</p:attrName>
                                        </p:attrNameLst>
                                      </p:cBhvr>
                                      <p:tavLst>
                                        <p:tav tm="0">
                                          <p:val>
                                            <p:fltVal val="0"/>
                                          </p:val>
                                        </p:tav>
                                        <p:tav tm="100000">
                                          <p:val>
                                            <p:strVal val="#ppt_h"/>
                                          </p:val>
                                        </p:tav>
                                      </p:tavLst>
                                    </p:anim>
                                    <p:anim calcmode="lin" valueType="num">
                                      <p:cBhvr>
                                        <p:cTn id="102" dur="3000" fill="hold"/>
                                        <p:tgtEl>
                                          <p:spTgt spid="18"/>
                                        </p:tgtEl>
                                        <p:attrNameLst>
                                          <p:attrName>ppt_x</p:attrName>
                                        </p:attrNameLst>
                                      </p:cBhvr>
                                      <p:tavLst>
                                        <p:tav tm="0">
                                          <p:val>
                                            <p:fltVal val="0.5"/>
                                          </p:val>
                                        </p:tav>
                                        <p:tav tm="100000">
                                          <p:val>
                                            <p:strVal val="#ppt_x"/>
                                          </p:val>
                                        </p:tav>
                                      </p:tavLst>
                                    </p:anim>
                                    <p:anim calcmode="lin" valueType="num">
                                      <p:cBhvr>
                                        <p:cTn id="103" dur="3000" fill="hold"/>
                                        <p:tgtEl>
                                          <p:spTgt spid="18"/>
                                        </p:tgtEl>
                                        <p:attrNameLst>
                                          <p:attrName>ppt_y</p:attrName>
                                        </p:attrNameLst>
                                      </p:cBhvr>
                                      <p:tavLst>
                                        <p:tav tm="0">
                                          <p:val>
                                            <p:fltVal val="0.5"/>
                                          </p:val>
                                        </p:tav>
                                        <p:tav tm="100000">
                                          <p:val>
                                            <p:strVal val="#ppt_y"/>
                                          </p:val>
                                        </p:tav>
                                      </p:tavLst>
                                    </p:anim>
                                  </p:childTnLst>
                                </p:cTn>
                              </p:par>
                              <p:par>
                                <p:cTn id="104" presetID="23" presetClass="entr" presetSubtype="528" fill="hold" nodeType="withEffect">
                                  <p:stCondLst>
                                    <p:cond delay="0"/>
                                  </p:stCondLst>
                                  <p:childTnLst>
                                    <p:set>
                                      <p:cBhvr>
                                        <p:cTn id="105" dur="1" fill="hold">
                                          <p:stCondLst>
                                            <p:cond delay="0"/>
                                          </p:stCondLst>
                                        </p:cTn>
                                        <p:tgtEl>
                                          <p:spTgt spid="19"/>
                                        </p:tgtEl>
                                        <p:attrNameLst>
                                          <p:attrName>style.visibility</p:attrName>
                                        </p:attrNameLst>
                                      </p:cBhvr>
                                      <p:to>
                                        <p:strVal val="visible"/>
                                      </p:to>
                                    </p:set>
                                    <p:anim calcmode="lin" valueType="num">
                                      <p:cBhvr>
                                        <p:cTn id="106" dur="3000" fill="hold"/>
                                        <p:tgtEl>
                                          <p:spTgt spid="19"/>
                                        </p:tgtEl>
                                        <p:attrNameLst>
                                          <p:attrName>ppt_w</p:attrName>
                                        </p:attrNameLst>
                                      </p:cBhvr>
                                      <p:tavLst>
                                        <p:tav tm="0">
                                          <p:val>
                                            <p:fltVal val="0"/>
                                          </p:val>
                                        </p:tav>
                                        <p:tav tm="100000">
                                          <p:val>
                                            <p:strVal val="#ppt_w"/>
                                          </p:val>
                                        </p:tav>
                                      </p:tavLst>
                                    </p:anim>
                                    <p:anim calcmode="lin" valueType="num">
                                      <p:cBhvr>
                                        <p:cTn id="107" dur="3000" fill="hold"/>
                                        <p:tgtEl>
                                          <p:spTgt spid="19"/>
                                        </p:tgtEl>
                                        <p:attrNameLst>
                                          <p:attrName>ppt_h</p:attrName>
                                        </p:attrNameLst>
                                      </p:cBhvr>
                                      <p:tavLst>
                                        <p:tav tm="0">
                                          <p:val>
                                            <p:fltVal val="0"/>
                                          </p:val>
                                        </p:tav>
                                        <p:tav tm="100000">
                                          <p:val>
                                            <p:strVal val="#ppt_h"/>
                                          </p:val>
                                        </p:tav>
                                      </p:tavLst>
                                    </p:anim>
                                    <p:anim calcmode="lin" valueType="num">
                                      <p:cBhvr>
                                        <p:cTn id="108" dur="3000" fill="hold"/>
                                        <p:tgtEl>
                                          <p:spTgt spid="19"/>
                                        </p:tgtEl>
                                        <p:attrNameLst>
                                          <p:attrName>ppt_x</p:attrName>
                                        </p:attrNameLst>
                                      </p:cBhvr>
                                      <p:tavLst>
                                        <p:tav tm="0">
                                          <p:val>
                                            <p:fltVal val="0.5"/>
                                          </p:val>
                                        </p:tav>
                                        <p:tav tm="100000">
                                          <p:val>
                                            <p:strVal val="#ppt_x"/>
                                          </p:val>
                                        </p:tav>
                                      </p:tavLst>
                                    </p:anim>
                                    <p:anim calcmode="lin" valueType="num">
                                      <p:cBhvr>
                                        <p:cTn id="109" dur="3000" fill="hold"/>
                                        <p:tgtEl>
                                          <p:spTgt spid="19"/>
                                        </p:tgtEl>
                                        <p:attrNameLst>
                                          <p:attrName>ppt_y</p:attrName>
                                        </p:attrNameLst>
                                      </p:cBhvr>
                                      <p:tavLst>
                                        <p:tav tm="0">
                                          <p:val>
                                            <p:fltVal val="0.5"/>
                                          </p:val>
                                        </p:tav>
                                        <p:tav tm="100000">
                                          <p:val>
                                            <p:strVal val="#ppt_y"/>
                                          </p:val>
                                        </p:tav>
                                      </p:tavLst>
                                    </p:anim>
                                  </p:childTnLst>
                                </p:cTn>
                              </p:par>
                              <p:par>
                                <p:cTn id="110" presetID="23" presetClass="entr" presetSubtype="528" fill="hold" nodeType="withEffect">
                                  <p:stCondLst>
                                    <p:cond delay="0"/>
                                  </p:stCondLst>
                                  <p:childTnLst>
                                    <p:set>
                                      <p:cBhvr>
                                        <p:cTn id="111" dur="1" fill="hold">
                                          <p:stCondLst>
                                            <p:cond delay="0"/>
                                          </p:stCondLst>
                                        </p:cTn>
                                        <p:tgtEl>
                                          <p:spTgt spid="20"/>
                                        </p:tgtEl>
                                        <p:attrNameLst>
                                          <p:attrName>style.visibility</p:attrName>
                                        </p:attrNameLst>
                                      </p:cBhvr>
                                      <p:to>
                                        <p:strVal val="visible"/>
                                      </p:to>
                                    </p:set>
                                    <p:anim calcmode="lin" valueType="num">
                                      <p:cBhvr>
                                        <p:cTn id="112" dur="3000" fill="hold"/>
                                        <p:tgtEl>
                                          <p:spTgt spid="20"/>
                                        </p:tgtEl>
                                        <p:attrNameLst>
                                          <p:attrName>ppt_w</p:attrName>
                                        </p:attrNameLst>
                                      </p:cBhvr>
                                      <p:tavLst>
                                        <p:tav tm="0">
                                          <p:val>
                                            <p:fltVal val="0"/>
                                          </p:val>
                                        </p:tav>
                                        <p:tav tm="100000">
                                          <p:val>
                                            <p:strVal val="#ppt_w"/>
                                          </p:val>
                                        </p:tav>
                                      </p:tavLst>
                                    </p:anim>
                                    <p:anim calcmode="lin" valueType="num">
                                      <p:cBhvr>
                                        <p:cTn id="113" dur="3000" fill="hold"/>
                                        <p:tgtEl>
                                          <p:spTgt spid="20"/>
                                        </p:tgtEl>
                                        <p:attrNameLst>
                                          <p:attrName>ppt_h</p:attrName>
                                        </p:attrNameLst>
                                      </p:cBhvr>
                                      <p:tavLst>
                                        <p:tav tm="0">
                                          <p:val>
                                            <p:fltVal val="0"/>
                                          </p:val>
                                        </p:tav>
                                        <p:tav tm="100000">
                                          <p:val>
                                            <p:strVal val="#ppt_h"/>
                                          </p:val>
                                        </p:tav>
                                      </p:tavLst>
                                    </p:anim>
                                    <p:anim calcmode="lin" valueType="num">
                                      <p:cBhvr>
                                        <p:cTn id="114" dur="3000" fill="hold"/>
                                        <p:tgtEl>
                                          <p:spTgt spid="20"/>
                                        </p:tgtEl>
                                        <p:attrNameLst>
                                          <p:attrName>ppt_x</p:attrName>
                                        </p:attrNameLst>
                                      </p:cBhvr>
                                      <p:tavLst>
                                        <p:tav tm="0">
                                          <p:val>
                                            <p:fltVal val="0.5"/>
                                          </p:val>
                                        </p:tav>
                                        <p:tav tm="100000">
                                          <p:val>
                                            <p:strVal val="#ppt_x"/>
                                          </p:val>
                                        </p:tav>
                                      </p:tavLst>
                                    </p:anim>
                                    <p:anim calcmode="lin" valueType="num">
                                      <p:cBhvr>
                                        <p:cTn id="115" dur="3000" fill="hold"/>
                                        <p:tgtEl>
                                          <p:spTgt spid="20"/>
                                        </p:tgtEl>
                                        <p:attrNameLst>
                                          <p:attrName>ppt_y</p:attrName>
                                        </p:attrNameLst>
                                      </p:cBhvr>
                                      <p:tavLst>
                                        <p:tav tm="0">
                                          <p:val>
                                            <p:fltVal val="0.5"/>
                                          </p:val>
                                        </p:tav>
                                        <p:tav tm="100000">
                                          <p:val>
                                            <p:strVal val="#ppt_y"/>
                                          </p:val>
                                        </p:tav>
                                      </p:tavLst>
                                    </p:anim>
                                  </p:childTnLst>
                                </p:cTn>
                              </p:par>
                              <p:par>
                                <p:cTn id="116" presetID="8" presetClass="emph" presetSubtype="0" fill="hold" nodeType="withEffect">
                                  <p:stCondLst>
                                    <p:cond delay="0"/>
                                  </p:stCondLst>
                                  <p:childTnLst>
                                    <p:animRot by="21600000">
                                      <p:cBhvr>
                                        <p:cTn id="117" dur="3000" fill="hold"/>
                                        <p:tgtEl>
                                          <p:spTgt spid="3"/>
                                        </p:tgtEl>
                                        <p:attrNameLst>
                                          <p:attrName>r</p:attrName>
                                        </p:attrNameLst>
                                      </p:cBhvr>
                                    </p:animRot>
                                  </p:childTnLst>
                                </p:cTn>
                              </p:par>
                              <p:par>
                                <p:cTn id="118" presetID="8" presetClass="emph" presetSubtype="0" fill="hold" nodeType="withEffect">
                                  <p:stCondLst>
                                    <p:cond delay="0"/>
                                  </p:stCondLst>
                                  <p:childTnLst>
                                    <p:animRot by="21600000">
                                      <p:cBhvr>
                                        <p:cTn id="119" dur="3000" fill="hold"/>
                                        <p:tgtEl>
                                          <p:spTgt spid="4"/>
                                        </p:tgtEl>
                                        <p:attrNameLst>
                                          <p:attrName>r</p:attrName>
                                        </p:attrNameLst>
                                      </p:cBhvr>
                                    </p:animRot>
                                  </p:childTnLst>
                                </p:cTn>
                              </p:par>
                              <p:par>
                                <p:cTn id="120" presetID="8" presetClass="emph" presetSubtype="0" fill="hold" nodeType="withEffect">
                                  <p:stCondLst>
                                    <p:cond delay="0"/>
                                  </p:stCondLst>
                                  <p:childTnLst>
                                    <p:animRot by="21600000">
                                      <p:cBhvr>
                                        <p:cTn id="121" dur="3000" fill="hold"/>
                                        <p:tgtEl>
                                          <p:spTgt spid="5"/>
                                        </p:tgtEl>
                                        <p:attrNameLst>
                                          <p:attrName>r</p:attrName>
                                        </p:attrNameLst>
                                      </p:cBhvr>
                                    </p:animRot>
                                  </p:childTnLst>
                                </p:cTn>
                              </p:par>
                              <p:par>
                                <p:cTn id="122" presetID="8" presetClass="emph" presetSubtype="0" fill="hold" nodeType="withEffect">
                                  <p:stCondLst>
                                    <p:cond delay="0"/>
                                  </p:stCondLst>
                                  <p:childTnLst>
                                    <p:animRot by="21600000">
                                      <p:cBhvr>
                                        <p:cTn id="123" dur="3000" fill="hold"/>
                                        <p:tgtEl>
                                          <p:spTgt spid="6"/>
                                        </p:tgtEl>
                                        <p:attrNameLst>
                                          <p:attrName>r</p:attrName>
                                        </p:attrNameLst>
                                      </p:cBhvr>
                                    </p:animRot>
                                  </p:childTnLst>
                                </p:cTn>
                              </p:par>
                              <p:par>
                                <p:cTn id="124" presetID="8" presetClass="emph" presetSubtype="0" fill="hold" nodeType="withEffect">
                                  <p:stCondLst>
                                    <p:cond delay="0"/>
                                  </p:stCondLst>
                                  <p:childTnLst>
                                    <p:animRot by="21600000">
                                      <p:cBhvr>
                                        <p:cTn id="125" dur="3000" fill="hold"/>
                                        <p:tgtEl>
                                          <p:spTgt spid="7"/>
                                        </p:tgtEl>
                                        <p:attrNameLst>
                                          <p:attrName>r</p:attrName>
                                        </p:attrNameLst>
                                      </p:cBhvr>
                                    </p:animRot>
                                  </p:childTnLst>
                                </p:cTn>
                              </p:par>
                              <p:par>
                                <p:cTn id="126" presetID="8" presetClass="emph" presetSubtype="0" fill="hold" nodeType="withEffect">
                                  <p:stCondLst>
                                    <p:cond delay="0"/>
                                  </p:stCondLst>
                                  <p:childTnLst>
                                    <p:animRot by="21600000">
                                      <p:cBhvr>
                                        <p:cTn id="127" dur="3000" fill="hold"/>
                                        <p:tgtEl>
                                          <p:spTgt spid="8"/>
                                        </p:tgtEl>
                                        <p:attrNameLst>
                                          <p:attrName>r</p:attrName>
                                        </p:attrNameLst>
                                      </p:cBhvr>
                                    </p:animRot>
                                  </p:childTnLst>
                                </p:cTn>
                              </p:par>
                              <p:par>
                                <p:cTn id="128" presetID="8" presetClass="emph" presetSubtype="0" fill="hold" nodeType="withEffect">
                                  <p:stCondLst>
                                    <p:cond delay="0"/>
                                  </p:stCondLst>
                                  <p:childTnLst>
                                    <p:animRot by="21600000">
                                      <p:cBhvr>
                                        <p:cTn id="129" dur="3000" fill="hold"/>
                                        <p:tgtEl>
                                          <p:spTgt spid="9"/>
                                        </p:tgtEl>
                                        <p:attrNameLst>
                                          <p:attrName>r</p:attrName>
                                        </p:attrNameLst>
                                      </p:cBhvr>
                                    </p:animRot>
                                  </p:childTnLst>
                                </p:cTn>
                              </p:par>
                              <p:par>
                                <p:cTn id="130" presetID="8" presetClass="emph" presetSubtype="0" fill="hold" nodeType="withEffect">
                                  <p:stCondLst>
                                    <p:cond delay="0"/>
                                  </p:stCondLst>
                                  <p:childTnLst>
                                    <p:animRot by="21600000">
                                      <p:cBhvr>
                                        <p:cTn id="131" dur="3000" fill="hold"/>
                                        <p:tgtEl>
                                          <p:spTgt spid="10"/>
                                        </p:tgtEl>
                                        <p:attrNameLst>
                                          <p:attrName>r</p:attrName>
                                        </p:attrNameLst>
                                      </p:cBhvr>
                                    </p:animRot>
                                  </p:childTnLst>
                                </p:cTn>
                              </p:par>
                              <p:par>
                                <p:cTn id="132" presetID="8" presetClass="emph" presetSubtype="0" fill="hold" nodeType="withEffect">
                                  <p:stCondLst>
                                    <p:cond delay="0"/>
                                  </p:stCondLst>
                                  <p:childTnLst>
                                    <p:animRot by="21600000">
                                      <p:cBhvr>
                                        <p:cTn id="133" dur="3000" fill="hold"/>
                                        <p:tgtEl>
                                          <p:spTgt spid="11"/>
                                        </p:tgtEl>
                                        <p:attrNameLst>
                                          <p:attrName>r</p:attrName>
                                        </p:attrNameLst>
                                      </p:cBhvr>
                                    </p:animRot>
                                  </p:childTnLst>
                                </p:cTn>
                              </p:par>
                              <p:par>
                                <p:cTn id="134" presetID="8" presetClass="emph" presetSubtype="0" fill="hold" nodeType="withEffect">
                                  <p:stCondLst>
                                    <p:cond delay="0"/>
                                  </p:stCondLst>
                                  <p:childTnLst>
                                    <p:animRot by="21600000">
                                      <p:cBhvr>
                                        <p:cTn id="135" dur="3000" fill="hold"/>
                                        <p:tgtEl>
                                          <p:spTgt spid="12"/>
                                        </p:tgtEl>
                                        <p:attrNameLst>
                                          <p:attrName>r</p:attrName>
                                        </p:attrNameLst>
                                      </p:cBhvr>
                                    </p:animRot>
                                  </p:childTnLst>
                                </p:cTn>
                              </p:par>
                              <p:par>
                                <p:cTn id="136" presetID="8" presetClass="emph" presetSubtype="0" fill="hold" nodeType="withEffect">
                                  <p:stCondLst>
                                    <p:cond delay="0"/>
                                  </p:stCondLst>
                                  <p:childTnLst>
                                    <p:animRot by="21600000">
                                      <p:cBhvr>
                                        <p:cTn id="137" dur="3000" fill="hold"/>
                                        <p:tgtEl>
                                          <p:spTgt spid="13"/>
                                        </p:tgtEl>
                                        <p:attrNameLst>
                                          <p:attrName>r</p:attrName>
                                        </p:attrNameLst>
                                      </p:cBhvr>
                                    </p:animRot>
                                  </p:childTnLst>
                                </p:cTn>
                              </p:par>
                              <p:par>
                                <p:cTn id="138" presetID="8" presetClass="emph" presetSubtype="0" fill="hold" nodeType="withEffect">
                                  <p:stCondLst>
                                    <p:cond delay="0"/>
                                  </p:stCondLst>
                                  <p:childTnLst>
                                    <p:animRot by="21600000">
                                      <p:cBhvr>
                                        <p:cTn id="139" dur="3000" fill="hold"/>
                                        <p:tgtEl>
                                          <p:spTgt spid="14"/>
                                        </p:tgtEl>
                                        <p:attrNameLst>
                                          <p:attrName>r</p:attrName>
                                        </p:attrNameLst>
                                      </p:cBhvr>
                                    </p:animRot>
                                  </p:childTnLst>
                                </p:cTn>
                              </p:par>
                              <p:par>
                                <p:cTn id="140" presetID="8" presetClass="emph" presetSubtype="0" fill="hold" nodeType="withEffect">
                                  <p:stCondLst>
                                    <p:cond delay="0"/>
                                  </p:stCondLst>
                                  <p:childTnLst>
                                    <p:animRot by="21600000">
                                      <p:cBhvr>
                                        <p:cTn id="141" dur="3000" fill="hold"/>
                                        <p:tgtEl>
                                          <p:spTgt spid="15"/>
                                        </p:tgtEl>
                                        <p:attrNameLst>
                                          <p:attrName>r</p:attrName>
                                        </p:attrNameLst>
                                      </p:cBhvr>
                                    </p:animRot>
                                  </p:childTnLst>
                                </p:cTn>
                              </p:par>
                              <p:par>
                                <p:cTn id="142" presetID="8" presetClass="emph" presetSubtype="0" fill="hold" nodeType="withEffect">
                                  <p:stCondLst>
                                    <p:cond delay="0"/>
                                  </p:stCondLst>
                                  <p:childTnLst>
                                    <p:animRot by="21600000">
                                      <p:cBhvr>
                                        <p:cTn id="143" dur="3000" fill="hold"/>
                                        <p:tgtEl>
                                          <p:spTgt spid="16"/>
                                        </p:tgtEl>
                                        <p:attrNameLst>
                                          <p:attrName>r</p:attrName>
                                        </p:attrNameLst>
                                      </p:cBhvr>
                                    </p:animRot>
                                  </p:childTnLst>
                                </p:cTn>
                              </p:par>
                              <p:par>
                                <p:cTn id="144" presetID="8" presetClass="emph" presetSubtype="0" fill="hold" nodeType="withEffect">
                                  <p:stCondLst>
                                    <p:cond delay="0"/>
                                  </p:stCondLst>
                                  <p:childTnLst>
                                    <p:animRot by="21600000">
                                      <p:cBhvr>
                                        <p:cTn id="145" dur="3000" fill="hold"/>
                                        <p:tgtEl>
                                          <p:spTgt spid="17"/>
                                        </p:tgtEl>
                                        <p:attrNameLst>
                                          <p:attrName>r</p:attrName>
                                        </p:attrNameLst>
                                      </p:cBhvr>
                                    </p:animRot>
                                  </p:childTnLst>
                                </p:cTn>
                              </p:par>
                              <p:par>
                                <p:cTn id="146" presetID="8" presetClass="emph" presetSubtype="0" fill="hold" nodeType="withEffect">
                                  <p:stCondLst>
                                    <p:cond delay="0"/>
                                  </p:stCondLst>
                                  <p:childTnLst>
                                    <p:animRot by="21600000">
                                      <p:cBhvr>
                                        <p:cTn id="147" dur="3000" fill="hold"/>
                                        <p:tgtEl>
                                          <p:spTgt spid="18"/>
                                        </p:tgtEl>
                                        <p:attrNameLst>
                                          <p:attrName>r</p:attrName>
                                        </p:attrNameLst>
                                      </p:cBhvr>
                                    </p:animRot>
                                  </p:childTnLst>
                                </p:cTn>
                              </p:par>
                              <p:par>
                                <p:cTn id="148" presetID="8" presetClass="emph" presetSubtype="0" fill="hold" nodeType="withEffect">
                                  <p:stCondLst>
                                    <p:cond delay="0"/>
                                  </p:stCondLst>
                                  <p:childTnLst>
                                    <p:animRot by="21600000">
                                      <p:cBhvr>
                                        <p:cTn id="149" dur="3000" fill="hold"/>
                                        <p:tgtEl>
                                          <p:spTgt spid="19"/>
                                        </p:tgtEl>
                                        <p:attrNameLst>
                                          <p:attrName>r</p:attrName>
                                        </p:attrNameLst>
                                      </p:cBhvr>
                                    </p:animRot>
                                  </p:childTnLst>
                                </p:cTn>
                              </p:par>
                              <p:par>
                                <p:cTn id="150" presetID="8" presetClass="emph" presetSubtype="0" fill="hold" nodeType="withEffect">
                                  <p:stCondLst>
                                    <p:cond delay="0"/>
                                  </p:stCondLst>
                                  <p:childTnLst>
                                    <p:animRot by="21600000">
                                      <p:cBhvr>
                                        <p:cTn id="151" dur="3000" fill="hold"/>
                                        <p:tgtEl>
                                          <p:spTgt spid="20"/>
                                        </p:tgtEl>
                                        <p:attrNameLst>
                                          <p:attrName>r</p:attrName>
                                        </p:attrNameLst>
                                      </p:cBhvr>
                                    </p:animRot>
                                  </p:childTnLst>
                                </p:cTn>
                              </p:par>
                            </p:childTnLst>
                          </p:cTn>
                        </p:par>
                        <p:par>
                          <p:cTn id="152" fill="hold">
                            <p:stCondLst>
                              <p:cond delay="3000"/>
                            </p:stCondLst>
                            <p:childTnLst>
                              <p:par>
                                <p:cTn id="153" presetID="23" presetClass="exit" presetSubtype="544" fill="hold" nodeType="afterEffect">
                                  <p:stCondLst>
                                    <p:cond delay="0"/>
                                  </p:stCondLst>
                                  <p:childTnLst>
                                    <p:anim calcmode="lin" valueType="num">
                                      <p:cBhvr>
                                        <p:cTn id="154" dur="3000"/>
                                        <p:tgtEl>
                                          <p:spTgt spid="3"/>
                                        </p:tgtEl>
                                        <p:attrNameLst>
                                          <p:attrName>ppt_w</p:attrName>
                                        </p:attrNameLst>
                                      </p:cBhvr>
                                      <p:tavLst>
                                        <p:tav tm="0">
                                          <p:val>
                                            <p:strVal val="ppt_w"/>
                                          </p:val>
                                        </p:tav>
                                        <p:tav tm="100000">
                                          <p:val>
                                            <p:fltVal val="0"/>
                                          </p:val>
                                        </p:tav>
                                      </p:tavLst>
                                    </p:anim>
                                    <p:anim calcmode="lin" valueType="num">
                                      <p:cBhvr>
                                        <p:cTn id="155" dur="3000"/>
                                        <p:tgtEl>
                                          <p:spTgt spid="3"/>
                                        </p:tgtEl>
                                        <p:attrNameLst>
                                          <p:attrName>ppt_h</p:attrName>
                                        </p:attrNameLst>
                                      </p:cBhvr>
                                      <p:tavLst>
                                        <p:tav tm="0">
                                          <p:val>
                                            <p:strVal val="ppt_h"/>
                                          </p:val>
                                        </p:tav>
                                        <p:tav tm="100000">
                                          <p:val>
                                            <p:fltVal val="0"/>
                                          </p:val>
                                        </p:tav>
                                      </p:tavLst>
                                    </p:anim>
                                    <p:anim calcmode="lin" valueType="num">
                                      <p:cBhvr>
                                        <p:cTn id="156" dur="3000"/>
                                        <p:tgtEl>
                                          <p:spTgt spid="3"/>
                                        </p:tgtEl>
                                        <p:attrNameLst>
                                          <p:attrName>ppt_x</p:attrName>
                                        </p:attrNameLst>
                                      </p:cBhvr>
                                      <p:tavLst>
                                        <p:tav tm="0">
                                          <p:val>
                                            <p:strVal val="ppt_x"/>
                                          </p:val>
                                        </p:tav>
                                        <p:tav tm="100000">
                                          <p:val>
                                            <p:fltVal val="0.5"/>
                                          </p:val>
                                        </p:tav>
                                      </p:tavLst>
                                    </p:anim>
                                    <p:anim calcmode="lin" valueType="num">
                                      <p:cBhvr>
                                        <p:cTn id="157" dur="3000"/>
                                        <p:tgtEl>
                                          <p:spTgt spid="3"/>
                                        </p:tgtEl>
                                        <p:attrNameLst>
                                          <p:attrName>ppt_y</p:attrName>
                                        </p:attrNameLst>
                                      </p:cBhvr>
                                      <p:tavLst>
                                        <p:tav tm="0">
                                          <p:val>
                                            <p:strVal val="ppt_y"/>
                                          </p:val>
                                        </p:tav>
                                        <p:tav tm="100000">
                                          <p:val>
                                            <p:fltVal val="0.5"/>
                                          </p:val>
                                        </p:tav>
                                      </p:tavLst>
                                    </p:anim>
                                    <p:set>
                                      <p:cBhvr>
                                        <p:cTn id="158" dur="1" fill="hold">
                                          <p:stCondLst>
                                            <p:cond delay="2999"/>
                                          </p:stCondLst>
                                        </p:cTn>
                                        <p:tgtEl>
                                          <p:spTgt spid="3"/>
                                        </p:tgtEl>
                                        <p:attrNameLst>
                                          <p:attrName>style.visibility</p:attrName>
                                        </p:attrNameLst>
                                      </p:cBhvr>
                                      <p:to>
                                        <p:strVal val="hidden"/>
                                      </p:to>
                                    </p:set>
                                  </p:childTnLst>
                                </p:cTn>
                              </p:par>
                              <p:par>
                                <p:cTn id="159" presetID="23" presetClass="exit" presetSubtype="544" fill="hold" nodeType="withEffect">
                                  <p:stCondLst>
                                    <p:cond delay="0"/>
                                  </p:stCondLst>
                                  <p:childTnLst>
                                    <p:anim calcmode="lin" valueType="num">
                                      <p:cBhvr>
                                        <p:cTn id="160" dur="3000"/>
                                        <p:tgtEl>
                                          <p:spTgt spid="4"/>
                                        </p:tgtEl>
                                        <p:attrNameLst>
                                          <p:attrName>ppt_w</p:attrName>
                                        </p:attrNameLst>
                                      </p:cBhvr>
                                      <p:tavLst>
                                        <p:tav tm="0">
                                          <p:val>
                                            <p:strVal val="ppt_w"/>
                                          </p:val>
                                        </p:tav>
                                        <p:tav tm="100000">
                                          <p:val>
                                            <p:fltVal val="0"/>
                                          </p:val>
                                        </p:tav>
                                      </p:tavLst>
                                    </p:anim>
                                    <p:anim calcmode="lin" valueType="num">
                                      <p:cBhvr>
                                        <p:cTn id="161" dur="3000"/>
                                        <p:tgtEl>
                                          <p:spTgt spid="4"/>
                                        </p:tgtEl>
                                        <p:attrNameLst>
                                          <p:attrName>ppt_h</p:attrName>
                                        </p:attrNameLst>
                                      </p:cBhvr>
                                      <p:tavLst>
                                        <p:tav tm="0">
                                          <p:val>
                                            <p:strVal val="ppt_h"/>
                                          </p:val>
                                        </p:tav>
                                        <p:tav tm="100000">
                                          <p:val>
                                            <p:fltVal val="0"/>
                                          </p:val>
                                        </p:tav>
                                      </p:tavLst>
                                    </p:anim>
                                    <p:anim calcmode="lin" valueType="num">
                                      <p:cBhvr>
                                        <p:cTn id="162" dur="3000"/>
                                        <p:tgtEl>
                                          <p:spTgt spid="4"/>
                                        </p:tgtEl>
                                        <p:attrNameLst>
                                          <p:attrName>ppt_x</p:attrName>
                                        </p:attrNameLst>
                                      </p:cBhvr>
                                      <p:tavLst>
                                        <p:tav tm="0">
                                          <p:val>
                                            <p:strVal val="ppt_x"/>
                                          </p:val>
                                        </p:tav>
                                        <p:tav tm="100000">
                                          <p:val>
                                            <p:fltVal val="0.5"/>
                                          </p:val>
                                        </p:tav>
                                      </p:tavLst>
                                    </p:anim>
                                    <p:anim calcmode="lin" valueType="num">
                                      <p:cBhvr>
                                        <p:cTn id="163" dur="3000"/>
                                        <p:tgtEl>
                                          <p:spTgt spid="4"/>
                                        </p:tgtEl>
                                        <p:attrNameLst>
                                          <p:attrName>ppt_y</p:attrName>
                                        </p:attrNameLst>
                                      </p:cBhvr>
                                      <p:tavLst>
                                        <p:tav tm="0">
                                          <p:val>
                                            <p:strVal val="ppt_y"/>
                                          </p:val>
                                        </p:tav>
                                        <p:tav tm="100000">
                                          <p:val>
                                            <p:fltVal val="0.5"/>
                                          </p:val>
                                        </p:tav>
                                      </p:tavLst>
                                    </p:anim>
                                    <p:set>
                                      <p:cBhvr>
                                        <p:cTn id="164" dur="1" fill="hold">
                                          <p:stCondLst>
                                            <p:cond delay="2999"/>
                                          </p:stCondLst>
                                        </p:cTn>
                                        <p:tgtEl>
                                          <p:spTgt spid="4"/>
                                        </p:tgtEl>
                                        <p:attrNameLst>
                                          <p:attrName>style.visibility</p:attrName>
                                        </p:attrNameLst>
                                      </p:cBhvr>
                                      <p:to>
                                        <p:strVal val="hidden"/>
                                      </p:to>
                                    </p:set>
                                  </p:childTnLst>
                                </p:cTn>
                              </p:par>
                              <p:par>
                                <p:cTn id="165" presetID="23" presetClass="exit" presetSubtype="544" fill="hold" nodeType="withEffect">
                                  <p:stCondLst>
                                    <p:cond delay="0"/>
                                  </p:stCondLst>
                                  <p:childTnLst>
                                    <p:anim calcmode="lin" valueType="num">
                                      <p:cBhvr>
                                        <p:cTn id="166" dur="3000"/>
                                        <p:tgtEl>
                                          <p:spTgt spid="5"/>
                                        </p:tgtEl>
                                        <p:attrNameLst>
                                          <p:attrName>ppt_w</p:attrName>
                                        </p:attrNameLst>
                                      </p:cBhvr>
                                      <p:tavLst>
                                        <p:tav tm="0">
                                          <p:val>
                                            <p:strVal val="ppt_w"/>
                                          </p:val>
                                        </p:tav>
                                        <p:tav tm="100000">
                                          <p:val>
                                            <p:fltVal val="0"/>
                                          </p:val>
                                        </p:tav>
                                      </p:tavLst>
                                    </p:anim>
                                    <p:anim calcmode="lin" valueType="num">
                                      <p:cBhvr>
                                        <p:cTn id="167" dur="3000"/>
                                        <p:tgtEl>
                                          <p:spTgt spid="5"/>
                                        </p:tgtEl>
                                        <p:attrNameLst>
                                          <p:attrName>ppt_h</p:attrName>
                                        </p:attrNameLst>
                                      </p:cBhvr>
                                      <p:tavLst>
                                        <p:tav tm="0">
                                          <p:val>
                                            <p:strVal val="ppt_h"/>
                                          </p:val>
                                        </p:tav>
                                        <p:tav tm="100000">
                                          <p:val>
                                            <p:fltVal val="0"/>
                                          </p:val>
                                        </p:tav>
                                      </p:tavLst>
                                    </p:anim>
                                    <p:anim calcmode="lin" valueType="num">
                                      <p:cBhvr>
                                        <p:cTn id="168" dur="3000"/>
                                        <p:tgtEl>
                                          <p:spTgt spid="5"/>
                                        </p:tgtEl>
                                        <p:attrNameLst>
                                          <p:attrName>ppt_x</p:attrName>
                                        </p:attrNameLst>
                                      </p:cBhvr>
                                      <p:tavLst>
                                        <p:tav tm="0">
                                          <p:val>
                                            <p:strVal val="ppt_x"/>
                                          </p:val>
                                        </p:tav>
                                        <p:tav tm="100000">
                                          <p:val>
                                            <p:fltVal val="0.5"/>
                                          </p:val>
                                        </p:tav>
                                      </p:tavLst>
                                    </p:anim>
                                    <p:anim calcmode="lin" valueType="num">
                                      <p:cBhvr>
                                        <p:cTn id="169" dur="3000"/>
                                        <p:tgtEl>
                                          <p:spTgt spid="5"/>
                                        </p:tgtEl>
                                        <p:attrNameLst>
                                          <p:attrName>ppt_y</p:attrName>
                                        </p:attrNameLst>
                                      </p:cBhvr>
                                      <p:tavLst>
                                        <p:tav tm="0">
                                          <p:val>
                                            <p:strVal val="ppt_y"/>
                                          </p:val>
                                        </p:tav>
                                        <p:tav tm="100000">
                                          <p:val>
                                            <p:fltVal val="0.5"/>
                                          </p:val>
                                        </p:tav>
                                      </p:tavLst>
                                    </p:anim>
                                    <p:set>
                                      <p:cBhvr>
                                        <p:cTn id="170" dur="1" fill="hold">
                                          <p:stCondLst>
                                            <p:cond delay="2999"/>
                                          </p:stCondLst>
                                        </p:cTn>
                                        <p:tgtEl>
                                          <p:spTgt spid="5"/>
                                        </p:tgtEl>
                                        <p:attrNameLst>
                                          <p:attrName>style.visibility</p:attrName>
                                        </p:attrNameLst>
                                      </p:cBhvr>
                                      <p:to>
                                        <p:strVal val="hidden"/>
                                      </p:to>
                                    </p:set>
                                  </p:childTnLst>
                                </p:cTn>
                              </p:par>
                              <p:par>
                                <p:cTn id="171" presetID="23" presetClass="exit" presetSubtype="544" fill="hold" nodeType="withEffect">
                                  <p:stCondLst>
                                    <p:cond delay="0"/>
                                  </p:stCondLst>
                                  <p:childTnLst>
                                    <p:anim calcmode="lin" valueType="num">
                                      <p:cBhvr>
                                        <p:cTn id="172" dur="3000"/>
                                        <p:tgtEl>
                                          <p:spTgt spid="6"/>
                                        </p:tgtEl>
                                        <p:attrNameLst>
                                          <p:attrName>ppt_w</p:attrName>
                                        </p:attrNameLst>
                                      </p:cBhvr>
                                      <p:tavLst>
                                        <p:tav tm="0">
                                          <p:val>
                                            <p:strVal val="ppt_w"/>
                                          </p:val>
                                        </p:tav>
                                        <p:tav tm="100000">
                                          <p:val>
                                            <p:fltVal val="0"/>
                                          </p:val>
                                        </p:tav>
                                      </p:tavLst>
                                    </p:anim>
                                    <p:anim calcmode="lin" valueType="num">
                                      <p:cBhvr>
                                        <p:cTn id="173" dur="3000"/>
                                        <p:tgtEl>
                                          <p:spTgt spid="6"/>
                                        </p:tgtEl>
                                        <p:attrNameLst>
                                          <p:attrName>ppt_h</p:attrName>
                                        </p:attrNameLst>
                                      </p:cBhvr>
                                      <p:tavLst>
                                        <p:tav tm="0">
                                          <p:val>
                                            <p:strVal val="ppt_h"/>
                                          </p:val>
                                        </p:tav>
                                        <p:tav tm="100000">
                                          <p:val>
                                            <p:fltVal val="0"/>
                                          </p:val>
                                        </p:tav>
                                      </p:tavLst>
                                    </p:anim>
                                    <p:anim calcmode="lin" valueType="num">
                                      <p:cBhvr>
                                        <p:cTn id="174" dur="3000"/>
                                        <p:tgtEl>
                                          <p:spTgt spid="6"/>
                                        </p:tgtEl>
                                        <p:attrNameLst>
                                          <p:attrName>ppt_x</p:attrName>
                                        </p:attrNameLst>
                                      </p:cBhvr>
                                      <p:tavLst>
                                        <p:tav tm="0">
                                          <p:val>
                                            <p:strVal val="ppt_x"/>
                                          </p:val>
                                        </p:tav>
                                        <p:tav tm="100000">
                                          <p:val>
                                            <p:fltVal val="0.5"/>
                                          </p:val>
                                        </p:tav>
                                      </p:tavLst>
                                    </p:anim>
                                    <p:anim calcmode="lin" valueType="num">
                                      <p:cBhvr>
                                        <p:cTn id="175" dur="3000"/>
                                        <p:tgtEl>
                                          <p:spTgt spid="6"/>
                                        </p:tgtEl>
                                        <p:attrNameLst>
                                          <p:attrName>ppt_y</p:attrName>
                                        </p:attrNameLst>
                                      </p:cBhvr>
                                      <p:tavLst>
                                        <p:tav tm="0">
                                          <p:val>
                                            <p:strVal val="ppt_y"/>
                                          </p:val>
                                        </p:tav>
                                        <p:tav tm="100000">
                                          <p:val>
                                            <p:fltVal val="0.5"/>
                                          </p:val>
                                        </p:tav>
                                      </p:tavLst>
                                    </p:anim>
                                    <p:set>
                                      <p:cBhvr>
                                        <p:cTn id="176" dur="1" fill="hold">
                                          <p:stCondLst>
                                            <p:cond delay="2999"/>
                                          </p:stCondLst>
                                        </p:cTn>
                                        <p:tgtEl>
                                          <p:spTgt spid="6"/>
                                        </p:tgtEl>
                                        <p:attrNameLst>
                                          <p:attrName>style.visibility</p:attrName>
                                        </p:attrNameLst>
                                      </p:cBhvr>
                                      <p:to>
                                        <p:strVal val="hidden"/>
                                      </p:to>
                                    </p:set>
                                  </p:childTnLst>
                                </p:cTn>
                              </p:par>
                              <p:par>
                                <p:cTn id="177" presetID="23" presetClass="exit" presetSubtype="544" fill="hold" nodeType="withEffect">
                                  <p:stCondLst>
                                    <p:cond delay="0"/>
                                  </p:stCondLst>
                                  <p:childTnLst>
                                    <p:anim calcmode="lin" valueType="num">
                                      <p:cBhvr>
                                        <p:cTn id="178" dur="3000"/>
                                        <p:tgtEl>
                                          <p:spTgt spid="7"/>
                                        </p:tgtEl>
                                        <p:attrNameLst>
                                          <p:attrName>ppt_w</p:attrName>
                                        </p:attrNameLst>
                                      </p:cBhvr>
                                      <p:tavLst>
                                        <p:tav tm="0">
                                          <p:val>
                                            <p:strVal val="ppt_w"/>
                                          </p:val>
                                        </p:tav>
                                        <p:tav tm="100000">
                                          <p:val>
                                            <p:fltVal val="0"/>
                                          </p:val>
                                        </p:tav>
                                      </p:tavLst>
                                    </p:anim>
                                    <p:anim calcmode="lin" valueType="num">
                                      <p:cBhvr>
                                        <p:cTn id="179" dur="3000"/>
                                        <p:tgtEl>
                                          <p:spTgt spid="7"/>
                                        </p:tgtEl>
                                        <p:attrNameLst>
                                          <p:attrName>ppt_h</p:attrName>
                                        </p:attrNameLst>
                                      </p:cBhvr>
                                      <p:tavLst>
                                        <p:tav tm="0">
                                          <p:val>
                                            <p:strVal val="ppt_h"/>
                                          </p:val>
                                        </p:tav>
                                        <p:tav tm="100000">
                                          <p:val>
                                            <p:fltVal val="0"/>
                                          </p:val>
                                        </p:tav>
                                      </p:tavLst>
                                    </p:anim>
                                    <p:anim calcmode="lin" valueType="num">
                                      <p:cBhvr>
                                        <p:cTn id="180" dur="3000"/>
                                        <p:tgtEl>
                                          <p:spTgt spid="7"/>
                                        </p:tgtEl>
                                        <p:attrNameLst>
                                          <p:attrName>ppt_x</p:attrName>
                                        </p:attrNameLst>
                                      </p:cBhvr>
                                      <p:tavLst>
                                        <p:tav tm="0">
                                          <p:val>
                                            <p:strVal val="ppt_x"/>
                                          </p:val>
                                        </p:tav>
                                        <p:tav tm="100000">
                                          <p:val>
                                            <p:fltVal val="0.5"/>
                                          </p:val>
                                        </p:tav>
                                      </p:tavLst>
                                    </p:anim>
                                    <p:anim calcmode="lin" valueType="num">
                                      <p:cBhvr>
                                        <p:cTn id="181" dur="3000"/>
                                        <p:tgtEl>
                                          <p:spTgt spid="7"/>
                                        </p:tgtEl>
                                        <p:attrNameLst>
                                          <p:attrName>ppt_y</p:attrName>
                                        </p:attrNameLst>
                                      </p:cBhvr>
                                      <p:tavLst>
                                        <p:tav tm="0">
                                          <p:val>
                                            <p:strVal val="ppt_y"/>
                                          </p:val>
                                        </p:tav>
                                        <p:tav tm="100000">
                                          <p:val>
                                            <p:fltVal val="0.5"/>
                                          </p:val>
                                        </p:tav>
                                      </p:tavLst>
                                    </p:anim>
                                    <p:set>
                                      <p:cBhvr>
                                        <p:cTn id="182" dur="1" fill="hold">
                                          <p:stCondLst>
                                            <p:cond delay="2999"/>
                                          </p:stCondLst>
                                        </p:cTn>
                                        <p:tgtEl>
                                          <p:spTgt spid="7"/>
                                        </p:tgtEl>
                                        <p:attrNameLst>
                                          <p:attrName>style.visibility</p:attrName>
                                        </p:attrNameLst>
                                      </p:cBhvr>
                                      <p:to>
                                        <p:strVal val="hidden"/>
                                      </p:to>
                                    </p:set>
                                  </p:childTnLst>
                                </p:cTn>
                              </p:par>
                              <p:par>
                                <p:cTn id="183" presetID="23" presetClass="exit" presetSubtype="544" fill="hold" nodeType="withEffect">
                                  <p:stCondLst>
                                    <p:cond delay="0"/>
                                  </p:stCondLst>
                                  <p:childTnLst>
                                    <p:anim calcmode="lin" valueType="num">
                                      <p:cBhvr>
                                        <p:cTn id="184" dur="3000"/>
                                        <p:tgtEl>
                                          <p:spTgt spid="8"/>
                                        </p:tgtEl>
                                        <p:attrNameLst>
                                          <p:attrName>ppt_w</p:attrName>
                                        </p:attrNameLst>
                                      </p:cBhvr>
                                      <p:tavLst>
                                        <p:tav tm="0">
                                          <p:val>
                                            <p:strVal val="ppt_w"/>
                                          </p:val>
                                        </p:tav>
                                        <p:tav tm="100000">
                                          <p:val>
                                            <p:fltVal val="0"/>
                                          </p:val>
                                        </p:tav>
                                      </p:tavLst>
                                    </p:anim>
                                    <p:anim calcmode="lin" valueType="num">
                                      <p:cBhvr>
                                        <p:cTn id="185" dur="3000"/>
                                        <p:tgtEl>
                                          <p:spTgt spid="8"/>
                                        </p:tgtEl>
                                        <p:attrNameLst>
                                          <p:attrName>ppt_h</p:attrName>
                                        </p:attrNameLst>
                                      </p:cBhvr>
                                      <p:tavLst>
                                        <p:tav tm="0">
                                          <p:val>
                                            <p:strVal val="ppt_h"/>
                                          </p:val>
                                        </p:tav>
                                        <p:tav tm="100000">
                                          <p:val>
                                            <p:fltVal val="0"/>
                                          </p:val>
                                        </p:tav>
                                      </p:tavLst>
                                    </p:anim>
                                    <p:anim calcmode="lin" valueType="num">
                                      <p:cBhvr>
                                        <p:cTn id="186" dur="3000"/>
                                        <p:tgtEl>
                                          <p:spTgt spid="8"/>
                                        </p:tgtEl>
                                        <p:attrNameLst>
                                          <p:attrName>ppt_x</p:attrName>
                                        </p:attrNameLst>
                                      </p:cBhvr>
                                      <p:tavLst>
                                        <p:tav tm="0">
                                          <p:val>
                                            <p:strVal val="ppt_x"/>
                                          </p:val>
                                        </p:tav>
                                        <p:tav tm="100000">
                                          <p:val>
                                            <p:fltVal val="0.5"/>
                                          </p:val>
                                        </p:tav>
                                      </p:tavLst>
                                    </p:anim>
                                    <p:anim calcmode="lin" valueType="num">
                                      <p:cBhvr>
                                        <p:cTn id="187" dur="3000"/>
                                        <p:tgtEl>
                                          <p:spTgt spid="8"/>
                                        </p:tgtEl>
                                        <p:attrNameLst>
                                          <p:attrName>ppt_y</p:attrName>
                                        </p:attrNameLst>
                                      </p:cBhvr>
                                      <p:tavLst>
                                        <p:tav tm="0">
                                          <p:val>
                                            <p:strVal val="ppt_y"/>
                                          </p:val>
                                        </p:tav>
                                        <p:tav tm="100000">
                                          <p:val>
                                            <p:fltVal val="0.5"/>
                                          </p:val>
                                        </p:tav>
                                      </p:tavLst>
                                    </p:anim>
                                    <p:set>
                                      <p:cBhvr>
                                        <p:cTn id="188" dur="1" fill="hold">
                                          <p:stCondLst>
                                            <p:cond delay="2999"/>
                                          </p:stCondLst>
                                        </p:cTn>
                                        <p:tgtEl>
                                          <p:spTgt spid="8"/>
                                        </p:tgtEl>
                                        <p:attrNameLst>
                                          <p:attrName>style.visibility</p:attrName>
                                        </p:attrNameLst>
                                      </p:cBhvr>
                                      <p:to>
                                        <p:strVal val="hidden"/>
                                      </p:to>
                                    </p:set>
                                  </p:childTnLst>
                                </p:cTn>
                              </p:par>
                              <p:par>
                                <p:cTn id="189" presetID="23" presetClass="exit" presetSubtype="544" fill="hold" nodeType="withEffect">
                                  <p:stCondLst>
                                    <p:cond delay="0"/>
                                  </p:stCondLst>
                                  <p:childTnLst>
                                    <p:anim calcmode="lin" valueType="num">
                                      <p:cBhvr>
                                        <p:cTn id="190" dur="3000"/>
                                        <p:tgtEl>
                                          <p:spTgt spid="9"/>
                                        </p:tgtEl>
                                        <p:attrNameLst>
                                          <p:attrName>ppt_w</p:attrName>
                                        </p:attrNameLst>
                                      </p:cBhvr>
                                      <p:tavLst>
                                        <p:tav tm="0">
                                          <p:val>
                                            <p:strVal val="ppt_w"/>
                                          </p:val>
                                        </p:tav>
                                        <p:tav tm="100000">
                                          <p:val>
                                            <p:fltVal val="0"/>
                                          </p:val>
                                        </p:tav>
                                      </p:tavLst>
                                    </p:anim>
                                    <p:anim calcmode="lin" valueType="num">
                                      <p:cBhvr>
                                        <p:cTn id="191" dur="3000"/>
                                        <p:tgtEl>
                                          <p:spTgt spid="9"/>
                                        </p:tgtEl>
                                        <p:attrNameLst>
                                          <p:attrName>ppt_h</p:attrName>
                                        </p:attrNameLst>
                                      </p:cBhvr>
                                      <p:tavLst>
                                        <p:tav tm="0">
                                          <p:val>
                                            <p:strVal val="ppt_h"/>
                                          </p:val>
                                        </p:tav>
                                        <p:tav tm="100000">
                                          <p:val>
                                            <p:fltVal val="0"/>
                                          </p:val>
                                        </p:tav>
                                      </p:tavLst>
                                    </p:anim>
                                    <p:anim calcmode="lin" valueType="num">
                                      <p:cBhvr>
                                        <p:cTn id="192" dur="3000"/>
                                        <p:tgtEl>
                                          <p:spTgt spid="9"/>
                                        </p:tgtEl>
                                        <p:attrNameLst>
                                          <p:attrName>ppt_x</p:attrName>
                                        </p:attrNameLst>
                                      </p:cBhvr>
                                      <p:tavLst>
                                        <p:tav tm="0">
                                          <p:val>
                                            <p:strVal val="ppt_x"/>
                                          </p:val>
                                        </p:tav>
                                        <p:tav tm="100000">
                                          <p:val>
                                            <p:fltVal val="0.5"/>
                                          </p:val>
                                        </p:tav>
                                      </p:tavLst>
                                    </p:anim>
                                    <p:anim calcmode="lin" valueType="num">
                                      <p:cBhvr>
                                        <p:cTn id="193" dur="3000"/>
                                        <p:tgtEl>
                                          <p:spTgt spid="9"/>
                                        </p:tgtEl>
                                        <p:attrNameLst>
                                          <p:attrName>ppt_y</p:attrName>
                                        </p:attrNameLst>
                                      </p:cBhvr>
                                      <p:tavLst>
                                        <p:tav tm="0">
                                          <p:val>
                                            <p:strVal val="ppt_y"/>
                                          </p:val>
                                        </p:tav>
                                        <p:tav tm="100000">
                                          <p:val>
                                            <p:fltVal val="0.5"/>
                                          </p:val>
                                        </p:tav>
                                      </p:tavLst>
                                    </p:anim>
                                    <p:set>
                                      <p:cBhvr>
                                        <p:cTn id="194" dur="1" fill="hold">
                                          <p:stCondLst>
                                            <p:cond delay="2999"/>
                                          </p:stCondLst>
                                        </p:cTn>
                                        <p:tgtEl>
                                          <p:spTgt spid="9"/>
                                        </p:tgtEl>
                                        <p:attrNameLst>
                                          <p:attrName>style.visibility</p:attrName>
                                        </p:attrNameLst>
                                      </p:cBhvr>
                                      <p:to>
                                        <p:strVal val="hidden"/>
                                      </p:to>
                                    </p:set>
                                  </p:childTnLst>
                                </p:cTn>
                              </p:par>
                              <p:par>
                                <p:cTn id="195" presetID="23" presetClass="exit" presetSubtype="544" fill="hold" nodeType="withEffect">
                                  <p:stCondLst>
                                    <p:cond delay="0"/>
                                  </p:stCondLst>
                                  <p:childTnLst>
                                    <p:anim calcmode="lin" valueType="num">
                                      <p:cBhvr>
                                        <p:cTn id="196" dur="3000"/>
                                        <p:tgtEl>
                                          <p:spTgt spid="10"/>
                                        </p:tgtEl>
                                        <p:attrNameLst>
                                          <p:attrName>ppt_w</p:attrName>
                                        </p:attrNameLst>
                                      </p:cBhvr>
                                      <p:tavLst>
                                        <p:tav tm="0">
                                          <p:val>
                                            <p:strVal val="ppt_w"/>
                                          </p:val>
                                        </p:tav>
                                        <p:tav tm="100000">
                                          <p:val>
                                            <p:fltVal val="0"/>
                                          </p:val>
                                        </p:tav>
                                      </p:tavLst>
                                    </p:anim>
                                    <p:anim calcmode="lin" valueType="num">
                                      <p:cBhvr>
                                        <p:cTn id="197" dur="3000"/>
                                        <p:tgtEl>
                                          <p:spTgt spid="10"/>
                                        </p:tgtEl>
                                        <p:attrNameLst>
                                          <p:attrName>ppt_h</p:attrName>
                                        </p:attrNameLst>
                                      </p:cBhvr>
                                      <p:tavLst>
                                        <p:tav tm="0">
                                          <p:val>
                                            <p:strVal val="ppt_h"/>
                                          </p:val>
                                        </p:tav>
                                        <p:tav tm="100000">
                                          <p:val>
                                            <p:fltVal val="0"/>
                                          </p:val>
                                        </p:tav>
                                      </p:tavLst>
                                    </p:anim>
                                    <p:anim calcmode="lin" valueType="num">
                                      <p:cBhvr>
                                        <p:cTn id="198" dur="3000"/>
                                        <p:tgtEl>
                                          <p:spTgt spid="10"/>
                                        </p:tgtEl>
                                        <p:attrNameLst>
                                          <p:attrName>ppt_x</p:attrName>
                                        </p:attrNameLst>
                                      </p:cBhvr>
                                      <p:tavLst>
                                        <p:tav tm="0">
                                          <p:val>
                                            <p:strVal val="ppt_x"/>
                                          </p:val>
                                        </p:tav>
                                        <p:tav tm="100000">
                                          <p:val>
                                            <p:fltVal val="0.5"/>
                                          </p:val>
                                        </p:tav>
                                      </p:tavLst>
                                    </p:anim>
                                    <p:anim calcmode="lin" valueType="num">
                                      <p:cBhvr>
                                        <p:cTn id="199" dur="3000"/>
                                        <p:tgtEl>
                                          <p:spTgt spid="10"/>
                                        </p:tgtEl>
                                        <p:attrNameLst>
                                          <p:attrName>ppt_y</p:attrName>
                                        </p:attrNameLst>
                                      </p:cBhvr>
                                      <p:tavLst>
                                        <p:tav tm="0">
                                          <p:val>
                                            <p:strVal val="ppt_y"/>
                                          </p:val>
                                        </p:tav>
                                        <p:tav tm="100000">
                                          <p:val>
                                            <p:fltVal val="0.5"/>
                                          </p:val>
                                        </p:tav>
                                      </p:tavLst>
                                    </p:anim>
                                    <p:set>
                                      <p:cBhvr>
                                        <p:cTn id="200" dur="1" fill="hold">
                                          <p:stCondLst>
                                            <p:cond delay="2999"/>
                                          </p:stCondLst>
                                        </p:cTn>
                                        <p:tgtEl>
                                          <p:spTgt spid="10"/>
                                        </p:tgtEl>
                                        <p:attrNameLst>
                                          <p:attrName>style.visibility</p:attrName>
                                        </p:attrNameLst>
                                      </p:cBhvr>
                                      <p:to>
                                        <p:strVal val="hidden"/>
                                      </p:to>
                                    </p:set>
                                  </p:childTnLst>
                                </p:cTn>
                              </p:par>
                              <p:par>
                                <p:cTn id="201" presetID="23" presetClass="exit" presetSubtype="544" fill="hold" nodeType="withEffect">
                                  <p:stCondLst>
                                    <p:cond delay="0"/>
                                  </p:stCondLst>
                                  <p:childTnLst>
                                    <p:anim calcmode="lin" valueType="num">
                                      <p:cBhvr>
                                        <p:cTn id="202" dur="3000"/>
                                        <p:tgtEl>
                                          <p:spTgt spid="11"/>
                                        </p:tgtEl>
                                        <p:attrNameLst>
                                          <p:attrName>ppt_w</p:attrName>
                                        </p:attrNameLst>
                                      </p:cBhvr>
                                      <p:tavLst>
                                        <p:tav tm="0">
                                          <p:val>
                                            <p:strVal val="ppt_w"/>
                                          </p:val>
                                        </p:tav>
                                        <p:tav tm="100000">
                                          <p:val>
                                            <p:fltVal val="0"/>
                                          </p:val>
                                        </p:tav>
                                      </p:tavLst>
                                    </p:anim>
                                    <p:anim calcmode="lin" valueType="num">
                                      <p:cBhvr>
                                        <p:cTn id="203" dur="3000"/>
                                        <p:tgtEl>
                                          <p:spTgt spid="11"/>
                                        </p:tgtEl>
                                        <p:attrNameLst>
                                          <p:attrName>ppt_h</p:attrName>
                                        </p:attrNameLst>
                                      </p:cBhvr>
                                      <p:tavLst>
                                        <p:tav tm="0">
                                          <p:val>
                                            <p:strVal val="ppt_h"/>
                                          </p:val>
                                        </p:tav>
                                        <p:tav tm="100000">
                                          <p:val>
                                            <p:fltVal val="0"/>
                                          </p:val>
                                        </p:tav>
                                      </p:tavLst>
                                    </p:anim>
                                    <p:anim calcmode="lin" valueType="num">
                                      <p:cBhvr>
                                        <p:cTn id="204" dur="3000"/>
                                        <p:tgtEl>
                                          <p:spTgt spid="11"/>
                                        </p:tgtEl>
                                        <p:attrNameLst>
                                          <p:attrName>ppt_x</p:attrName>
                                        </p:attrNameLst>
                                      </p:cBhvr>
                                      <p:tavLst>
                                        <p:tav tm="0">
                                          <p:val>
                                            <p:strVal val="ppt_x"/>
                                          </p:val>
                                        </p:tav>
                                        <p:tav tm="100000">
                                          <p:val>
                                            <p:fltVal val="0.5"/>
                                          </p:val>
                                        </p:tav>
                                      </p:tavLst>
                                    </p:anim>
                                    <p:anim calcmode="lin" valueType="num">
                                      <p:cBhvr>
                                        <p:cTn id="205" dur="3000"/>
                                        <p:tgtEl>
                                          <p:spTgt spid="11"/>
                                        </p:tgtEl>
                                        <p:attrNameLst>
                                          <p:attrName>ppt_y</p:attrName>
                                        </p:attrNameLst>
                                      </p:cBhvr>
                                      <p:tavLst>
                                        <p:tav tm="0">
                                          <p:val>
                                            <p:strVal val="ppt_y"/>
                                          </p:val>
                                        </p:tav>
                                        <p:tav tm="100000">
                                          <p:val>
                                            <p:fltVal val="0.5"/>
                                          </p:val>
                                        </p:tav>
                                      </p:tavLst>
                                    </p:anim>
                                    <p:set>
                                      <p:cBhvr>
                                        <p:cTn id="206" dur="1" fill="hold">
                                          <p:stCondLst>
                                            <p:cond delay="2999"/>
                                          </p:stCondLst>
                                        </p:cTn>
                                        <p:tgtEl>
                                          <p:spTgt spid="11"/>
                                        </p:tgtEl>
                                        <p:attrNameLst>
                                          <p:attrName>style.visibility</p:attrName>
                                        </p:attrNameLst>
                                      </p:cBhvr>
                                      <p:to>
                                        <p:strVal val="hidden"/>
                                      </p:to>
                                    </p:set>
                                  </p:childTnLst>
                                </p:cTn>
                              </p:par>
                              <p:par>
                                <p:cTn id="207" presetID="23" presetClass="exit" presetSubtype="544" fill="hold" nodeType="withEffect">
                                  <p:stCondLst>
                                    <p:cond delay="0"/>
                                  </p:stCondLst>
                                  <p:childTnLst>
                                    <p:anim calcmode="lin" valueType="num">
                                      <p:cBhvr>
                                        <p:cTn id="208" dur="3000"/>
                                        <p:tgtEl>
                                          <p:spTgt spid="12"/>
                                        </p:tgtEl>
                                        <p:attrNameLst>
                                          <p:attrName>ppt_w</p:attrName>
                                        </p:attrNameLst>
                                      </p:cBhvr>
                                      <p:tavLst>
                                        <p:tav tm="0">
                                          <p:val>
                                            <p:strVal val="ppt_w"/>
                                          </p:val>
                                        </p:tav>
                                        <p:tav tm="100000">
                                          <p:val>
                                            <p:fltVal val="0"/>
                                          </p:val>
                                        </p:tav>
                                      </p:tavLst>
                                    </p:anim>
                                    <p:anim calcmode="lin" valueType="num">
                                      <p:cBhvr>
                                        <p:cTn id="209" dur="3000"/>
                                        <p:tgtEl>
                                          <p:spTgt spid="12"/>
                                        </p:tgtEl>
                                        <p:attrNameLst>
                                          <p:attrName>ppt_h</p:attrName>
                                        </p:attrNameLst>
                                      </p:cBhvr>
                                      <p:tavLst>
                                        <p:tav tm="0">
                                          <p:val>
                                            <p:strVal val="ppt_h"/>
                                          </p:val>
                                        </p:tav>
                                        <p:tav tm="100000">
                                          <p:val>
                                            <p:fltVal val="0"/>
                                          </p:val>
                                        </p:tav>
                                      </p:tavLst>
                                    </p:anim>
                                    <p:anim calcmode="lin" valueType="num">
                                      <p:cBhvr>
                                        <p:cTn id="210" dur="3000"/>
                                        <p:tgtEl>
                                          <p:spTgt spid="12"/>
                                        </p:tgtEl>
                                        <p:attrNameLst>
                                          <p:attrName>ppt_x</p:attrName>
                                        </p:attrNameLst>
                                      </p:cBhvr>
                                      <p:tavLst>
                                        <p:tav tm="0">
                                          <p:val>
                                            <p:strVal val="ppt_x"/>
                                          </p:val>
                                        </p:tav>
                                        <p:tav tm="100000">
                                          <p:val>
                                            <p:fltVal val="0.5"/>
                                          </p:val>
                                        </p:tav>
                                      </p:tavLst>
                                    </p:anim>
                                    <p:anim calcmode="lin" valueType="num">
                                      <p:cBhvr>
                                        <p:cTn id="211" dur="3000"/>
                                        <p:tgtEl>
                                          <p:spTgt spid="12"/>
                                        </p:tgtEl>
                                        <p:attrNameLst>
                                          <p:attrName>ppt_y</p:attrName>
                                        </p:attrNameLst>
                                      </p:cBhvr>
                                      <p:tavLst>
                                        <p:tav tm="0">
                                          <p:val>
                                            <p:strVal val="ppt_y"/>
                                          </p:val>
                                        </p:tav>
                                        <p:tav tm="100000">
                                          <p:val>
                                            <p:fltVal val="0.5"/>
                                          </p:val>
                                        </p:tav>
                                      </p:tavLst>
                                    </p:anim>
                                    <p:set>
                                      <p:cBhvr>
                                        <p:cTn id="212" dur="1" fill="hold">
                                          <p:stCondLst>
                                            <p:cond delay="2999"/>
                                          </p:stCondLst>
                                        </p:cTn>
                                        <p:tgtEl>
                                          <p:spTgt spid="12"/>
                                        </p:tgtEl>
                                        <p:attrNameLst>
                                          <p:attrName>style.visibility</p:attrName>
                                        </p:attrNameLst>
                                      </p:cBhvr>
                                      <p:to>
                                        <p:strVal val="hidden"/>
                                      </p:to>
                                    </p:set>
                                  </p:childTnLst>
                                </p:cTn>
                              </p:par>
                              <p:par>
                                <p:cTn id="213" presetID="23" presetClass="exit" presetSubtype="544" fill="hold" nodeType="withEffect">
                                  <p:stCondLst>
                                    <p:cond delay="0"/>
                                  </p:stCondLst>
                                  <p:childTnLst>
                                    <p:anim calcmode="lin" valueType="num">
                                      <p:cBhvr>
                                        <p:cTn id="214" dur="3000"/>
                                        <p:tgtEl>
                                          <p:spTgt spid="13"/>
                                        </p:tgtEl>
                                        <p:attrNameLst>
                                          <p:attrName>ppt_w</p:attrName>
                                        </p:attrNameLst>
                                      </p:cBhvr>
                                      <p:tavLst>
                                        <p:tav tm="0">
                                          <p:val>
                                            <p:strVal val="ppt_w"/>
                                          </p:val>
                                        </p:tav>
                                        <p:tav tm="100000">
                                          <p:val>
                                            <p:fltVal val="0"/>
                                          </p:val>
                                        </p:tav>
                                      </p:tavLst>
                                    </p:anim>
                                    <p:anim calcmode="lin" valueType="num">
                                      <p:cBhvr>
                                        <p:cTn id="215" dur="3000"/>
                                        <p:tgtEl>
                                          <p:spTgt spid="13"/>
                                        </p:tgtEl>
                                        <p:attrNameLst>
                                          <p:attrName>ppt_h</p:attrName>
                                        </p:attrNameLst>
                                      </p:cBhvr>
                                      <p:tavLst>
                                        <p:tav tm="0">
                                          <p:val>
                                            <p:strVal val="ppt_h"/>
                                          </p:val>
                                        </p:tav>
                                        <p:tav tm="100000">
                                          <p:val>
                                            <p:fltVal val="0"/>
                                          </p:val>
                                        </p:tav>
                                      </p:tavLst>
                                    </p:anim>
                                    <p:anim calcmode="lin" valueType="num">
                                      <p:cBhvr>
                                        <p:cTn id="216" dur="3000"/>
                                        <p:tgtEl>
                                          <p:spTgt spid="13"/>
                                        </p:tgtEl>
                                        <p:attrNameLst>
                                          <p:attrName>ppt_x</p:attrName>
                                        </p:attrNameLst>
                                      </p:cBhvr>
                                      <p:tavLst>
                                        <p:tav tm="0">
                                          <p:val>
                                            <p:strVal val="ppt_x"/>
                                          </p:val>
                                        </p:tav>
                                        <p:tav tm="100000">
                                          <p:val>
                                            <p:fltVal val="0.5"/>
                                          </p:val>
                                        </p:tav>
                                      </p:tavLst>
                                    </p:anim>
                                    <p:anim calcmode="lin" valueType="num">
                                      <p:cBhvr>
                                        <p:cTn id="217" dur="3000"/>
                                        <p:tgtEl>
                                          <p:spTgt spid="13"/>
                                        </p:tgtEl>
                                        <p:attrNameLst>
                                          <p:attrName>ppt_y</p:attrName>
                                        </p:attrNameLst>
                                      </p:cBhvr>
                                      <p:tavLst>
                                        <p:tav tm="0">
                                          <p:val>
                                            <p:strVal val="ppt_y"/>
                                          </p:val>
                                        </p:tav>
                                        <p:tav tm="100000">
                                          <p:val>
                                            <p:fltVal val="0.5"/>
                                          </p:val>
                                        </p:tav>
                                      </p:tavLst>
                                    </p:anim>
                                    <p:set>
                                      <p:cBhvr>
                                        <p:cTn id="218" dur="1" fill="hold">
                                          <p:stCondLst>
                                            <p:cond delay="2999"/>
                                          </p:stCondLst>
                                        </p:cTn>
                                        <p:tgtEl>
                                          <p:spTgt spid="13"/>
                                        </p:tgtEl>
                                        <p:attrNameLst>
                                          <p:attrName>style.visibility</p:attrName>
                                        </p:attrNameLst>
                                      </p:cBhvr>
                                      <p:to>
                                        <p:strVal val="hidden"/>
                                      </p:to>
                                    </p:set>
                                  </p:childTnLst>
                                </p:cTn>
                              </p:par>
                              <p:par>
                                <p:cTn id="219" presetID="23" presetClass="exit" presetSubtype="544" fill="hold" nodeType="withEffect">
                                  <p:stCondLst>
                                    <p:cond delay="0"/>
                                  </p:stCondLst>
                                  <p:childTnLst>
                                    <p:anim calcmode="lin" valueType="num">
                                      <p:cBhvr>
                                        <p:cTn id="220" dur="3000"/>
                                        <p:tgtEl>
                                          <p:spTgt spid="14"/>
                                        </p:tgtEl>
                                        <p:attrNameLst>
                                          <p:attrName>ppt_w</p:attrName>
                                        </p:attrNameLst>
                                      </p:cBhvr>
                                      <p:tavLst>
                                        <p:tav tm="0">
                                          <p:val>
                                            <p:strVal val="ppt_w"/>
                                          </p:val>
                                        </p:tav>
                                        <p:tav tm="100000">
                                          <p:val>
                                            <p:fltVal val="0"/>
                                          </p:val>
                                        </p:tav>
                                      </p:tavLst>
                                    </p:anim>
                                    <p:anim calcmode="lin" valueType="num">
                                      <p:cBhvr>
                                        <p:cTn id="221" dur="3000"/>
                                        <p:tgtEl>
                                          <p:spTgt spid="14"/>
                                        </p:tgtEl>
                                        <p:attrNameLst>
                                          <p:attrName>ppt_h</p:attrName>
                                        </p:attrNameLst>
                                      </p:cBhvr>
                                      <p:tavLst>
                                        <p:tav tm="0">
                                          <p:val>
                                            <p:strVal val="ppt_h"/>
                                          </p:val>
                                        </p:tav>
                                        <p:tav tm="100000">
                                          <p:val>
                                            <p:fltVal val="0"/>
                                          </p:val>
                                        </p:tav>
                                      </p:tavLst>
                                    </p:anim>
                                    <p:anim calcmode="lin" valueType="num">
                                      <p:cBhvr>
                                        <p:cTn id="222" dur="3000"/>
                                        <p:tgtEl>
                                          <p:spTgt spid="14"/>
                                        </p:tgtEl>
                                        <p:attrNameLst>
                                          <p:attrName>ppt_x</p:attrName>
                                        </p:attrNameLst>
                                      </p:cBhvr>
                                      <p:tavLst>
                                        <p:tav tm="0">
                                          <p:val>
                                            <p:strVal val="ppt_x"/>
                                          </p:val>
                                        </p:tav>
                                        <p:tav tm="100000">
                                          <p:val>
                                            <p:fltVal val="0.5"/>
                                          </p:val>
                                        </p:tav>
                                      </p:tavLst>
                                    </p:anim>
                                    <p:anim calcmode="lin" valueType="num">
                                      <p:cBhvr>
                                        <p:cTn id="223" dur="3000"/>
                                        <p:tgtEl>
                                          <p:spTgt spid="14"/>
                                        </p:tgtEl>
                                        <p:attrNameLst>
                                          <p:attrName>ppt_y</p:attrName>
                                        </p:attrNameLst>
                                      </p:cBhvr>
                                      <p:tavLst>
                                        <p:tav tm="0">
                                          <p:val>
                                            <p:strVal val="ppt_y"/>
                                          </p:val>
                                        </p:tav>
                                        <p:tav tm="100000">
                                          <p:val>
                                            <p:fltVal val="0.5"/>
                                          </p:val>
                                        </p:tav>
                                      </p:tavLst>
                                    </p:anim>
                                    <p:set>
                                      <p:cBhvr>
                                        <p:cTn id="224" dur="1" fill="hold">
                                          <p:stCondLst>
                                            <p:cond delay="2999"/>
                                          </p:stCondLst>
                                        </p:cTn>
                                        <p:tgtEl>
                                          <p:spTgt spid="14"/>
                                        </p:tgtEl>
                                        <p:attrNameLst>
                                          <p:attrName>style.visibility</p:attrName>
                                        </p:attrNameLst>
                                      </p:cBhvr>
                                      <p:to>
                                        <p:strVal val="hidden"/>
                                      </p:to>
                                    </p:set>
                                  </p:childTnLst>
                                </p:cTn>
                              </p:par>
                              <p:par>
                                <p:cTn id="225" presetID="23" presetClass="exit" presetSubtype="544" fill="hold" nodeType="withEffect">
                                  <p:stCondLst>
                                    <p:cond delay="0"/>
                                  </p:stCondLst>
                                  <p:childTnLst>
                                    <p:anim calcmode="lin" valueType="num">
                                      <p:cBhvr>
                                        <p:cTn id="226" dur="3000"/>
                                        <p:tgtEl>
                                          <p:spTgt spid="15"/>
                                        </p:tgtEl>
                                        <p:attrNameLst>
                                          <p:attrName>ppt_w</p:attrName>
                                        </p:attrNameLst>
                                      </p:cBhvr>
                                      <p:tavLst>
                                        <p:tav tm="0">
                                          <p:val>
                                            <p:strVal val="ppt_w"/>
                                          </p:val>
                                        </p:tav>
                                        <p:tav tm="100000">
                                          <p:val>
                                            <p:fltVal val="0"/>
                                          </p:val>
                                        </p:tav>
                                      </p:tavLst>
                                    </p:anim>
                                    <p:anim calcmode="lin" valueType="num">
                                      <p:cBhvr>
                                        <p:cTn id="227" dur="3000"/>
                                        <p:tgtEl>
                                          <p:spTgt spid="15"/>
                                        </p:tgtEl>
                                        <p:attrNameLst>
                                          <p:attrName>ppt_h</p:attrName>
                                        </p:attrNameLst>
                                      </p:cBhvr>
                                      <p:tavLst>
                                        <p:tav tm="0">
                                          <p:val>
                                            <p:strVal val="ppt_h"/>
                                          </p:val>
                                        </p:tav>
                                        <p:tav tm="100000">
                                          <p:val>
                                            <p:fltVal val="0"/>
                                          </p:val>
                                        </p:tav>
                                      </p:tavLst>
                                    </p:anim>
                                    <p:anim calcmode="lin" valueType="num">
                                      <p:cBhvr>
                                        <p:cTn id="228" dur="3000"/>
                                        <p:tgtEl>
                                          <p:spTgt spid="15"/>
                                        </p:tgtEl>
                                        <p:attrNameLst>
                                          <p:attrName>ppt_x</p:attrName>
                                        </p:attrNameLst>
                                      </p:cBhvr>
                                      <p:tavLst>
                                        <p:tav tm="0">
                                          <p:val>
                                            <p:strVal val="ppt_x"/>
                                          </p:val>
                                        </p:tav>
                                        <p:tav tm="100000">
                                          <p:val>
                                            <p:fltVal val="0.5"/>
                                          </p:val>
                                        </p:tav>
                                      </p:tavLst>
                                    </p:anim>
                                    <p:anim calcmode="lin" valueType="num">
                                      <p:cBhvr>
                                        <p:cTn id="229" dur="3000"/>
                                        <p:tgtEl>
                                          <p:spTgt spid="15"/>
                                        </p:tgtEl>
                                        <p:attrNameLst>
                                          <p:attrName>ppt_y</p:attrName>
                                        </p:attrNameLst>
                                      </p:cBhvr>
                                      <p:tavLst>
                                        <p:tav tm="0">
                                          <p:val>
                                            <p:strVal val="ppt_y"/>
                                          </p:val>
                                        </p:tav>
                                        <p:tav tm="100000">
                                          <p:val>
                                            <p:fltVal val="0.5"/>
                                          </p:val>
                                        </p:tav>
                                      </p:tavLst>
                                    </p:anim>
                                    <p:set>
                                      <p:cBhvr>
                                        <p:cTn id="230" dur="1" fill="hold">
                                          <p:stCondLst>
                                            <p:cond delay="2999"/>
                                          </p:stCondLst>
                                        </p:cTn>
                                        <p:tgtEl>
                                          <p:spTgt spid="15"/>
                                        </p:tgtEl>
                                        <p:attrNameLst>
                                          <p:attrName>style.visibility</p:attrName>
                                        </p:attrNameLst>
                                      </p:cBhvr>
                                      <p:to>
                                        <p:strVal val="hidden"/>
                                      </p:to>
                                    </p:set>
                                  </p:childTnLst>
                                </p:cTn>
                              </p:par>
                              <p:par>
                                <p:cTn id="231" presetID="23" presetClass="exit" presetSubtype="544" fill="hold" nodeType="withEffect">
                                  <p:stCondLst>
                                    <p:cond delay="0"/>
                                  </p:stCondLst>
                                  <p:childTnLst>
                                    <p:anim calcmode="lin" valueType="num">
                                      <p:cBhvr>
                                        <p:cTn id="232" dur="3000"/>
                                        <p:tgtEl>
                                          <p:spTgt spid="16"/>
                                        </p:tgtEl>
                                        <p:attrNameLst>
                                          <p:attrName>ppt_w</p:attrName>
                                        </p:attrNameLst>
                                      </p:cBhvr>
                                      <p:tavLst>
                                        <p:tav tm="0">
                                          <p:val>
                                            <p:strVal val="ppt_w"/>
                                          </p:val>
                                        </p:tav>
                                        <p:tav tm="100000">
                                          <p:val>
                                            <p:fltVal val="0"/>
                                          </p:val>
                                        </p:tav>
                                      </p:tavLst>
                                    </p:anim>
                                    <p:anim calcmode="lin" valueType="num">
                                      <p:cBhvr>
                                        <p:cTn id="233" dur="3000"/>
                                        <p:tgtEl>
                                          <p:spTgt spid="16"/>
                                        </p:tgtEl>
                                        <p:attrNameLst>
                                          <p:attrName>ppt_h</p:attrName>
                                        </p:attrNameLst>
                                      </p:cBhvr>
                                      <p:tavLst>
                                        <p:tav tm="0">
                                          <p:val>
                                            <p:strVal val="ppt_h"/>
                                          </p:val>
                                        </p:tav>
                                        <p:tav tm="100000">
                                          <p:val>
                                            <p:fltVal val="0"/>
                                          </p:val>
                                        </p:tav>
                                      </p:tavLst>
                                    </p:anim>
                                    <p:anim calcmode="lin" valueType="num">
                                      <p:cBhvr>
                                        <p:cTn id="234" dur="3000"/>
                                        <p:tgtEl>
                                          <p:spTgt spid="16"/>
                                        </p:tgtEl>
                                        <p:attrNameLst>
                                          <p:attrName>ppt_x</p:attrName>
                                        </p:attrNameLst>
                                      </p:cBhvr>
                                      <p:tavLst>
                                        <p:tav tm="0">
                                          <p:val>
                                            <p:strVal val="ppt_x"/>
                                          </p:val>
                                        </p:tav>
                                        <p:tav tm="100000">
                                          <p:val>
                                            <p:fltVal val="0.5"/>
                                          </p:val>
                                        </p:tav>
                                      </p:tavLst>
                                    </p:anim>
                                    <p:anim calcmode="lin" valueType="num">
                                      <p:cBhvr>
                                        <p:cTn id="235" dur="3000"/>
                                        <p:tgtEl>
                                          <p:spTgt spid="16"/>
                                        </p:tgtEl>
                                        <p:attrNameLst>
                                          <p:attrName>ppt_y</p:attrName>
                                        </p:attrNameLst>
                                      </p:cBhvr>
                                      <p:tavLst>
                                        <p:tav tm="0">
                                          <p:val>
                                            <p:strVal val="ppt_y"/>
                                          </p:val>
                                        </p:tav>
                                        <p:tav tm="100000">
                                          <p:val>
                                            <p:fltVal val="0.5"/>
                                          </p:val>
                                        </p:tav>
                                      </p:tavLst>
                                    </p:anim>
                                    <p:set>
                                      <p:cBhvr>
                                        <p:cTn id="236" dur="1" fill="hold">
                                          <p:stCondLst>
                                            <p:cond delay="2999"/>
                                          </p:stCondLst>
                                        </p:cTn>
                                        <p:tgtEl>
                                          <p:spTgt spid="16"/>
                                        </p:tgtEl>
                                        <p:attrNameLst>
                                          <p:attrName>style.visibility</p:attrName>
                                        </p:attrNameLst>
                                      </p:cBhvr>
                                      <p:to>
                                        <p:strVal val="hidden"/>
                                      </p:to>
                                    </p:set>
                                  </p:childTnLst>
                                </p:cTn>
                              </p:par>
                              <p:par>
                                <p:cTn id="237" presetID="23" presetClass="exit" presetSubtype="544" fill="hold" nodeType="withEffect">
                                  <p:stCondLst>
                                    <p:cond delay="0"/>
                                  </p:stCondLst>
                                  <p:childTnLst>
                                    <p:anim calcmode="lin" valueType="num">
                                      <p:cBhvr>
                                        <p:cTn id="238" dur="3000"/>
                                        <p:tgtEl>
                                          <p:spTgt spid="17"/>
                                        </p:tgtEl>
                                        <p:attrNameLst>
                                          <p:attrName>ppt_w</p:attrName>
                                        </p:attrNameLst>
                                      </p:cBhvr>
                                      <p:tavLst>
                                        <p:tav tm="0">
                                          <p:val>
                                            <p:strVal val="ppt_w"/>
                                          </p:val>
                                        </p:tav>
                                        <p:tav tm="100000">
                                          <p:val>
                                            <p:fltVal val="0"/>
                                          </p:val>
                                        </p:tav>
                                      </p:tavLst>
                                    </p:anim>
                                    <p:anim calcmode="lin" valueType="num">
                                      <p:cBhvr>
                                        <p:cTn id="239" dur="3000"/>
                                        <p:tgtEl>
                                          <p:spTgt spid="17"/>
                                        </p:tgtEl>
                                        <p:attrNameLst>
                                          <p:attrName>ppt_h</p:attrName>
                                        </p:attrNameLst>
                                      </p:cBhvr>
                                      <p:tavLst>
                                        <p:tav tm="0">
                                          <p:val>
                                            <p:strVal val="ppt_h"/>
                                          </p:val>
                                        </p:tav>
                                        <p:tav tm="100000">
                                          <p:val>
                                            <p:fltVal val="0"/>
                                          </p:val>
                                        </p:tav>
                                      </p:tavLst>
                                    </p:anim>
                                    <p:anim calcmode="lin" valueType="num">
                                      <p:cBhvr>
                                        <p:cTn id="240" dur="3000"/>
                                        <p:tgtEl>
                                          <p:spTgt spid="17"/>
                                        </p:tgtEl>
                                        <p:attrNameLst>
                                          <p:attrName>ppt_x</p:attrName>
                                        </p:attrNameLst>
                                      </p:cBhvr>
                                      <p:tavLst>
                                        <p:tav tm="0">
                                          <p:val>
                                            <p:strVal val="ppt_x"/>
                                          </p:val>
                                        </p:tav>
                                        <p:tav tm="100000">
                                          <p:val>
                                            <p:fltVal val="0.5"/>
                                          </p:val>
                                        </p:tav>
                                      </p:tavLst>
                                    </p:anim>
                                    <p:anim calcmode="lin" valueType="num">
                                      <p:cBhvr>
                                        <p:cTn id="241" dur="3000"/>
                                        <p:tgtEl>
                                          <p:spTgt spid="17"/>
                                        </p:tgtEl>
                                        <p:attrNameLst>
                                          <p:attrName>ppt_y</p:attrName>
                                        </p:attrNameLst>
                                      </p:cBhvr>
                                      <p:tavLst>
                                        <p:tav tm="0">
                                          <p:val>
                                            <p:strVal val="ppt_y"/>
                                          </p:val>
                                        </p:tav>
                                        <p:tav tm="100000">
                                          <p:val>
                                            <p:fltVal val="0.5"/>
                                          </p:val>
                                        </p:tav>
                                      </p:tavLst>
                                    </p:anim>
                                    <p:set>
                                      <p:cBhvr>
                                        <p:cTn id="242" dur="1" fill="hold">
                                          <p:stCondLst>
                                            <p:cond delay="2999"/>
                                          </p:stCondLst>
                                        </p:cTn>
                                        <p:tgtEl>
                                          <p:spTgt spid="17"/>
                                        </p:tgtEl>
                                        <p:attrNameLst>
                                          <p:attrName>style.visibility</p:attrName>
                                        </p:attrNameLst>
                                      </p:cBhvr>
                                      <p:to>
                                        <p:strVal val="hidden"/>
                                      </p:to>
                                    </p:set>
                                  </p:childTnLst>
                                </p:cTn>
                              </p:par>
                              <p:par>
                                <p:cTn id="243" presetID="23" presetClass="exit" presetSubtype="544" fill="hold" nodeType="withEffect">
                                  <p:stCondLst>
                                    <p:cond delay="0"/>
                                  </p:stCondLst>
                                  <p:childTnLst>
                                    <p:anim calcmode="lin" valueType="num">
                                      <p:cBhvr>
                                        <p:cTn id="244" dur="3000"/>
                                        <p:tgtEl>
                                          <p:spTgt spid="18"/>
                                        </p:tgtEl>
                                        <p:attrNameLst>
                                          <p:attrName>ppt_w</p:attrName>
                                        </p:attrNameLst>
                                      </p:cBhvr>
                                      <p:tavLst>
                                        <p:tav tm="0">
                                          <p:val>
                                            <p:strVal val="ppt_w"/>
                                          </p:val>
                                        </p:tav>
                                        <p:tav tm="100000">
                                          <p:val>
                                            <p:fltVal val="0"/>
                                          </p:val>
                                        </p:tav>
                                      </p:tavLst>
                                    </p:anim>
                                    <p:anim calcmode="lin" valueType="num">
                                      <p:cBhvr>
                                        <p:cTn id="245" dur="3000"/>
                                        <p:tgtEl>
                                          <p:spTgt spid="18"/>
                                        </p:tgtEl>
                                        <p:attrNameLst>
                                          <p:attrName>ppt_h</p:attrName>
                                        </p:attrNameLst>
                                      </p:cBhvr>
                                      <p:tavLst>
                                        <p:tav tm="0">
                                          <p:val>
                                            <p:strVal val="ppt_h"/>
                                          </p:val>
                                        </p:tav>
                                        <p:tav tm="100000">
                                          <p:val>
                                            <p:fltVal val="0"/>
                                          </p:val>
                                        </p:tav>
                                      </p:tavLst>
                                    </p:anim>
                                    <p:anim calcmode="lin" valueType="num">
                                      <p:cBhvr>
                                        <p:cTn id="246" dur="3000"/>
                                        <p:tgtEl>
                                          <p:spTgt spid="18"/>
                                        </p:tgtEl>
                                        <p:attrNameLst>
                                          <p:attrName>ppt_x</p:attrName>
                                        </p:attrNameLst>
                                      </p:cBhvr>
                                      <p:tavLst>
                                        <p:tav tm="0">
                                          <p:val>
                                            <p:strVal val="ppt_x"/>
                                          </p:val>
                                        </p:tav>
                                        <p:tav tm="100000">
                                          <p:val>
                                            <p:fltVal val="0.5"/>
                                          </p:val>
                                        </p:tav>
                                      </p:tavLst>
                                    </p:anim>
                                    <p:anim calcmode="lin" valueType="num">
                                      <p:cBhvr>
                                        <p:cTn id="247" dur="3000"/>
                                        <p:tgtEl>
                                          <p:spTgt spid="18"/>
                                        </p:tgtEl>
                                        <p:attrNameLst>
                                          <p:attrName>ppt_y</p:attrName>
                                        </p:attrNameLst>
                                      </p:cBhvr>
                                      <p:tavLst>
                                        <p:tav tm="0">
                                          <p:val>
                                            <p:strVal val="ppt_y"/>
                                          </p:val>
                                        </p:tav>
                                        <p:tav tm="100000">
                                          <p:val>
                                            <p:fltVal val="0.5"/>
                                          </p:val>
                                        </p:tav>
                                      </p:tavLst>
                                    </p:anim>
                                    <p:set>
                                      <p:cBhvr>
                                        <p:cTn id="248" dur="1" fill="hold">
                                          <p:stCondLst>
                                            <p:cond delay="2999"/>
                                          </p:stCondLst>
                                        </p:cTn>
                                        <p:tgtEl>
                                          <p:spTgt spid="18"/>
                                        </p:tgtEl>
                                        <p:attrNameLst>
                                          <p:attrName>style.visibility</p:attrName>
                                        </p:attrNameLst>
                                      </p:cBhvr>
                                      <p:to>
                                        <p:strVal val="hidden"/>
                                      </p:to>
                                    </p:set>
                                  </p:childTnLst>
                                </p:cTn>
                              </p:par>
                              <p:par>
                                <p:cTn id="249" presetID="23" presetClass="exit" presetSubtype="544" fill="hold" nodeType="withEffect">
                                  <p:stCondLst>
                                    <p:cond delay="0"/>
                                  </p:stCondLst>
                                  <p:childTnLst>
                                    <p:anim calcmode="lin" valueType="num">
                                      <p:cBhvr>
                                        <p:cTn id="250" dur="3000"/>
                                        <p:tgtEl>
                                          <p:spTgt spid="19"/>
                                        </p:tgtEl>
                                        <p:attrNameLst>
                                          <p:attrName>ppt_w</p:attrName>
                                        </p:attrNameLst>
                                      </p:cBhvr>
                                      <p:tavLst>
                                        <p:tav tm="0">
                                          <p:val>
                                            <p:strVal val="ppt_w"/>
                                          </p:val>
                                        </p:tav>
                                        <p:tav tm="100000">
                                          <p:val>
                                            <p:fltVal val="0"/>
                                          </p:val>
                                        </p:tav>
                                      </p:tavLst>
                                    </p:anim>
                                    <p:anim calcmode="lin" valueType="num">
                                      <p:cBhvr>
                                        <p:cTn id="251" dur="3000"/>
                                        <p:tgtEl>
                                          <p:spTgt spid="19"/>
                                        </p:tgtEl>
                                        <p:attrNameLst>
                                          <p:attrName>ppt_h</p:attrName>
                                        </p:attrNameLst>
                                      </p:cBhvr>
                                      <p:tavLst>
                                        <p:tav tm="0">
                                          <p:val>
                                            <p:strVal val="ppt_h"/>
                                          </p:val>
                                        </p:tav>
                                        <p:tav tm="100000">
                                          <p:val>
                                            <p:fltVal val="0"/>
                                          </p:val>
                                        </p:tav>
                                      </p:tavLst>
                                    </p:anim>
                                    <p:anim calcmode="lin" valueType="num">
                                      <p:cBhvr>
                                        <p:cTn id="252" dur="3000"/>
                                        <p:tgtEl>
                                          <p:spTgt spid="19"/>
                                        </p:tgtEl>
                                        <p:attrNameLst>
                                          <p:attrName>ppt_x</p:attrName>
                                        </p:attrNameLst>
                                      </p:cBhvr>
                                      <p:tavLst>
                                        <p:tav tm="0">
                                          <p:val>
                                            <p:strVal val="ppt_x"/>
                                          </p:val>
                                        </p:tav>
                                        <p:tav tm="100000">
                                          <p:val>
                                            <p:fltVal val="0.5"/>
                                          </p:val>
                                        </p:tav>
                                      </p:tavLst>
                                    </p:anim>
                                    <p:anim calcmode="lin" valueType="num">
                                      <p:cBhvr>
                                        <p:cTn id="253" dur="3000"/>
                                        <p:tgtEl>
                                          <p:spTgt spid="19"/>
                                        </p:tgtEl>
                                        <p:attrNameLst>
                                          <p:attrName>ppt_y</p:attrName>
                                        </p:attrNameLst>
                                      </p:cBhvr>
                                      <p:tavLst>
                                        <p:tav tm="0">
                                          <p:val>
                                            <p:strVal val="ppt_y"/>
                                          </p:val>
                                        </p:tav>
                                        <p:tav tm="100000">
                                          <p:val>
                                            <p:fltVal val="0.5"/>
                                          </p:val>
                                        </p:tav>
                                      </p:tavLst>
                                    </p:anim>
                                    <p:set>
                                      <p:cBhvr>
                                        <p:cTn id="254" dur="1" fill="hold">
                                          <p:stCondLst>
                                            <p:cond delay="2999"/>
                                          </p:stCondLst>
                                        </p:cTn>
                                        <p:tgtEl>
                                          <p:spTgt spid="19"/>
                                        </p:tgtEl>
                                        <p:attrNameLst>
                                          <p:attrName>style.visibility</p:attrName>
                                        </p:attrNameLst>
                                      </p:cBhvr>
                                      <p:to>
                                        <p:strVal val="hidden"/>
                                      </p:to>
                                    </p:set>
                                  </p:childTnLst>
                                </p:cTn>
                              </p:par>
                              <p:par>
                                <p:cTn id="255" presetID="23" presetClass="exit" presetSubtype="544" fill="hold" nodeType="withEffect">
                                  <p:stCondLst>
                                    <p:cond delay="0"/>
                                  </p:stCondLst>
                                  <p:childTnLst>
                                    <p:anim calcmode="lin" valueType="num">
                                      <p:cBhvr>
                                        <p:cTn id="256" dur="3000"/>
                                        <p:tgtEl>
                                          <p:spTgt spid="20"/>
                                        </p:tgtEl>
                                        <p:attrNameLst>
                                          <p:attrName>ppt_w</p:attrName>
                                        </p:attrNameLst>
                                      </p:cBhvr>
                                      <p:tavLst>
                                        <p:tav tm="0">
                                          <p:val>
                                            <p:strVal val="ppt_w"/>
                                          </p:val>
                                        </p:tav>
                                        <p:tav tm="100000">
                                          <p:val>
                                            <p:fltVal val="0"/>
                                          </p:val>
                                        </p:tav>
                                      </p:tavLst>
                                    </p:anim>
                                    <p:anim calcmode="lin" valueType="num">
                                      <p:cBhvr>
                                        <p:cTn id="257" dur="3000"/>
                                        <p:tgtEl>
                                          <p:spTgt spid="20"/>
                                        </p:tgtEl>
                                        <p:attrNameLst>
                                          <p:attrName>ppt_h</p:attrName>
                                        </p:attrNameLst>
                                      </p:cBhvr>
                                      <p:tavLst>
                                        <p:tav tm="0">
                                          <p:val>
                                            <p:strVal val="ppt_h"/>
                                          </p:val>
                                        </p:tav>
                                        <p:tav tm="100000">
                                          <p:val>
                                            <p:fltVal val="0"/>
                                          </p:val>
                                        </p:tav>
                                      </p:tavLst>
                                    </p:anim>
                                    <p:anim calcmode="lin" valueType="num">
                                      <p:cBhvr>
                                        <p:cTn id="258" dur="3000"/>
                                        <p:tgtEl>
                                          <p:spTgt spid="20"/>
                                        </p:tgtEl>
                                        <p:attrNameLst>
                                          <p:attrName>ppt_x</p:attrName>
                                        </p:attrNameLst>
                                      </p:cBhvr>
                                      <p:tavLst>
                                        <p:tav tm="0">
                                          <p:val>
                                            <p:strVal val="ppt_x"/>
                                          </p:val>
                                        </p:tav>
                                        <p:tav tm="100000">
                                          <p:val>
                                            <p:fltVal val="0.5"/>
                                          </p:val>
                                        </p:tav>
                                      </p:tavLst>
                                    </p:anim>
                                    <p:anim calcmode="lin" valueType="num">
                                      <p:cBhvr>
                                        <p:cTn id="259" dur="3000"/>
                                        <p:tgtEl>
                                          <p:spTgt spid="20"/>
                                        </p:tgtEl>
                                        <p:attrNameLst>
                                          <p:attrName>ppt_y</p:attrName>
                                        </p:attrNameLst>
                                      </p:cBhvr>
                                      <p:tavLst>
                                        <p:tav tm="0">
                                          <p:val>
                                            <p:strVal val="ppt_y"/>
                                          </p:val>
                                        </p:tav>
                                        <p:tav tm="100000">
                                          <p:val>
                                            <p:fltVal val="0.5"/>
                                          </p:val>
                                        </p:tav>
                                      </p:tavLst>
                                    </p:anim>
                                    <p:set>
                                      <p:cBhvr>
                                        <p:cTn id="260" dur="1" fill="hold">
                                          <p:stCondLst>
                                            <p:cond delay="2999"/>
                                          </p:stCondLst>
                                        </p:cTn>
                                        <p:tgtEl>
                                          <p:spTgt spid="20"/>
                                        </p:tgtEl>
                                        <p:attrNameLst>
                                          <p:attrName>style.visibility</p:attrName>
                                        </p:attrNameLst>
                                      </p:cBhvr>
                                      <p:to>
                                        <p:strVal val="hidden"/>
                                      </p:to>
                                    </p:set>
                                  </p:childTnLst>
                                </p:cTn>
                              </p:par>
                              <p:par>
                                <p:cTn id="261" presetID="8" presetClass="emph" presetSubtype="0" fill="hold" nodeType="withEffect">
                                  <p:stCondLst>
                                    <p:cond delay="0"/>
                                  </p:stCondLst>
                                  <p:childTnLst>
                                    <p:animRot by="-21600000">
                                      <p:cBhvr>
                                        <p:cTn id="262" dur="3000" fill="hold"/>
                                        <p:tgtEl>
                                          <p:spTgt spid="3"/>
                                        </p:tgtEl>
                                        <p:attrNameLst>
                                          <p:attrName>r</p:attrName>
                                        </p:attrNameLst>
                                      </p:cBhvr>
                                    </p:animRot>
                                  </p:childTnLst>
                                </p:cTn>
                              </p:par>
                              <p:par>
                                <p:cTn id="263" presetID="8" presetClass="emph" presetSubtype="0" fill="hold" nodeType="withEffect">
                                  <p:stCondLst>
                                    <p:cond delay="0"/>
                                  </p:stCondLst>
                                  <p:childTnLst>
                                    <p:animRot by="-21600000">
                                      <p:cBhvr>
                                        <p:cTn id="264" dur="3000" fill="hold"/>
                                        <p:tgtEl>
                                          <p:spTgt spid="4"/>
                                        </p:tgtEl>
                                        <p:attrNameLst>
                                          <p:attrName>r</p:attrName>
                                        </p:attrNameLst>
                                      </p:cBhvr>
                                    </p:animRot>
                                  </p:childTnLst>
                                </p:cTn>
                              </p:par>
                              <p:par>
                                <p:cTn id="265" presetID="8" presetClass="emph" presetSubtype="0" fill="hold" nodeType="withEffect">
                                  <p:stCondLst>
                                    <p:cond delay="0"/>
                                  </p:stCondLst>
                                  <p:childTnLst>
                                    <p:animRot by="-21600000">
                                      <p:cBhvr>
                                        <p:cTn id="266" dur="3000" fill="hold"/>
                                        <p:tgtEl>
                                          <p:spTgt spid="5"/>
                                        </p:tgtEl>
                                        <p:attrNameLst>
                                          <p:attrName>r</p:attrName>
                                        </p:attrNameLst>
                                      </p:cBhvr>
                                    </p:animRot>
                                  </p:childTnLst>
                                </p:cTn>
                              </p:par>
                              <p:par>
                                <p:cTn id="267" presetID="8" presetClass="emph" presetSubtype="0" fill="hold" nodeType="withEffect">
                                  <p:stCondLst>
                                    <p:cond delay="0"/>
                                  </p:stCondLst>
                                  <p:childTnLst>
                                    <p:animRot by="-21600000">
                                      <p:cBhvr>
                                        <p:cTn id="268" dur="3000" fill="hold"/>
                                        <p:tgtEl>
                                          <p:spTgt spid="6"/>
                                        </p:tgtEl>
                                        <p:attrNameLst>
                                          <p:attrName>r</p:attrName>
                                        </p:attrNameLst>
                                      </p:cBhvr>
                                    </p:animRot>
                                  </p:childTnLst>
                                </p:cTn>
                              </p:par>
                              <p:par>
                                <p:cTn id="269" presetID="8" presetClass="emph" presetSubtype="0" fill="hold" nodeType="withEffect">
                                  <p:stCondLst>
                                    <p:cond delay="0"/>
                                  </p:stCondLst>
                                  <p:childTnLst>
                                    <p:animRot by="-21600000">
                                      <p:cBhvr>
                                        <p:cTn id="270" dur="3000" fill="hold"/>
                                        <p:tgtEl>
                                          <p:spTgt spid="7"/>
                                        </p:tgtEl>
                                        <p:attrNameLst>
                                          <p:attrName>r</p:attrName>
                                        </p:attrNameLst>
                                      </p:cBhvr>
                                    </p:animRot>
                                  </p:childTnLst>
                                </p:cTn>
                              </p:par>
                              <p:par>
                                <p:cTn id="271" presetID="8" presetClass="emph" presetSubtype="0" fill="hold" nodeType="withEffect">
                                  <p:stCondLst>
                                    <p:cond delay="0"/>
                                  </p:stCondLst>
                                  <p:childTnLst>
                                    <p:animRot by="-21600000">
                                      <p:cBhvr>
                                        <p:cTn id="272" dur="3000" fill="hold"/>
                                        <p:tgtEl>
                                          <p:spTgt spid="8"/>
                                        </p:tgtEl>
                                        <p:attrNameLst>
                                          <p:attrName>r</p:attrName>
                                        </p:attrNameLst>
                                      </p:cBhvr>
                                    </p:animRot>
                                  </p:childTnLst>
                                </p:cTn>
                              </p:par>
                              <p:par>
                                <p:cTn id="273" presetID="8" presetClass="emph" presetSubtype="0" fill="hold" nodeType="withEffect">
                                  <p:stCondLst>
                                    <p:cond delay="0"/>
                                  </p:stCondLst>
                                  <p:childTnLst>
                                    <p:animRot by="-21600000">
                                      <p:cBhvr>
                                        <p:cTn id="274" dur="3000" fill="hold"/>
                                        <p:tgtEl>
                                          <p:spTgt spid="9"/>
                                        </p:tgtEl>
                                        <p:attrNameLst>
                                          <p:attrName>r</p:attrName>
                                        </p:attrNameLst>
                                      </p:cBhvr>
                                    </p:animRot>
                                  </p:childTnLst>
                                </p:cTn>
                              </p:par>
                              <p:par>
                                <p:cTn id="275" presetID="8" presetClass="emph" presetSubtype="0" fill="hold" nodeType="withEffect">
                                  <p:stCondLst>
                                    <p:cond delay="0"/>
                                  </p:stCondLst>
                                  <p:childTnLst>
                                    <p:animRot by="-21600000">
                                      <p:cBhvr>
                                        <p:cTn id="276" dur="3000" fill="hold"/>
                                        <p:tgtEl>
                                          <p:spTgt spid="10"/>
                                        </p:tgtEl>
                                        <p:attrNameLst>
                                          <p:attrName>r</p:attrName>
                                        </p:attrNameLst>
                                      </p:cBhvr>
                                    </p:animRot>
                                  </p:childTnLst>
                                </p:cTn>
                              </p:par>
                              <p:par>
                                <p:cTn id="277" presetID="8" presetClass="emph" presetSubtype="0" fill="hold" nodeType="withEffect">
                                  <p:stCondLst>
                                    <p:cond delay="0"/>
                                  </p:stCondLst>
                                  <p:childTnLst>
                                    <p:animRot by="-21600000">
                                      <p:cBhvr>
                                        <p:cTn id="278" dur="3000" fill="hold"/>
                                        <p:tgtEl>
                                          <p:spTgt spid="11"/>
                                        </p:tgtEl>
                                        <p:attrNameLst>
                                          <p:attrName>r</p:attrName>
                                        </p:attrNameLst>
                                      </p:cBhvr>
                                    </p:animRot>
                                  </p:childTnLst>
                                </p:cTn>
                              </p:par>
                              <p:par>
                                <p:cTn id="279" presetID="8" presetClass="emph" presetSubtype="0" fill="hold" nodeType="withEffect">
                                  <p:stCondLst>
                                    <p:cond delay="0"/>
                                  </p:stCondLst>
                                  <p:childTnLst>
                                    <p:animRot by="-21600000">
                                      <p:cBhvr>
                                        <p:cTn id="280" dur="3000" fill="hold"/>
                                        <p:tgtEl>
                                          <p:spTgt spid="12"/>
                                        </p:tgtEl>
                                        <p:attrNameLst>
                                          <p:attrName>r</p:attrName>
                                        </p:attrNameLst>
                                      </p:cBhvr>
                                    </p:animRot>
                                  </p:childTnLst>
                                </p:cTn>
                              </p:par>
                              <p:par>
                                <p:cTn id="281" presetID="8" presetClass="emph" presetSubtype="0" fill="hold" nodeType="withEffect">
                                  <p:stCondLst>
                                    <p:cond delay="0"/>
                                  </p:stCondLst>
                                  <p:childTnLst>
                                    <p:animRot by="-21600000">
                                      <p:cBhvr>
                                        <p:cTn id="282" dur="3000" fill="hold"/>
                                        <p:tgtEl>
                                          <p:spTgt spid="13"/>
                                        </p:tgtEl>
                                        <p:attrNameLst>
                                          <p:attrName>r</p:attrName>
                                        </p:attrNameLst>
                                      </p:cBhvr>
                                    </p:animRot>
                                  </p:childTnLst>
                                </p:cTn>
                              </p:par>
                              <p:par>
                                <p:cTn id="283" presetID="8" presetClass="emph" presetSubtype="0" fill="hold" nodeType="withEffect">
                                  <p:stCondLst>
                                    <p:cond delay="0"/>
                                  </p:stCondLst>
                                  <p:childTnLst>
                                    <p:animRot by="-21600000">
                                      <p:cBhvr>
                                        <p:cTn id="284" dur="3000" fill="hold"/>
                                        <p:tgtEl>
                                          <p:spTgt spid="14"/>
                                        </p:tgtEl>
                                        <p:attrNameLst>
                                          <p:attrName>r</p:attrName>
                                        </p:attrNameLst>
                                      </p:cBhvr>
                                    </p:animRot>
                                  </p:childTnLst>
                                </p:cTn>
                              </p:par>
                              <p:par>
                                <p:cTn id="285" presetID="8" presetClass="emph" presetSubtype="0" fill="hold" nodeType="withEffect">
                                  <p:stCondLst>
                                    <p:cond delay="0"/>
                                  </p:stCondLst>
                                  <p:childTnLst>
                                    <p:animRot by="-21600000">
                                      <p:cBhvr>
                                        <p:cTn id="286" dur="3000" fill="hold"/>
                                        <p:tgtEl>
                                          <p:spTgt spid="15"/>
                                        </p:tgtEl>
                                        <p:attrNameLst>
                                          <p:attrName>r</p:attrName>
                                        </p:attrNameLst>
                                      </p:cBhvr>
                                    </p:animRot>
                                  </p:childTnLst>
                                </p:cTn>
                              </p:par>
                              <p:par>
                                <p:cTn id="287" presetID="8" presetClass="emph" presetSubtype="0" fill="hold" nodeType="withEffect">
                                  <p:stCondLst>
                                    <p:cond delay="0"/>
                                  </p:stCondLst>
                                  <p:childTnLst>
                                    <p:animRot by="-21600000">
                                      <p:cBhvr>
                                        <p:cTn id="288" dur="3000" fill="hold"/>
                                        <p:tgtEl>
                                          <p:spTgt spid="16"/>
                                        </p:tgtEl>
                                        <p:attrNameLst>
                                          <p:attrName>r</p:attrName>
                                        </p:attrNameLst>
                                      </p:cBhvr>
                                    </p:animRot>
                                  </p:childTnLst>
                                </p:cTn>
                              </p:par>
                              <p:par>
                                <p:cTn id="289" presetID="8" presetClass="emph" presetSubtype="0" fill="hold" nodeType="withEffect">
                                  <p:stCondLst>
                                    <p:cond delay="0"/>
                                  </p:stCondLst>
                                  <p:childTnLst>
                                    <p:animRot by="-21600000">
                                      <p:cBhvr>
                                        <p:cTn id="290" dur="3000" fill="hold"/>
                                        <p:tgtEl>
                                          <p:spTgt spid="17"/>
                                        </p:tgtEl>
                                        <p:attrNameLst>
                                          <p:attrName>r</p:attrName>
                                        </p:attrNameLst>
                                      </p:cBhvr>
                                    </p:animRot>
                                  </p:childTnLst>
                                </p:cTn>
                              </p:par>
                              <p:par>
                                <p:cTn id="291" presetID="8" presetClass="emph" presetSubtype="0" fill="hold" nodeType="withEffect">
                                  <p:stCondLst>
                                    <p:cond delay="0"/>
                                  </p:stCondLst>
                                  <p:childTnLst>
                                    <p:animRot by="-21600000">
                                      <p:cBhvr>
                                        <p:cTn id="292" dur="3000" fill="hold"/>
                                        <p:tgtEl>
                                          <p:spTgt spid="18"/>
                                        </p:tgtEl>
                                        <p:attrNameLst>
                                          <p:attrName>r</p:attrName>
                                        </p:attrNameLst>
                                      </p:cBhvr>
                                    </p:animRot>
                                  </p:childTnLst>
                                </p:cTn>
                              </p:par>
                              <p:par>
                                <p:cTn id="293" presetID="8" presetClass="emph" presetSubtype="0" fill="hold" nodeType="withEffect">
                                  <p:stCondLst>
                                    <p:cond delay="0"/>
                                  </p:stCondLst>
                                  <p:childTnLst>
                                    <p:animRot by="-21600000">
                                      <p:cBhvr>
                                        <p:cTn id="294" dur="3000" fill="hold"/>
                                        <p:tgtEl>
                                          <p:spTgt spid="19"/>
                                        </p:tgtEl>
                                        <p:attrNameLst>
                                          <p:attrName>r</p:attrName>
                                        </p:attrNameLst>
                                      </p:cBhvr>
                                    </p:animRot>
                                  </p:childTnLst>
                                </p:cTn>
                              </p:par>
                              <p:par>
                                <p:cTn id="295" presetID="8" presetClass="emph" presetSubtype="0" fill="hold" nodeType="withEffect">
                                  <p:stCondLst>
                                    <p:cond delay="0"/>
                                  </p:stCondLst>
                                  <p:childTnLst>
                                    <p:animRot by="-21600000">
                                      <p:cBhvr>
                                        <p:cTn id="296" dur="3000" fill="hold"/>
                                        <p:tgtEl>
                                          <p:spTgt spid="20"/>
                                        </p:tgtEl>
                                        <p:attrNameLst>
                                          <p:attrName>r</p:attrName>
                                        </p:attrNameLst>
                                      </p:cBhvr>
                                    </p:animRot>
                                  </p:childTnLst>
                                </p:cTn>
                              </p:par>
                              <p:par>
                                <p:cTn id="297" presetID="23" presetClass="entr" presetSubtype="288" fill="hold" nodeType="withEffect">
                                  <p:stCondLst>
                                    <p:cond delay="0"/>
                                  </p:stCondLst>
                                  <p:childTnLst>
                                    <p:set>
                                      <p:cBhvr>
                                        <p:cTn id="298" dur="1" fill="hold">
                                          <p:stCondLst>
                                            <p:cond delay="0"/>
                                          </p:stCondLst>
                                        </p:cTn>
                                        <p:tgtEl>
                                          <p:spTgt spid="2"/>
                                        </p:tgtEl>
                                        <p:attrNameLst>
                                          <p:attrName>style.visibility</p:attrName>
                                        </p:attrNameLst>
                                      </p:cBhvr>
                                      <p:to>
                                        <p:strVal val="visible"/>
                                      </p:to>
                                    </p:set>
                                    <p:anim calcmode="lin" valueType="num">
                                      <p:cBhvr>
                                        <p:cTn id="299" dur="3000" fill="hold"/>
                                        <p:tgtEl>
                                          <p:spTgt spid="2"/>
                                        </p:tgtEl>
                                        <p:attrNameLst>
                                          <p:attrName>ppt_w</p:attrName>
                                        </p:attrNameLst>
                                      </p:cBhvr>
                                      <p:tavLst>
                                        <p:tav tm="0">
                                          <p:val>
                                            <p:strVal val="4/3*#ppt_w"/>
                                          </p:val>
                                        </p:tav>
                                        <p:tav tm="100000">
                                          <p:val>
                                            <p:strVal val="#ppt_w"/>
                                          </p:val>
                                        </p:tav>
                                      </p:tavLst>
                                    </p:anim>
                                    <p:anim calcmode="lin" valueType="num">
                                      <p:cBhvr>
                                        <p:cTn id="300" dur="3000" fill="hold"/>
                                        <p:tgtEl>
                                          <p:spTgt spid="2"/>
                                        </p:tgtEl>
                                        <p:attrNameLst>
                                          <p:attrName>ppt_h</p:attrName>
                                        </p:attrNameLst>
                                      </p:cBhvr>
                                      <p:tavLst>
                                        <p:tav tm="0">
                                          <p:val>
                                            <p:strVal val="4/3*#ppt_h"/>
                                          </p:val>
                                        </p:tav>
                                        <p:tav tm="100000">
                                          <p:val>
                                            <p:strVal val="#ppt_h"/>
                                          </p:val>
                                        </p:tav>
                                      </p:tavLst>
                                    </p:anim>
                                  </p:childTnLst>
                                </p:cTn>
                              </p:par>
                              <p:par>
                                <p:cTn id="301" presetID="21" presetClass="entr" presetSubtype="8" fill="hold" nodeType="withEffect">
                                  <p:stCondLst>
                                    <p:cond delay="0"/>
                                  </p:stCondLst>
                                  <p:childTnLst>
                                    <p:set>
                                      <p:cBhvr>
                                        <p:cTn id="302" dur="1" fill="hold">
                                          <p:stCondLst>
                                            <p:cond delay="0"/>
                                          </p:stCondLst>
                                        </p:cTn>
                                        <p:tgtEl>
                                          <p:spTgt spid="2"/>
                                        </p:tgtEl>
                                        <p:attrNameLst>
                                          <p:attrName>style.visibility</p:attrName>
                                        </p:attrNameLst>
                                      </p:cBhvr>
                                      <p:to>
                                        <p:strVal val="visible"/>
                                      </p:to>
                                    </p:set>
                                    <p:animEffect transition="in" filter="wheel(8)">
                                      <p:cBhvr>
                                        <p:cTn id="303"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b077ea5ae30305720cefd744971f052c.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Luna"/>
          <p:cNvSpPr/>
          <p:nvPr/>
        </p:nvSpPr>
        <p:spPr>
          <a:xfrm>
            <a:off x="4786314" y="0"/>
            <a:ext cx="4357686" cy="5143500"/>
          </a:xfrm>
          <a:prstGeom prst="moon">
            <a:avLst>
              <a:gd name="adj" fmla="val 6872"/>
            </a:avLst>
          </a:prstGeom>
          <a:gradFill flip="none" rotWithShape="1">
            <a:gsLst>
              <a:gs pos="100000">
                <a:srgbClr val="9966FF"/>
              </a:gs>
              <a:gs pos="50000">
                <a:srgbClr val="5E28E4">
                  <a:shade val="67500"/>
                  <a:satMod val="115000"/>
                </a:srgbClr>
              </a:gs>
              <a:gs pos="100000">
                <a:srgbClr val="5E28E4">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Luna"/>
          <p:cNvSpPr/>
          <p:nvPr/>
        </p:nvSpPr>
        <p:spPr>
          <a:xfrm flipH="1">
            <a:off x="0" y="0"/>
            <a:ext cx="4572032" cy="5143500"/>
          </a:xfrm>
          <a:prstGeom prst="moon">
            <a:avLst>
              <a:gd name="adj" fmla="val 6081"/>
            </a:avLst>
          </a:prstGeom>
          <a:gradFill flip="none" rotWithShape="1">
            <a:gsLst>
              <a:gs pos="100000">
                <a:srgbClr val="9966FF"/>
              </a:gs>
              <a:gs pos="50000">
                <a:srgbClr val="5E28E4">
                  <a:shade val="67500"/>
                  <a:satMod val="115000"/>
                </a:srgbClr>
              </a:gs>
              <a:gs pos="100000">
                <a:srgbClr val="5E28E4">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una"/>
          <p:cNvSpPr/>
          <p:nvPr/>
        </p:nvSpPr>
        <p:spPr>
          <a:xfrm>
            <a:off x="5643570" y="0"/>
            <a:ext cx="3500430" cy="5143500"/>
          </a:xfrm>
          <a:prstGeom prst="moon">
            <a:avLst>
              <a:gd name="adj" fmla="val 7898"/>
            </a:avLst>
          </a:prstGeom>
          <a:gradFill flip="none" rotWithShape="1">
            <a:gsLst>
              <a:gs pos="100000">
                <a:srgbClr val="9966FF"/>
              </a:gs>
              <a:gs pos="50000">
                <a:srgbClr val="5E28E4">
                  <a:shade val="67500"/>
                  <a:satMod val="115000"/>
                </a:srgbClr>
              </a:gs>
              <a:gs pos="100000">
                <a:srgbClr val="5E28E4">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una"/>
          <p:cNvSpPr/>
          <p:nvPr/>
        </p:nvSpPr>
        <p:spPr>
          <a:xfrm>
            <a:off x="6357950" y="0"/>
            <a:ext cx="2786050" cy="5143500"/>
          </a:xfrm>
          <a:prstGeom prst="moon">
            <a:avLst>
              <a:gd name="adj" fmla="val 8765"/>
            </a:avLst>
          </a:prstGeom>
          <a:gradFill flip="none" rotWithShape="1">
            <a:gsLst>
              <a:gs pos="100000">
                <a:srgbClr val="9966FF"/>
              </a:gs>
              <a:gs pos="50000">
                <a:srgbClr val="5E28E4">
                  <a:shade val="67500"/>
                  <a:satMod val="115000"/>
                </a:srgbClr>
              </a:gs>
              <a:gs pos="100000">
                <a:srgbClr val="5E28E4">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una"/>
          <p:cNvSpPr/>
          <p:nvPr/>
        </p:nvSpPr>
        <p:spPr>
          <a:xfrm>
            <a:off x="7000892" y="0"/>
            <a:ext cx="2143108" cy="5143500"/>
          </a:xfrm>
          <a:prstGeom prst="moon">
            <a:avLst>
              <a:gd name="adj" fmla="val 11129"/>
            </a:avLst>
          </a:prstGeom>
          <a:gradFill flip="none" rotWithShape="1">
            <a:gsLst>
              <a:gs pos="100000">
                <a:srgbClr val="9966FF"/>
              </a:gs>
              <a:gs pos="50000">
                <a:srgbClr val="5E28E4">
                  <a:shade val="67500"/>
                  <a:satMod val="115000"/>
                </a:srgbClr>
              </a:gs>
              <a:gs pos="100000">
                <a:srgbClr val="5E28E4">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una"/>
          <p:cNvSpPr/>
          <p:nvPr/>
        </p:nvSpPr>
        <p:spPr>
          <a:xfrm flipH="1">
            <a:off x="0" y="0"/>
            <a:ext cx="3786182" cy="5143500"/>
          </a:xfrm>
          <a:prstGeom prst="moon">
            <a:avLst>
              <a:gd name="adj" fmla="val 6888"/>
            </a:avLst>
          </a:prstGeom>
          <a:gradFill flip="none" rotWithShape="1">
            <a:gsLst>
              <a:gs pos="100000">
                <a:srgbClr val="9966FF"/>
              </a:gs>
              <a:gs pos="50000">
                <a:srgbClr val="5E28E4">
                  <a:shade val="67500"/>
                  <a:satMod val="115000"/>
                </a:srgbClr>
              </a:gs>
              <a:gs pos="100000">
                <a:srgbClr val="5E28E4">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una"/>
          <p:cNvSpPr/>
          <p:nvPr/>
        </p:nvSpPr>
        <p:spPr>
          <a:xfrm flipH="1">
            <a:off x="0" y="0"/>
            <a:ext cx="3062278" cy="5143500"/>
          </a:xfrm>
          <a:prstGeom prst="moon">
            <a:avLst>
              <a:gd name="adj" fmla="val 8189"/>
            </a:avLst>
          </a:prstGeom>
          <a:gradFill flip="none" rotWithShape="1">
            <a:gsLst>
              <a:gs pos="100000">
                <a:srgbClr val="9966FF"/>
              </a:gs>
              <a:gs pos="50000">
                <a:srgbClr val="5E28E4">
                  <a:shade val="67500"/>
                  <a:satMod val="115000"/>
                </a:srgbClr>
              </a:gs>
              <a:gs pos="100000">
                <a:srgbClr val="5E28E4">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una"/>
          <p:cNvSpPr/>
          <p:nvPr/>
        </p:nvSpPr>
        <p:spPr>
          <a:xfrm flipH="1">
            <a:off x="0" y="0"/>
            <a:ext cx="2357422" cy="5143500"/>
          </a:xfrm>
          <a:prstGeom prst="moon">
            <a:avLst>
              <a:gd name="adj" fmla="val 8917"/>
            </a:avLst>
          </a:prstGeom>
          <a:gradFill flip="none" rotWithShape="1">
            <a:gsLst>
              <a:gs pos="100000">
                <a:srgbClr val="9966FF"/>
              </a:gs>
              <a:gs pos="50000">
                <a:srgbClr val="5E28E4">
                  <a:shade val="67500"/>
                  <a:satMod val="115000"/>
                </a:srgbClr>
              </a:gs>
              <a:gs pos="100000">
                <a:srgbClr val="5E28E4">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a:off x="-357222" y="-428646"/>
            <a:ext cx="9929882" cy="6072230"/>
          </a:xfrm>
          <a:prstGeom prst="rect">
            <a:avLst/>
          </a:prstGeom>
          <a:gradFill flip="none" rotWithShape="1">
            <a:gsLst>
              <a:gs pos="0">
                <a:srgbClr val="982EDA"/>
              </a:gs>
              <a:gs pos="50000">
                <a:srgbClr val="744ED2">
                  <a:shade val="67500"/>
                  <a:satMod val="115000"/>
                </a:srgbClr>
              </a:gs>
              <a:gs pos="100000">
                <a:srgbClr val="744ED2">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2"/>
                                        </p:tgtEl>
                                        <p:attrNameLst>
                                          <p:attrName>style.opacity</p:attrName>
                                        </p:attrNameLst>
                                      </p:cBhvr>
                                      <p:to>
                                        <p:strVal val="0"/>
                                      </p:to>
                                    </p:set>
                                    <p:animEffect filter="image" prLst="opacity: 0">
                                      <p:cBhvr rctx="IE">
                                        <p:cTn id="7" dur="indefinite"/>
                                        <p:tgtEl>
                                          <p:spTgt spid="12"/>
                                        </p:tgtEl>
                                      </p:cBhvr>
                                    </p:animEffect>
                                  </p:childTnLst>
                                </p:cTn>
                              </p:par>
                              <p:par>
                                <p:cTn id="8" presetID="2" presetClass="entr" presetSubtype="2"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1+#ppt_w/2"/>
                                          </p:val>
                                        </p:tav>
                                        <p:tav tm="100000">
                                          <p:val>
                                            <p:strVal val="#ppt_x"/>
                                          </p:val>
                                        </p:tav>
                                      </p:tavLst>
                                    </p:anim>
                                    <p:anim calcmode="lin" valueType="num">
                                      <p:cBhvr additive="base">
                                        <p:cTn id="11" dur="3000" fill="hold"/>
                                        <p:tgtEl>
                                          <p:spTgt spid="5"/>
                                        </p:tgtEl>
                                        <p:attrNameLst>
                                          <p:attrName>ppt_y</p:attrName>
                                        </p:attrNameLst>
                                      </p:cBhvr>
                                      <p:tavLst>
                                        <p:tav tm="0">
                                          <p:val>
                                            <p:strVal val="#ppt_y"/>
                                          </p:val>
                                        </p:tav>
                                        <p:tav tm="100000">
                                          <p:val>
                                            <p:strVal val="#ppt_y"/>
                                          </p:val>
                                        </p:tav>
                                      </p:tavLst>
                                    </p:anim>
                                  </p:childTnLst>
                                </p:cTn>
                              </p:par>
                              <p:par>
                                <p:cTn id="12" presetID="2" presetClass="entr" presetSubtype="2" fill="hold" grpId="0" nodeType="withEffect">
                                  <p:stCondLst>
                                    <p:cond delay="0"/>
                                  </p:stCondLst>
                                  <p:childTnLst>
                                    <p:set>
                                      <p:cBhvr>
                                        <p:cTn id="13" dur="1" fill="hold">
                                          <p:stCondLst>
                                            <p:cond delay="0"/>
                                          </p:stCondLst>
                                        </p:cTn>
                                        <p:tgtEl>
                                          <p:spTgt spid="9"/>
                                        </p:tgtEl>
                                        <p:attrNameLst>
                                          <p:attrName>style.visibility</p:attrName>
                                        </p:attrNameLst>
                                      </p:cBhvr>
                                      <p:to>
                                        <p:strVal val="visible"/>
                                      </p:to>
                                    </p:set>
                                    <p:anim calcmode="lin" valueType="num">
                                      <p:cBhvr additive="base">
                                        <p:cTn id="14" dur="3000" fill="hold"/>
                                        <p:tgtEl>
                                          <p:spTgt spid="9"/>
                                        </p:tgtEl>
                                        <p:attrNameLst>
                                          <p:attrName>ppt_x</p:attrName>
                                        </p:attrNameLst>
                                      </p:cBhvr>
                                      <p:tavLst>
                                        <p:tav tm="0">
                                          <p:val>
                                            <p:strVal val="1+#ppt_w/2"/>
                                          </p:val>
                                        </p:tav>
                                        <p:tav tm="100000">
                                          <p:val>
                                            <p:strVal val="#ppt_x"/>
                                          </p:val>
                                        </p:tav>
                                      </p:tavLst>
                                    </p:anim>
                                    <p:anim calcmode="lin" valueType="num">
                                      <p:cBhvr additive="base">
                                        <p:cTn id="15" dur="3000" fill="hold"/>
                                        <p:tgtEl>
                                          <p:spTgt spid="9"/>
                                        </p:tgtEl>
                                        <p:attrNameLst>
                                          <p:attrName>ppt_y</p:attrName>
                                        </p:attrNameLst>
                                      </p:cBhvr>
                                      <p:tavLst>
                                        <p:tav tm="0">
                                          <p:val>
                                            <p:strVal val="#ppt_y"/>
                                          </p:val>
                                        </p:tav>
                                        <p:tav tm="100000">
                                          <p:val>
                                            <p:strVal val="#ppt_y"/>
                                          </p:val>
                                        </p:tav>
                                      </p:tavLst>
                                    </p:anim>
                                  </p:childTnLst>
                                </p:cTn>
                              </p:par>
                              <p:par>
                                <p:cTn id="16" presetID="2" presetClass="entr" presetSubtype="2" fill="hold" grpId="0" nodeType="withEffect">
                                  <p:stCondLst>
                                    <p:cond delay="0"/>
                                  </p:stCondLst>
                                  <p:childTnLst>
                                    <p:set>
                                      <p:cBhvr>
                                        <p:cTn id="17" dur="1" fill="hold">
                                          <p:stCondLst>
                                            <p:cond delay="0"/>
                                          </p:stCondLst>
                                        </p:cTn>
                                        <p:tgtEl>
                                          <p:spTgt spid="10"/>
                                        </p:tgtEl>
                                        <p:attrNameLst>
                                          <p:attrName>style.visibility</p:attrName>
                                        </p:attrNameLst>
                                      </p:cBhvr>
                                      <p:to>
                                        <p:strVal val="visible"/>
                                      </p:to>
                                    </p:set>
                                    <p:anim calcmode="lin" valueType="num">
                                      <p:cBhvr additive="base">
                                        <p:cTn id="18" dur="3000" fill="hold"/>
                                        <p:tgtEl>
                                          <p:spTgt spid="10"/>
                                        </p:tgtEl>
                                        <p:attrNameLst>
                                          <p:attrName>ppt_x</p:attrName>
                                        </p:attrNameLst>
                                      </p:cBhvr>
                                      <p:tavLst>
                                        <p:tav tm="0">
                                          <p:val>
                                            <p:strVal val="1+#ppt_w/2"/>
                                          </p:val>
                                        </p:tav>
                                        <p:tav tm="100000">
                                          <p:val>
                                            <p:strVal val="#ppt_x"/>
                                          </p:val>
                                        </p:tav>
                                      </p:tavLst>
                                    </p:anim>
                                    <p:anim calcmode="lin" valueType="num">
                                      <p:cBhvr additive="base">
                                        <p:cTn id="19" dur="3000" fill="hold"/>
                                        <p:tgtEl>
                                          <p:spTgt spid="10"/>
                                        </p:tgtEl>
                                        <p:attrNameLst>
                                          <p:attrName>ppt_y</p:attrName>
                                        </p:attrNameLst>
                                      </p:cBhvr>
                                      <p:tavLst>
                                        <p:tav tm="0">
                                          <p:val>
                                            <p:strVal val="#ppt_y"/>
                                          </p:val>
                                        </p:tav>
                                        <p:tav tm="100000">
                                          <p:val>
                                            <p:strVal val="#ppt_y"/>
                                          </p:val>
                                        </p:tav>
                                      </p:tavLst>
                                    </p:anim>
                                  </p:childTnLst>
                                </p:cTn>
                              </p:par>
                              <p:par>
                                <p:cTn id="20" presetID="2" presetClass="entr" presetSubtype="2" fill="hold" grpId="0" nodeType="withEffect">
                                  <p:stCondLst>
                                    <p:cond delay="0"/>
                                  </p:stCondLst>
                                  <p:childTnLst>
                                    <p:set>
                                      <p:cBhvr>
                                        <p:cTn id="21" dur="1" fill="hold">
                                          <p:stCondLst>
                                            <p:cond delay="0"/>
                                          </p:stCondLst>
                                        </p:cTn>
                                        <p:tgtEl>
                                          <p:spTgt spid="11"/>
                                        </p:tgtEl>
                                        <p:attrNameLst>
                                          <p:attrName>style.visibility</p:attrName>
                                        </p:attrNameLst>
                                      </p:cBhvr>
                                      <p:to>
                                        <p:strVal val="visible"/>
                                      </p:to>
                                    </p:set>
                                    <p:anim calcmode="lin" valueType="num">
                                      <p:cBhvr additive="base">
                                        <p:cTn id="22" dur="3000" fill="hold"/>
                                        <p:tgtEl>
                                          <p:spTgt spid="11"/>
                                        </p:tgtEl>
                                        <p:attrNameLst>
                                          <p:attrName>ppt_x</p:attrName>
                                        </p:attrNameLst>
                                      </p:cBhvr>
                                      <p:tavLst>
                                        <p:tav tm="0">
                                          <p:val>
                                            <p:strVal val="1+#ppt_w/2"/>
                                          </p:val>
                                        </p:tav>
                                        <p:tav tm="100000">
                                          <p:val>
                                            <p:strVal val="#ppt_x"/>
                                          </p:val>
                                        </p:tav>
                                      </p:tavLst>
                                    </p:anim>
                                    <p:anim calcmode="lin" valueType="num">
                                      <p:cBhvr additive="base">
                                        <p:cTn id="23" dur="3000" fill="hold"/>
                                        <p:tgtEl>
                                          <p:spTgt spid="11"/>
                                        </p:tgtEl>
                                        <p:attrNameLst>
                                          <p:attrName>ppt_y</p:attrName>
                                        </p:attrNameLst>
                                      </p:cBhvr>
                                      <p:tavLst>
                                        <p:tav tm="0">
                                          <p:val>
                                            <p:strVal val="#ppt_y"/>
                                          </p:val>
                                        </p:tav>
                                        <p:tav tm="100000">
                                          <p:val>
                                            <p:strVal val="#ppt_y"/>
                                          </p:val>
                                        </p:tav>
                                      </p:tavLst>
                                    </p:anim>
                                  </p:childTnLst>
                                </p:cTn>
                              </p:par>
                              <p:par>
                                <p:cTn id="24" presetID="2" presetClass="entr" presetSubtype="8" fill="hold" grpId="0" nodeType="withEffect">
                                  <p:stCondLst>
                                    <p:cond delay="0"/>
                                  </p:stCondLst>
                                  <p:childTnLst>
                                    <p:set>
                                      <p:cBhvr>
                                        <p:cTn id="25" dur="1" fill="hold">
                                          <p:stCondLst>
                                            <p:cond delay="0"/>
                                          </p:stCondLst>
                                        </p:cTn>
                                        <p:tgtEl>
                                          <p:spTgt spid="4"/>
                                        </p:tgtEl>
                                        <p:attrNameLst>
                                          <p:attrName>style.visibility</p:attrName>
                                        </p:attrNameLst>
                                      </p:cBhvr>
                                      <p:to>
                                        <p:strVal val="visible"/>
                                      </p:to>
                                    </p:set>
                                    <p:anim calcmode="lin" valueType="num">
                                      <p:cBhvr additive="base">
                                        <p:cTn id="26" dur="3000" fill="hold"/>
                                        <p:tgtEl>
                                          <p:spTgt spid="4"/>
                                        </p:tgtEl>
                                        <p:attrNameLst>
                                          <p:attrName>ppt_x</p:attrName>
                                        </p:attrNameLst>
                                      </p:cBhvr>
                                      <p:tavLst>
                                        <p:tav tm="0">
                                          <p:val>
                                            <p:strVal val="0-#ppt_w/2"/>
                                          </p:val>
                                        </p:tav>
                                        <p:tav tm="100000">
                                          <p:val>
                                            <p:strVal val="#ppt_x"/>
                                          </p:val>
                                        </p:tav>
                                      </p:tavLst>
                                    </p:anim>
                                    <p:anim calcmode="lin" valueType="num">
                                      <p:cBhvr additive="base">
                                        <p:cTn id="27" dur="3000" fill="hold"/>
                                        <p:tgtEl>
                                          <p:spTgt spid="4"/>
                                        </p:tgtEl>
                                        <p:attrNameLst>
                                          <p:attrName>ppt_y</p:attrName>
                                        </p:attrNameLst>
                                      </p:cBhvr>
                                      <p:tavLst>
                                        <p:tav tm="0">
                                          <p:val>
                                            <p:strVal val="#ppt_y"/>
                                          </p:val>
                                        </p:tav>
                                        <p:tav tm="100000">
                                          <p:val>
                                            <p:strVal val="#ppt_y"/>
                                          </p:val>
                                        </p:tav>
                                      </p:tavLst>
                                    </p:anim>
                                  </p:childTnLst>
                                </p:cTn>
                              </p:par>
                              <p:par>
                                <p:cTn id="28" presetID="2" presetClass="entr" presetSubtype="8" fill="hold" grpId="0" nodeType="withEffect">
                                  <p:stCondLst>
                                    <p:cond delay="0"/>
                                  </p:stCondLst>
                                  <p:childTnLst>
                                    <p:set>
                                      <p:cBhvr>
                                        <p:cTn id="29" dur="1" fill="hold">
                                          <p:stCondLst>
                                            <p:cond delay="0"/>
                                          </p:stCondLst>
                                        </p:cTn>
                                        <p:tgtEl>
                                          <p:spTgt spid="6"/>
                                        </p:tgtEl>
                                        <p:attrNameLst>
                                          <p:attrName>style.visibility</p:attrName>
                                        </p:attrNameLst>
                                      </p:cBhvr>
                                      <p:to>
                                        <p:strVal val="visible"/>
                                      </p:to>
                                    </p:set>
                                    <p:anim calcmode="lin" valueType="num">
                                      <p:cBhvr additive="base">
                                        <p:cTn id="30" dur="3000" fill="hold"/>
                                        <p:tgtEl>
                                          <p:spTgt spid="6"/>
                                        </p:tgtEl>
                                        <p:attrNameLst>
                                          <p:attrName>ppt_x</p:attrName>
                                        </p:attrNameLst>
                                      </p:cBhvr>
                                      <p:tavLst>
                                        <p:tav tm="0">
                                          <p:val>
                                            <p:strVal val="0-#ppt_w/2"/>
                                          </p:val>
                                        </p:tav>
                                        <p:tav tm="100000">
                                          <p:val>
                                            <p:strVal val="#ppt_x"/>
                                          </p:val>
                                        </p:tav>
                                      </p:tavLst>
                                    </p:anim>
                                    <p:anim calcmode="lin" valueType="num">
                                      <p:cBhvr additive="base">
                                        <p:cTn id="31" dur="3000" fill="hold"/>
                                        <p:tgtEl>
                                          <p:spTgt spid="6"/>
                                        </p:tgtEl>
                                        <p:attrNameLst>
                                          <p:attrName>ppt_y</p:attrName>
                                        </p:attrNameLst>
                                      </p:cBhvr>
                                      <p:tavLst>
                                        <p:tav tm="0">
                                          <p:val>
                                            <p:strVal val="#ppt_y"/>
                                          </p:val>
                                        </p:tav>
                                        <p:tav tm="100000">
                                          <p:val>
                                            <p:strVal val="#ppt_y"/>
                                          </p:val>
                                        </p:tav>
                                      </p:tavLst>
                                    </p:anim>
                                  </p:childTnLst>
                                </p:cTn>
                              </p:par>
                              <p:par>
                                <p:cTn id="32" presetID="2" presetClass="entr" presetSubtype="8" fill="hold" grpId="0" nodeType="withEffect">
                                  <p:stCondLst>
                                    <p:cond delay="0"/>
                                  </p:stCondLst>
                                  <p:childTnLst>
                                    <p:set>
                                      <p:cBhvr>
                                        <p:cTn id="33" dur="1" fill="hold">
                                          <p:stCondLst>
                                            <p:cond delay="0"/>
                                          </p:stCondLst>
                                        </p:cTn>
                                        <p:tgtEl>
                                          <p:spTgt spid="7"/>
                                        </p:tgtEl>
                                        <p:attrNameLst>
                                          <p:attrName>style.visibility</p:attrName>
                                        </p:attrNameLst>
                                      </p:cBhvr>
                                      <p:to>
                                        <p:strVal val="visible"/>
                                      </p:to>
                                    </p:set>
                                    <p:anim calcmode="lin" valueType="num">
                                      <p:cBhvr additive="base">
                                        <p:cTn id="34" dur="3000" fill="hold"/>
                                        <p:tgtEl>
                                          <p:spTgt spid="7"/>
                                        </p:tgtEl>
                                        <p:attrNameLst>
                                          <p:attrName>ppt_x</p:attrName>
                                        </p:attrNameLst>
                                      </p:cBhvr>
                                      <p:tavLst>
                                        <p:tav tm="0">
                                          <p:val>
                                            <p:strVal val="0-#ppt_w/2"/>
                                          </p:val>
                                        </p:tav>
                                        <p:tav tm="100000">
                                          <p:val>
                                            <p:strVal val="#ppt_x"/>
                                          </p:val>
                                        </p:tav>
                                      </p:tavLst>
                                    </p:anim>
                                    <p:anim calcmode="lin" valueType="num">
                                      <p:cBhvr additive="base">
                                        <p:cTn id="35" dur="3000" fill="hold"/>
                                        <p:tgtEl>
                                          <p:spTgt spid="7"/>
                                        </p:tgtEl>
                                        <p:attrNameLst>
                                          <p:attrName>ppt_y</p:attrName>
                                        </p:attrNameLst>
                                      </p:cBhvr>
                                      <p:tavLst>
                                        <p:tav tm="0">
                                          <p:val>
                                            <p:strVal val="#ppt_y"/>
                                          </p:val>
                                        </p:tav>
                                        <p:tav tm="100000">
                                          <p:val>
                                            <p:strVal val="#ppt_y"/>
                                          </p:val>
                                        </p:tav>
                                      </p:tavLst>
                                    </p:anim>
                                  </p:childTnLst>
                                </p:cTn>
                              </p:par>
                              <p:par>
                                <p:cTn id="36" presetID="2" presetClass="entr" presetSubtype="8" fill="hold" grpId="0" nodeType="withEffect">
                                  <p:stCondLst>
                                    <p:cond delay="0"/>
                                  </p:stCondLst>
                                  <p:childTnLst>
                                    <p:set>
                                      <p:cBhvr>
                                        <p:cTn id="37" dur="1" fill="hold">
                                          <p:stCondLst>
                                            <p:cond delay="0"/>
                                          </p:stCondLst>
                                        </p:cTn>
                                        <p:tgtEl>
                                          <p:spTgt spid="8"/>
                                        </p:tgtEl>
                                        <p:attrNameLst>
                                          <p:attrName>style.visibility</p:attrName>
                                        </p:attrNameLst>
                                      </p:cBhvr>
                                      <p:to>
                                        <p:strVal val="visible"/>
                                      </p:to>
                                    </p:set>
                                    <p:anim calcmode="lin" valueType="num">
                                      <p:cBhvr additive="base">
                                        <p:cTn id="38" dur="3000" fill="hold"/>
                                        <p:tgtEl>
                                          <p:spTgt spid="8"/>
                                        </p:tgtEl>
                                        <p:attrNameLst>
                                          <p:attrName>ppt_x</p:attrName>
                                        </p:attrNameLst>
                                      </p:cBhvr>
                                      <p:tavLst>
                                        <p:tav tm="0">
                                          <p:val>
                                            <p:strVal val="0-#ppt_w/2"/>
                                          </p:val>
                                        </p:tav>
                                        <p:tav tm="100000">
                                          <p:val>
                                            <p:strVal val="#ppt_x"/>
                                          </p:val>
                                        </p:tav>
                                      </p:tavLst>
                                    </p:anim>
                                    <p:anim calcmode="lin" valueType="num">
                                      <p:cBhvr additive="base">
                                        <p:cTn id="39" dur="3000" fill="hold"/>
                                        <p:tgtEl>
                                          <p:spTgt spid="8"/>
                                        </p:tgtEl>
                                        <p:attrNameLst>
                                          <p:attrName>ppt_y</p:attrName>
                                        </p:attrNameLst>
                                      </p:cBhvr>
                                      <p:tavLst>
                                        <p:tav tm="0">
                                          <p:val>
                                            <p:strVal val="#ppt_y"/>
                                          </p:val>
                                        </p:tav>
                                        <p:tav tm="100000">
                                          <p:val>
                                            <p:strVal val="#ppt_y"/>
                                          </p:val>
                                        </p:tav>
                                      </p:tavLst>
                                    </p:anim>
                                  </p:childTnLst>
                                </p:cTn>
                              </p:par>
                              <p:par>
                                <p:cTn id="40" presetID="5" presetClass="entr" presetSubtype="5" fill="hold" grpId="1" nodeType="withEffect">
                                  <p:stCondLst>
                                    <p:cond delay="0"/>
                                  </p:stCondLst>
                                  <p:childTnLst>
                                    <p:set>
                                      <p:cBhvr>
                                        <p:cTn id="41" dur="1" fill="hold">
                                          <p:stCondLst>
                                            <p:cond delay="0"/>
                                          </p:stCondLst>
                                        </p:cTn>
                                        <p:tgtEl>
                                          <p:spTgt spid="5"/>
                                        </p:tgtEl>
                                        <p:attrNameLst>
                                          <p:attrName>style.visibility</p:attrName>
                                        </p:attrNameLst>
                                      </p:cBhvr>
                                      <p:to>
                                        <p:strVal val="visible"/>
                                      </p:to>
                                    </p:set>
                                    <p:animEffect transition="in" filter="checkerboard(down)">
                                      <p:cBhvr>
                                        <p:cTn id="42" dur="3000"/>
                                        <p:tgtEl>
                                          <p:spTgt spid="5"/>
                                        </p:tgtEl>
                                      </p:cBhvr>
                                    </p:animEffect>
                                  </p:childTnLst>
                                </p:cTn>
                              </p:par>
                              <p:par>
                                <p:cTn id="43" presetID="5" presetClass="entr" presetSubtype="5" fill="hold" grpId="1" nodeType="withEffect">
                                  <p:stCondLst>
                                    <p:cond delay="0"/>
                                  </p:stCondLst>
                                  <p:childTnLst>
                                    <p:set>
                                      <p:cBhvr>
                                        <p:cTn id="44" dur="1" fill="hold">
                                          <p:stCondLst>
                                            <p:cond delay="0"/>
                                          </p:stCondLst>
                                        </p:cTn>
                                        <p:tgtEl>
                                          <p:spTgt spid="9"/>
                                        </p:tgtEl>
                                        <p:attrNameLst>
                                          <p:attrName>style.visibility</p:attrName>
                                        </p:attrNameLst>
                                      </p:cBhvr>
                                      <p:to>
                                        <p:strVal val="visible"/>
                                      </p:to>
                                    </p:set>
                                    <p:animEffect transition="in" filter="checkerboard(down)">
                                      <p:cBhvr>
                                        <p:cTn id="45" dur="3000"/>
                                        <p:tgtEl>
                                          <p:spTgt spid="9"/>
                                        </p:tgtEl>
                                      </p:cBhvr>
                                    </p:animEffect>
                                  </p:childTnLst>
                                </p:cTn>
                              </p:par>
                              <p:par>
                                <p:cTn id="46" presetID="5" presetClass="entr" presetSubtype="5" fill="hold" grpId="1" nodeType="withEffect">
                                  <p:stCondLst>
                                    <p:cond delay="0"/>
                                  </p:stCondLst>
                                  <p:childTnLst>
                                    <p:set>
                                      <p:cBhvr>
                                        <p:cTn id="47" dur="1" fill="hold">
                                          <p:stCondLst>
                                            <p:cond delay="0"/>
                                          </p:stCondLst>
                                        </p:cTn>
                                        <p:tgtEl>
                                          <p:spTgt spid="10"/>
                                        </p:tgtEl>
                                        <p:attrNameLst>
                                          <p:attrName>style.visibility</p:attrName>
                                        </p:attrNameLst>
                                      </p:cBhvr>
                                      <p:to>
                                        <p:strVal val="visible"/>
                                      </p:to>
                                    </p:set>
                                    <p:animEffect transition="in" filter="checkerboard(down)">
                                      <p:cBhvr>
                                        <p:cTn id="48" dur="3000"/>
                                        <p:tgtEl>
                                          <p:spTgt spid="10"/>
                                        </p:tgtEl>
                                      </p:cBhvr>
                                    </p:animEffect>
                                  </p:childTnLst>
                                </p:cTn>
                              </p:par>
                              <p:par>
                                <p:cTn id="49" presetID="5" presetClass="entr" presetSubtype="5" fill="hold" grpId="1" nodeType="withEffect">
                                  <p:stCondLst>
                                    <p:cond delay="0"/>
                                  </p:stCondLst>
                                  <p:childTnLst>
                                    <p:set>
                                      <p:cBhvr>
                                        <p:cTn id="50" dur="1" fill="hold">
                                          <p:stCondLst>
                                            <p:cond delay="0"/>
                                          </p:stCondLst>
                                        </p:cTn>
                                        <p:tgtEl>
                                          <p:spTgt spid="11"/>
                                        </p:tgtEl>
                                        <p:attrNameLst>
                                          <p:attrName>style.visibility</p:attrName>
                                        </p:attrNameLst>
                                      </p:cBhvr>
                                      <p:to>
                                        <p:strVal val="visible"/>
                                      </p:to>
                                    </p:set>
                                    <p:animEffect transition="in" filter="checkerboard(down)">
                                      <p:cBhvr>
                                        <p:cTn id="51" dur="3000"/>
                                        <p:tgtEl>
                                          <p:spTgt spid="11"/>
                                        </p:tgtEl>
                                      </p:cBhvr>
                                    </p:animEffect>
                                  </p:childTnLst>
                                </p:cTn>
                              </p:par>
                              <p:par>
                                <p:cTn id="52" presetID="5" presetClass="entr" presetSubtype="5" fill="hold" grpId="1" nodeType="withEffect">
                                  <p:stCondLst>
                                    <p:cond delay="0"/>
                                  </p:stCondLst>
                                  <p:childTnLst>
                                    <p:set>
                                      <p:cBhvr>
                                        <p:cTn id="53" dur="1" fill="hold">
                                          <p:stCondLst>
                                            <p:cond delay="0"/>
                                          </p:stCondLst>
                                        </p:cTn>
                                        <p:tgtEl>
                                          <p:spTgt spid="4"/>
                                        </p:tgtEl>
                                        <p:attrNameLst>
                                          <p:attrName>style.visibility</p:attrName>
                                        </p:attrNameLst>
                                      </p:cBhvr>
                                      <p:to>
                                        <p:strVal val="visible"/>
                                      </p:to>
                                    </p:set>
                                    <p:animEffect transition="in" filter="checkerboard(down)">
                                      <p:cBhvr>
                                        <p:cTn id="54" dur="3000"/>
                                        <p:tgtEl>
                                          <p:spTgt spid="4"/>
                                        </p:tgtEl>
                                      </p:cBhvr>
                                    </p:animEffect>
                                  </p:childTnLst>
                                </p:cTn>
                              </p:par>
                              <p:par>
                                <p:cTn id="55" presetID="5" presetClass="entr" presetSubtype="5" fill="hold" grpId="1" nodeType="withEffect">
                                  <p:stCondLst>
                                    <p:cond delay="0"/>
                                  </p:stCondLst>
                                  <p:childTnLst>
                                    <p:set>
                                      <p:cBhvr>
                                        <p:cTn id="56" dur="1" fill="hold">
                                          <p:stCondLst>
                                            <p:cond delay="0"/>
                                          </p:stCondLst>
                                        </p:cTn>
                                        <p:tgtEl>
                                          <p:spTgt spid="6"/>
                                        </p:tgtEl>
                                        <p:attrNameLst>
                                          <p:attrName>style.visibility</p:attrName>
                                        </p:attrNameLst>
                                      </p:cBhvr>
                                      <p:to>
                                        <p:strVal val="visible"/>
                                      </p:to>
                                    </p:set>
                                    <p:animEffect transition="in" filter="checkerboard(down)">
                                      <p:cBhvr>
                                        <p:cTn id="57" dur="3000"/>
                                        <p:tgtEl>
                                          <p:spTgt spid="6"/>
                                        </p:tgtEl>
                                      </p:cBhvr>
                                    </p:animEffect>
                                  </p:childTnLst>
                                </p:cTn>
                              </p:par>
                              <p:par>
                                <p:cTn id="58" presetID="5" presetClass="entr" presetSubtype="5" fill="hold" grpId="1" nodeType="withEffect">
                                  <p:stCondLst>
                                    <p:cond delay="0"/>
                                  </p:stCondLst>
                                  <p:childTnLst>
                                    <p:set>
                                      <p:cBhvr>
                                        <p:cTn id="59" dur="1" fill="hold">
                                          <p:stCondLst>
                                            <p:cond delay="0"/>
                                          </p:stCondLst>
                                        </p:cTn>
                                        <p:tgtEl>
                                          <p:spTgt spid="7"/>
                                        </p:tgtEl>
                                        <p:attrNameLst>
                                          <p:attrName>style.visibility</p:attrName>
                                        </p:attrNameLst>
                                      </p:cBhvr>
                                      <p:to>
                                        <p:strVal val="visible"/>
                                      </p:to>
                                    </p:set>
                                    <p:animEffect transition="in" filter="checkerboard(down)">
                                      <p:cBhvr>
                                        <p:cTn id="60" dur="3000"/>
                                        <p:tgtEl>
                                          <p:spTgt spid="7"/>
                                        </p:tgtEl>
                                      </p:cBhvr>
                                    </p:animEffect>
                                  </p:childTnLst>
                                </p:cTn>
                              </p:par>
                              <p:par>
                                <p:cTn id="61" presetID="5" presetClass="entr" presetSubtype="5" fill="hold" grpId="1" nodeType="withEffect">
                                  <p:stCondLst>
                                    <p:cond delay="0"/>
                                  </p:stCondLst>
                                  <p:childTnLst>
                                    <p:set>
                                      <p:cBhvr>
                                        <p:cTn id="62" dur="1" fill="hold">
                                          <p:stCondLst>
                                            <p:cond delay="0"/>
                                          </p:stCondLst>
                                        </p:cTn>
                                        <p:tgtEl>
                                          <p:spTgt spid="8"/>
                                        </p:tgtEl>
                                        <p:attrNameLst>
                                          <p:attrName>style.visibility</p:attrName>
                                        </p:attrNameLst>
                                      </p:cBhvr>
                                      <p:to>
                                        <p:strVal val="visible"/>
                                      </p:to>
                                    </p:set>
                                    <p:animEffect transition="in" filter="checkerboard(down)">
                                      <p:cBhvr>
                                        <p:cTn id="63" dur="3000"/>
                                        <p:tgtEl>
                                          <p:spTgt spid="8"/>
                                        </p:tgtEl>
                                      </p:cBhvr>
                                    </p:animEffect>
                                  </p:childTnLst>
                                </p:cTn>
                              </p:par>
                            </p:childTnLst>
                          </p:cTn>
                        </p:par>
                        <p:par>
                          <p:cTn id="64" fill="hold">
                            <p:stCondLst>
                              <p:cond delay="3000"/>
                            </p:stCondLst>
                            <p:childTnLst>
                              <p:par>
                                <p:cTn id="65" presetID="17" presetClass="exit" presetSubtype="8" fill="hold" grpId="2" nodeType="afterEffect">
                                  <p:stCondLst>
                                    <p:cond delay="0"/>
                                  </p:stCondLst>
                                  <p:childTnLst>
                                    <p:anim calcmode="lin" valueType="num">
                                      <p:cBhvr>
                                        <p:cTn id="66" dur="3000"/>
                                        <p:tgtEl>
                                          <p:spTgt spid="5"/>
                                        </p:tgtEl>
                                        <p:attrNameLst>
                                          <p:attrName>ppt_x</p:attrName>
                                        </p:attrNameLst>
                                      </p:cBhvr>
                                      <p:tavLst>
                                        <p:tav tm="0">
                                          <p:val>
                                            <p:strVal val="ppt_x"/>
                                          </p:val>
                                        </p:tav>
                                        <p:tav tm="100000">
                                          <p:val>
                                            <p:strVal val="ppt_x-ppt_w/2"/>
                                          </p:val>
                                        </p:tav>
                                      </p:tavLst>
                                    </p:anim>
                                    <p:anim calcmode="lin" valueType="num">
                                      <p:cBhvr>
                                        <p:cTn id="67" dur="3000"/>
                                        <p:tgtEl>
                                          <p:spTgt spid="5"/>
                                        </p:tgtEl>
                                        <p:attrNameLst>
                                          <p:attrName>ppt_y</p:attrName>
                                        </p:attrNameLst>
                                      </p:cBhvr>
                                      <p:tavLst>
                                        <p:tav tm="0">
                                          <p:val>
                                            <p:strVal val="ppt_y"/>
                                          </p:val>
                                        </p:tav>
                                        <p:tav tm="100000">
                                          <p:val>
                                            <p:strVal val="ppt_y"/>
                                          </p:val>
                                        </p:tav>
                                      </p:tavLst>
                                    </p:anim>
                                    <p:anim calcmode="lin" valueType="num">
                                      <p:cBhvr>
                                        <p:cTn id="68" dur="3000"/>
                                        <p:tgtEl>
                                          <p:spTgt spid="5"/>
                                        </p:tgtEl>
                                        <p:attrNameLst>
                                          <p:attrName>ppt_w</p:attrName>
                                        </p:attrNameLst>
                                      </p:cBhvr>
                                      <p:tavLst>
                                        <p:tav tm="0">
                                          <p:val>
                                            <p:strVal val="ppt_w"/>
                                          </p:val>
                                        </p:tav>
                                        <p:tav tm="100000">
                                          <p:val>
                                            <p:fltVal val="0"/>
                                          </p:val>
                                        </p:tav>
                                      </p:tavLst>
                                    </p:anim>
                                    <p:anim calcmode="lin" valueType="num">
                                      <p:cBhvr>
                                        <p:cTn id="69" dur="3000"/>
                                        <p:tgtEl>
                                          <p:spTgt spid="5"/>
                                        </p:tgtEl>
                                        <p:attrNameLst>
                                          <p:attrName>ppt_h</p:attrName>
                                        </p:attrNameLst>
                                      </p:cBhvr>
                                      <p:tavLst>
                                        <p:tav tm="0">
                                          <p:val>
                                            <p:strVal val="ppt_h"/>
                                          </p:val>
                                        </p:tav>
                                        <p:tav tm="100000">
                                          <p:val>
                                            <p:strVal val="ppt_h"/>
                                          </p:val>
                                        </p:tav>
                                      </p:tavLst>
                                    </p:anim>
                                    <p:set>
                                      <p:cBhvr>
                                        <p:cTn id="70" dur="1" fill="hold">
                                          <p:stCondLst>
                                            <p:cond delay="2999"/>
                                          </p:stCondLst>
                                        </p:cTn>
                                        <p:tgtEl>
                                          <p:spTgt spid="5"/>
                                        </p:tgtEl>
                                        <p:attrNameLst>
                                          <p:attrName>style.visibility</p:attrName>
                                        </p:attrNameLst>
                                      </p:cBhvr>
                                      <p:to>
                                        <p:strVal val="hidden"/>
                                      </p:to>
                                    </p:set>
                                  </p:childTnLst>
                                </p:cTn>
                              </p:par>
                              <p:par>
                                <p:cTn id="71" presetID="17" presetClass="exit" presetSubtype="8" fill="hold" grpId="2" nodeType="withEffect">
                                  <p:stCondLst>
                                    <p:cond delay="0"/>
                                  </p:stCondLst>
                                  <p:childTnLst>
                                    <p:anim calcmode="lin" valueType="num">
                                      <p:cBhvr>
                                        <p:cTn id="72" dur="3000"/>
                                        <p:tgtEl>
                                          <p:spTgt spid="9"/>
                                        </p:tgtEl>
                                        <p:attrNameLst>
                                          <p:attrName>ppt_x</p:attrName>
                                        </p:attrNameLst>
                                      </p:cBhvr>
                                      <p:tavLst>
                                        <p:tav tm="0">
                                          <p:val>
                                            <p:strVal val="ppt_x"/>
                                          </p:val>
                                        </p:tav>
                                        <p:tav tm="100000">
                                          <p:val>
                                            <p:strVal val="ppt_x-ppt_w/2"/>
                                          </p:val>
                                        </p:tav>
                                      </p:tavLst>
                                    </p:anim>
                                    <p:anim calcmode="lin" valueType="num">
                                      <p:cBhvr>
                                        <p:cTn id="73" dur="3000"/>
                                        <p:tgtEl>
                                          <p:spTgt spid="9"/>
                                        </p:tgtEl>
                                        <p:attrNameLst>
                                          <p:attrName>ppt_y</p:attrName>
                                        </p:attrNameLst>
                                      </p:cBhvr>
                                      <p:tavLst>
                                        <p:tav tm="0">
                                          <p:val>
                                            <p:strVal val="ppt_y"/>
                                          </p:val>
                                        </p:tav>
                                        <p:tav tm="100000">
                                          <p:val>
                                            <p:strVal val="ppt_y"/>
                                          </p:val>
                                        </p:tav>
                                      </p:tavLst>
                                    </p:anim>
                                    <p:anim calcmode="lin" valueType="num">
                                      <p:cBhvr>
                                        <p:cTn id="74" dur="3000"/>
                                        <p:tgtEl>
                                          <p:spTgt spid="9"/>
                                        </p:tgtEl>
                                        <p:attrNameLst>
                                          <p:attrName>ppt_w</p:attrName>
                                        </p:attrNameLst>
                                      </p:cBhvr>
                                      <p:tavLst>
                                        <p:tav tm="0">
                                          <p:val>
                                            <p:strVal val="ppt_w"/>
                                          </p:val>
                                        </p:tav>
                                        <p:tav tm="100000">
                                          <p:val>
                                            <p:fltVal val="0"/>
                                          </p:val>
                                        </p:tav>
                                      </p:tavLst>
                                    </p:anim>
                                    <p:anim calcmode="lin" valueType="num">
                                      <p:cBhvr>
                                        <p:cTn id="75" dur="3000"/>
                                        <p:tgtEl>
                                          <p:spTgt spid="9"/>
                                        </p:tgtEl>
                                        <p:attrNameLst>
                                          <p:attrName>ppt_h</p:attrName>
                                        </p:attrNameLst>
                                      </p:cBhvr>
                                      <p:tavLst>
                                        <p:tav tm="0">
                                          <p:val>
                                            <p:strVal val="ppt_h"/>
                                          </p:val>
                                        </p:tav>
                                        <p:tav tm="100000">
                                          <p:val>
                                            <p:strVal val="ppt_h"/>
                                          </p:val>
                                        </p:tav>
                                      </p:tavLst>
                                    </p:anim>
                                    <p:set>
                                      <p:cBhvr>
                                        <p:cTn id="76" dur="1" fill="hold">
                                          <p:stCondLst>
                                            <p:cond delay="2999"/>
                                          </p:stCondLst>
                                        </p:cTn>
                                        <p:tgtEl>
                                          <p:spTgt spid="9"/>
                                        </p:tgtEl>
                                        <p:attrNameLst>
                                          <p:attrName>style.visibility</p:attrName>
                                        </p:attrNameLst>
                                      </p:cBhvr>
                                      <p:to>
                                        <p:strVal val="hidden"/>
                                      </p:to>
                                    </p:set>
                                  </p:childTnLst>
                                </p:cTn>
                              </p:par>
                              <p:par>
                                <p:cTn id="77" presetID="17" presetClass="exit" presetSubtype="8" fill="hold" grpId="2" nodeType="withEffect">
                                  <p:stCondLst>
                                    <p:cond delay="0"/>
                                  </p:stCondLst>
                                  <p:childTnLst>
                                    <p:anim calcmode="lin" valueType="num">
                                      <p:cBhvr>
                                        <p:cTn id="78" dur="3000"/>
                                        <p:tgtEl>
                                          <p:spTgt spid="10"/>
                                        </p:tgtEl>
                                        <p:attrNameLst>
                                          <p:attrName>ppt_x</p:attrName>
                                        </p:attrNameLst>
                                      </p:cBhvr>
                                      <p:tavLst>
                                        <p:tav tm="0">
                                          <p:val>
                                            <p:strVal val="ppt_x"/>
                                          </p:val>
                                        </p:tav>
                                        <p:tav tm="100000">
                                          <p:val>
                                            <p:strVal val="ppt_x-ppt_w/2"/>
                                          </p:val>
                                        </p:tav>
                                      </p:tavLst>
                                    </p:anim>
                                    <p:anim calcmode="lin" valueType="num">
                                      <p:cBhvr>
                                        <p:cTn id="79" dur="3000"/>
                                        <p:tgtEl>
                                          <p:spTgt spid="10"/>
                                        </p:tgtEl>
                                        <p:attrNameLst>
                                          <p:attrName>ppt_y</p:attrName>
                                        </p:attrNameLst>
                                      </p:cBhvr>
                                      <p:tavLst>
                                        <p:tav tm="0">
                                          <p:val>
                                            <p:strVal val="ppt_y"/>
                                          </p:val>
                                        </p:tav>
                                        <p:tav tm="100000">
                                          <p:val>
                                            <p:strVal val="ppt_y"/>
                                          </p:val>
                                        </p:tav>
                                      </p:tavLst>
                                    </p:anim>
                                    <p:anim calcmode="lin" valueType="num">
                                      <p:cBhvr>
                                        <p:cTn id="80" dur="3000"/>
                                        <p:tgtEl>
                                          <p:spTgt spid="10"/>
                                        </p:tgtEl>
                                        <p:attrNameLst>
                                          <p:attrName>ppt_w</p:attrName>
                                        </p:attrNameLst>
                                      </p:cBhvr>
                                      <p:tavLst>
                                        <p:tav tm="0">
                                          <p:val>
                                            <p:strVal val="ppt_w"/>
                                          </p:val>
                                        </p:tav>
                                        <p:tav tm="100000">
                                          <p:val>
                                            <p:fltVal val="0"/>
                                          </p:val>
                                        </p:tav>
                                      </p:tavLst>
                                    </p:anim>
                                    <p:anim calcmode="lin" valueType="num">
                                      <p:cBhvr>
                                        <p:cTn id="81" dur="3000"/>
                                        <p:tgtEl>
                                          <p:spTgt spid="10"/>
                                        </p:tgtEl>
                                        <p:attrNameLst>
                                          <p:attrName>ppt_h</p:attrName>
                                        </p:attrNameLst>
                                      </p:cBhvr>
                                      <p:tavLst>
                                        <p:tav tm="0">
                                          <p:val>
                                            <p:strVal val="ppt_h"/>
                                          </p:val>
                                        </p:tav>
                                        <p:tav tm="100000">
                                          <p:val>
                                            <p:strVal val="ppt_h"/>
                                          </p:val>
                                        </p:tav>
                                      </p:tavLst>
                                    </p:anim>
                                    <p:set>
                                      <p:cBhvr>
                                        <p:cTn id="82" dur="1" fill="hold">
                                          <p:stCondLst>
                                            <p:cond delay="2999"/>
                                          </p:stCondLst>
                                        </p:cTn>
                                        <p:tgtEl>
                                          <p:spTgt spid="10"/>
                                        </p:tgtEl>
                                        <p:attrNameLst>
                                          <p:attrName>style.visibility</p:attrName>
                                        </p:attrNameLst>
                                      </p:cBhvr>
                                      <p:to>
                                        <p:strVal val="hidden"/>
                                      </p:to>
                                    </p:set>
                                  </p:childTnLst>
                                </p:cTn>
                              </p:par>
                              <p:par>
                                <p:cTn id="83" presetID="17" presetClass="exit" presetSubtype="8" fill="hold" grpId="2" nodeType="withEffect">
                                  <p:stCondLst>
                                    <p:cond delay="0"/>
                                  </p:stCondLst>
                                  <p:childTnLst>
                                    <p:anim calcmode="lin" valueType="num">
                                      <p:cBhvr>
                                        <p:cTn id="84" dur="3000"/>
                                        <p:tgtEl>
                                          <p:spTgt spid="11"/>
                                        </p:tgtEl>
                                        <p:attrNameLst>
                                          <p:attrName>ppt_x</p:attrName>
                                        </p:attrNameLst>
                                      </p:cBhvr>
                                      <p:tavLst>
                                        <p:tav tm="0">
                                          <p:val>
                                            <p:strVal val="ppt_x"/>
                                          </p:val>
                                        </p:tav>
                                        <p:tav tm="100000">
                                          <p:val>
                                            <p:strVal val="ppt_x-ppt_w/2"/>
                                          </p:val>
                                        </p:tav>
                                      </p:tavLst>
                                    </p:anim>
                                    <p:anim calcmode="lin" valueType="num">
                                      <p:cBhvr>
                                        <p:cTn id="85" dur="3000"/>
                                        <p:tgtEl>
                                          <p:spTgt spid="11"/>
                                        </p:tgtEl>
                                        <p:attrNameLst>
                                          <p:attrName>ppt_y</p:attrName>
                                        </p:attrNameLst>
                                      </p:cBhvr>
                                      <p:tavLst>
                                        <p:tav tm="0">
                                          <p:val>
                                            <p:strVal val="ppt_y"/>
                                          </p:val>
                                        </p:tav>
                                        <p:tav tm="100000">
                                          <p:val>
                                            <p:strVal val="ppt_y"/>
                                          </p:val>
                                        </p:tav>
                                      </p:tavLst>
                                    </p:anim>
                                    <p:anim calcmode="lin" valueType="num">
                                      <p:cBhvr>
                                        <p:cTn id="86" dur="3000"/>
                                        <p:tgtEl>
                                          <p:spTgt spid="11"/>
                                        </p:tgtEl>
                                        <p:attrNameLst>
                                          <p:attrName>ppt_w</p:attrName>
                                        </p:attrNameLst>
                                      </p:cBhvr>
                                      <p:tavLst>
                                        <p:tav tm="0">
                                          <p:val>
                                            <p:strVal val="ppt_w"/>
                                          </p:val>
                                        </p:tav>
                                        <p:tav tm="100000">
                                          <p:val>
                                            <p:fltVal val="0"/>
                                          </p:val>
                                        </p:tav>
                                      </p:tavLst>
                                    </p:anim>
                                    <p:anim calcmode="lin" valueType="num">
                                      <p:cBhvr>
                                        <p:cTn id="87" dur="3000"/>
                                        <p:tgtEl>
                                          <p:spTgt spid="11"/>
                                        </p:tgtEl>
                                        <p:attrNameLst>
                                          <p:attrName>ppt_h</p:attrName>
                                        </p:attrNameLst>
                                      </p:cBhvr>
                                      <p:tavLst>
                                        <p:tav tm="0">
                                          <p:val>
                                            <p:strVal val="ppt_h"/>
                                          </p:val>
                                        </p:tav>
                                        <p:tav tm="100000">
                                          <p:val>
                                            <p:strVal val="ppt_h"/>
                                          </p:val>
                                        </p:tav>
                                      </p:tavLst>
                                    </p:anim>
                                    <p:set>
                                      <p:cBhvr>
                                        <p:cTn id="88" dur="1" fill="hold">
                                          <p:stCondLst>
                                            <p:cond delay="2999"/>
                                          </p:stCondLst>
                                        </p:cTn>
                                        <p:tgtEl>
                                          <p:spTgt spid="11"/>
                                        </p:tgtEl>
                                        <p:attrNameLst>
                                          <p:attrName>style.visibility</p:attrName>
                                        </p:attrNameLst>
                                      </p:cBhvr>
                                      <p:to>
                                        <p:strVal val="hidden"/>
                                      </p:to>
                                    </p:set>
                                  </p:childTnLst>
                                </p:cTn>
                              </p:par>
                              <p:par>
                                <p:cTn id="89" presetID="17" presetClass="exit" presetSubtype="2" fill="hold" grpId="2" nodeType="withEffect">
                                  <p:stCondLst>
                                    <p:cond delay="0"/>
                                  </p:stCondLst>
                                  <p:childTnLst>
                                    <p:anim calcmode="lin" valueType="num">
                                      <p:cBhvr>
                                        <p:cTn id="90" dur="3000"/>
                                        <p:tgtEl>
                                          <p:spTgt spid="4"/>
                                        </p:tgtEl>
                                        <p:attrNameLst>
                                          <p:attrName>ppt_x</p:attrName>
                                        </p:attrNameLst>
                                      </p:cBhvr>
                                      <p:tavLst>
                                        <p:tav tm="0">
                                          <p:val>
                                            <p:strVal val="ppt_x"/>
                                          </p:val>
                                        </p:tav>
                                        <p:tav tm="100000">
                                          <p:val>
                                            <p:strVal val="ppt_x+ppt_w/2"/>
                                          </p:val>
                                        </p:tav>
                                      </p:tavLst>
                                    </p:anim>
                                    <p:anim calcmode="lin" valueType="num">
                                      <p:cBhvr>
                                        <p:cTn id="91" dur="3000"/>
                                        <p:tgtEl>
                                          <p:spTgt spid="4"/>
                                        </p:tgtEl>
                                        <p:attrNameLst>
                                          <p:attrName>ppt_y</p:attrName>
                                        </p:attrNameLst>
                                      </p:cBhvr>
                                      <p:tavLst>
                                        <p:tav tm="0">
                                          <p:val>
                                            <p:strVal val="ppt_y"/>
                                          </p:val>
                                        </p:tav>
                                        <p:tav tm="100000">
                                          <p:val>
                                            <p:strVal val="ppt_y"/>
                                          </p:val>
                                        </p:tav>
                                      </p:tavLst>
                                    </p:anim>
                                    <p:anim calcmode="lin" valueType="num">
                                      <p:cBhvr>
                                        <p:cTn id="92" dur="3000"/>
                                        <p:tgtEl>
                                          <p:spTgt spid="4"/>
                                        </p:tgtEl>
                                        <p:attrNameLst>
                                          <p:attrName>ppt_w</p:attrName>
                                        </p:attrNameLst>
                                      </p:cBhvr>
                                      <p:tavLst>
                                        <p:tav tm="0">
                                          <p:val>
                                            <p:strVal val="ppt_w"/>
                                          </p:val>
                                        </p:tav>
                                        <p:tav tm="100000">
                                          <p:val>
                                            <p:fltVal val="0"/>
                                          </p:val>
                                        </p:tav>
                                      </p:tavLst>
                                    </p:anim>
                                    <p:anim calcmode="lin" valueType="num">
                                      <p:cBhvr>
                                        <p:cTn id="93" dur="3000"/>
                                        <p:tgtEl>
                                          <p:spTgt spid="4"/>
                                        </p:tgtEl>
                                        <p:attrNameLst>
                                          <p:attrName>ppt_h</p:attrName>
                                        </p:attrNameLst>
                                      </p:cBhvr>
                                      <p:tavLst>
                                        <p:tav tm="0">
                                          <p:val>
                                            <p:strVal val="ppt_h"/>
                                          </p:val>
                                        </p:tav>
                                        <p:tav tm="100000">
                                          <p:val>
                                            <p:strVal val="ppt_h"/>
                                          </p:val>
                                        </p:tav>
                                      </p:tavLst>
                                    </p:anim>
                                    <p:set>
                                      <p:cBhvr>
                                        <p:cTn id="94" dur="1" fill="hold">
                                          <p:stCondLst>
                                            <p:cond delay="2999"/>
                                          </p:stCondLst>
                                        </p:cTn>
                                        <p:tgtEl>
                                          <p:spTgt spid="4"/>
                                        </p:tgtEl>
                                        <p:attrNameLst>
                                          <p:attrName>style.visibility</p:attrName>
                                        </p:attrNameLst>
                                      </p:cBhvr>
                                      <p:to>
                                        <p:strVal val="hidden"/>
                                      </p:to>
                                    </p:set>
                                  </p:childTnLst>
                                </p:cTn>
                              </p:par>
                              <p:par>
                                <p:cTn id="95" presetID="17" presetClass="exit" presetSubtype="2" fill="hold" grpId="2" nodeType="withEffect">
                                  <p:stCondLst>
                                    <p:cond delay="0"/>
                                  </p:stCondLst>
                                  <p:childTnLst>
                                    <p:anim calcmode="lin" valueType="num">
                                      <p:cBhvr>
                                        <p:cTn id="96" dur="3000"/>
                                        <p:tgtEl>
                                          <p:spTgt spid="6"/>
                                        </p:tgtEl>
                                        <p:attrNameLst>
                                          <p:attrName>ppt_x</p:attrName>
                                        </p:attrNameLst>
                                      </p:cBhvr>
                                      <p:tavLst>
                                        <p:tav tm="0">
                                          <p:val>
                                            <p:strVal val="ppt_x"/>
                                          </p:val>
                                        </p:tav>
                                        <p:tav tm="100000">
                                          <p:val>
                                            <p:strVal val="ppt_x+ppt_w/2"/>
                                          </p:val>
                                        </p:tav>
                                      </p:tavLst>
                                    </p:anim>
                                    <p:anim calcmode="lin" valueType="num">
                                      <p:cBhvr>
                                        <p:cTn id="97" dur="3000"/>
                                        <p:tgtEl>
                                          <p:spTgt spid="6"/>
                                        </p:tgtEl>
                                        <p:attrNameLst>
                                          <p:attrName>ppt_y</p:attrName>
                                        </p:attrNameLst>
                                      </p:cBhvr>
                                      <p:tavLst>
                                        <p:tav tm="0">
                                          <p:val>
                                            <p:strVal val="ppt_y"/>
                                          </p:val>
                                        </p:tav>
                                        <p:tav tm="100000">
                                          <p:val>
                                            <p:strVal val="ppt_y"/>
                                          </p:val>
                                        </p:tav>
                                      </p:tavLst>
                                    </p:anim>
                                    <p:anim calcmode="lin" valueType="num">
                                      <p:cBhvr>
                                        <p:cTn id="98" dur="3000"/>
                                        <p:tgtEl>
                                          <p:spTgt spid="6"/>
                                        </p:tgtEl>
                                        <p:attrNameLst>
                                          <p:attrName>ppt_w</p:attrName>
                                        </p:attrNameLst>
                                      </p:cBhvr>
                                      <p:tavLst>
                                        <p:tav tm="0">
                                          <p:val>
                                            <p:strVal val="ppt_w"/>
                                          </p:val>
                                        </p:tav>
                                        <p:tav tm="100000">
                                          <p:val>
                                            <p:fltVal val="0"/>
                                          </p:val>
                                        </p:tav>
                                      </p:tavLst>
                                    </p:anim>
                                    <p:anim calcmode="lin" valueType="num">
                                      <p:cBhvr>
                                        <p:cTn id="99" dur="3000"/>
                                        <p:tgtEl>
                                          <p:spTgt spid="6"/>
                                        </p:tgtEl>
                                        <p:attrNameLst>
                                          <p:attrName>ppt_h</p:attrName>
                                        </p:attrNameLst>
                                      </p:cBhvr>
                                      <p:tavLst>
                                        <p:tav tm="0">
                                          <p:val>
                                            <p:strVal val="ppt_h"/>
                                          </p:val>
                                        </p:tav>
                                        <p:tav tm="100000">
                                          <p:val>
                                            <p:strVal val="ppt_h"/>
                                          </p:val>
                                        </p:tav>
                                      </p:tavLst>
                                    </p:anim>
                                    <p:set>
                                      <p:cBhvr>
                                        <p:cTn id="100" dur="1" fill="hold">
                                          <p:stCondLst>
                                            <p:cond delay="2999"/>
                                          </p:stCondLst>
                                        </p:cTn>
                                        <p:tgtEl>
                                          <p:spTgt spid="6"/>
                                        </p:tgtEl>
                                        <p:attrNameLst>
                                          <p:attrName>style.visibility</p:attrName>
                                        </p:attrNameLst>
                                      </p:cBhvr>
                                      <p:to>
                                        <p:strVal val="hidden"/>
                                      </p:to>
                                    </p:set>
                                  </p:childTnLst>
                                </p:cTn>
                              </p:par>
                              <p:par>
                                <p:cTn id="101" presetID="17" presetClass="exit" presetSubtype="2" fill="hold" grpId="2" nodeType="withEffect">
                                  <p:stCondLst>
                                    <p:cond delay="0"/>
                                  </p:stCondLst>
                                  <p:childTnLst>
                                    <p:anim calcmode="lin" valueType="num">
                                      <p:cBhvr>
                                        <p:cTn id="102" dur="3000"/>
                                        <p:tgtEl>
                                          <p:spTgt spid="7"/>
                                        </p:tgtEl>
                                        <p:attrNameLst>
                                          <p:attrName>ppt_x</p:attrName>
                                        </p:attrNameLst>
                                      </p:cBhvr>
                                      <p:tavLst>
                                        <p:tav tm="0">
                                          <p:val>
                                            <p:strVal val="ppt_x"/>
                                          </p:val>
                                        </p:tav>
                                        <p:tav tm="100000">
                                          <p:val>
                                            <p:strVal val="ppt_x+ppt_w/2"/>
                                          </p:val>
                                        </p:tav>
                                      </p:tavLst>
                                    </p:anim>
                                    <p:anim calcmode="lin" valueType="num">
                                      <p:cBhvr>
                                        <p:cTn id="103" dur="3000"/>
                                        <p:tgtEl>
                                          <p:spTgt spid="7"/>
                                        </p:tgtEl>
                                        <p:attrNameLst>
                                          <p:attrName>ppt_y</p:attrName>
                                        </p:attrNameLst>
                                      </p:cBhvr>
                                      <p:tavLst>
                                        <p:tav tm="0">
                                          <p:val>
                                            <p:strVal val="ppt_y"/>
                                          </p:val>
                                        </p:tav>
                                        <p:tav tm="100000">
                                          <p:val>
                                            <p:strVal val="ppt_y"/>
                                          </p:val>
                                        </p:tav>
                                      </p:tavLst>
                                    </p:anim>
                                    <p:anim calcmode="lin" valueType="num">
                                      <p:cBhvr>
                                        <p:cTn id="104" dur="3000"/>
                                        <p:tgtEl>
                                          <p:spTgt spid="7"/>
                                        </p:tgtEl>
                                        <p:attrNameLst>
                                          <p:attrName>ppt_w</p:attrName>
                                        </p:attrNameLst>
                                      </p:cBhvr>
                                      <p:tavLst>
                                        <p:tav tm="0">
                                          <p:val>
                                            <p:strVal val="ppt_w"/>
                                          </p:val>
                                        </p:tav>
                                        <p:tav tm="100000">
                                          <p:val>
                                            <p:fltVal val="0"/>
                                          </p:val>
                                        </p:tav>
                                      </p:tavLst>
                                    </p:anim>
                                    <p:anim calcmode="lin" valueType="num">
                                      <p:cBhvr>
                                        <p:cTn id="105" dur="3000"/>
                                        <p:tgtEl>
                                          <p:spTgt spid="7"/>
                                        </p:tgtEl>
                                        <p:attrNameLst>
                                          <p:attrName>ppt_h</p:attrName>
                                        </p:attrNameLst>
                                      </p:cBhvr>
                                      <p:tavLst>
                                        <p:tav tm="0">
                                          <p:val>
                                            <p:strVal val="ppt_h"/>
                                          </p:val>
                                        </p:tav>
                                        <p:tav tm="100000">
                                          <p:val>
                                            <p:strVal val="ppt_h"/>
                                          </p:val>
                                        </p:tav>
                                      </p:tavLst>
                                    </p:anim>
                                    <p:set>
                                      <p:cBhvr>
                                        <p:cTn id="106" dur="1" fill="hold">
                                          <p:stCondLst>
                                            <p:cond delay="2999"/>
                                          </p:stCondLst>
                                        </p:cTn>
                                        <p:tgtEl>
                                          <p:spTgt spid="7"/>
                                        </p:tgtEl>
                                        <p:attrNameLst>
                                          <p:attrName>style.visibility</p:attrName>
                                        </p:attrNameLst>
                                      </p:cBhvr>
                                      <p:to>
                                        <p:strVal val="hidden"/>
                                      </p:to>
                                    </p:set>
                                  </p:childTnLst>
                                </p:cTn>
                              </p:par>
                              <p:par>
                                <p:cTn id="107" presetID="17" presetClass="exit" presetSubtype="2" fill="hold" grpId="2" nodeType="withEffect">
                                  <p:stCondLst>
                                    <p:cond delay="0"/>
                                  </p:stCondLst>
                                  <p:childTnLst>
                                    <p:anim calcmode="lin" valueType="num">
                                      <p:cBhvr>
                                        <p:cTn id="108" dur="3000"/>
                                        <p:tgtEl>
                                          <p:spTgt spid="8"/>
                                        </p:tgtEl>
                                        <p:attrNameLst>
                                          <p:attrName>ppt_x</p:attrName>
                                        </p:attrNameLst>
                                      </p:cBhvr>
                                      <p:tavLst>
                                        <p:tav tm="0">
                                          <p:val>
                                            <p:strVal val="ppt_x"/>
                                          </p:val>
                                        </p:tav>
                                        <p:tav tm="100000">
                                          <p:val>
                                            <p:strVal val="ppt_x+ppt_w/2"/>
                                          </p:val>
                                        </p:tav>
                                      </p:tavLst>
                                    </p:anim>
                                    <p:anim calcmode="lin" valueType="num">
                                      <p:cBhvr>
                                        <p:cTn id="109" dur="3000"/>
                                        <p:tgtEl>
                                          <p:spTgt spid="8"/>
                                        </p:tgtEl>
                                        <p:attrNameLst>
                                          <p:attrName>ppt_y</p:attrName>
                                        </p:attrNameLst>
                                      </p:cBhvr>
                                      <p:tavLst>
                                        <p:tav tm="0">
                                          <p:val>
                                            <p:strVal val="ppt_y"/>
                                          </p:val>
                                        </p:tav>
                                        <p:tav tm="100000">
                                          <p:val>
                                            <p:strVal val="ppt_y"/>
                                          </p:val>
                                        </p:tav>
                                      </p:tavLst>
                                    </p:anim>
                                    <p:anim calcmode="lin" valueType="num">
                                      <p:cBhvr>
                                        <p:cTn id="110" dur="3000"/>
                                        <p:tgtEl>
                                          <p:spTgt spid="8"/>
                                        </p:tgtEl>
                                        <p:attrNameLst>
                                          <p:attrName>ppt_w</p:attrName>
                                        </p:attrNameLst>
                                      </p:cBhvr>
                                      <p:tavLst>
                                        <p:tav tm="0">
                                          <p:val>
                                            <p:strVal val="ppt_w"/>
                                          </p:val>
                                        </p:tav>
                                        <p:tav tm="100000">
                                          <p:val>
                                            <p:fltVal val="0"/>
                                          </p:val>
                                        </p:tav>
                                      </p:tavLst>
                                    </p:anim>
                                    <p:anim calcmode="lin" valueType="num">
                                      <p:cBhvr>
                                        <p:cTn id="111" dur="3000"/>
                                        <p:tgtEl>
                                          <p:spTgt spid="8"/>
                                        </p:tgtEl>
                                        <p:attrNameLst>
                                          <p:attrName>ppt_h</p:attrName>
                                        </p:attrNameLst>
                                      </p:cBhvr>
                                      <p:tavLst>
                                        <p:tav tm="0">
                                          <p:val>
                                            <p:strVal val="ppt_h"/>
                                          </p:val>
                                        </p:tav>
                                        <p:tav tm="100000">
                                          <p:val>
                                            <p:strVal val="ppt_h"/>
                                          </p:val>
                                        </p:tav>
                                      </p:tavLst>
                                    </p:anim>
                                    <p:set>
                                      <p:cBhvr>
                                        <p:cTn id="112" dur="1" fill="hold">
                                          <p:stCondLst>
                                            <p:cond delay="2999"/>
                                          </p:stCondLst>
                                        </p:cTn>
                                        <p:tgtEl>
                                          <p:spTgt spid="8"/>
                                        </p:tgtEl>
                                        <p:attrNameLst>
                                          <p:attrName>style.visibility</p:attrName>
                                        </p:attrNameLst>
                                      </p:cBhvr>
                                      <p:to>
                                        <p:strVal val="hidden"/>
                                      </p:to>
                                    </p:set>
                                  </p:childTnLst>
                                </p:cTn>
                              </p:par>
                              <p:par>
                                <p:cTn id="113" presetID="17" presetClass="entr" presetSubtype="10" fill="hold" nodeType="withEffect">
                                  <p:stCondLst>
                                    <p:cond delay="0"/>
                                  </p:stCondLst>
                                  <p:childTnLst>
                                    <p:set>
                                      <p:cBhvr>
                                        <p:cTn id="114" dur="1" fill="hold">
                                          <p:stCondLst>
                                            <p:cond delay="0"/>
                                          </p:stCondLst>
                                        </p:cTn>
                                        <p:tgtEl>
                                          <p:spTgt spid="2"/>
                                        </p:tgtEl>
                                        <p:attrNameLst>
                                          <p:attrName>style.visibility</p:attrName>
                                        </p:attrNameLst>
                                      </p:cBhvr>
                                      <p:to>
                                        <p:strVal val="visible"/>
                                      </p:to>
                                    </p:set>
                                    <p:anim calcmode="lin" valueType="num">
                                      <p:cBhvr>
                                        <p:cTn id="115" dur="3000" fill="hold"/>
                                        <p:tgtEl>
                                          <p:spTgt spid="2"/>
                                        </p:tgtEl>
                                        <p:attrNameLst>
                                          <p:attrName>ppt_w</p:attrName>
                                        </p:attrNameLst>
                                      </p:cBhvr>
                                      <p:tavLst>
                                        <p:tav tm="0">
                                          <p:val>
                                            <p:fltVal val="0"/>
                                          </p:val>
                                        </p:tav>
                                        <p:tav tm="100000">
                                          <p:val>
                                            <p:strVal val="#ppt_w"/>
                                          </p:val>
                                        </p:tav>
                                      </p:tavLst>
                                    </p:anim>
                                    <p:anim calcmode="lin" valueType="num">
                                      <p:cBhvr>
                                        <p:cTn id="116" dur="3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c0c0957db4cf661aab6e0cca0b081162.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Medio marco"/>
          <p:cNvSpPr/>
          <p:nvPr/>
        </p:nvSpPr>
        <p:spPr>
          <a:xfrm>
            <a:off x="4643438" y="2643188"/>
            <a:ext cx="2286016" cy="2143140"/>
          </a:xfrm>
          <a:prstGeom prst="halfFrame">
            <a:avLst>
              <a:gd name="adj1" fmla="val 9793"/>
              <a:gd name="adj2" fmla="val 9793"/>
            </a:avLst>
          </a:prstGeom>
          <a:gradFill flip="none" rotWithShape="1">
            <a:gsLst>
              <a:gs pos="54000">
                <a:schemeClr val="tx1"/>
              </a:gs>
              <a:gs pos="50000">
                <a:srgbClr val="744ED2">
                  <a:shade val="67500"/>
                  <a:satMod val="115000"/>
                </a:srgbClr>
              </a:gs>
              <a:gs pos="100000">
                <a:srgbClr val="744ED2">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 name="3 Medio marco"/>
          <p:cNvSpPr/>
          <p:nvPr/>
        </p:nvSpPr>
        <p:spPr>
          <a:xfrm rot="5400000">
            <a:off x="2464579" y="2678907"/>
            <a:ext cx="2214578" cy="2143140"/>
          </a:xfrm>
          <a:prstGeom prst="halfFrame">
            <a:avLst>
              <a:gd name="adj1" fmla="val 9793"/>
              <a:gd name="adj2" fmla="val 9793"/>
            </a:avLst>
          </a:prstGeom>
          <a:gradFill flip="none" rotWithShape="1">
            <a:gsLst>
              <a:gs pos="54000">
                <a:schemeClr val="tx1"/>
              </a:gs>
              <a:gs pos="50000">
                <a:srgbClr val="744ED2">
                  <a:shade val="67500"/>
                  <a:satMod val="115000"/>
                </a:srgbClr>
              </a:gs>
              <a:gs pos="100000">
                <a:srgbClr val="744ED2">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 name="4 Medio marco"/>
          <p:cNvSpPr/>
          <p:nvPr/>
        </p:nvSpPr>
        <p:spPr>
          <a:xfrm rot="10800000">
            <a:off x="2500298" y="500048"/>
            <a:ext cx="2143140" cy="2143140"/>
          </a:xfrm>
          <a:prstGeom prst="halfFrame">
            <a:avLst>
              <a:gd name="adj1" fmla="val 9793"/>
              <a:gd name="adj2" fmla="val 9793"/>
            </a:avLst>
          </a:prstGeom>
          <a:gradFill flip="none" rotWithShape="1">
            <a:gsLst>
              <a:gs pos="54000">
                <a:schemeClr val="tx1"/>
              </a:gs>
              <a:gs pos="50000">
                <a:srgbClr val="744ED2">
                  <a:shade val="67500"/>
                  <a:satMod val="115000"/>
                </a:srgbClr>
              </a:gs>
              <a:gs pos="100000">
                <a:srgbClr val="744ED2">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Medio marco"/>
          <p:cNvSpPr/>
          <p:nvPr/>
        </p:nvSpPr>
        <p:spPr>
          <a:xfrm rot="16200000">
            <a:off x="4714876" y="428610"/>
            <a:ext cx="2143140" cy="2286016"/>
          </a:xfrm>
          <a:prstGeom prst="halfFrame">
            <a:avLst>
              <a:gd name="adj1" fmla="val 9793"/>
              <a:gd name="adj2" fmla="val 9793"/>
            </a:avLst>
          </a:prstGeom>
          <a:gradFill flip="none" rotWithShape="1">
            <a:gsLst>
              <a:gs pos="54000">
                <a:schemeClr val="tx1"/>
              </a:gs>
              <a:gs pos="50000">
                <a:srgbClr val="744ED2">
                  <a:shade val="67500"/>
                  <a:satMod val="115000"/>
                </a:srgbClr>
              </a:gs>
              <a:gs pos="100000">
                <a:srgbClr val="744ED2">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Medio marco"/>
          <p:cNvSpPr/>
          <p:nvPr/>
        </p:nvSpPr>
        <p:spPr>
          <a:xfrm>
            <a:off x="4786314" y="2857502"/>
            <a:ext cx="1928826" cy="1785950"/>
          </a:xfrm>
          <a:prstGeom prst="halfFrame">
            <a:avLst>
              <a:gd name="adj1" fmla="val 9793"/>
              <a:gd name="adj2" fmla="val 9793"/>
            </a:avLst>
          </a:prstGeom>
          <a:gradFill flip="none" rotWithShape="1">
            <a:gsLst>
              <a:gs pos="54000">
                <a:schemeClr val="tx1"/>
              </a:gs>
              <a:gs pos="50000">
                <a:srgbClr val="744ED2">
                  <a:shade val="67500"/>
                  <a:satMod val="115000"/>
                </a:srgbClr>
              </a:gs>
              <a:gs pos="100000">
                <a:srgbClr val="744ED2">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Medio marco"/>
          <p:cNvSpPr/>
          <p:nvPr/>
        </p:nvSpPr>
        <p:spPr>
          <a:xfrm rot="10800000">
            <a:off x="2714612" y="785800"/>
            <a:ext cx="1714512" cy="1643074"/>
          </a:xfrm>
          <a:prstGeom prst="halfFrame">
            <a:avLst>
              <a:gd name="adj1" fmla="val 9793"/>
              <a:gd name="adj2" fmla="val 9793"/>
            </a:avLst>
          </a:prstGeom>
          <a:gradFill flip="none" rotWithShape="1">
            <a:gsLst>
              <a:gs pos="54000">
                <a:schemeClr val="tx1"/>
              </a:gs>
              <a:gs pos="50000">
                <a:srgbClr val="744ED2">
                  <a:shade val="67500"/>
                  <a:satMod val="115000"/>
                </a:srgbClr>
              </a:gs>
              <a:gs pos="100000">
                <a:srgbClr val="744ED2">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Medio marco"/>
          <p:cNvSpPr/>
          <p:nvPr/>
        </p:nvSpPr>
        <p:spPr>
          <a:xfrm rot="16200000">
            <a:off x="4929190" y="642924"/>
            <a:ext cx="1714512" cy="1857388"/>
          </a:xfrm>
          <a:prstGeom prst="halfFrame">
            <a:avLst>
              <a:gd name="adj1" fmla="val 9793"/>
              <a:gd name="adj2" fmla="val 9793"/>
            </a:avLst>
          </a:prstGeom>
          <a:gradFill flip="none" rotWithShape="1">
            <a:gsLst>
              <a:gs pos="54000">
                <a:schemeClr val="tx1"/>
              </a:gs>
              <a:gs pos="50000">
                <a:srgbClr val="744ED2">
                  <a:shade val="67500"/>
                  <a:satMod val="115000"/>
                </a:srgbClr>
              </a:gs>
              <a:gs pos="100000">
                <a:srgbClr val="744ED2">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Medio marco"/>
          <p:cNvSpPr/>
          <p:nvPr/>
        </p:nvSpPr>
        <p:spPr>
          <a:xfrm rot="5400000">
            <a:off x="2678893" y="2893221"/>
            <a:ext cx="1857388" cy="1785950"/>
          </a:xfrm>
          <a:prstGeom prst="halfFrame">
            <a:avLst>
              <a:gd name="adj1" fmla="val 9793"/>
              <a:gd name="adj2" fmla="val 9793"/>
            </a:avLst>
          </a:prstGeom>
          <a:gradFill flip="none" rotWithShape="1">
            <a:gsLst>
              <a:gs pos="54000">
                <a:schemeClr val="tx1"/>
              </a:gs>
              <a:gs pos="50000">
                <a:srgbClr val="744ED2">
                  <a:shade val="67500"/>
                  <a:satMod val="115000"/>
                </a:srgbClr>
              </a:gs>
              <a:gs pos="100000">
                <a:srgbClr val="744ED2">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Medio marco"/>
          <p:cNvSpPr/>
          <p:nvPr/>
        </p:nvSpPr>
        <p:spPr>
          <a:xfrm rot="10800000">
            <a:off x="2857488" y="928676"/>
            <a:ext cx="1428760" cy="1357322"/>
          </a:xfrm>
          <a:prstGeom prst="halfFrame">
            <a:avLst>
              <a:gd name="adj1" fmla="val 9793"/>
              <a:gd name="adj2" fmla="val 9793"/>
            </a:avLst>
          </a:prstGeom>
          <a:gradFill flip="none" rotWithShape="1">
            <a:gsLst>
              <a:gs pos="54000">
                <a:schemeClr val="tx1"/>
              </a:gs>
              <a:gs pos="50000">
                <a:srgbClr val="744ED2">
                  <a:shade val="67500"/>
                  <a:satMod val="115000"/>
                </a:srgbClr>
              </a:gs>
              <a:gs pos="100000">
                <a:srgbClr val="744ED2">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Medio marco"/>
          <p:cNvSpPr/>
          <p:nvPr/>
        </p:nvSpPr>
        <p:spPr>
          <a:xfrm rot="16200000">
            <a:off x="5072066" y="785800"/>
            <a:ext cx="1428760" cy="1571636"/>
          </a:xfrm>
          <a:prstGeom prst="halfFrame">
            <a:avLst>
              <a:gd name="adj1" fmla="val 9793"/>
              <a:gd name="adj2" fmla="val 9793"/>
            </a:avLst>
          </a:prstGeom>
          <a:gradFill flip="none" rotWithShape="1">
            <a:gsLst>
              <a:gs pos="54000">
                <a:schemeClr val="tx1"/>
              </a:gs>
              <a:gs pos="50000">
                <a:srgbClr val="744ED2">
                  <a:shade val="67500"/>
                  <a:satMod val="115000"/>
                </a:srgbClr>
              </a:gs>
              <a:gs pos="100000">
                <a:srgbClr val="744ED2">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Medio marco"/>
          <p:cNvSpPr/>
          <p:nvPr/>
        </p:nvSpPr>
        <p:spPr>
          <a:xfrm>
            <a:off x="4929190" y="3000378"/>
            <a:ext cx="1633550" cy="1490674"/>
          </a:xfrm>
          <a:prstGeom prst="halfFrame">
            <a:avLst>
              <a:gd name="adj1" fmla="val 9793"/>
              <a:gd name="adj2" fmla="val 9793"/>
            </a:avLst>
          </a:prstGeom>
          <a:gradFill flip="none" rotWithShape="1">
            <a:gsLst>
              <a:gs pos="54000">
                <a:schemeClr val="tx1"/>
              </a:gs>
              <a:gs pos="50000">
                <a:srgbClr val="744ED2">
                  <a:shade val="67500"/>
                  <a:satMod val="115000"/>
                </a:srgbClr>
              </a:gs>
              <a:gs pos="100000">
                <a:srgbClr val="744ED2">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Medio marco"/>
          <p:cNvSpPr/>
          <p:nvPr/>
        </p:nvSpPr>
        <p:spPr>
          <a:xfrm rot="5400000">
            <a:off x="2821769" y="3036097"/>
            <a:ext cx="1571636" cy="1500198"/>
          </a:xfrm>
          <a:prstGeom prst="halfFrame">
            <a:avLst>
              <a:gd name="adj1" fmla="val 9793"/>
              <a:gd name="adj2" fmla="val 9793"/>
            </a:avLst>
          </a:prstGeom>
          <a:gradFill flip="none" rotWithShape="1">
            <a:gsLst>
              <a:gs pos="54000">
                <a:schemeClr val="tx1"/>
              </a:gs>
              <a:gs pos="50000">
                <a:srgbClr val="744ED2">
                  <a:shade val="67500"/>
                  <a:satMod val="115000"/>
                </a:srgbClr>
              </a:gs>
              <a:gs pos="100000">
                <a:srgbClr val="744ED2">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Rectángulo"/>
          <p:cNvSpPr/>
          <p:nvPr/>
        </p:nvSpPr>
        <p:spPr>
          <a:xfrm>
            <a:off x="-357222" y="-428646"/>
            <a:ext cx="9929882" cy="6072230"/>
          </a:xfrm>
          <a:prstGeom prst="rect">
            <a:avLst/>
          </a:prstGeom>
          <a:gradFill flip="none" rotWithShape="1">
            <a:gsLst>
              <a:gs pos="0">
                <a:srgbClr val="982EDA"/>
              </a:gs>
              <a:gs pos="50000">
                <a:srgbClr val="744ED2">
                  <a:shade val="67500"/>
                  <a:satMod val="115000"/>
                </a:srgbClr>
              </a:gs>
              <a:gs pos="100000">
                <a:srgbClr val="744ED2">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5"/>
                                        </p:tgtEl>
                                        <p:attrNameLst>
                                          <p:attrName>style.opacity</p:attrName>
                                        </p:attrNameLst>
                                      </p:cBhvr>
                                      <p:to>
                                        <p:strVal val="0"/>
                                      </p:to>
                                    </p:set>
                                    <p:animEffect filter="image" prLst="opacity: 0">
                                      <p:cBhvr rctx="IE">
                                        <p:cTn id="7" dur="indefinite"/>
                                        <p:tgtEl>
                                          <p:spTgt spid="15"/>
                                        </p:tgtEl>
                                      </p:cBhvr>
                                    </p:animEffect>
                                  </p:childTnLst>
                                </p:cTn>
                              </p:par>
                              <p:par>
                                <p:cTn id="8" presetID="2" presetClass="entr" presetSubtype="6"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1+#ppt_w/2"/>
                                          </p:val>
                                        </p:tav>
                                        <p:tav tm="100000">
                                          <p:val>
                                            <p:strVal val="#ppt_x"/>
                                          </p:val>
                                        </p:tav>
                                      </p:tavLst>
                                    </p:anim>
                                    <p:anim calcmode="lin" valueType="num">
                                      <p:cBhvr additive="base">
                                        <p:cTn id="11" dur="3000" fill="hold"/>
                                        <p:tgtEl>
                                          <p:spTgt spid="5"/>
                                        </p:tgtEl>
                                        <p:attrNameLst>
                                          <p:attrName>ppt_y</p:attrName>
                                        </p:attrNameLst>
                                      </p:cBhvr>
                                      <p:tavLst>
                                        <p:tav tm="0">
                                          <p:val>
                                            <p:strVal val="1+#ppt_h/2"/>
                                          </p:val>
                                        </p:tav>
                                        <p:tav tm="100000">
                                          <p:val>
                                            <p:strVal val="#ppt_y"/>
                                          </p:val>
                                        </p:tav>
                                      </p:tavLst>
                                    </p:anim>
                                  </p:childTnLst>
                                </p:cTn>
                              </p:par>
                              <p:par>
                                <p:cTn id="12" presetID="2" presetClass="entr" presetSubtype="6" fill="hold" grpId="0" nodeType="withEffect">
                                  <p:stCondLst>
                                    <p:cond delay="0"/>
                                  </p:stCondLst>
                                  <p:childTnLst>
                                    <p:set>
                                      <p:cBhvr>
                                        <p:cTn id="13" dur="1" fill="hold">
                                          <p:stCondLst>
                                            <p:cond delay="0"/>
                                          </p:stCondLst>
                                        </p:cTn>
                                        <p:tgtEl>
                                          <p:spTgt spid="8"/>
                                        </p:tgtEl>
                                        <p:attrNameLst>
                                          <p:attrName>style.visibility</p:attrName>
                                        </p:attrNameLst>
                                      </p:cBhvr>
                                      <p:to>
                                        <p:strVal val="visible"/>
                                      </p:to>
                                    </p:set>
                                    <p:anim calcmode="lin" valueType="num">
                                      <p:cBhvr additive="base">
                                        <p:cTn id="14" dur="3000" fill="hold"/>
                                        <p:tgtEl>
                                          <p:spTgt spid="8"/>
                                        </p:tgtEl>
                                        <p:attrNameLst>
                                          <p:attrName>ppt_x</p:attrName>
                                        </p:attrNameLst>
                                      </p:cBhvr>
                                      <p:tavLst>
                                        <p:tav tm="0">
                                          <p:val>
                                            <p:strVal val="1+#ppt_w/2"/>
                                          </p:val>
                                        </p:tav>
                                        <p:tav tm="100000">
                                          <p:val>
                                            <p:strVal val="#ppt_x"/>
                                          </p:val>
                                        </p:tav>
                                      </p:tavLst>
                                    </p:anim>
                                    <p:anim calcmode="lin" valueType="num">
                                      <p:cBhvr additive="base">
                                        <p:cTn id="15" dur="3000" fill="hold"/>
                                        <p:tgtEl>
                                          <p:spTgt spid="8"/>
                                        </p:tgtEl>
                                        <p:attrNameLst>
                                          <p:attrName>ppt_y</p:attrName>
                                        </p:attrNameLst>
                                      </p:cBhvr>
                                      <p:tavLst>
                                        <p:tav tm="0">
                                          <p:val>
                                            <p:strVal val="1+#ppt_h/2"/>
                                          </p:val>
                                        </p:tav>
                                        <p:tav tm="100000">
                                          <p:val>
                                            <p:strVal val="#ppt_y"/>
                                          </p:val>
                                        </p:tav>
                                      </p:tavLst>
                                    </p:anim>
                                  </p:childTnLst>
                                </p:cTn>
                              </p:par>
                              <p:par>
                                <p:cTn id="16" presetID="2" presetClass="entr" presetSubtype="6" fill="hold" grpId="0" nodeType="withEffect">
                                  <p:stCondLst>
                                    <p:cond delay="0"/>
                                  </p:stCondLst>
                                  <p:childTnLst>
                                    <p:set>
                                      <p:cBhvr>
                                        <p:cTn id="17" dur="1" fill="hold">
                                          <p:stCondLst>
                                            <p:cond delay="0"/>
                                          </p:stCondLst>
                                        </p:cTn>
                                        <p:tgtEl>
                                          <p:spTgt spid="11"/>
                                        </p:tgtEl>
                                        <p:attrNameLst>
                                          <p:attrName>style.visibility</p:attrName>
                                        </p:attrNameLst>
                                      </p:cBhvr>
                                      <p:to>
                                        <p:strVal val="visible"/>
                                      </p:to>
                                    </p:set>
                                    <p:anim calcmode="lin" valueType="num">
                                      <p:cBhvr additive="base">
                                        <p:cTn id="18" dur="3000" fill="hold"/>
                                        <p:tgtEl>
                                          <p:spTgt spid="11"/>
                                        </p:tgtEl>
                                        <p:attrNameLst>
                                          <p:attrName>ppt_x</p:attrName>
                                        </p:attrNameLst>
                                      </p:cBhvr>
                                      <p:tavLst>
                                        <p:tav tm="0">
                                          <p:val>
                                            <p:strVal val="1+#ppt_w/2"/>
                                          </p:val>
                                        </p:tav>
                                        <p:tav tm="100000">
                                          <p:val>
                                            <p:strVal val="#ppt_x"/>
                                          </p:val>
                                        </p:tav>
                                      </p:tavLst>
                                    </p:anim>
                                    <p:anim calcmode="lin" valueType="num">
                                      <p:cBhvr additive="base">
                                        <p:cTn id="19" dur="3000" fill="hold"/>
                                        <p:tgtEl>
                                          <p:spTgt spid="11"/>
                                        </p:tgtEl>
                                        <p:attrNameLst>
                                          <p:attrName>ppt_y</p:attrName>
                                        </p:attrNameLst>
                                      </p:cBhvr>
                                      <p:tavLst>
                                        <p:tav tm="0">
                                          <p:val>
                                            <p:strVal val="1+#ppt_h/2"/>
                                          </p:val>
                                        </p:tav>
                                        <p:tav tm="100000">
                                          <p:val>
                                            <p:strVal val="#ppt_y"/>
                                          </p:val>
                                        </p:tav>
                                      </p:tavLst>
                                    </p:anim>
                                  </p:childTnLst>
                                </p:cTn>
                              </p:par>
                              <p:par>
                                <p:cTn id="20" presetID="2" presetClass="entr" presetSubtype="12" fill="hold" grpId="0" nodeType="with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additive="base">
                                        <p:cTn id="22" dur="3000" fill="hold"/>
                                        <p:tgtEl>
                                          <p:spTgt spid="6"/>
                                        </p:tgtEl>
                                        <p:attrNameLst>
                                          <p:attrName>ppt_x</p:attrName>
                                        </p:attrNameLst>
                                      </p:cBhvr>
                                      <p:tavLst>
                                        <p:tav tm="0">
                                          <p:val>
                                            <p:strVal val="0-#ppt_w/2"/>
                                          </p:val>
                                        </p:tav>
                                        <p:tav tm="100000">
                                          <p:val>
                                            <p:strVal val="#ppt_x"/>
                                          </p:val>
                                        </p:tav>
                                      </p:tavLst>
                                    </p:anim>
                                    <p:anim calcmode="lin" valueType="num">
                                      <p:cBhvr additive="base">
                                        <p:cTn id="23" dur="3000" fill="hold"/>
                                        <p:tgtEl>
                                          <p:spTgt spid="6"/>
                                        </p:tgtEl>
                                        <p:attrNameLst>
                                          <p:attrName>ppt_y</p:attrName>
                                        </p:attrNameLst>
                                      </p:cBhvr>
                                      <p:tavLst>
                                        <p:tav tm="0">
                                          <p:val>
                                            <p:strVal val="1+#ppt_h/2"/>
                                          </p:val>
                                        </p:tav>
                                        <p:tav tm="100000">
                                          <p:val>
                                            <p:strVal val="#ppt_y"/>
                                          </p:val>
                                        </p:tav>
                                      </p:tavLst>
                                    </p:anim>
                                  </p:childTnLst>
                                </p:cTn>
                              </p:par>
                              <p:par>
                                <p:cTn id="24" presetID="2" presetClass="entr" presetSubtype="12"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3000" fill="hold"/>
                                        <p:tgtEl>
                                          <p:spTgt spid="9"/>
                                        </p:tgtEl>
                                        <p:attrNameLst>
                                          <p:attrName>ppt_x</p:attrName>
                                        </p:attrNameLst>
                                      </p:cBhvr>
                                      <p:tavLst>
                                        <p:tav tm="0">
                                          <p:val>
                                            <p:strVal val="0-#ppt_w/2"/>
                                          </p:val>
                                        </p:tav>
                                        <p:tav tm="100000">
                                          <p:val>
                                            <p:strVal val="#ppt_x"/>
                                          </p:val>
                                        </p:tav>
                                      </p:tavLst>
                                    </p:anim>
                                    <p:anim calcmode="lin" valueType="num">
                                      <p:cBhvr additive="base">
                                        <p:cTn id="27" dur="3000" fill="hold"/>
                                        <p:tgtEl>
                                          <p:spTgt spid="9"/>
                                        </p:tgtEl>
                                        <p:attrNameLst>
                                          <p:attrName>ppt_y</p:attrName>
                                        </p:attrNameLst>
                                      </p:cBhvr>
                                      <p:tavLst>
                                        <p:tav tm="0">
                                          <p:val>
                                            <p:strVal val="1+#ppt_h/2"/>
                                          </p:val>
                                        </p:tav>
                                        <p:tav tm="100000">
                                          <p:val>
                                            <p:strVal val="#ppt_y"/>
                                          </p:val>
                                        </p:tav>
                                      </p:tavLst>
                                    </p:anim>
                                  </p:childTnLst>
                                </p:cTn>
                              </p:par>
                              <p:par>
                                <p:cTn id="28" presetID="2" presetClass="entr" presetSubtype="12" fill="hold" grpId="0" nodeType="withEffect">
                                  <p:stCondLst>
                                    <p:cond delay="0"/>
                                  </p:stCondLst>
                                  <p:childTnLst>
                                    <p:set>
                                      <p:cBhvr>
                                        <p:cTn id="29" dur="1" fill="hold">
                                          <p:stCondLst>
                                            <p:cond delay="0"/>
                                          </p:stCondLst>
                                        </p:cTn>
                                        <p:tgtEl>
                                          <p:spTgt spid="12"/>
                                        </p:tgtEl>
                                        <p:attrNameLst>
                                          <p:attrName>style.visibility</p:attrName>
                                        </p:attrNameLst>
                                      </p:cBhvr>
                                      <p:to>
                                        <p:strVal val="visible"/>
                                      </p:to>
                                    </p:set>
                                    <p:anim calcmode="lin" valueType="num">
                                      <p:cBhvr additive="base">
                                        <p:cTn id="30" dur="3000" fill="hold"/>
                                        <p:tgtEl>
                                          <p:spTgt spid="12"/>
                                        </p:tgtEl>
                                        <p:attrNameLst>
                                          <p:attrName>ppt_x</p:attrName>
                                        </p:attrNameLst>
                                      </p:cBhvr>
                                      <p:tavLst>
                                        <p:tav tm="0">
                                          <p:val>
                                            <p:strVal val="0-#ppt_w/2"/>
                                          </p:val>
                                        </p:tav>
                                        <p:tav tm="100000">
                                          <p:val>
                                            <p:strVal val="#ppt_x"/>
                                          </p:val>
                                        </p:tav>
                                      </p:tavLst>
                                    </p:anim>
                                    <p:anim calcmode="lin" valueType="num">
                                      <p:cBhvr additive="base">
                                        <p:cTn id="31" dur="3000" fill="hold"/>
                                        <p:tgtEl>
                                          <p:spTgt spid="12"/>
                                        </p:tgtEl>
                                        <p:attrNameLst>
                                          <p:attrName>ppt_y</p:attrName>
                                        </p:attrNameLst>
                                      </p:cBhvr>
                                      <p:tavLst>
                                        <p:tav tm="0">
                                          <p:val>
                                            <p:strVal val="1+#ppt_h/2"/>
                                          </p:val>
                                        </p:tav>
                                        <p:tav tm="100000">
                                          <p:val>
                                            <p:strVal val="#ppt_y"/>
                                          </p:val>
                                        </p:tav>
                                      </p:tavLst>
                                    </p:anim>
                                  </p:childTnLst>
                                </p:cTn>
                              </p:par>
                              <p:par>
                                <p:cTn id="32" presetID="2" presetClass="entr" presetSubtype="9" fill="hold" grpId="0" nodeType="withEffect">
                                  <p:stCondLst>
                                    <p:cond delay="0"/>
                                  </p:stCondLst>
                                  <p:childTnLst>
                                    <p:set>
                                      <p:cBhvr>
                                        <p:cTn id="33" dur="1" fill="hold">
                                          <p:stCondLst>
                                            <p:cond delay="0"/>
                                          </p:stCondLst>
                                        </p:cTn>
                                        <p:tgtEl>
                                          <p:spTgt spid="3"/>
                                        </p:tgtEl>
                                        <p:attrNameLst>
                                          <p:attrName>style.visibility</p:attrName>
                                        </p:attrNameLst>
                                      </p:cBhvr>
                                      <p:to>
                                        <p:strVal val="visible"/>
                                      </p:to>
                                    </p:set>
                                    <p:anim calcmode="lin" valueType="num">
                                      <p:cBhvr additive="base">
                                        <p:cTn id="34" dur="3000" fill="hold"/>
                                        <p:tgtEl>
                                          <p:spTgt spid="3"/>
                                        </p:tgtEl>
                                        <p:attrNameLst>
                                          <p:attrName>ppt_x</p:attrName>
                                        </p:attrNameLst>
                                      </p:cBhvr>
                                      <p:tavLst>
                                        <p:tav tm="0">
                                          <p:val>
                                            <p:strVal val="0-#ppt_w/2"/>
                                          </p:val>
                                        </p:tav>
                                        <p:tav tm="100000">
                                          <p:val>
                                            <p:strVal val="#ppt_x"/>
                                          </p:val>
                                        </p:tav>
                                      </p:tavLst>
                                    </p:anim>
                                    <p:anim calcmode="lin" valueType="num">
                                      <p:cBhvr additive="base">
                                        <p:cTn id="35" dur="3000" fill="hold"/>
                                        <p:tgtEl>
                                          <p:spTgt spid="3"/>
                                        </p:tgtEl>
                                        <p:attrNameLst>
                                          <p:attrName>ppt_y</p:attrName>
                                        </p:attrNameLst>
                                      </p:cBhvr>
                                      <p:tavLst>
                                        <p:tav tm="0">
                                          <p:val>
                                            <p:strVal val="0-#ppt_h/2"/>
                                          </p:val>
                                        </p:tav>
                                        <p:tav tm="100000">
                                          <p:val>
                                            <p:strVal val="#ppt_y"/>
                                          </p:val>
                                        </p:tav>
                                      </p:tavLst>
                                    </p:anim>
                                  </p:childTnLst>
                                </p:cTn>
                              </p:par>
                              <p:par>
                                <p:cTn id="36" presetID="2" presetClass="entr" presetSubtype="9" fill="hold" grpId="0" nodeType="withEffect">
                                  <p:stCondLst>
                                    <p:cond delay="0"/>
                                  </p:stCondLst>
                                  <p:childTnLst>
                                    <p:set>
                                      <p:cBhvr>
                                        <p:cTn id="37" dur="1" fill="hold">
                                          <p:stCondLst>
                                            <p:cond delay="0"/>
                                          </p:stCondLst>
                                        </p:cTn>
                                        <p:tgtEl>
                                          <p:spTgt spid="7"/>
                                        </p:tgtEl>
                                        <p:attrNameLst>
                                          <p:attrName>style.visibility</p:attrName>
                                        </p:attrNameLst>
                                      </p:cBhvr>
                                      <p:to>
                                        <p:strVal val="visible"/>
                                      </p:to>
                                    </p:set>
                                    <p:anim calcmode="lin" valueType="num">
                                      <p:cBhvr additive="base">
                                        <p:cTn id="38" dur="3000" fill="hold"/>
                                        <p:tgtEl>
                                          <p:spTgt spid="7"/>
                                        </p:tgtEl>
                                        <p:attrNameLst>
                                          <p:attrName>ppt_x</p:attrName>
                                        </p:attrNameLst>
                                      </p:cBhvr>
                                      <p:tavLst>
                                        <p:tav tm="0">
                                          <p:val>
                                            <p:strVal val="0-#ppt_w/2"/>
                                          </p:val>
                                        </p:tav>
                                        <p:tav tm="100000">
                                          <p:val>
                                            <p:strVal val="#ppt_x"/>
                                          </p:val>
                                        </p:tav>
                                      </p:tavLst>
                                    </p:anim>
                                    <p:anim calcmode="lin" valueType="num">
                                      <p:cBhvr additive="base">
                                        <p:cTn id="39" dur="3000" fill="hold"/>
                                        <p:tgtEl>
                                          <p:spTgt spid="7"/>
                                        </p:tgtEl>
                                        <p:attrNameLst>
                                          <p:attrName>ppt_y</p:attrName>
                                        </p:attrNameLst>
                                      </p:cBhvr>
                                      <p:tavLst>
                                        <p:tav tm="0">
                                          <p:val>
                                            <p:strVal val="0-#ppt_h/2"/>
                                          </p:val>
                                        </p:tav>
                                        <p:tav tm="100000">
                                          <p:val>
                                            <p:strVal val="#ppt_y"/>
                                          </p:val>
                                        </p:tav>
                                      </p:tavLst>
                                    </p:anim>
                                  </p:childTnLst>
                                </p:cTn>
                              </p:par>
                              <p:par>
                                <p:cTn id="40" presetID="2" presetClass="entr" presetSubtype="9" fill="hold" grpId="0" nodeType="withEffect">
                                  <p:stCondLst>
                                    <p:cond delay="0"/>
                                  </p:stCondLst>
                                  <p:childTnLst>
                                    <p:set>
                                      <p:cBhvr>
                                        <p:cTn id="41" dur="1" fill="hold">
                                          <p:stCondLst>
                                            <p:cond delay="0"/>
                                          </p:stCondLst>
                                        </p:cTn>
                                        <p:tgtEl>
                                          <p:spTgt spid="13"/>
                                        </p:tgtEl>
                                        <p:attrNameLst>
                                          <p:attrName>style.visibility</p:attrName>
                                        </p:attrNameLst>
                                      </p:cBhvr>
                                      <p:to>
                                        <p:strVal val="visible"/>
                                      </p:to>
                                    </p:set>
                                    <p:anim calcmode="lin" valueType="num">
                                      <p:cBhvr additive="base">
                                        <p:cTn id="42" dur="3000" fill="hold"/>
                                        <p:tgtEl>
                                          <p:spTgt spid="13"/>
                                        </p:tgtEl>
                                        <p:attrNameLst>
                                          <p:attrName>ppt_x</p:attrName>
                                        </p:attrNameLst>
                                      </p:cBhvr>
                                      <p:tavLst>
                                        <p:tav tm="0">
                                          <p:val>
                                            <p:strVal val="0-#ppt_w/2"/>
                                          </p:val>
                                        </p:tav>
                                        <p:tav tm="100000">
                                          <p:val>
                                            <p:strVal val="#ppt_x"/>
                                          </p:val>
                                        </p:tav>
                                      </p:tavLst>
                                    </p:anim>
                                    <p:anim calcmode="lin" valueType="num">
                                      <p:cBhvr additive="base">
                                        <p:cTn id="43" dur="3000" fill="hold"/>
                                        <p:tgtEl>
                                          <p:spTgt spid="13"/>
                                        </p:tgtEl>
                                        <p:attrNameLst>
                                          <p:attrName>ppt_y</p:attrName>
                                        </p:attrNameLst>
                                      </p:cBhvr>
                                      <p:tavLst>
                                        <p:tav tm="0">
                                          <p:val>
                                            <p:strVal val="0-#ppt_h/2"/>
                                          </p:val>
                                        </p:tav>
                                        <p:tav tm="100000">
                                          <p:val>
                                            <p:strVal val="#ppt_y"/>
                                          </p:val>
                                        </p:tav>
                                      </p:tavLst>
                                    </p:anim>
                                  </p:childTnLst>
                                </p:cTn>
                              </p:par>
                              <p:par>
                                <p:cTn id="44" presetID="2" presetClass="entr" presetSubtype="3" fill="hold" grpId="0" nodeType="withEffect">
                                  <p:stCondLst>
                                    <p:cond delay="0"/>
                                  </p:stCondLst>
                                  <p:childTnLst>
                                    <p:set>
                                      <p:cBhvr>
                                        <p:cTn id="45" dur="1" fill="hold">
                                          <p:stCondLst>
                                            <p:cond delay="0"/>
                                          </p:stCondLst>
                                        </p:cTn>
                                        <p:tgtEl>
                                          <p:spTgt spid="4"/>
                                        </p:tgtEl>
                                        <p:attrNameLst>
                                          <p:attrName>style.visibility</p:attrName>
                                        </p:attrNameLst>
                                      </p:cBhvr>
                                      <p:to>
                                        <p:strVal val="visible"/>
                                      </p:to>
                                    </p:set>
                                    <p:anim calcmode="lin" valueType="num">
                                      <p:cBhvr additive="base">
                                        <p:cTn id="46" dur="3000" fill="hold"/>
                                        <p:tgtEl>
                                          <p:spTgt spid="4"/>
                                        </p:tgtEl>
                                        <p:attrNameLst>
                                          <p:attrName>ppt_x</p:attrName>
                                        </p:attrNameLst>
                                      </p:cBhvr>
                                      <p:tavLst>
                                        <p:tav tm="0">
                                          <p:val>
                                            <p:strVal val="1+#ppt_w/2"/>
                                          </p:val>
                                        </p:tav>
                                        <p:tav tm="100000">
                                          <p:val>
                                            <p:strVal val="#ppt_x"/>
                                          </p:val>
                                        </p:tav>
                                      </p:tavLst>
                                    </p:anim>
                                    <p:anim calcmode="lin" valueType="num">
                                      <p:cBhvr additive="base">
                                        <p:cTn id="47" dur="3000" fill="hold"/>
                                        <p:tgtEl>
                                          <p:spTgt spid="4"/>
                                        </p:tgtEl>
                                        <p:attrNameLst>
                                          <p:attrName>ppt_y</p:attrName>
                                        </p:attrNameLst>
                                      </p:cBhvr>
                                      <p:tavLst>
                                        <p:tav tm="0">
                                          <p:val>
                                            <p:strVal val="0-#ppt_h/2"/>
                                          </p:val>
                                        </p:tav>
                                        <p:tav tm="100000">
                                          <p:val>
                                            <p:strVal val="#ppt_y"/>
                                          </p:val>
                                        </p:tav>
                                      </p:tavLst>
                                    </p:anim>
                                  </p:childTnLst>
                                </p:cTn>
                              </p:par>
                              <p:par>
                                <p:cTn id="48" presetID="2" presetClass="entr" presetSubtype="3" fill="hold" grpId="0" nodeType="withEffect">
                                  <p:stCondLst>
                                    <p:cond delay="0"/>
                                  </p:stCondLst>
                                  <p:childTnLst>
                                    <p:set>
                                      <p:cBhvr>
                                        <p:cTn id="49" dur="1" fill="hold">
                                          <p:stCondLst>
                                            <p:cond delay="0"/>
                                          </p:stCondLst>
                                        </p:cTn>
                                        <p:tgtEl>
                                          <p:spTgt spid="10"/>
                                        </p:tgtEl>
                                        <p:attrNameLst>
                                          <p:attrName>style.visibility</p:attrName>
                                        </p:attrNameLst>
                                      </p:cBhvr>
                                      <p:to>
                                        <p:strVal val="visible"/>
                                      </p:to>
                                    </p:set>
                                    <p:anim calcmode="lin" valueType="num">
                                      <p:cBhvr additive="base">
                                        <p:cTn id="50" dur="3000" fill="hold"/>
                                        <p:tgtEl>
                                          <p:spTgt spid="10"/>
                                        </p:tgtEl>
                                        <p:attrNameLst>
                                          <p:attrName>ppt_x</p:attrName>
                                        </p:attrNameLst>
                                      </p:cBhvr>
                                      <p:tavLst>
                                        <p:tav tm="0">
                                          <p:val>
                                            <p:strVal val="1+#ppt_w/2"/>
                                          </p:val>
                                        </p:tav>
                                        <p:tav tm="100000">
                                          <p:val>
                                            <p:strVal val="#ppt_x"/>
                                          </p:val>
                                        </p:tav>
                                      </p:tavLst>
                                    </p:anim>
                                    <p:anim calcmode="lin" valueType="num">
                                      <p:cBhvr additive="base">
                                        <p:cTn id="51" dur="3000" fill="hold"/>
                                        <p:tgtEl>
                                          <p:spTgt spid="10"/>
                                        </p:tgtEl>
                                        <p:attrNameLst>
                                          <p:attrName>ppt_y</p:attrName>
                                        </p:attrNameLst>
                                      </p:cBhvr>
                                      <p:tavLst>
                                        <p:tav tm="0">
                                          <p:val>
                                            <p:strVal val="0-#ppt_h/2"/>
                                          </p:val>
                                        </p:tav>
                                        <p:tav tm="100000">
                                          <p:val>
                                            <p:strVal val="#ppt_y"/>
                                          </p:val>
                                        </p:tav>
                                      </p:tavLst>
                                    </p:anim>
                                  </p:childTnLst>
                                </p:cTn>
                              </p:par>
                              <p:par>
                                <p:cTn id="52" presetID="2" presetClass="entr" presetSubtype="3" fill="hold" grpId="0" nodeType="withEffect">
                                  <p:stCondLst>
                                    <p:cond delay="0"/>
                                  </p:stCondLst>
                                  <p:childTnLst>
                                    <p:set>
                                      <p:cBhvr>
                                        <p:cTn id="53" dur="1" fill="hold">
                                          <p:stCondLst>
                                            <p:cond delay="0"/>
                                          </p:stCondLst>
                                        </p:cTn>
                                        <p:tgtEl>
                                          <p:spTgt spid="14"/>
                                        </p:tgtEl>
                                        <p:attrNameLst>
                                          <p:attrName>style.visibility</p:attrName>
                                        </p:attrNameLst>
                                      </p:cBhvr>
                                      <p:to>
                                        <p:strVal val="visible"/>
                                      </p:to>
                                    </p:set>
                                    <p:anim calcmode="lin" valueType="num">
                                      <p:cBhvr additive="base">
                                        <p:cTn id="54" dur="3000" fill="hold"/>
                                        <p:tgtEl>
                                          <p:spTgt spid="14"/>
                                        </p:tgtEl>
                                        <p:attrNameLst>
                                          <p:attrName>ppt_x</p:attrName>
                                        </p:attrNameLst>
                                      </p:cBhvr>
                                      <p:tavLst>
                                        <p:tav tm="0">
                                          <p:val>
                                            <p:strVal val="1+#ppt_w/2"/>
                                          </p:val>
                                        </p:tav>
                                        <p:tav tm="100000">
                                          <p:val>
                                            <p:strVal val="#ppt_x"/>
                                          </p:val>
                                        </p:tav>
                                      </p:tavLst>
                                    </p:anim>
                                    <p:anim calcmode="lin" valueType="num">
                                      <p:cBhvr additive="base">
                                        <p:cTn id="55" dur="3000" fill="hold"/>
                                        <p:tgtEl>
                                          <p:spTgt spid="14"/>
                                        </p:tgtEl>
                                        <p:attrNameLst>
                                          <p:attrName>ppt_y</p:attrName>
                                        </p:attrNameLst>
                                      </p:cBhvr>
                                      <p:tavLst>
                                        <p:tav tm="0">
                                          <p:val>
                                            <p:strVal val="0-#ppt_h/2"/>
                                          </p:val>
                                        </p:tav>
                                        <p:tav tm="100000">
                                          <p:val>
                                            <p:strVal val="#ppt_y"/>
                                          </p:val>
                                        </p:tav>
                                      </p:tavLst>
                                    </p:anim>
                                  </p:childTnLst>
                                </p:cTn>
                              </p:par>
                              <p:par>
                                <p:cTn id="56" presetID="19" presetClass="entr" presetSubtype="10" fill="hold" grpId="1" nodeType="withEffect">
                                  <p:stCondLst>
                                    <p:cond delay="0"/>
                                  </p:stCondLst>
                                  <p:childTnLst>
                                    <p:set>
                                      <p:cBhvr>
                                        <p:cTn id="57" dur="1" fill="hold">
                                          <p:stCondLst>
                                            <p:cond delay="0"/>
                                          </p:stCondLst>
                                        </p:cTn>
                                        <p:tgtEl>
                                          <p:spTgt spid="3"/>
                                        </p:tgtEl>
                                        <p:attrNameLst>
                                          <p:attrName>style.visibility</p:attrName>
                                        </p:attrNameLst>
                                      </p:cBhvr>
                                      <p:to>
                                        <p:strVal val="visible"/>
                                      </p:to>
                                    </p:set>
                                    <p:anim calcmode="lin" valueType="num">
                                      <p:cBhvr>
                                        <p:cTn id="58" dur="3000" fill="hold"/>
                                        <p:tgtEl>
                                          <p:spTgt spid="3"/>
                                        </p:tgtEl>
                                        <p:attrNameLst>
                                          <p:attrName>ppt_w</p:attrName>
                                        </p:attrNameLst>
                                      </p:cBhvr>
                                      <p:tavLst>
                                        <p:tav tm="0" fmla="#ppt_w*sin(2.5*pi*$)">
                                          <p:val>
                                            <p:fltVal val="0"/>
                                          </p:val>
                                        </p:tav>
                                        <p:tav tm="100000">
                                          <p:val>
                                            <p:fltVal val="1"/>
                                          </p:val>
                                        </p:tav>
                                      </p:tavLst>
                                    </p:anim>
                                    <p:anim calcmode="lin" valueType="num">
                                      <p:cBhvr>
                                        <p:cTn id="59" dur="3000" fill="hold"/>
                                        <p:tgtEl>
                                          <p:spTgt spid="3"/>
                                        </p:tgtEl>
                                        <p:attrNameLst>
                                          <p:attrName>ppt_h</p:attrName>
                                        </p:attrNameLst>
                                      </p:cBhvr>
                                      <p:tavLst>
                                        <p:tav tm="0">
                                          <p:val>
                                            <p:strVal val="#ppt_h"/>
                                          </p:val>
                                        </p:tav>
                                        <p:tav tm="100000">
                                          <p:val>
                                            <p:strVal val="#ppt_h"/>
                                          </p:val>
                                        </p:tav>
                                      </p:tavLst>
                                    </p:anim>
                                  </p:childTnLst>
                                </p:cTn>
                              </p:par>
                              <p:par>
                                <p:cTn id="60" presetID="19" presetClass="entr" presetSubtype="10" fill="hold" grpId="1" nodeType="withEffect">
                                  <p:stCondLst>
                                    <p:cond delay="0"/>
                                  </p:stCondLst>
                                  <p:childTnLst>
                                    <p:set>
                                      <p:cBhvr>
                                        <p:cTn id="61" dur="1" fill="hold">
                                          <p:stCondLst>
                                            <p:cond delay="0"/>
                                          </p:stCondLst>
                                        </p:cTn>
                                        <p:tgtEl>
                                          <p:spTgt spid="4"/>
                                        </p:tgtEl>
                                        <p:attrNameLst>
                                          <p:attrName>style.visibility</p:attrName>
                                        </p:attrNameLst>
                                      </p:cBhvr>
                                      <p:to>
                                        <p:strVal val="visible"/>
                                      </p:to>
                                    </p:set>
                                    <p:anim calcmode="lin" valueType="num">
                                      <p:cBhvr>
                                        <p:cTn id="62" dur="3000" fill="hold"/>
                                        <p:tgtEl>
                                          <p:spTgt spid="4"/>
                                        </p:tgtEl>
                                        <p:attrNameLst>
                                          <p:attrName>ppt_w</p:attrName>
                                        </p:attrNameLst>
                                      </p:cBhvr>
                                      <p:tavLst>
                                        <p:tav tm="0" fmla="#ppt_w*sin(2.5*pi*$)">
                                          <p:val>
                                            <p:fltVal val="0"/>
                                          </p:val>
                                        </p:tav>
                                        <p:tav tm="100000">
                                          <p:val>
                                            <p:fltVal val="1"/>
                                          </p:val>
                                        </p:tav>
                                      </p:tavLst>
                                    </p:anim>
                                    <p:anim calcmode="lin" valueType="num">
                                      <p:cBhvr>
                                        <p:cTn id="63" dur="3000" fill="hold"/>
                                        <p:tgtEl>
                                          <p:spTgt spid="4"/>
                                        </p:tgtEl>
                                        <p:attrNameLst>
                                          <p:attrName>ppt_h</p:attrName>
                                        </p:attrNameLst>
                                      </p:cBhvr>
                                      <p:tavLst>
                                        <p:tav tm="0">
                                          <p:val>
                                            <p:strVal val="#ppt_h"/>
                                          </p:val>
                                        </p:tav>
                                        <p:tav tm="100000">
                                          <p:val>
                                            <p:strVal val="#ppt_h"/>
                                          </p:val>
                                        </p:tav>
                                      </p:tavLst>
                                    </p:anim>
                                  </p:childTnLst>
                                </p:cTn>
                              </p:par>
                              <p:par>
                                <p:cTn id="64" presetID="19" presetClass="entr" presetSubtype="10" fill="hold" grpId="1" nodeType="withEffect">
                                  <p:stCondLst>
                                    <p:cond delay="0"/>
                                  </p:stCondLst>
                                  <p:childTnLst>
                                    <p:set>
                                      <p:cBhvr>
                                        <p:cTn id="65" dur="1" fill="hold">
                                          <p:stCondLst>
                                            <p:cond delay="0"/>
                                          </p:stCondLst>
                                        </p:cTn>
                                        <p:tgtEl>
                                          <p:spTgt spid="5"/>
                                        </p:tgtEl>
                                        <p:attrNameLst>
                                          <p:attrName>style.visibility</p:attrName>
                                        </p:attrNameLst>
                                      </p:cBhvr>
                                      <p:to>
                                        <p:strVal val="visible"/>
                                      </p:to>
                                    </p:set>
                                    <p:anim calcmode="lin" valueType="num">
                                      <p:cBhvr>
                                        <p:cTn id="66" dur="3000" fill="hold"/>
                                        <p:tgtEl>
                                          <p:spTgt spid="5"/>
                                        </p:tgtEl>
                                        <p:attrNameLst>
                                          <p:attrName>ppt_w</p:attrName>
                                        </p:attrNameLst>
                                      </p:cBhvr>
                                      <p:tavLst>
                                        <p:tav tm="0" fmla="#ppt_w*sin(2.5*pi*$)">
                                          <p:val>
                                            <p:fltVal val="0"/>
                                          </p:val>
                                        </p:tav>
                                        <p:tav tm="100000">
                                          <p:val>
                                            <p:fltVal val="1"/>
                                          </p:val>
                                        </p:tav>
                                      </p:tavLst>
                                    </p:anim>
                                    <p:anim calcmode="lin" valueType="num">
                                      <p:cBhvr>
                                        <p:cTn id="67" dur="3000" fill="hold"/>
                                        <p:tgtEl>
                                          <p:spTgt spid="5"/>
                                        </p:tgtEl>
                                        <p:attrNameLst>
                                          <p:attrName>ppt_h</p:attrName>
                                        </p:attrNameLst>
                                      </p:cBhvr>
                                      <p:tavLst>
                                        <p:tav tm="0">
                                          <p:val>
                                            <p:strVal val="#ppt_h"/>
                                          </p:val>
                                        </p:tav>
                                        <p:tav tm="100000">
                                          <p:val>
                                            <p:strVal val="#ppt_h"/>
                                          </p:val>
                                        </p:tav>
                                      </p:tavLst>
                                    </p:anim>
                                  </p:childTnLst>
                                </p:cTn>
                              </p:par>
                              <p:par>
                                <p:cTn id="68" presetID="19" presetClass="entr" presetSubtype="10" fill="hold" grpId="1" nodeType="withEffect">
                                  <p:stCondLst>
                                    <p:cond delay="0"/>
                                  </p:stCondLst>
                                  <p:childTnLst>
                                    <p:set>
                                      <p:cBhvr>
                                        <p:cTn id="69" dur="1" fill="hold">
                                          <p:stCondLst>
                                            <p:cond delay="0"/>
                                          </p:stCondLst>
                                        </p:cTn>
                                        <p:tgtEl>
                                          <p:spTgt spid="6"/>
                                        </p:tgtEl>
                                        <p:attrNameLst>
                                          <p:attrName>style.visibility</p:attrName>
                                        </p:attrNameLst>
                                      </p:cBhvr>
                                      <p:to>
                                        <p:strVal val="visible"/>
                                      </p:to>
                                    </p:set>
                                    <p:anim calcmode="lin" valueType="num">
                                      <p:cBhvr>
                                        <p:cTn id="70" dur="3000" fill="hold"/>
                                        <p:tgtEl>
                                          <p:spTgt spid="6"/>
                                        </p:tgtEl>
                                        <p:attrNameLst>
                                          <p:attrName>ppt_w</p:attrName>
                                        </p:attrNameLst>
                                      </p:cBhvr>
                                      <p:tavLst>
                                        <p:tav tm="0" fmla="#ppt_w*sin(2.5*pi*$)">
                                          <p:val>
                                            <p:fltVal val="0"/>
                                          </p:val>
                                        </p:tav>
                                        <p:tav tm="100000">
                                          <p:val>
                                            <p:fltVal val="1"/>
                                          </p:val>
                                        </p:tav>
                                      </p:tavLst>
                                    </p:anim>
                                    <p:anim calcmode="lin" valueType="num">
                                      <p:cBhvr>
                                        <p:cTn id="71" dur="3000" fill="hold"/>
                                        <p:tgtEl>
                                          <p:spTgt spid="6"/>
                                        </p:tgtEl>
                                        <p:attrNameLst>
                                          <p:attrName>ppt_h</p:attrName>
                                        </p:attrNameLst>
                                      </p:cBhvr>
                                      <p:tavLst>
                                        <p:tav tm="0">
                                          <p:val>
                                            <p:strVal val="#ppt_h"/>
                                          </p:val>
                                        </p:tav>
                                        <p:tav tm="100000">
                                          <p:val>
                                            <p:strVal val="#ppt_h"/>
                                          </p:val>
                                        </p:tav>
                                      </p:tavLst>
                                    </p:anim>
                                  </p:childTnLst>
                                </p:cTn>
                              </p:par>
                              <p:par>
                                <p:cTn id="72" presetID="19" presetClass="entr" presetSubtype="10" fill="hold" grpId="1" nodeType="withEffect">
                                  <p:stCondLst>
                                    <p:cond delay="0"/>
                                  </p:stCondLst>
                                  <p:childTnLst>
                                    <p:set>
                                      <p:cBhvr>
                                        <p:cTn id="73" dur="1" fill="hold">
                                          <p:stCondLst>
                                            <p:cond delay="0"/>
                                          </p:stCondLst>
                                        </p:cTn>
                                        <p:tgtEl>
                                          <p:spTgt spid="7"/>
                                        </p:tgtEl>
                                        <p:attrNameLst>
                                          <p:attrName>style.visibility</p:attrName>
                                        </p:attrNameLst>
                                      </p:cBhvr>
                                      <p:to>
                                        <p:strVal val="visible"/>
                                      </p:to>
                                    </p:set>
                                    <p:anim calcmode="lin" valueType="num">
                                      <p:cBhvr>
                                        <p:cTn id="74" dur="3000" fill="hold"/>
                                        <p:tgtEl>
                                          <p:spTgt spid="7"/>
                                        </p:tgtEl>
                                        <p:attrNameLst>
                                          <p:attrName>ppt_w</p:attrName>
                                        </p:attrNameLst>
                                      </p:cBhvr>
                                      <p:tavLst>
                                        <p:tav tm="0" fmla="#ppt_w*sin(2.5*pi*$)">
                                          <p:val>
                                            <p:fltVal val="0"/>
                                          </p:val>
                                        </p:tav>
                                        <p:tav tm="100000">
                                          <p:val>
                                            <p:fltVal val="1"/>
                                          </p:val>
                                        </p:tav>
                                      </p:tavLst>
                                    </p:anim>
                                    <p:anim calcmode="lin" valueType="num">
                                      <p:cBhvr>
                                        <p:cTn id="75" dur="3000" fill="hold"/>
                                        <p:tgtEl>
                                          <p:spTgt spid="7"/>
                                        </p:tgtEl>
                                        <p:attrNameLst>
                                          <p:attrName>ppt_h</p:attrName>
                                        </p:attrNameLst>
                                      </p:cBhvr>
                                      <p:tavLst>
                                        <p:tav tm="0">
                                          <p:val>
                                            <p:strVal val="#ppt_h"/>
                                          </p:val>
                                        </p:tav>
                                        <p:tav tm="100000">
                                          <p:val>
                                            <p:strVal val="#ppt_h"/>
                                          </p:val>
                                        </p:tav>
                                      </p:tavLst>
                                    </p:anim>
                                  </p:childTnLst>
                                </p:cTn>
                              </p:par>
                              <p:par>
                                <p:cTn id="76" presetID="19" presetClass="entr" presetSubtype="10" fill="hold" grpId="1" nodeType="withEffect">
                                  <p:stCondLst>
                                    <p:cond delay="0"/>
                                  </p:stCondLst>
                                  <p:childTnLst>
                                    <p:set>
                                      <p:cBhvr>
                                        <p:cTn id="77" dur="1" fill="hold">
                                          <p:stCondLst>
                                            <p:cond delay="0"/>
                                          </p:stCondLst>
                                        </p:cTn>
                                        <p:tgtEl>
                                          <p:spTgt spid="8"/>
                                        </p:tgtEl>
                                        <p:attrNameLst>
                                          <p:attrName>style.visibility</p:attrName>
                                        </p:attrNameLst>
                                      </p:cBhvr>
                                      <p:to>
                                        <p:strVal val="visible"/>
                                      </p:to>
                                    </p:set>
                                    <p:anim calcmode="lin" valueType="num">
                                      <p:cBhvr>
                                        <p:cTn id="78" dur="3000" fill="hold"/>
                                        <p:tgtEl>
                                          <p:spTgt spid="8"/>
                                        </p:tgtEl>
                                        <p:attrNameLst>
                                          <p:attrName>ppt_w</p:attrName>
                                        </p:attrNameLst>
                                      </p:cBhvr>
                                      <p:tavLst>
                                        <p:tav tm="0" fmla="#ppt_w*sin(2.5*pi*$)">
                                          <p:val>
                                            <p:fltVal val="0"/>
                                          </p:val>
                                        </p:tav>
                                        <p:tav tm="100000">
                                          <p:val>
                                            <p:fltVal val="1"/>
                                          </p:val>
                                        </p:tav>
                                      </p:tavLst>
                                    </p:anim>
                                    <p:anim calcmode="lin" valueType="num">
                                      <p:cBhvr>
                                        <p:cTn id="79" dur="3000" fill="hold"/>
                                        <p:tgtEl>
                                          <p:spTgt spid="8"/>
                                        </p:tgtEl>
                                        <p:attrNameLst>
                                          <p:attrName>ppt_h</p:attrName>
                                        </p:attrNameLst>
                                      </p:cBhvr>
                                      <p:tavLst>
                                        <p:tav tm="0">
                                          <p:val>
                                            <p:strVal val="#ppt_h"/>
                                          </p:val>
                                        </p:tav>
                                        <p:tav tm="100000">
                                          <p:val>
                                            <p:strVal val="#ppt_h"/>
                                          </p:val>
                                        </p:tav>
                                      </p:tavLst>
                                    </p:anim>
                                  </p:childTnLst>
                                </p:cTn>
                              </p:par>
                              <p:par>
                                <p:cTn id="80" presetID="19" presetClass="entr" presetSubtype="10" fill="hold" grpId="1" nodeType="withEffect">
                                  <p:stCondLst>
                                    <p:cond delay="0"/>
                                  </p:stCondLst>
                                  <p:childTnLst>
                                    <p:set>
                                      <p:cBhvr>
                                        <p:cTn id="81" dur="1" fill="hold">
                                          <p:stCondLst>
                                            <p:cond delay="0"/>
                                          </p:stCondLst>
                                        </p:cTn>
                                        <p:tgtEl>
                                          <p:spTgt spid="9"/>
                                        </p:tgtEl>
                                        <p:attrNameLst>
                                          <p:attrName>style.visibility</p:attrName>
                                        </p:attrNameLst>
                                      </p:cBhvr>
                                      <p:to>
                                        <p:strVal val="visible"/>
                                      </p:to>
                                    </p:set>
                                    <p:anim calcmode="lin" valueType="num">
                                      <p:cBhvr>
                                        <p:cTn id="82" dur="3000" fill="hold"/>
                                        <p:tgtEl>
                                          <p:spTgt spid="9"/>
                                        </p:tgtEl>
                                        <p:attrNameLst>
                                          <p:attrName>ppt_w</p:attrName>
                                        </p:attrNameLst>
                                      </p:cBhvr>
                                      <p:tavLst>
                                        <p:tav tm="0" fmla="#ppt_w*sin(2.5*pi*$)">
                                          <p:val>
                                            <p:fltVal val="0"/>
                                          </p:val>
                                        </p:tav>
                                        <p:tav tm="100000">
                                          <p:val>
                                            <p:fltVal val="1"/>
                                          </p:val>
                                        </p:tav>
                                      </p:tavLst>
                                    </p:anim>
                                    <p:anim calcmode="lin" valueType="num">
                                      <p:cBhvr>
                                        <p:cTn id="83" dur="3000" fill="hold"/>
                                        <p:tgtEl>
                                          <p:spTgt spid="9"/>
                                        </p:tgtEl>
                                        <p:attrNameLst>
                                          <p:attrName>ppt_h</p:attrName>
                                        </p:attrNameLst>
                                      </p:cBhvr>
                                      <p:tavLst>
                                        <p:tav tm="0">
                                          <p:val>
                                            <p:strVal val="#ppt_h"/>
                                          </p:val>
                                        </p:tav>
                                        <p:tav tm="100000">
                                          <p:val>
                                            <p:strVal val="#ppt_h"/>
                                          </p:val>
                                        </p:tav>
                                      </p:tavLst>
                                    </p:anim>
                                  </p:childTnLst>
                                </p:cTn>
                              </p:par>
                              <p:par>
                                <p:cTn id="84" presetID="19" presetClass="entr" presetSubtype="10" fill="hold" grpId="1" nodeType="withEffect">
                                  <p:stCondLst>
                                    <p:cond delay="0"/>
                                  </p:stCondLst>
                                  <p:childTnLst>
                                    <p:set>
                                      <p:cBhvr>
                                        <p:cTn id="85" dur="1" fill="hold">
                                          <p:stCondLst>
                                            <p:cond delay="0"/>
                                          </p:stCondLst>
                                        </p:cTn>
                                        <p:tgtEl>
                                          <p:spTgt spid="10"/>
                                        </p:tgtEl>
                                        <p:attrNameLst>
                                          <p:attrName>style.visibility</p:attrName>
                                        </p:attrNameLst>
                                      </p:cBhvr>
                                      <p:to>
                                        <p:strVal val="visible"/>
                                      </p:to>
                                    </p:set>
                                    <p:anim calcmode="lin" valueType="num">
                                      <p:cBhvr>
                                        <p:cTn id="86" dur="3000" fill="hold"/>
                                        <p:tgtEl>
                                          <p:spTgt spid="10"/>
                                        </p:tgtEl>
                                        <p:attrNameLst>
                                          <p:attrName>ppt_w</p:attrName>
                                        </p:attrNameLst>
                                      </p:cBhvr>
                                      <p:tavLst>
                                        <p:tav tm="0" fmla="#ppt_w*sin(2.5*pi*$)">
                                          <p:val>
                                            <p:fltVal val="0"/>
                                          </p:val>
                                        </p:tav>
                                        <p:tav tm="100000">
                                          <p:val>
                                            <p:fltVal val="1"/>
                                          </p:val>
                                        </p:tav>
                                      </p:tavLst>
                                    </p:anim>
                                    <p:anim calcmode="lin" valueType="num">
                                      <p:cBhvr>
                                        <p:cTn id="87" dur="3000" fill="hold"/>
                                        <p:tgtEl>
                                          <p:spTgt spid="10"/>
                                        </p:tgtEl>
                                        <p:attrNameLst>
                                          <p:attrName>ppt_h</p:attrName>
                                        </p:attrNameLst>
                                      </p:cBhvr>
                                      <p:tavLst>
                                        <p:tav tm="0">
                                          <p:val>
                                            <p:strVal val="#ppt_h"/>
                                          </p:val>
                                        </p:tav>
                                        <p:tav tm="100000">
                                          <p:val>
                                            <p:strVal val="#ppt_h"/>
                                          </p:val>
                                        </p:tav>
                                      </p:tavLst>
                                    </p:anim>
                                  </p:childTnLst>
                                </p:cTn>
                              </p:par>
                              <p:par>
                                <p:cTn id="88" presetID="19" presetClass="entr" presetSubtype="10" fill="hold" grpId="1" nodeType="withEffect">
                                  <p:stCondLst>
                                    <p:cond delay="0"/>
                                  </p:stCondLst>
                                  <p:childTnLst>
                                    <p:set>
                                      <p:cBhvr>
                                        <p:cTn id="89" dur="1" fill="hold">
                                          <p:stCondLst>
                                            <p:cond delay="0"/>
                                          </p:stCondLst>
                                        </p:cTn>
                                        <p:tgtEl>
                                          <p:spTgt spid="11"/>
                                        </p:tgtEl>
                                        <p:attrNameLst>
                                          <p:attrName>style.visibility</p:attrName>
                                        </p:attrNameLst>
                                      </p:cBhvr>
                                      <p:to>
                                        <p:strVal val="visible"/>
                                      </p:to>
                                    </p:set>
                                    <p:anim calcmode="lin" valueType="num">
                                      <p:cBhvr>
                                        <p:cTn id="90" dur="3000" fill="hold"/>
                                        <p:tgtEl>
                                          <p:spTgt spid="11"/>
                                        </p:tgtEl>
                                        <p:attrNameLst>
                                          <p:attrName>ppt_w</p:attrName>
                                        </p:attrNameLst>
                                      </p:cBhvr>
                                      <p:tavLst>
                                        <p:tav tm="0" fmla="#ppt_w*sin(2.5*pi*$)">
                                          <p:val>
                                            <p:fltVal val="0"/>
                                          </p:val>
                                        </p:tav>
                                        <p:tav tm="100000">
                                          <p:val>
                                            <p:fltVal val="1"/>
                                          </p:val>
                                        </p:tav>
                                      </p:tavLst>
                                    </p:anim>
                                    <p:anim calcmode="lin" valueType="num">
                                      <p:cBhvr>
                                        <p:cTn id="91" dur="3000" fill="hold"/>
                                        <p:tgtEl>
                                          <p:spTgt spid="11"/>
                                        </p:tgtEl>
                                        <p:attrNameLst>
                                          <p:attrName>ppt_h</p:attrName>
                                        </p:attrNameLst>
                                      </p:cBhvr>
                                      <p:tavLst>
                                        <p:tav tm="0">
                                          <p:val>
                                            <p:strVal val="#ppt_h"/>
                                          </p:val>
                                        </p:tav>
                                        <p:tav tm="100000">
                                          <p:val>
                                            <p:strVal val="#ppt_h"/>
                                          </p:val>
                                        </p:tav>
                                      </p:tavLst>
                                    </p:anim>
                                  </p:childTnLst>
                                </p:cTn>
                              </p:par>
                              <p:par>
                                <p:cTn id="92" presetID="19" presetClass="entr" presetSubtype="10" fill="hold" grpId="1" nodeType="withEffect">
                                  <p:stCondLst>
                                    <p:cond delay="0"/>
                                  </p:stCondLst>
                                  <p:childTnLst>
                                    <p:set>
                                      <p:cBhvr>
                                        <p:cTn id="93" dur="1" fill="hold">
                                          <p:stCondLst>
                                            <p:cond delay="0"/>
                                          </p:stCondLst>
                                        </p:cTn>
                                        <p:tgtEl>
                                          <p:spTgt spid="12"/>
                                        </p:tgtEl>
                                        <p:attrNameLst>
                                          <p:attrName>style.visibility</p:attrName>
                                        </p:attrNameLst>
                                      </p:cBhvr>
                                      <p:to>
                                        <p:strVal val="visible"/>
                                      </p:to>
                                    </p:set>
                                    <p:anim calcmode="lin" valueType="num">
                                      <p:cBhvr>
                                        <p:cTn id="94" dur="3000" fill="hold"/>
                                        <p:tgtEl>
                                          <p:spTgt spid="12"/>
                                        </p:tgtEl>
                                        <p:attrNameLst>
                                          <p:attrName>ppt_w</p:attrName>
                                        </p:attrNameLst>
                                      </p:cBhvr>
                                      <p:tavLst>
                                        <p:tav tm="0" fmla="#ppt_w*sin(2.5*pi*$)">
                                          <p:val>
                                            <p:fltVal val="0"/>
                                          </p:val>
                                        </p:tav>
                                        <p:tav tm="100000">
                                          <p:val>
                                            <p:fltVal val="1"/>
                                          </p:val>
                                        </p:tav>
                                      </p:tavLst>
                                    </p:anim>
                                    <p:anim calcmode="lin" valueType="num">
                                      <p:cBhvr>
                                        <p:cTn id="95" dur="3000" fill="hold"/>
                                        <p:tgtEl>
                                          <p:spTgt spid="12"/>
                                        </p:tgtEl>
                                        <p:attrNameLst>
                                          <p:attrName>ppt_h</p:attrName>
                                        </p:attrNameLst>
                                      </p:cBhvr>
                                      <p:tavLst>
                                        <p:tav tm="0">
                                          <p:val>
                                            <p:strVal val="#ppt_h"/>
                                          </p:val>
                                        </p:tav>
                                        <p:tav tm="100000">
                                          <p:val>
                                            <p:strVal val="#ppt_h"/>
                                          </p:val>
                                        </p:tav>
                                      </p:tavLst>
                                    </p:anim>
                                  </p:childTnLst>
                                </p:cTn>
                              </p:par>
                              <p:par>
                                <p:cTn id="96" presetID="19" presetClass="entr" presetSubtype="10" fill="hold" grpId="1" nodeType="withEffect">
                                  <p:stCondLst>
                                    <p:cond delay="0"/>
                                  </p:stCondLst>
                                  <p:childTnLst>
                                    <p:set>
                                      <p:cBhvr>
                                        <p:cTn id="97" dur="1" fill="hold">
                                          <p:stCondLst>
                                            <p:cond delay="0"/>
                                          </p:stCondLst>
                                        </p:cTn>
                                        <p:tgtEl>
                                          <p:spTgt spid="13"/>
                                        </p:tgtEl>
                                        <p:attrNameLst>
                                          <p:attrName>style.visibility</p:attrName>
                                        </p:attrNameLst>
                                      </p:cBhvr>
                                      <p:to>
                                        <p:strVal val="visible"/>
                                      </p:to>
                                    </p:set>
                                    <p:anim calcmode="lin" valueType="num">
                                      <p:cBhvr>
                                        <p:cTn id="98" dur="3000" fill="hold"/>
                                        <p:tgtEl>
                                          <p:spTgt spid="13"/>
                                        </p:tgtEl>
                                        <p:attrNameLst>
                                          <p:attrName>ppt_w</p:attrName>
                                        </p:attrNameLst>
                                      </p:cBhvr>
                                      <p:tavLst>
                                        <p:tav tm="0" fmla="#ppt_w*sin(2.5*pi*$)">
                                          <p:val>
                                            <p:fltVal val="0"/>
                                          </p:val>
                                        </p:tav>
                                        <p:tav tm="100000">
                                          <p:val>
                                            <p:fltVal val="1"/>
                                          </p:val>
                                        </p:tav>
                                      </p:tavLst>
                                    </p:anim>
                                    <p:anim calcmode="lin" valueType="num">
                                      <p:cBhvr>
                                        <p:cTn id="99" dur="3000" fill="hold"/>
                                        <p:tgtEl>
                                          <p:spTgt spid="13"/>
                                        </p:tgtEl>
                                        <p:attrNameLst>
                                          <p:attrName>ppt_h</p:attrName>
                                        </p:attrNameLst>
                                      </p:cBhvr>
                                      <p:tavLst>
                                        <p:tav tm="0">
                                          <p:val>
                                            <p:strVal val="#ppt_h"/>
                                          </p:val>
                                        </p:tav>
                                        <p:tav tm="100000">
                                          <p:val>
                                            <p:strVal val="#ppt_h"/>
                                          </p:val>
                                        </p:tav>
                                      </p:tavLst>
                                    </p:anim>
                                  </p:childTnLst>
                                </p:cTn>
                              </p:par>
                              <p:par>
                                <p:cTn id="100" presetID="19" presetClass="entr" presetSubtype="10" fill="hold" grpId="1" nodeType="withEffect">
                                  <p:stCondLst>
                                    <p:cond delay="0"/>
                                  </p:stCondLst>
                                  <p:childTnLst>
                                    <p:set>
                                      <p:cBhvr>
                                        <p:cTn id="101" dur="1" fill="hold">
                                          <p:stCondLst>
                                            <p:cond delay="0"/>
                                          </p:stCondLst>
                                        </p:cTn>
                                        <p:tgtEl>
                                          <p:spTgt spid="14"/>
                                        </p:tgtEl>
                                        <p:attrNameLst>
                                          <p:attrName>style.visibility</p:attrName>
                                        </p:attrNameLst>
                                      </p:cBhvr>
                                      <p:to>
                                        <p:strVal val="visible"/>
                                      </p:to>
                                    </p:set>
                                    <p:anim calcmode="lin" valueType="num">
                                      <p:cBhvr>
                                        <p:cTn id="102" dur="3000" fill="hold"/>
                                        <p:tgtEl>
                                          <p:spTgt spid="14"/>
                                        </p:tgtEl>
                                        <p:attrNameLst>
                                          <p:attrName>ppt_w</p:attrName>
                                        </p:attrNameLst>
                                      </p:cBhvr>
                                      <p:tavLst>
                                        <p:tav tm="0" fmla="#ppt_w*sin(2.5*pi*$)">
                                          <p:val>
                                            <p:fltVal val="0"/>
                                          </p:val>
                                        </p:tav>
                                        <p:tav tm="100000">
                                          <p:val>
                                            <p:fltVal val="1"/>
                                          </p:val>
                                        </p:tav>
                                      </p:tavLst>
                                    </p:anim>
                                    <p:anim calcmode="lin" valueType="num">
                                      <p:cBhvr>
                                        <p:cTn id="103" dur="3000" fill="hold"/>
                                        <p:tgtEl>
                                          <p:spTgt spid="14"/>
                                        </p:tgtEl>
                                        <p:attrNameLst>
                                          <p:attrName>ppt_h</p:attrName>
                                        </p:attrNameLst>
                                      </p:cBhvr>
                                      <p:tavLst>
                                        <p:tav tm="0">
                                          <p:val>
                                            <p:strVal val="#ppt_h"/>
                                          </p:val>
                                        </p:tav>
                                        <p:tav tm="100000">
                                          <p:val>
                                            <p:strVal val="#ppt_h"/>
                                          </p:val>
                                        </p:tav>
                                      </p:tavLst>
                                    </p:anim>
                                  </p:childTnLst>
                                </p:cTn>
                              </p:par>
                              <p:par>
                                <p:cTn id="104" presetID="3" presetClass="entr" presetSubtype="5" fill="hold" grpId="2" nodeType="withEffect">
                                  <p:stCondLst>
                                    <p:cond delay="0"/>
                                  </p:stCondLst>
                                  <p:childTnLst>
                                    <p:set>
                                      <p:cBhvr>
                                        <p:cTn id="105" dur="1" fill="hold">
                                          <p:stCondLst>
                                            <p:cond delay="0"/>
                                          </p:stCondLst>
                                        </p:cTn>
                                        <p:tgtEl>
                                          <p:spTgt spid="3"/>
                                        </p:tgtEl>
                                        <p:attrNameLst>
                                          <p:attrName>style.visibility</p:attrName>
                                        </p:attrNameLst>
                                      </p:cBhvr>
                                      <p:to>
                                        <p:strVal val="visible"/>
                                      </p:to>
                                    </p:set>
                                    <p:animEffect transition="in" filter="blinds(vertical)">
                                      <p:cBhvr>
                                        <p:cTn id="106" dur="3000"/>
                                        <p:tgtEl>
                                          <p:spTgt spid="3"/>
                                        </p:tgtEl>
                                      </p:cBhvr>
                                    </p:animEffect>
                                  </p:childTnLst>
                                </p:cTn>
                              </p:par>
                              <p:par>
                                <p:cTn id="107" presetID="3" presetClass="entr" presetSubtype="5" fill="hold" grpId="2" nodeType="withEffect">
                                  <p:stCondLst>
                                    <p:cond delay="0"/>
                                  </p:stCondLst>
                                  <p:childTnLst>
                                    <p:set>
                                      <p:cBhvr>
                                        <p:cTn id="108" dur="1" fill="hold">
                                          <p:stCondLst>
                                            <p:cond delay="0"/>
                                          </p:stCondLst>
                                        </p:cTn>
                                        <p:tgtEl>
                                          <p:spTgt spid="4"/>
                                        </p:tgtEl>
                                        <p:attrNameLst>
                                          <p:attrName>style.visibility</p:attrName>
                                        </p:attrNameLst>
                                      </p:cBhvr>
                                      <p:to>
                                        <p:strVal val="visible"/>
                                      </p:to>
                                    </p:set>
                                    <p:animEffect transition="in" filter="blinds(vertical)">
                                      <p:cBhvr>
                                        <p:cTn id="109" dur="3000"/>
                                        <p:tgtEl>
                                          <p:spTgt spid="4"/>
                                        </p:tgtEl>
                                      </p:cBhvr>
                                    </p:animEffect>
                                  </p:childTnLst>
                                </p:cTn>
                              </p:par>
                              <p:par>
                                <p:cTn id="110" presetID="3" presetClass="entr" presetSubtype="5" fill="hold" grpId="2" nodeType="withEffect">
                                  <p:stCondLst>
                                    <p:cond delay="0"/>
                                  </p:stCondLst>
                                  <p:childTnLst>
                                    <p:set>
                                      <p:cBhvr>
                                        <p:cTn id="111" dur="1" fill="hold">
                                          <p:stCondLst>
                                            <p:cond delay="0"/>
                                          </p:stCondLst>
                                        </p:cTn>
                                        <p:tgtEl>
                                          <p:spTgt spid="5"/>
                                        </p:tgtEl>
                                        <p:attrNameLst>
                                          <p:attrName>style.visibility</p:attrName>
                                        </p:attrNameLst>
                                      </p:cBhvr>
                                      <p:to>
                                        <p:strVal val="visible"/>
                                      </p:to>
                                    </p:set>
                                    <p:animEffect transition="in" filter="blinds(vertical)">
                                      <p:cBhvr>
                                        <p:cTn id="112" dur="3000"/>
                                        <p:tgtEl>
                                          <p:spTgt spid="5"/>
                                        </p:tgtEl>
                                      </p:cBhvr>
                                    </p:animEffect>
                                  </p:childTnLst>
                                </p:cTn>
                              </p:par>
                              <p:par>
                                <p:cTn id="113" presetID="3" presetClass="entr" presetSubtype="5" fill="hold" grpId="2" nodeType="withEffect">
                                  <p:stCondLst>
                                    <p:cond delay="0"/>
                                  </p:stCondLst>
                                  <p:childTnLst>
                                    <p:set>
                                      <p:cBhvr>
                                        <p:cTn id="114" dur="1" fill="hold">
                                          <p:stCondLst>
                                            <p:cond delay="0"/>
                                          </p:stCondLst>
                                        </p:cTn>
                                        <p:tgtEl>
                                          <p:spTgt spid="6"/>
                                        </p:tgtEl>
                                        <p:attrNameLst>
                                          <p:attrName>style.visibility</p:attrName>
                                        </p:attrNameLst>
                                      </p:cBhvr>
                                      <p:to>
                                        <p:strVal val="visible"/>
                                      </p:to>
                                    </p:set>
                                    <p:animEffect transition="in" filter="blinds(vertical)">
                                      <p:cBhvr>
                                        <p:cTn id="115" dur="3000"/>
                                        <p:tgtEl>
                                          <p:spTgt spid="6"/>
                                        </p:tgtEl>
                                      </p:cBhvr>
                                    </p:animEffect>
                                  </p:childTnLst>
                                </p:cTn>
                              </p:par>
                              <p:par>
                                <p:cTn id="116" presetID="3" presetClass="entr" presetSubtype="5" fill="hold" grpId="2" nodeType="withEffect">
                                  <p:stCondLst>
                                    <p:cond delay="0"/>
                                  </p:stCondLst>
                                  <p:childTnLst>
                                    <p:set>
                                      <p:cBhvr>
                                        <p:cTn id="117" dur="1" fill="hold">
                                          <p:stCondLst>
                                            <p:cond delay="0"/>
                                          </p:stCondLst>
                                        </p:cTn>
                                        <p:tgtEl>
                                          <p:spTgt spid="7"/>
                                        </p:tgtEl>
                                        <p:attrNameLst>
                                          <p:attrName>style.visibility</p:attrName>
                                        </p:attrNameLst>
                                      </p:cBhvr>
                                      <p:to>
                                        <p:strVal val="visible"/>
                                      </p:to>
                                    </p:set>
                                    <p:animEffect transition="in" filter="blinds(vertical)">
                                      <p:cBhvr>
                                        <p:cTn id="118" dur="3000"/>
                                        <p:tgtEl>
                                          <p:spTgt spid="7"/>
                                        </p:tgtEl>
                                      </p:cBhvr>
                                    </p:animEffect>
                                  </p:childTnLst>
                                </p:cTn>
                              </p:par>
                              <p:par>
                                <p:cTn id="119" presetID="3" presetClass="entr" presetSubtype="5" fill="hold" grpId="2" nodeType="withEffect">
                                  <p:stCondLst>
                                    <p:cond delay="0"/>
                                  </p:stCondLst>
                                  <p:childTnLst>
                                    <p:set>
                                      <p:cBhvr>
                                        <p:cTn id="120" dur="1" fill="hold">
                                          <p:stCondLst>
                                            <p:cond delay="0"/>
                                          </p:stCondLst>
                                        </p:cTn>
                                        <p:tgtEl>
                                          <p:spTgt spid="8"/>
                                        </p:tgtEl>
                                        <p:attrNameLst>
                                          <p:attrName>style.visibility</p:attrName>
                                        </p:attrNameLst>
                                      </p:cBhvr>
                                      <p:to>
                                        <p:strVal val="visible"/>
                                      </p:to>
                                    </p:set>
                                    <p:animEffect transition="in" filter="blinds(vertical)">
                                      <p:cBhvr>
                                        <p:cTn id="121" dur="3000"/>
                                        <p:tgtEl>
                                          <p:spTgt spid="8"/>
                                        </p:tgtEl>
                                      </p:cBhvr>
                                    </p:animEffect>
                                  </p:childTnLst>
                                </p:cTn>
                              </p:par>
                              <p:par>
                                <p:cTn id="122" presetID="3" presetClass="entr" presetSubtype="5" fill="hold" grpId="2" nodeType="withEffect">
                                  <p:stCondLst>
                                    <p:cond delay="0"/>
                                  </p:stCondLst>
                                  <p:childTnLst>
                                    <p:set>
                                      <p:cBhvr>
                                        <p:cTn id="123" dur="1" fill="hold">
                                          <p:stCondLst>
                                            <p:cond delay="0"/>
                                          </p:stCondLst>
                                        </p:cTn>
                                        <p:tgtEl>
                                          <p:spTgt spid="9"/>
                                        </p:tgtEl>
                                        <p:attrNameLst>
                                          <p:attrName>style.visibility</p:attrName>
                                        </p:attrNameLst>
                                      </p:cBhvr>
                                      <p:to>
                                        <p:strVal val="visible"/>
                                      </p:to>
                                    </p:set>
                                    <p:animEffect transition="in" filter="blinds(vertical)">
                                      <p:cBhvr>
                                        <p:cTn id="124" dur="3000"/>
                                        <p:tgtEl>
                                          <p:spTgt spid="9"/>
                                        </p:tgtEl>
                                      </p:cBhvr>
                                    </p:animEffect>
                                  </p:childTnLst>
                                </p:cTn>
                              </p:par>
                              <p:par>
                                <p:cTn id="125" presetID="3" presetClass="entr" presetSubtype="5" fill="hold" grpId="2" nodeType="withEffect">
                                  <p:stCondLst>
                                    <p:cond delay="0"/>
                                  </p:stCondLst>
                                  <p:childTnLst>
                                    <p:set>
                                      <p:cBhvr>
                                        <p:cTn id="126" dur="1" fill="hold">
                                          <p:stCondLst>
                                            <p:cond delay="0"/>
                                          </p:stCondLst>
                                        </p:cTn>
                                        <p:tgtEl>
                                          <p:spTgt spid="10"/>
                                        </p:tgtEl>
                                        <p:attrNameLst>
                                          <p:attrName>style.visibility</p:attrName>
                                        </p:attrNameLst>
                                      </p:cBhvr>
                                      <p:to>
                                        <p:strVal val="visible"/>
                                      </p:to>
                                    </p:set>
                                    <p:animEffect transition="in" filter="blinds(vertical)">
                                      <p:cBhvr>
                                        <p:cTn id="127" dur="3000"/>
                                        <p:tgtEl>
                                          <p:spTgt spid="10"/>
                                        </p:tgtEl>
                                      </p:cBhvr>
                                    </p:animEffect>
                                  </p:childTnLst>
                                </p:cTn>
                              </p:par>
                              <p:par>
                                <p:cTn id="128" presetID="3" presetClass="entr" presetSubtype="5" fill="hold" grpId="2" nodeType="withEffect">
                                  <p:stCondLst>
                                    <p:cond delay="0"/>
                                  </p:stCondLst>
                                  <p:childTnLst>
                                    <p:set>
                                      <p:cBhvr>
                                        <p:cTn id="129" dur="1" fill="hold">
                                          <p:stCondLst>
                                            <p:cond delay="0"/>
                                          </p:stCondLst>
                                        </p:cTn>
                                        <p:tgtEl>
                                          <p:spTgt spid="11"/>
                                        </p:tgtEl>
                                        <p:attrNameLst>
                                          <p:attrName>style.visibility</p:attrName>
                                        </p:attrNameLst>
                                      </p:cBhvr>
                                      <p:to>
                                        <p:strVal val="visible"/>
                                      </p:to>
                                    </p:set>
                                    <p:animEffect transition="in" filter="blinds(vertical)">
                                      <p:cBhvr>
                                        <p:cTn id="130" dur="3000"/>
                                        <p:tgtEl>
                                          <p:spTgt spid="11"/>
                                        </p:tgtEl>
                                      </p:cBhvr>
                                    </p:animEffect>
                                  </p:childTnLst>
                                </p:cTn>
                              </p:par>
                              <p:par>
                                <p:cTn id="131" presetID="3" presetClass="entr" presetSubtype="5" fill="hold" grpId="2" nodeType="withEffect">
                                  <p:stCondLst>
                                    <p:cond delay="0"/>
                                  </p:stCondLst>
                                  <p:childTnLst>
                                    <p:set>
                                      <p:cBhvr>
                                        <p:cTn id="132" dur="1" fill="hold">
                                          <p:stCondLst>
                                            <p:cond delay="0"/>
                                          </p:stCondLst>
                                        </p:cTn>
                                        <p:tgtEl>
                                          <p:spTgt spid="12"/>
                                        </p:tgtEl>
                                        <p:attrNameLst>
                                          <p:attrName>style.visibility</p:attrName>
                                        </p:attrNameLst>
                                      </p:cBhvr>
                                      <p:to>
                                        <p:strVal val="visible"/>
                                      </p:to>
                                    </p:set>
                                    <p:animEffect transition="in" filter="blinds(vertical)">
                                      <p:cBhvr>
                                        <p:cTn id="133" dur="3000"/>
                                        <p:tgtEl>
                                          <p:spTgt spid="12"/>
                                        </p:tgtEl>
                                      </p:cBhvr>
                                    </p:animEffect>
                                  </p:childTnLst>
                                </p:cTn>
                              </p:par>
                              <p:par>
                                <p:cTn id="134" presetID="3" presetClass="entr" presetSubtype="5" fill="hold" grpId="2" nodeType="withEffect">
                                  <p:stCondLst>
                                    <p:cond delay="0"/>
                                  </p:stCondLst>
                                  <p:childTnLst>
                                    <p:set>
                                      <p:cBhvr>
                                        <p:cTn id="135" dur="1" fill="hold">
                                          <p:stCondLst>
                                            <p:cond delay="0"/>
                                          </p:stCondLst>
                                        </p:cTn>
                                        <p:tgtEl>
                                          <p:spTgt spid="13"/>
                                        </p:tgtEl>
                                        <p:attrNameLst>
                                          <p:attrName>style.visibility</p:attrName>
                                        </p:attrNameLst>
                                      </p:cBhvr>
                                      <p:to>
                                        <p:strVal val="visible"/>
                                      </p:to>
                                    </p:set>
                                    <p:animEffect transition="in" filter="blinds(vertical)">
                                      <p:cBhvr>
                                        <p:cTn id="136" dur="3000"/>
                                        <p:tgtEl>
                                          <p:spTgt spid="13"/>
                                        </p:tgtEl>
                                      </p:cBhvr>
                                    </p:animEffect>
                                  </p:childTnLst>
                                </p:cTn>
                              </p:par>
                              <p:par>
                                <p:cTn id="137" presetID="3" presetClass="entr" presetSubtype="5" fill="hold" grpId="2" nodeType="withEffect">
                                  <p:stCondLst>
                                    <p:cond delay="0"/>
                                  </p:stCondLst>
                                  <p:childTnLst>
                                    <p:set>
                                      <p:cBhvr>
                                        <p:cTn id="138" dur="1" fill="hold">
                                          <p:stCondLst>
                                            <p:cond delay="0"/>
                                          </p:stCondLst>
                                        </p:cTn>
                                        <p:tgtEl>
                                          <p:spTgt spid="14"/>
                                        </p:tgtEl>
                                        <p:attrNameLst>
                                          <p:attrName>style.visibility</p:attrName>
                                        </p:attrNameLst>
                                      </p:cBhvr>
                                      <p:to>
                                        <p:strVal val="visible"/>
                                      </p:to>
                                    </p:set>
                                    <p:animEffect transition="in" filter="blinds(vertical)">
                                      <p:cBhvr>
                                        <p:cTn id="139" dur="3000"/>
                                        <p:tgtEl>
                                          <p:spTgt spid="14"/>
                                        </p:tgtEl>
                                      </p:cBhvr>
                                    </p:animEffect>
                                  </p:childTnLst>
                                </p:cTn>
                              </p:par>
                            </p:childTnLst>
                          </p:cTn>
                        </p:par>
                        <p:par>
                          <p:cTn id="140" fill="hold">
                            <p:stCondLst>
                              <p:cond delay="3000"/>
                            </p:stCondLst>
                            <p:childTnLst>
                              <p:par>
                                <p:cTn id="141" presetID="2" presetClass="exit" presetSubtype="6" fill="hold" grpId="3" nodeType="afterEffect">
                                  <p:stCondLst>
                                    <p:cond delay="0"/>
                                  </p:stCondLst>
                                  <p:childTnLst>
                                    <p:anim calcmode="lin" valueType="num">
                                      <p:cBhvr additive="base">
                                        <p:cTn id="142" dur="3000"/>
                                        <p:tgtEl>
                                          <p:spTgt spid="5"/>
                                        </p:tgtEl>
                                        <p:attrNameLst>
                                          <p:attrName>ppt_x</p:attrName>
                                        </p:attrNameLst>
                                      </p:cBhvr>
                                      <p:tavLst>
                                        <p:tav tm="0">
                                          <p:val>
                                            <p:strVal val="ppt_x"/>
                                          </p:val>
                                        </p:tav>
                                        <p:tav tm="100000">
                                          <p:val>
                                            <p:strVal val="1+ppt_w/2"/>
                                          </p:val>
                                        </p:tav>
                                      </p:tavLst>
                                    </p:anim>
                                    <p:anim calcmode="lin" valueType="num">
                                      <p:cBhvr additive="base">
                                        <p:cTn id="143" dur="3000"/>
                                        <p:tgtEl>
                                          <p:spTgt spid="5"/>
                                        </p:tgtEl>
                                        <p:attrNameLst>
                                          <p:attrName>ppt_y</p:attrName>
                                        </p:attrNameLst>
                                      </p:cBhvr>
                                      <p:tavLst>
                                        <p:tav tm="0">
                                          <p:val>
                                            <p:strVal val="ppt_y"/>
                                          </p:val>
                                        </p:tav>
                                        <p:tav tm="100000">
                                          <p:val>
                                            <p:strVal val="1+ppt_h/2"/>
                                          </p:val>
                                        </p:tav>
                                      </p:tavLst>
                                    </p:anim>
                                    <p:set>
                                      <p:cBhvr>
                                        <p:cTn id="144" dur="1" fill="hold">
                                          <p:stCondLst>
                                            <p:cond delay="2999"/>
                                          </p:stCondLst>
                                        </p:cTn>
                                        <p:tgtEl>
                                          <p:spTgt spid="5"/>
                                        </p:tgtEl>
                                        <p:attrNameLst>
                                          <p:attrName>style.visibility</p:attrName>
                                        </p:attrNameLst>
                                      </p:cBhvr>
                                      <p:to>
                                        <p:strVal val="hidden"/>
                                      </p:to>
                                    </p:set>
                                  </p:childTnLst>
                                </p:cTn>
                              </p:par>
                              <p:par>
                                <p:cTn id="145" presetID="2" presetClass="exit" presetSubtype="6" fill="hold" grpId="3" nodeType="withEffect">
                                  <p:stCondLst>
                                    <p:cond delay="0"/>
                                  </p:stCondLst>
                                  <p:childTnLst>
                                    <p:anim calcmode="lin" valueType="num">
                                      <p:cBhvr additive="base">
                                        <p:cTn id="146" dur="3000"/>
                                        <p:tgtEl>
                                          <p:spTgt spid="8"/>
                                        </p:tgtEl>
                                        <p:attrNameLst>
                                          <p:attrName>ppt_x</p:attrName>
                                        </p:attrNameLst>
                                      </p:cBhvr>
                                      <p:tavLst>
                                        <p:tav tm="0">
                                          <p:val>
                                            <p:strVal val="ppt_x"/>
                                          </p:val>
                                        </p:tav>
                                        <p:tav tm="100000">
                                          <p:val>
                                            <p:strVal val="1+ppt_w/2"/>
                                          </p:val>
                                        </p:tav>
                                      </p:tavLst>
                                    </p:anim>
                                    <p:anim calcmode="lin" valueType="num">
                                      <p:cBhvr additive="base">
                                        <p:cTn id="147" dur="3000"/>
                                        <p:tgtEl>
                                          <p:spTgt spid="8"/>
                                        </p:tgtEl>
                                        <p:attrNameLst>
                                          <p:attrName>ppt_y</p:attrName>
                                        </p:attrNameLst>
                                      </p:cBhvr>
                                      <p:tavLst>
                                        <p:tav tm="0">
                                          <p:val>
                                            <p:strVal val="ppt_y"/>
                                          </p:val>
                                        </p:tav>
                                        <p:tav tm="100000">
                                          <p:val>
                                            <p:strVal val="1+ppt_h/2"/>
                                          </p:val>
                                        </p:tav>
                                      </p:tavLst>
                                    </p:anim>
                                    <p:set>
                                      <p:cBhvr>
                                        <p:cTn id="148" dur="1" fill="hold">
                                          <p:stCondLst>
                                            <p:cond delay="2999"/>
                                          </p:stCondLst>
                                        </p:cTn>
                                        <p:tgtEl>
                                          <p:spTgt spid="8"/>
                                        </p:tgtEl>
                                        <p:attrNameLst>
                                          <p:attrName>style.visibility</p:attrName>
                                        </p:attrNameLst>
                                      </p:cBhvr>
                                      <p:to>
                                        <p:strVal val="hidden"/>
                                      </p:to>
                                    </p:set>
                                  </p:childTnLst>
                                </p:cTn>
                              </p:par>
                              <p:par>
                                <p:cTn id="149" presetID="2" presetClass="exit" presetSubtype="6" fill="hold" grpId="3" nodeType="withEffect">
                                  <p:stCondLst>
                                    <p:cond delay="0"/>
                                  </p:stCondLst>
                                  <p:childTnLst>
                                    <p:anim calcmode="lin" valueType="num">
                                      <p:cBhvr additive="base">
                                        <p:cTn id="150" dur="3000"/>
                                        <p:tgtEl>
                                          <p:spTgt spid="11"/>
                                        </p:tgtEl>
                                        <p:attrNameLst>
                                          <p:attrName>ppt_x</p:attrName>
                                        </p:attrNameLst>
                                      </p:cBhvr>
                                      <p:tavLst>
                                        <p:tav tm="0">
                                          <p:val>
                                            <p:strVal val="ppt_x"/>
                                          </p:val>
                                        </p:tav>
                                        <p:tav tm="100000">
                                          <p:val>
                                            <p:strVal val="1+ppt_w/2"/>
                                          </p:val>
                                        </p:tav>
                                      </p:tavLst>
                                    </p:anim>
                                    <p:anim calcmode="lin" valueType="num">
                                      <p:cBhvr additive="base">
                                        <p:cTn id="151" dur="3000"/>
                                        <p:tgtEl>
                                          <p:spTgt spid="11"/>
                                        </p:tgtEl>
                                        <p:attrNameLst>
                                          <p:attrName>ppt_y</p:attrName>
                                        </p:attrNameLst>
                                      </p:cBhvr>
                                      <p:tavLst>
                                        <p:tav tm="0">
                                          <p:val>
                                            <p:strVal val="ppt_y"/>
                                          </p:val>
                                        </p:tav>
                                        <p:tav tm="100000">
                                          <p:val>
                                            <p:strVal val="1+ppt_h/2"/>
                                          </p:val>
                                        </p:tav>
                                      </p:tavLst>
                                    </p:anim>
                                    <p:set>
                                      <p:cBhvr>
                                        <p:cTn id="152" dur="1" fill="hold">
                                          <p:stCondLst>
                                            <p:cond delay="2999"/>
                                          </p:stCondLst>
                                        </p:cTn>
                                        <p:tgtEl>
                                          <p:spTgt spid="11"/>
                                        </p:tgtEl>
                                        <p:attrNameLst>
                                          <p:attrName>style.visibility</p:attrName>
                                        </p:attrNameLst>
                                      </p:cBhvr>
                                      <p:to>
                                        <p:strVal val="hidden"/>
                                      </p:to>
                                    </p:set>
                                  </p:childTnLst>
                                </p:cTn>
                              </p:par>
                              <p:par>
                                <p:cTn id="153" presetID="2" presetClass="exit" presetSubtype="12" fill="hold" grpId="3" nodeType="withEffect">
                                  <p:stCondLst>
                                    <p:cond delay="0"/>
                                  </p:stCondLst>
                                  <p:childTnLst>
                                    <p:anim calcmode="lin" valueType="num">
                                      <p:cBhvr additive="base">
                                        <p:cTn id="154" dur="3000"/>
                                        <p:tgtEl>
                                          <p:spTgt spid="6"/>
                                        </p:tgtEl>
                                        <p:attrNameLst>
                                          <p:attrName>ppt_x</p:attrName>
                                        </p:attrNameLst>
                                      </p:cBhvr>
                                      <p:tavLst>
                                        <p:tav tm="0">
                                          <p:val>
                                            <p:strVal val="ppt_x"/>
                                          </p:val>
                                        </p:tav>
                                        <p:tav tm="100000">
                                          <p:val>
                                            <p:strVal val="0-ppt_w/2"/>
                                          </p:val>
                                        </p:tav>
                                      </p:tavLst>
                                    </p:anim>
                                    <p:anim calcmode="lin" valueType="num">
                                      <p:cBhvr additive="base">
                                        <p:cTn id="155" dur="3000"/>
                                        <p:tgtEl>
                                          <p:spTgt spid="6"/>
                                        </p:tgtEl>
                                        <p:attrNameLst>
                                          <p:attrName>ppt_y</p:attrName>
                                        </p:attrNameLst>
                                      </p:cBhvr>
                                      <p:tavLst>
                                        <p:tav tm="0">
                                          <p:val>
                                            <p:strVal val="ppt_y"/>
                                          </p:val>
                                        </p:tav>
                                        <p:tav tm="100000">
                                          <p:val>
                                            <p:strVal val="1+ppt_h/2"/>
                                          </p:val>
                                        </p:tav>
                                      </p:tavLst>
                                    </p:anim>
                                    <p:set>
                                      <p:cBhvr>
                                        <p:cTn id="156" dur="1" fill="hold">
                                          <p:stCondLst>
                                            <p:cond delay="2999"/>
                                          </p:stCondLst>
                                        </p:cTn>
                                        <p:tgtEl>
                                          <p:spTgt spid="6"/>
                                        </p:tgtEl>
                                        <p:attrNameLst>
                                          <p:attrName>style.visibility</p:attrName>
                                        </p:attrNameLst>
                                      </p:cBhvr>
                                      <p:to>
                                        <p:strVal val="hidden"/>
                                      </p:to>
                                    </p:set>
                                  </p:childTnLst>
                                </p:cTn>
                              </p:par>
                              <p:par>
                                <p:cTn id="157" presetID="2" presetClass="exit" presetSubtype="12" fill="hold" grpId="3" nodeType="withEffect">
                                  <p:stCondLst>
                                    <p:cond delay="0"/>
                                  </p:stCondLst>
                                  <p:childTnLst>
                                    <p:anim calcmode="lin" valueType="num">
                                      <p:cBhvr additive="base">
                                        <p:cTn id="158" dur="3000"/>
                                        <p:tgtEl>
                                          <p:spTgt spid="9"/>
                                        </p:tgtEl>
                                        <p:attrNameLst>
                                          <p:attrName>ppt_x</p:attrName>
                                        </p:attrNameLst>
                                      </p:cBhvr>
                                      <p:tavLst>
                                        <p:tav tm="0">
                                          <p:val>
                                            <p:strVal val="ppt_x"/>
                                          </p:val>
                                        </p:tav>
                                        <p:tav tm="100000">
                                          <p:val>
                                            <p:strVal val="0-ppt_w/2"/>
                                          </p:val>
                                        </p:tav>
                                      </p:tavLst>
                                    </p:anim>
                                    <p:anim calcmode="lin" valueType="num">
                                      <p:cBhvr additive="base">
                                        <p:cTn id="159" dur="3000"/>
                                        <p:tgtEl>
                                          <p:spTgt spid="9"/>
                                        </p:tgtEl>
                                        <p:attrNameLst>
                                          <p:attrName>ppt_y</p:attrName>
                                        </p:attrNameLst>
                                      </p:cBhvr>
                                      <p:tavLst>
                                        <p:tav tm="0">
                                          <p:val>
                                            <p:strVal val="ppt_y"/>
                                          </p:val>
                                        </p:tav>
                                        <p:tav tm="100000">
                                          <p:val>
                                            <p:strVal val="1+ppt_h/2"/>
                                          </p:val>
                                        </p:tav>
                                      </p:tavLst>
                                    </p:anim>
                                    <p:set>
                                      <p:cBhvr>
                                        <p:cTn id="160" dur="1" fill="hold">
                                          <p:stCondLst>
                                            <p:cond delay="2999"/>
                                          </p:stCondLst>
                                        </p:cTn>
                                        <p:tgtEl>
                                          <p:spTgt spid="9"/>
                                        </p:tgtEl>
                                        <p:attrNameLst>
                                          <p:attrName>style.visibility</p:attrName>
                                        </p:attrNameLst>
                                      </p:cBhvr>
                                      <p:to>
                                        <p:strVal val="hidden"/>
                                      </p:to>
                                    </p:set>
                                  </p:childTnLst>
                                </p:cTn>
                              </p:par>
                              <p:par>
                                <p:cTn id="161" presetID="2" presetClass="exit" presetSubtype="12" fill="hold" grpId="3" nodeType="withEffect">
                                  <p:stCondLst>
                                    <p:cond delay="0"/>
                                  </p:stCondLst>
                                  <p:childTnLst>
                                    <p:anim calcmode="lin" valueType="num">
                                      <p:cBhvr additive="base">
                                        <p:cTn id="162" dur="3000"/>
                                        <p:tgtEl>
                                          <p:spTgt spid="12"/>
                                        </p:tgtEl>
                                        <p:attrNameLst>
                                          <p:attrName>ppt_x</p:attrName>
                                        </p:attrNameLst>
                                      </p:cBhvr>
                                      <p:tavLst>
                                        <p:tav tm="0">
                                          <p:val>
                                            <p:strVal val="ppt_x"/>
                                          </p:val>
                                        </p:tav>
                                        <p:tav tm="100000">
                                          <p:val>
                                            <p:strVal val="0-ppt_w/2"/>
                                          </p:val>
                                        </p:tav>
                                      </p:tavLst>
                                    </p:anim>
                                    <p:anim calcmode="lin" valueType="num">
                                      <p:cBhvr additive="base">
                                        <p:cTn id="163" dur="3000"/>
                                        <p:tgtEl>
                                          <p:spTgt spid="12"/>
                                        </p:tgtEl>
                                        <p:attrNameLst>
                                          <p:attrName>ppt_y</p:attrName>
                                        </p:attrNameLst>
                                      </p:cBhvr>
                                      <p:tavLst>
                                        <p:tav tm="0">
                                          <p:val>
                                            <p:strVal val="ppt_y"/>
                                          </p:val>
                                        </p:tav>
                                        <p:tav tm="100000">
                                          <p:val>
                                            <p:strVal val="1+ppt_h/2"/>
                                          </p:val>
                                        </p:tav>
                                      </p:tavLst>
                                    </p:anim>
                                    <p:set>
                                      <p:cBhvr>
                                        <p:cTn id="164" dur="1" fill="hold">
                                          <p:stCondLst>
                                            <p:cond delay="2999"/>
                                          </p:stCondLst>
                                        </p:cTn>
                                        <p:tgtEl>
                                          <p:spTgt spid="12"/>
                                        </p:tgtEl>
                                        <p:attrNameLst>
                                          <p:attrName>style.visibility</p:attrName>
                                        </p:attrNameLst>
                                      </p:cBhvr>
                                      <p:to>
                                        <p:strVal val="hidden"/>
                                      </p:to>
                                    </p:set>
                                  </p:childTnLst>
                                </p:cTn>
                              </p:par>
                              <p:par>
                                <p:cTn id="165" presetID="2" presetClass="exit" presetSubtype="9" fill="hold" grpId="3" nodeType="withEffect">
                                  <p:stCondLst>
                                    <p:cond delay="0"/>
                                  </p:stCondLst>
                                  <p:childTnLst>
                                    <p:anim calcmode="lin" valueType="num">
                                      <p:cBhvr additive="base">
                                        <p:cTn id="166" dur="3000"/>
                                        <p:tgtEl>
                                          <p:spTgt spid="3"/>
                                        </p:tgtEl>
                                        <p:attrNameLst>
                                          <p:attrName>ppt_x</p:attrName>
                                        </p:attrNameLst>
                                      </p:cBhvr>
                                      <p:tavLst>
                                        <p:tav tm="0">
                                          <p:val>
                                            <p:strVal val="ppt_x"/>
                                          </p:val>
                                        </p:tav>
                                        <p:tav tm="100000">
                                          <p:val>
                                            <p:strVal val="0-ppt_w/2"/>
                                          </p:val>
                                        </p:tav>
                                      </p:tavLst>
                                    </p:anim>
                                    <p:anim calcmode="lin" valueType="num">
                                      <p:cBhvr additive="base">
                                        <p:cTn id="167" dur="3000"/>
                                        <p:tgtEl>
                                          <p:spTgt spid="3"/>
                                        </p:tgtEl>
                                        <p:attrNameLst>
                                          <p:attrName>ppt_y</p:attrName>
                                        </p:attrNameLst>
                                      </p:cBhvr>
                                      <p:tavLst>
                                        <p:tav tm="0">
                                          <p:val>
                                            <p:strVal val="ppt_y"/>
                                          </p:val>
                                        </p:tav>
                                        <p:tav tm="100000">
                                          <p:val>
                                            <p:strVal val="0-ppt_h/2"/>
                                          </p:val>
                                        </p:tav>
                                      </p:tavLst>
                                    </p:anim>
                                    <p:set>
                                      <p:cBhvr>
                                        <p:cTn id="168" dur="1" fill="hold">
                                          <p:stCondLst>
                                            <p:cond delay="2999"/>
                                          </p:stCondLst>
                                        </p:cTn>
                                        <p:tgtEl>
                                          <p:spTgt spid="3"/>
                                        </p:tgtEl>
                                        <p:attrNameLst>
                                          <p:attrName>style.visibility</p:attrName>
                                        </p:attrNameLst>
                                      </p:cBhvr>
                                      <p:to>
                                        <p:strVal val="hidden"/>
                                      </p:to>
                                    </p:set>
                                  </p:childTnLst>
                                </p:cTn>
                              </p:par>
                              <p:par>
                                <p:cTn id="169" presetID="2" presetClass="exit" presetSubtype="9" fill="hold" grpId="3" nodeType="withEffect">
                                  <p:stCondLst>
                                    <p:cond delay="0"/>
                                  </p:stCondLst>
                                  <p:childTnLst>
                                    <p:anim calcmode="lin" valueType="num">
                                      <p:cBhvr additive="base">
                                        <p:cTn id="170" dur="3000"/>
                                        <p:tgtEl>
                                          <p:spTgt spid="7"/>
                                        </p:tgtEl>
                                        <p:attrNameLst>
                                          <p:attrName>ppt_x</p:attrName>
                                        </p:attrNameLst>
                                      </p:cBhvr>
                                      <p:tavLst>
                                        <p:tav tm="0">
                                          <p:val>
                                            <p:strVal val="ppt_x"/>
                                          </p:val>
                                        </p:tav>
                                        <p:tav tm="100000">
                                          <p:val>
                                            <p:strVal val="0-ppt_w/2"/>
                                          </p:val>
                                        </p:tav>
                                      </p:tavLst>
                                    </p:anim>
                                    <p:anim calcmode="lin" valueType="num">
                                      <p:cBhvr additive="base">
                                        <p:cTn id="171" dur="3000"/>
                                        <p:tgtEl>
                                          <p:spTgt spid="7"/>
                                        </p:tgtEl>
                                        <p:attrNameLst>
                                          <p:attrName>ppt_y</p:attrName>
                                        </p:attrNameLst>
                                      </p:cBhvr>
                                      <p:tavLst>
                                        <p:tav tm="0">
                                          <p:val>
                                            <p:strVal val="ppt_y"/>
                                          </p:val>
                                        </p:tav>
                                        <p:tav tm="100000">
                                          <p:val>
                                            <p:strVal val="0-ppt_h/2"/>
                                          </p:val>
                                        </p:tav>
                                      </p:tavLst>
                                    </p:anim>
                                    <p:set>
                                      <p:cBhvr>
                                        <p:cTn id="172" dur="1" fill="hold">
                                          <p:stCondLst>
                                            <p:cond delay="2999"/>
                                          </p:stCondLst>
                                        </p:cTn>
                                        <p:tgtEl>
                                          <p:spTgt spid="7"/>
                                        </p:tgtEl>
                                        <p:attrNameLst>
                                          <p:attrName>style.visibility</p:attrName>
                                        </p:attrNameLst>
                                      </p:cBhvr>
                                      <p:to>
                                        <p:strVal val="hidden"/>
                                      </p:to>
                                    </p:set>
                                  </p:childTnLst>
                                </p:cTn>
                              </p:par>
                              <p:par>
                                <p:cTn id="173" presetID="2" presetClass="exit" presetSubtype="9" fill="hold" grpId="3" nodeType="withEffect">
                                  <p:stCondLst>
                                    <p:cond delay="0"/>
                                  </p:stCondLst>
                                  <p:childTnLst>
                                    <p:anim calcmode="lin" valueType="num">
                                      <p:cBhvr additive="base">
                                        <p:cTn id="174" dur="3000"/>
                                        <p:tgtEl>
                                          <p:spTgt spid="13"/>
                                        </p:tgtEl>
                                        <p:attrNameLst>
                                          <p:attrName>ppt_x</p:attrName>
                                        </p:attrNameLst>
                                      </p:cBhvr>
                                      <p:tavLst>
                                        <p:tav tm="0">
                                          <p:val>
                                            <p:strVal val="ppt_x"/>
                                          </p:val>
                                        </p:tav>
                                        <p:tav tm="100000">
                                          <p:val>
                                            <p:strVal val="0-ppt_w/2"/>
                                          </p:val>
                                        </p:tav>
                                      </p:tavLst>
                                    </p:anim>
                                    <p:anim calcmode="lin" valueType="num">
                                      <p:cBhvr additive="base">
                                        <p:cTn id="175" dur="3000"/>
                                        <p:tgtEl>
                                          <p:spTgt spid="13"/>
                                        </p:tgtEl>
                                        <p:attrNameLst>
                                          <p:attrName>ppt_y</p:attrName>
                                        </p:attrNameLst>
                                      </p:cBhvr>
                                      <p:tavLst>
                                        <p:tav tm="0">
                                          <p:val>
                                            <p:strVal val="ppt_y"/>
                                          </p:val>
                                        </p:tav>
                                        <p:tav tm="100000">
                                          <p:val>
                                            <p:strVal val="0-ppt_h/2"/>
                                          </p:val>
                                        </p:tav>
                                      </p:tavLst>
                                    </p:anim>
                                    <p:set>
                                      <p:cBhvr>
                                        <p:cTn id="176" dur="1" fill="hold">
                                          <p:stCondLst>
                                            <p:cond delay="2999"/>
                                          </p:stCondLst>
                                        </p:cTn>
                                        <p:tgtEl>
                                          <p:spTgt spid="13"/>
                                        </p:tgtEl>
                                        <p:attrNameLst>
                                          <p:attrName>style.visibility</p:attrName>
                                        </p:attrNameLst>
                                      </p:cBhvr>
                                      <p:to>
                                        <p:strVal val="hidden"/>
                                      </p:to>
                                    </p:set>
                                  </p:childTnLst>
                                </p:cTn>
                              </p:par>
                              <p:par>
                                <p:cTn id="177" presetID="2" presetClass="exit" presetSubtype="3" fill="hold" grpId="3" nodeType="withEffect">
                                  <p:stCondLst>
                                    <p:cond delay="0"/>
                                  </p:stCondLst>
                                  <p:childTnLst>
                                    <p:anim calcmode="lin" valueType="num">
                                      <p:cBhvr additive="base">
                                        <p:cTn id="178" dur="3000"/>
                                        <p:tgtEl>
                                          <p:spTgt spid="4"/>
                                        </p:tgtEl>
                                        <p:attrNameLst>
                                          <p:attrName>ppt_x</p:attrName>
                                        </p:attrNameLst>
                                      </p:cBhvr>
                                      <p:tavLst>
                                        <p:tav tm="0">
                                          <p:val>
                                            <p:strVal val="ppt_x"/>
                                          </p:val>
                                        </p:tav>
                                        <p:tav tm="100000">
                                          <p:val>
                                            <p:strVal val="1+ppt_w/2"/>
                                          </p:val>
                                        </p:tav>
                                      </p:tavLst>
                                    </p:anim>
                                    <p:anim calcmode="lin" valueType="num">
                                      <p:cBhvr additive="base">
                                        <p:cTn id="179" dur="3000"/>
                                        <p:tgtEl>
                                          <p:spTgt spid="4"/>
                                        </p:tgtEl>
                                        <p:attrNameLst>
                                          <p:attrName>ppt_y</p:attrName>
                                        </p:attrNameLst>
                                      </p:cBhvr>
                                      <p:tavLst>
                                        <p:tav tm="0">
                                          <p:val>
                                            <p:strVal val="ppt_y"/>
                                          </p:val>
                                        </p:tav>
                                        <p:tav tm="100000">
                                          <p:val>
                                            <p:strVal val="0-ppt_h/2"/>
                                          </p:val>
                                        </p:tav>
                                      </p:tavLst>
                                    </p:anim>
                                    <p:set>
                                      <p:cBhvr>
                                        <p:cTn id="180" dur="1" fill="hold">
                                          <p:stCondLst>
                                            <p:cond delay="2999"/>
                                          </p:stCondLst>
                                        </p:cTn>
                                        <p:tgtEl>
                                          <p:spTgt spid="4"/>
                                        </p:tgtEl>
                                        <p:attrNameLst>
                                          <p:attrName>style.visibility</p:attrName>
                                        </p:attrNameLst>
                                      </p:cBhvr>
                                      <p:to>
                                        <p:strVal val="hidden"/>
                                      </p:to>
                                    </p:set>
                                  </p:childTnLst>
                                </p:cTn>
                              </p:par>
                              <p:par>
                                <p:cTn id="181" presetID="2" presetClass="exit" presetSubtype="3" fill="hold" grpId="3" nodeType="withEffect">
                                  <p:stCondLst>
                                    <p:cond delay="0"/>
                                  </p:stCondLst>
                                  <p:childTnLst>
                                    <p:anim calcmode="lin" valueType="num">
                                      <p:cBhvr additive="base">
                                        <p:cTn id="182" dur="3000"/>
                                        <p:tgtEl>
                                          <p:spTgt spid="10"/>
                                        </p:tgtEl>
                                        <p:attrNameLst>
                                          <p:attrName>ppt_x</p:attrName>
                                        </p:attrNameLst>
                                      </p:cBhvr>
                                      <p:tavLst>
                                        <p:tav tm="0">
                                          <p:val>
                                            <p:strVal val="ppt_x"/>
                                          </p:val>
                                        </p:tav>
                                        <p:tav tm="100000">
                                          <p:val>
                                            <p:strVal val="1+ppt_w/2"/>
                                          </p:val>
                                        </p:tav>
                                      </p:tavLst>
                                    </p:anim>
                                    <p:anim calcmode="lin" valueType="num">
                                      <p:cBhvr additive="base">
                                        <p:cTn id="183" dur="3000"/>
                                        <p:tgtEl>
                                          <p:spTgt spid="10"/>
                                        </p:tgtEl>
                                        <p:attrNameLst>
                                          <p:attrName>ppt_y</p:attrName>
                                        </p:attrNameLst>
                                      </p:cBhvr>
                                      <p:tavLst>
                                        <p:tav tm="0">
                                          <p:val>
                                            <p:strVal val="ppt_y"/>
                                          </p:val>
                                        </p:tav>
                                        <p:tav tm="100000">
                                          <p:val>
                                            <p:strVal val="0-ppt_h/2"/>
                                          </p:val>
                                        </p:tav>
                                      </p:tavLst>
                                    </p:anim>
                                    <p:set>
                                      <p:cBhvr>
                                        <p:cTn id="184" dur="1" fill="hold">
                                          <p:stCondLst>
                                            <p:cond delay="2999"/>
                                          </p:stCondLst>
                                        </p:cTn>
                                        <p:tgtEl>
                                          <p:spTgt spid="10"/>
                                        </p:tgtEl>
                                        <p:attrNameLst>
                                          <p:attrName>style.visibility</p:attrName>
                                        </p:attrNameLst>
                                      </p:cBhvr>
                                      <p:to>
                                        <p:strVal val="hidden"/>
                                      </p:to>
                                    </p:set>
                                  </p:childTnLst>
                                </p:cTn>
                              </p:par>
                              <p:par>
                                <p:cTn id="185" presetID="2" presetClass="exit" presetSubtype="3" fill="hold" grpId="3" nodeType="withEffect">
                                  <p:stCondLst>
                                    <p:cond delay="0"/>
                                  </p:stCondLst>
                                  <p:childTnLst>
                                    <p:anim calcmode="lin" valueType="num">
                                      <p:cBhvr additive="base">
                                        <p:cTn id="186" dur="3000"/>
                                        <p:tgtEl>
                                          <p:spTgt spid="14"/>
                                        </p:tgtEl>
                                        <p:attrNameLst>
                                          <p:attrName>ppt_x</p:attrName>
                                        </p:attrNameLst>
                                      </p:cBhvr>
                                      <p:tavLst>
                                        <p:tav tm="0">
                                          <p:val>
                                            <p:strVal val="ppt_x"/>
                                          </p:val>
                                        </p:tav>
                                        <p:tav tm="100000">
                                          <p:val>
                                            <p:strVal val="1+ppt_w/2"/>
                                          </p:val>
                                        </p:tav>
                                      </p:tavLst>
                                    </p:anim>
                                    <p:anim calcmode="lin" valueType="num">
                                      <p:cBhvr additive="base">
                                        <p:cTn id="187" dur="3000"/>
                                        <p:tgtEl>
                                          <p:spTgt spid="14"/>
                                        </p:tgtEl>
                                        <p:attrNameLst>
                                          <p:attrName>ppt_y</p:attrName>
                                        </p:attrNameLst>
                                      </p:cBhvr>
                                      <p:tavLst>
                                        <p:tav tm="0">
                                          <p:val>
                                            <p:strVal val="ppt_y"/>
                                          </p:val>
                                        </p:tav>
                                        <p:tav tm="100000">
                                          <p:val>
                                            <p:strVal val="0-ppt_h/2"/>
                                          </p:val>
                                        </p:tav>
                                      </p:tavLst>
                                    </p:anim>
                                    <p:set>
                                      <p:cBhvr>
                                        <p:cTn id="188" dur="1" fill="hold">
                                          <p:stCondLst>
                                            <p:cond delay="2999"/>
                                          </p:stCondLst>
                                        </p:cTn>
                                        <p:tgtEl>
                                          <p:spTgt spid="14"/>
                                        </p:tgtEl>
                                        <p:attrNameLst>
                                          <p:attrName>style.visibility</p:attrName>
                                        </p:attrNameLst>
                                      </p:cBhvr>
                                      <p:to>
                                        <p:strVal val="hidden"/>
                                      </p:to>
                                    </p:set>
                                  </p:childTnLst>
                                </p:cTn>
                              </p:par>
                              <p:par>
                                <p:cTn id="189" presetID="19" presetClass="exit" presetSubtype="10" fill="hold" grpId="4" nodeType="withEffect">
                                  <p:stCondLst>
                                    <p:cond delay="0"/>
                                  </p:stCondLst>
                                  <p:childTnLst>
                                    <p:anim calcmode="lin" valueType="num">
                                      <p:cBhvr>
                                        <p:cTn id="190" dur="3000"/>
                                        <p:tgtEl>
                                          <p:spTgt spid="3"/>
                                        </p:tgtEl>
                                        <p:attrNameLst>
                                          <p:attrName>ppt_h</p:attrName>
                                        </p:attrNameLst>
                                      </p:cBhvr>
                                      <p:tavLst>
                                        <p:tav tm="0">
                                          <p:val>
                                            <p:strVal val="ppt_h"/>
                                          </p:val>
                                        </p:tav>
                                        <p:tav tm="100000">
                                          <p:val>
                                            <p:strVal val="ppt_h"/>
                                          </p:val>
                                        </p:tav>
                                      </p:tavLst>
                                    </p:anim>
                                    <p:anim calcmode="lin" valueType="num">
                                      <p:cBhvr>
                                        <p:cTn id="191" dur="3000"/>
                                        <p:tgtEl>
                                          <p:spTgt spid="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92" dur="1" fill="hold">
                                          <p:stCondLst>
                                            <p:cond delay="2999"/>
                                          </p:stCondLst>
                                        </p:cTn>
                                        <p:tgtEl>
                                          <p:spTgt spid="3"/>
                                        </p:tgtEl>
                                        <p:attrNameLst>
                                          <p:attrName>style.visibility</p:attrName>
                                        </p:attrNameLst>
                                      </p:cBhvr>
                                      <p:to>
                                        <p:strVal val="hidden"/>
                                      </p:to>
                                    </p:set>
                                  </p:childTnLst>
                                </p:cTn>
                              </p:par>
                              <p:par>
                                <p:cTn id="193" presetID="19" presetClass="exit" presetSubtype="10" fill="hold" grpId="4" nodeType="withEffect">
                                  <p:stCondLst>
                                    <p:cond delay="0"/>
                                  </p:stCondLst>
                                  <p:childTnLst>
                                    <p:anim calcmode="lin" valueType="num">
                                      <p:cBhvr>
                                        <p:cTn id="194" dur="3000"/>
                                        <p:tgtEl>
                                          <p:spTgt spid="4"/>
                                        </p:tgtEl>
                                        <p:attrNameLst>
                                          <p:attrName>ppt_h</p:attrName>
                                        </p:attrNameLst>
                                      </p:cBhvr>
                                      <p:tavLst>
                                        <p:tav tm="0">
                                          <p:val>
                                            <p:strVal val="ppt_h"/>
                                          </p:val>
                                        </p:tav>
                                        <p:tav tm="100000">
                                          <p:val>
                                            <p:strVal val="ppt_h"/>
                                          </p:val>
                                        </p:tav>
                                      </p:tavLst>
                                    </p:anim>
                                    <p:anim calcmode="lin" valueType="num">
                                      <p:cBhvr>
                                        <p:cTn id="195" dur="3000"/>
                                        <p:tgtEl>
                                          <p:spTgt spid="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96" dur="1" fill="hold">
                                          <p:stCondLst>
                                            <p:cond delay="2999"/>
                                          </p:stCondLst>
                                        </p:cTn>
                                        <p:tgtEl>
                                          <p:spTgt spid="4"/>
                                        </p:tgtEl>
                                        <p:attrNameLst>
                                          <p:attrName>style.visibility</p:attrName>
                                        </p:attrNameLst>
                                      </p:cBhvr>
                                      <p:to>
                                        <p:strVal val="hidden"/>
                                      </p:to>
                                    </p:set>
                                  </p:childTnLst>
                                </p:cTn>
                              </p:par>
                              <p:par>
                                <p:cTn id="197" presetID="19" presetClass="exit" presetSubtype="10" fill="hold" grpId="4" nodeType="withEffect">
                                  <p:stCondLst>
                                    <p:cond delay="0"/>
                                  </p:stCondLst>
                                  <p:childTnLst>
                                    <p:anim calcmode="lin" valueType="num">
                                      <p:cBhvr>
                                        <p:cTn id="198" dur="3000"/>
                                        <p:tgtEl>
                                          <p:spTgt spid="5"/>
                                        </p:tgtEl>
                                        <p:attrNameLst>
                                          <p:attrName>ppt_h</p:attrName>
                                        </p:attrNameLst>
                                      </p:cBhvr>
                                      <p:tavLst>
                                        <p:tav tm="0">
                                          <p:val>
                                            <p:strVal val="ppt_h"/>
                                          </p:val>
                                        </p:tav>
                                        <p:tav tm="100000">
                                          <p:val>
                                            <p:strVal val="ppt_h"/>
                                          </p:val>
                                        </p:tav>
                                      </p:tavLst>
                                    </p:anim>
                                    <p:anim calcmode="lin" valueType="num">
                                      <p:cBhvr>
                                        <p:cTn id="199" dur="3000"/>
                                        <p:tgtEl>
                                          <p:spTgt spid="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00" dur="1" fill="hold">
                                          <p:stCondLst>
                                            <p:cond delay="2999"/>
                                          </p:stCondLst>
                                        </p:cTn>
                                        <p:tgtEl>
                                          <p:spTgt spid="5"/>
                                        </p:tgtEl>
                                        <p:attrNameLst>
                                          <p:attrName>style.visibility</p:attrName>
                                        </p:attrNameLst>
                                      </p:cBhvr>
                                      <p:to>
                                        <p:strVal val="hidden"/>
                                      </p:to>
                                    </p:set>
                                  </p:childTnLst>
                                </p:cTn>
                              </p:par>
                              <p:par>
                                <p:cTn id="201" presetID="19" presetClass="exit" presetSubtype="10" fill="hold" grpId="4" nodeType="withEffect">
                                  <p:stCondLst>
                                    <p:cond delay="0"/>
                                  </p:stCondLst>
                                  <p:childTnLst>
                                    <p:anim calcmode="lin" valueType="num">
                                      <p:cBhvr>
                                        <p:cTn id="202" dur="3000"/>
                                        <p:tgtEl>
                                          <p:spTgt spid="6"/>
                                        </p:tgtEl>
                                        <p:attrNameLst>
                                          <p:attrName>ppt_h</p:attrName>
                                        </p:attrNameLst>
                                      </p:cBhvr>
                                      <p:tavLst>
                                        <p:tav tm="0">
                                          <p:val>
                                            <p:strVal val="ppt_h"/>
                                          </p:val>
                                        </p:tav>
                                        <p:tav tm="100000">
                                          <p:val>
                                            <p:strVal val="ppt_h"/>
                                          </p:val>
                                        </p:tav>
                                      </p:tavLst>
                                    </p:anim>
                                    <p:anim calcmode="lin" valueType="num">
                                      <p:cBhvr>
                                        <p:cTn id="203" dur="3000"/>
                                        <p:tgtEl>
                                          <p:spTgt spid="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04" dur="1" fill="hold">
                                          <p:stCondLst>
                                            <p:cond delay="2999"/>
                                          </p:stCondLst>
                                        </p:cTn>
                                        <p:tgtEl>
                                          <p:spTgt spid="6"/>
                                        </p:tgtEl>
                                        <p:attrNameLst>
                                          <p:attrName>style.visibility</p:attrName>
                                        </p:attrNameLst>
                                      </p:cBhvr>
                                      <p:to>
                                        <p:strVal val="hidden"/>
                                      </p:to>
                                    </p:set>
                                  </p:childTnLst>
                                </p:cTn>
                              </p:par>
                              <p:par>
                                <p:cTn id="205" presetID="19" presetClass="exit" presetSubtype="10" fill="hold" grpId="4" nodeType="withEffect">
                                  <p:stCondLst>
                                    <p:cond delay="0"/>
                                  </p:stCondLst>
                                  <p:childTnLst>
                                    <p:anim calcmode="lin" valueType="num">
                                      <p:cBhvr>
                                        <p:cTn id="206" dur="3000"/>
                                        <p:tgtEl>
                                          <p:spTgt spid="7"/>
                                        </p:tgtEl>
                                        <p:attrNameLst>
                                          <p:attrName>ppt_h</p:attrName>
                                        </p:attrNameLst>
                                      </p:cBhvr>
                                      <p:tavLst>
                                        <p:tav tm="0">
                                          <p:val>
                                            <p:strVal val="ppt_h"/>
                                          </p:val>
                                        </p:tav>
                                        <p:tav tm="100000">
                                          <p:val>
                                            <p:strVal val="ppt_h"/>
                                          </p:val>
                                        </p:tav>
                                      </p:tavLst>
                                    </p:anim>
                                    <p:anim calcmode="lin" valueType="num">
                                      <p:cBhvr>
                                        <p:cTn id="207" dur="3000"/>
                                        <p:tgtEl>
                                          <p:spTgt spid="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08" dur="1" fill="hold">
                                          <p:stCondLst>
                                            <p:cond delay="2999"/>
                                          </p:stCondLst>
                                        </p:cTn>
                                        <p:tgtEl>
                                          <p:spTgt spid="7"/>
                                        </p:tgtEl>
                                        <p:attrNameLst>
                                          <p:attrName>style.visibility</p:attrName>
                                        </p:attrNameLst>
                                      </p:cBhvr>
                                      <p:to>
                                        <p:strVal val="hidden"/>
                                      </p:to>
                                    </p:set>
                                  </p:childTnLst>
                                </p:cTn>
                              </p:par>
                              <p:par>
                                <p:cTn id="209" presetID="19" presetClass="exit" presetSubtype="10" fill="hold" grpId="4" nodeType="withEffect">
                                  <p:stCondLst>
                                    <p:cond delay="0"/>
                                  </p:stCondLst>
                                  <p:childTnLst>
                                    <p:anim calcmode="lin" valueType="num">
                                      <p:cBhvr>
                                        <p:cTn id="210" dur="3000"/>
                                        <p:tgtEl>
                                          <p:spTgt spid="8"/>
                                        </p:tgtEl>
                                        <p:attrNameLst>
                                          <p:attrName>ppt_h</p:attrName>
                                        </p:attrNameLst>
                                      </p:cBhvr>
                                      <p:tavLst>
                                        <p:tav tm="0">
                                          <p:val>
                                            <p:strVal val="ppt_h"/>
                                          </p:val>
                                        </p:tav>
                                        <p:tav tm="100000">
                                          <p:val>
                                            <p:strVal val="ppt_h"/>
                                          </p:val>
                                        </p:tav>
                                      </p:tavLst>
                                    </p:anim>
                                    <p:anim calcmode="lin" valueType="num">
                                      <p:cBhvr>
                                        <p:cTn id="211" dur="3000"/>
                                        <p:tgtEl>
                                          <p:spTgt spid="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12" dur="1" fill="hold">
                                          <p:stCondLst>
                                            <p:cond delay="2999"/>
                                          </p:stCondLst>
                                        </p:cTn>
                                        <p:tgtEl>
                                          <p:spTgt spid="8"/>
                                        </p:tgtEl>
                                        <p:attrNameLst>
                                          <p:attrName>style.visibility</p:attrName>
                                        </p:attrNameLst>
                                      </p:cBhvr>
                                      <p:to>
                                        <p:strVal val="hidden"/>
                                      </p:to>
                                    </p:set>
                                  </p:childTnLst>
                                </p:cTn>
                              </p:par>
                              <p:par>
                                <p:cTn id="213" presetID="19" presetClass="exit" presetSubtype="10" fill="hold" grpId="4" nodeType="withEffect">
                                  <p:stCondLst>
                                    <p:cond delay="0"/>
                                  </p:stCondLst>
                                  <p:childTnLst>
                                    <p:anim calcmode="lin" valueType="num">
                                      <p:cBhvr>
                                        <p:cTn id="214" dur="3000"/>
                                        <p:tgtEl>
                                          <p:spTgt spid="9"/>
                                        </p:tgtEl>
                                        <p:attrNameLst>
                                          <p:attrName>ppt_h</p:attrName>
                                        </p:attrNameLst>
                                      </p:cBhvr>
                                      <p:tavLst>
                                        <p:tav tm="0">
                                          <p:val>
                                            <p:strVal val="ppt_h"/>
                                          </p:val>
                                        </p:tav>
                                        <p:tav tm="100000">
                                          <p:val>
                                            <p:strVal val="ppt_h"/>
                                          </p:val>
                                        </p:tav>
                                      </p:tavLst>
                                    </p:anim>
                                    <p:anim calcmode="lin" valueType="num">
                                      <p:cBhvr>
                                        <p:cTn id="215" dur="3000"/>
                                        <p:tgtEl>
                                          <p:spTgt spid="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16" dur="1" fill="hold">
                                          <p:stCondLst>
                                            <p:cond delay="2999"/>
                                          </p:stCondLst>
                                        </p:cTn>
                                        <p:tgtEl>
                                          <p:spTgt spid="9"/>
                                        </p:tgtEl>
                                        <p:attrNameLst>
                                          <p:attrName>style.visibility</p:attrName>
                                        </p:attrNameLst>
                                      </p:cBhvr>
                                      <p:to>
                                        <p:strVal val="hidden"/>
                                      </p:to>
                                    </p:set>
                                  </p:childTnLst>
                                </p:cTn>
                              </p:par>
                              <p:par>
                                <p:cTn id="217" presetID="19" presetClass="exit" presetSubtype="10" fill="hold" grpId="4" nodeType="withEffect">
                                  <p:stCondLst>
                                    <p:cond delay="0"/>
                                  </p:stCondLst>
                                  <p:childTnLst>
                                    <p:anim calcmode="lin" valueType="num">
                                      <p:cBhvr>
                                        <p:cTn id="218" dur="3000"/>
                                        <p:tgtEl>
                                          <p:spTgt spid="10"/>
                                        </p:tgtEl>
                                        <p:attrNameLst>
                                          <p:attrName>ppt_h</p:attrName>
                                        </p:attrNameLst>
                                      </p:cBhvr>
                                      <p:tavLst>
                                        <p:tav tm="0">
                                          <p:val>
                                            <p:strVal val="ppt_h"/>
                                          </p:val>
                                        </p:tav>
                                        <p:tav tm="100000">
                                          <p:val>
                                            <p:strVal val="ppt_h"/>
                                          </p:val>
                                        </p:tav>
                                      </p:tavLst>
                                    </p:anim>
                                    <p:anim calcmode="lin" valueType="num">
                                      <p:cBhvr>
                                        <p:cTn id="219" dur="3000"/>
                                        <p:tgtEl>
                                          <p:spTgt spid="1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20" dur="1" fill="hold">
                                          <p:stCondLst>
                                            <p:cond delay="2999"/>
                                          </p:stCondLst>
                                        </p:cTn>
                                        <p:tgtEl>
                                          <p:spTgt spid="10"/>
                                        </p:tgtEl>
                                        <p:attrNameLst>
                                          <p:attrName>style.visibility</p:attrName>
                                        </p:attrNameLst>
                                      </p:cBhvr>
                                      <p:to>
                                        <p:strVal val="hidden"/>
                                      </p:to>
                                    </p:set>
                                  </p:childTnLst>
                                </p:cTn>
                              </p:par>
                              <p:par>
                                <p:cTn id="221" presetID="19" presetClass="exit" presetSubtype="10" fill="hold" grpId="4" nodeType="withEffect">
                                  <p:stCondLst>
                                    <p:cond delay="0"/>
                                  </p:stCondLst>
                                  <p:childTnLst>
                                    <p:anim calcmode="lin" valueType="num">
                                      <p:cBhvr>
                                        <p:cTn id="222" dur="3000"/>
                                        <p:tgtEl>
                                          <p:spTgt spid="11"/>
                                        </p:tgtEl>
                                        <p:attrNameLst>
                                          <p:attrName>ppt_h</p:attrName>
                                        </p:attrNameLst>
                                      </p:cBhvr>
                                      <p:tavLst>
                                        <p:tav tm="0">
                                          <p:val>
                                            <p:strVal val="ppt_h"/>
                                          </p:val>
                                        </p:tav>
                                        <p:tav tm="100000">
                                          <p:val>
                                            <p:strVal val="ppt_h"/>
                                          </p:val>
                                        </p:tav>
                                      </p:tavLst>
                                    </p:anim>
                                    <p:anim calcmode="lin" valueType="num">
                                      <p:cBhvr>
                                        <p:cTn id="223" dur="3000"/>
                                        <p:tgtEl>
                                          <p:spTgt spid="1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24" dur="1" fill="hold">
                                          <p:stCondLst>
                                            <p:cond delay="2999"/>
                                          </p:stCondLst>
                                        </p:cTn>
                                        <p:tgtEl>
                                          <p:spTgt spid="11"/>
                                        </p:tgtEl>
                                        <p:attrNameLst>
                                          <p:attrName>style.visibility</p:attrName>
                                        </p:attrNameLst>
                                      </p:cBhvr>
                                      <p:to>
                                        <p:strVal val="hidden"/>
                                      </p:to>
                                    </p:set>
                                  </p:childTnLst>
                                </p:cTn>
                              </p:par>
                              <p:par>
                                <p:cTn id="225" presetID="19" presetClass="exit" presetSubtype="10" fill="hold" grpId="4" nodeType="withEffect">
                                  <p:stCondLst>
                                    <p:cond delay="0"/>
                                  </p:stCondLst>
                                  <p:childTnLst>
                                    <p:anim calcmode="lin" valueType="num">
                                      <p:cBhvr>
                                        <p:cTn id="226" dur="3000"/>
                                        <p:tgtEl>
                                          <p:spTgt spid="12"/>
                                        </p:tgtEl>
                                        <p:attrNameLst>
                                          <p:attrName>ppt_h</p:attrName>
                                        </p:attrNameLst>
                                      </p:cBhvr>
                                      <p:tavLst>
                                        <p:tav tm="0">
                                          <p:val>
                                            <p:strVal val="ppt_h"/>
                                          </p:val>
                                        </p:tav>
                                        <p:tav tm="100000">
                                          <p:val>
                                            <p:strVal val="ppt_h"/>
                                          </p:val>
                                        </p:tav>
                                      </p:tavLst>
                                    </p:anim>
                                    <p:anim calcmode="lin" valueType="num">
                                      <p:cBhvr>
                                        <p:cTn id="227" dur="3000"/>
                                        <p:tgtEl>
                                          <p:spTgt spid="1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28" dur="1" fill="hold">
                                          <p:stCondLst>
                                            <p:cond delay="2999"/>
                                          </p:stCondLst>
                                        </p:cTn>
                                        <p:tgtEl>
                                          <p:spTgt spid="12"/>
                                        </p:tgtEl>
                                        <p:attrNameLst>
                                          <p:attrName>style.visibility</p:attrName>
                                        </p:attrNameLst>
                                      </p:cBhvr>
                                      <p:to>
                                        <p:strVal val="hidden"/>
                                      </p:to>
                                    </p:set>
                                  </p:childTnLst>
                                </p:cTn>
                              </p:par>
                              <p:par>
                                <p:cTn id="229" presetID="19" presetClass="exit" presetSubtype="10" fill="hold" grpId="4" nodeType="withEffect">
                                  <p:stCondLst>
                                    <p:cond delay="0"/>
                                  </p:stCondLst>
                                  <p:childTnLst>
                                    <p:anim calcmode="lin" valueType="num">
                                      <p:cBhvr>
                                        <p:cTn id="230" dur="3000"/>
                                        <p:tgtEl>
                                          <p:spTgt spid="13"/>
                                        </p:tgtEl>
                                        <p:attrNameLst>
                                          <p:attrName>ppt_h</p:attrName>
                                        </p:attrNameLst>
                                      </p:cBhvr>
                                      <p:tavLst>
                                        <p:tav tm="0">
                                          <p:val>
                                            <p:strVal val="ppt_h"/>
                                          </p:val>
                                        </p:tav>
                                        <p:tav tm="100000">
                                          <p:val>
                                            <p:strVal val="ppt_h"/>
                                          </p:val>
                                        </p:tav>
                                      </p:tavLst>
                                    </p:anim>
                                    <p:anim calcmode="lin" valueType="num">
                                      <p:cBhvr>
                                        <p:cTn id="231" dur="3000"/>
                                        <p:tgtEl>
                                          <p:spTgt spid="1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32" dur="1" fill="hold">
                                          <p:stCondLst>
                                            <p:cond delay="2999"/>
                                          </p:stCondLst>
                                        </p:cTn>
                                        <p:tgtEl>
                                          <p:spTgt spid="13"/>
                                        </p:tgtEl>
                                        <p:attrNameLst>
                                          <p:attrName>style.visibility</p:attrName>
                                        </p:attrNameLst>
                                      </p:cBhvr>
                                      <p:to>
                                        <p:strVal val="hidden"/>
                                      </p:to>
                                    </p:set>
                                  </p:childTnLst>
                                </p:cTn>
                              </p:par>
                              <p:par>
                                <p:cTn id="233" presetID="19" presetClass="exit" presetSubtype="10" fill="hold" grpId="4" nodeType="withEffect">
                                  <p:stCondLst>
                                    <p:cond delay="0"/>
                                  </p:stCondLst>
                                  <p:childTnLst>
                                    <p:anim calcmode="lin" valueType="num">
                                      <p:cBhvr>
                                        <p:cTn id="234" dur="3000"/>
                                        <p:tgtEl>
                                          <p:spTgt spid="14"/>
                                        </p:tgtEl>
                                        <p:attrNameLst>
                                          <p:attrName>ppt_h</p:attrName>
                                        </p:attrNameLst>
                                      </p:cBhvr>
                                      <p:tavLst>
                                        <p:tav tm="0">
                                          <p:val>
                                            <p:strVal val="ppt_h"/>
                                          </p:val>
                                        </p:tav>
                                        <p:tav tm="100000">
                                          <p:val>
                                            <p:strVal val="ppt_h"/>
                                          </p:val>
                                        </p:tav>
                                      </p:tavLst>
                                    </p:anim>
                                    <p:anim calcmode="lin" valueType="num">
                                      <p:cBhvr>
                                        <p:cTn id="235" dur="3000"/>
                                        <p:tgtEl>
                                          <p:spTgt spid="1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36" dur="1" fill="hold">
                                          <p:stCondLst>
                                            <p:cond delay="2999"/>
                                          </p:stCondLst>
                                        </p:cTn>
                                        <p:tgtEl>
                                          <p:spTgt spid="14"/>
                                        </p:tgtEl>
                                        <p:attrNameLst>
                                          <p:attrName>style.visibility</p:attrName>
                                        </p:attrNameLst>
                                      </p:cBhvr>
                                      <p:to>
                                        <p:strVal val="hidden"/>
                                      </p:to>
                                    </p:set>
                                  </p:childTnLst>
                                </p:cTn>
                              </p:par>
                              <p:par>
                                <p:cTn id="237" presetID="23" presetClass="entr" presetSubtype="272" fill="hold" nodeType="withEffect">
                                  <p:stCondLst>
                                    <p:cond delay="0"/>
                                  </p:stCondLst>
                                  <p:childTnLst>
                                    <p:set>
                                      <p:cBhvr>
                                        <p:cTn id="238" dur="1" fill="hold">
                                          <p:stCondLst>
                                            <p:cond delay="0"/>
                                          </p:stCondLst>
                                        </p:cTn>
                                        <p:tgtEl>
                                          <p:spTgt spid="2"/>
                                        </p:tgtEl>
                                        <p:attrNameLst>
                                          <p:attrName>style.visibility</p:attrName>
                                        </p:attrNameLst>
                                      </p:cBhvr>
                                      <p:to>
                                        <p:strVal val="visible"/>
                                      </p:to>
                                    </p:set>
                                    <p:anim calcmode="lin" valueType="num">
                                      <p:cBhvr>
                                        <p:cTn id="239" dur="2000" fill="hold"/>
                                        <p:tgtEl>
                                          <p:spTgt spid="2"/>
                                        </p:tgtEl>
                                        <p:attrNameLst>
                                          <p:attrName>ppt_w</p:attrName>
                                        </p:attrNameLst>
                                      </p:cBhvr>
                                      <p:tavLst>
                                        <p:tav tm="0">
                                          <p:val>
                                            <p:strVal val="2/3*#ppt_w"/>
                                          </p:val>
                                        </p:tav>
                                        <p:tav tm="100000">
                                          <p:val>
                                            <p:strVal val="#ppt_w"/>
                                          </p:val>
                                        </p:tav>
                                      </p:tavLst>
                                    </p:anim>
                                    <p:anim calcmode="lin" valueType="num">
                                      <p:cBhvr>
                                        <p:cTn id="240" dur="2000" fill="hold"/>
                                        <p:tgtEl>
                                          <p:spTgt spid="2"/>
                                        </p:tgtEl>
                                        <p:attrNameLst>
                                          <p:attrName>ppt_h</p:attrName>
                                        </p:attrNameLst>
                                      </p:cBhvr>
                                      <p:tavLst>
                                        <p:tav tm="0">
                                          <p:val>
                                            <p:strVal val="2/3*#ppt_h"/>
                                          </p:val>
                                        </p:tav>
                                        <p:tav tm="100000">
                                          <p:val>
                                            <p:strVal val="#ppt_h"/>
                                          </p:val>
                                        </p:tav>
                                      </p:tavLst>
                                    </p:anim>
                                  </p:childTnLst>
                                </p:cTn>
                              </p:par>
                              <p:par>
                                <p:cTn id="241" presetID="4" presetClass="entr" presetSubtype="32" fill="hold" nodeType="withEffect">
                                  <p:stCondLst>
                                    <p:cond delay="0"/>
                                  </p:stCondLst>
                                  <p:childTnLst>
                                    <p:set>
                                      <p:cBhvr>
                                        <p:cTn id="242" dur="1" fill="hold">
                                          <p:stCondLst>
                                            <p:cond delay="0"/>
                                          </p:stCondLst>
                                        </p:cTn>
                                        <p:tgtEl>
                                          <p:spTgt spid="2"/>
                                        </p:tgtEl>
                                        <p:attrNameLst>
                                          <p:attrName>style.visibility</p:attrName>
                                        </p:attrNameLst>
                                      </p:cBhvr>
                                      <p:to>
                                        <p:strVal val="visible"/>
                                      </p:to>
                                    </p:set>
                                    <p:animEffect transition="in" filter="box(out)">
                                      <p:cBhvr>
                                        <p:cTn id="243"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3" grpId="4" animBg="1"/>
      <p:bldP spid="4" grpId="0" animBg="1"/>
      <p:bldP spid="4" grpId="1" animBg="1"/>
      <p:bldP spid="4" grpId="2" animBg="1"/>
      <p:bldP spid="4" grpId="3" animBg="1"/>
      <p:bldP spid="4" grpId="4" animBg="1"/>
      <p:bldP spid="5" grpId="0" animBg="1"/>
      <p:bldP spid="5" grpId="1" animBg="1"/>
      <p:bldP spid="5" grpId="2" animBg="1"/>
      <p:bldP spid="5" grpId="3" animBg="1"/>
      <p:bldP spid="5" grpId="4" animBg="1"/>
      <p:bldP spid="6" grpId="0" animBg="1"/>
      <p:bldP spid="6" grpId="1" animBg="1"/>
      <p:bldP spid="6" grpId="2" animBg="1"/>
      <p:bldP spid="6" grpId="3" animBg="1"/>
      <p:bldP spid="6" grpId="4" animBg="1"/>
      <p:bldP spid="7" grpId="0" animBg="1"/>
      <p:bldP spid="7" grpId="1" animBg="1"/>
      <p:bldP spid="7" grpId="2" animBg="1"/>
      <p:bldP spid="7" grpId="3" animBg="1"/>
      <p:bldP spid="7" grpId="4" animBg="1"/>
      <p:bldP spid="8" grpId="0" animBg="1"/>
      <p:bldP spid="8" grpId="1" animBg="1"/>
      <p:bldP spid="8" grpId="2" animBg="1"/>
      <p:bldP spid="8" grpId="3" animBg="1"/>
      <p:bldP spid="8" grpId="4" animBg="1"/>
      <p:bldP spid="9" grpId="0" animBg="1"/>
      <p:bldP spid="9" grpId="1" animBg="1"/>
      <p:bldP spid="9" grpId="2" animBg="1"/>
      <p:bldP spid="9" grpId="3" animBg="1"/>
      <p:bldP spid="9" grpId="4" animBg="1"/>
      <p:bldP spid="10" grpId="0" animBg="1"/>
      <p:bldP spid="10" grpId="1" animBg="1"/>
      <p:bldP spid="10" grpId="2" animBg="1"/>
      <p:bldP spid="10" grpId="3" animBg="1"/>
      <p:bldP spid="10" grpId="4" animBg="1"/>
      <p:bldP spid="11" grpId="0" animBg="1"/>
      <p:bldP spid="11" grpId="1" animBg="1"/>
      <p:bldP spid="11" grpId="2" animBg="1"/>
      <p:bldP spid="11" grpId="3" animBg="1"/>
      <p:bldP spid="11" grpId="4" animBg="1"/>
      <p:bldP spid="12" grpId="0" animBg="1"/>
      <p:bldP spid="12" grpId="1" animBg="1"/>
      <p:bldP spid="12" grpId="2" animBg="1"/>
      <p:bldP spid="12" grpId="3" animBg="1"/>
      <p:bldP spid="12" grpId="4" animBg="1"/>
      <p:bldP spid="13" grpId="0" animBg="1"/>
      <p:bldP spid="13" grpId="1" animBg="1"/>
      <p:bldP spid="13" grpId="2" animBg="1"/>
      <p:bldP spid="13" grpId="3" animBg="1"/>
      <p:bldP spid="13" grpId="4" animBg="1"/>
      <p:bldP spid="14" grpId="0" animBg="1"/>
      <p:bldP spid="14" grpId="1" animBg="1"/>
      <p:bldP spid="14" grpId="2" animBg="1"/>
      <p:bldP spid="14" grpId="3" animBg="1"/>
      <p:bldP spid="14" grpId="4" animBg="1"/>
      <p:bldP spid="15" grpId="0" animBg="1"/>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c5b3b7b08f70f98b3f7caf6eafe52c96.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Lágrima"/>
          <p:cNvSpPr/>
          <p:nvPr/>
        </p:nvSpPr>
        <p:spPr>
          <a:xfrm rot="13729318">
            <a:off x="3129439" y="1861352"/>
            <a:ext cx="1382653" cy="1350149"/>
          </a:xfrm>
          <a:prstGeom prst="teardrop">
            <a:avLst>
              <a:gd name="adj" fmla="val 121070"/>
            </a:avLst>
          </a:prstGeom>
          <a:gradFill flip="none" rotWithShape="1">
            <a:gsLst>
              <a:gs pos="0">
                <a:schemeClr val="tx1"/>
              </a:gs>
              <a:gs pos="50000">
                <a:srgbClr val="9966FF">
                  <a:shade val="67500"/>
                  <a:satMod val="115000"/>
                </a:srgbClr>
              </a:gs>
              <a:gs pos="100000">
                <a:srgbClr val="9966FF">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Lágrima"/>
          <p:cNvSpPr/>
          <p:nvPr/>
        </p:nvSpPr>
        <p:spPr>
          <a:xfrm rot="18934122">
            <a:off x="3918238" y="933879"/>
            <a:ext cx="1382653" cy="1350149"/>
          </a:xfrm>
          <a:prstGeom prst="teardrop">
            <a:avLst>
              <a:gd name="adj" fmla="val 121070"/>
            </a:avLst>
          </a:prstGeom>
          <a:gradFill flip="none" rotWithShape="1">
            <a:gsLst>
              <a:gs pos="0">
                <a:schemeClr val="tx1"/>
              </a:gs>
              <a:gs pos="50000">
                <a:srgbClr val="9966FF">
                  <a:shade val="67500"/>
                  <a:satMod val="115000"/>
                </a:srgbClr>
              </a:gs>
              <a:gs pos="100000">
                <a:srgbClr val="9966FF">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Lágrima"/>
          <p:cNvSpPr/>
          <p:nvPr/>
        </p:nvSpPr>
        <p:spPr>
          <a:xfrm rot="2864028">
            <a:off x="4845217" y="1862184"/>
            <a:ext cx="1382653" cy="1350149"/>
          </a:xfrm>
          <a:prstGeom prst="teardrop">
            <a:avLst>
              <a:gd name="adj" fmla="val 121070"/>
            </a:avLst>
          </a:prstGeom>
          <a:gradFill flip="none" rotWithShape="1">
            <a:gsLst>
              <a:gs pos="0">
                <a:schemeClr val="tx1"/>
              </a:gs>
              <a:gs pos="50000">
                <a:srgbClr val="9966FF">
                  <a:shade val="67500"/>
                  <a:satMod val="115000"/>
                </a:srgbClr>
              </a:gs>
              <a:gs pos="100000">
                <a:srgbClr val="9966FF">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ágrima"/>
          <p:cNvSpPr/>
          <p:nvPr/>
        </p:nvSpPr>
        <p:spPr>
          <a:xfrm rot="8111193">
            <a:off x="3916454" y="2645167"/>
            <a:ext cx="1382653" cy="1350149"/>
          </a:xfrm>
          <a:prstGeom prst="teardrop">
            <a:avLst>
              <a:gd name="adj" fmla="val 121070"/>
            </a:avLst>
          </a:prstGeom>
          <a:gradFill flip="none" rotWithShape="1">
            <a:gsLst>
              <a:gs pos="0">
                <a:schemeClr val="tx1"/>
              </a:gs>
              <a:gs pos="50000">
                <a:srgbClr val="9966FF">
                  <a:shade val="67500"/>
                  <a:satMod val="115000"/>
                </a:srgbClr>
              </a:gs>
              <a:gs pos="100000">
                <a:srgbClr val="9966FF">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ágrima"/>
          <p:cNvSpPr/>
          <p:nvPr/>
        </p:nvSpPr>
        <p:spPr>
          <a:xfrm>
            <a:off x="4643438" y="1142990"/>
            <a:ext cx="1382653" cy="1350149"/>
          </a:xfrm>
          <a:prstGeom prst="teardrop">
            <a:avLst>
              <a:gd name="adj" fmla="val 121070"/>
            </a:avLst>
          </a:prstGeom>
          <a:gradFill flip="none" rotWithShape="1">
            <a:gsLst>
              <a:gs pos="0">
                <a:schemeClr val="tx1"/>
              </a:gs>
              <a:gs pos="50000">
                <a:srgbClr val="9966FF">
                  <a:shade val="67500"/>
                  <a:satMod val="115000"/>
                </a:srgbClr>
              </a:gs>
              <a:gs pos="100000">
                <a:srgbClr val="9966FF">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ágrima"/>
          <p:cNvSpPr/>
          <p:nvPr/>
        </p:nvSpPr>
        <p:spPr>
          <a:xfrm rot="4629616">
            <a:off x="4549621" y="2506420"/>
            <a:ext cx="1382653" cy="1350149"/>
          </a:xfrm>
          <a:prstGeom prst="teardrop">
            <a:avLst>
              <a:gd name="adj" fmla="val 121070"/>
            </a:avLst>
          </a:prstGeom>
          <a:gradFill flip="none" rotWithShape="1">
            <a:gsLst>
              <a:gs pos="0">
                <a:schemeClr val="tx1"/>
              </a:gs>
              <a:gs pos="50000">
                <a:srgbClr val="9966FF">
                  <a:shade val="67500"/>
                  <a:satMod val="115000"/>
                </a:srgbClr>
              </a:gs>
              <a:gs pos="100000">
                <a:srgbClr val="9966FF">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ágrima"/>
          <p:cNvSpPr/>
          <p:nvPr/>
        </p:nvSpPr>
        <p:spPr>
          <a:xfrm rot="15655645">
            <a:off x="3156117" y="1185605"/>
            <a:ext cx="1382653" cy="1350149"/>
          </a:xfrm>
          <a:prstGeom prst="teardrop">
            <a:avLst>
              <a:gd name="adj" fmla="val 121070"/>
            </a:avLst>
          </a:prstGeom>
          <a:gradFill flip="none" rotWithShape="1">
            <a:gsLst>
              <a:gs pos="0">
                <a:schemeClr val="tx1"/>
              </a:gs>
              <a:gs pos="50000">
                <a:srgbClr val="9966FF">
                  <a:shade val="67500"/>
                  <a:satMod val="115000"/>
                </a:srgbClr>
              </a:gs>
              <a:gs pos="100000">
                <a:srgbClr val="9966FF">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ágrima"/>
          <p:cNvSpPr/>
          <p:nvPr/>
        </p:nvSpPr>
        <p:spPr>
          <a:xfrm rot="11199565">
            <a:off x="3145424" y="2575929"/>
            <a:ext cx="1382653" cy="1350149"/>
          </a:xfrm>
          <a:prstGeom prst="teardrop">
            <a:avLst>
              <a:gd name="adj" fmla="val 121070"/>
            </a:avLst>
          </a:prstGeom>
          <a:gradFill flip="none" rotWithShape="1">
            <a:gsLst>
              <a:gs pos="0">
                <a:schemeClr val="tx1"/>
              </a:gs>
              <a:gs pos="50000">
                <a:srgbClr val="9966FF">
                  <a:shade val="67500"/>
                  <a:satMod val="115000"/>
                </a:srgbClr>
              </a:gs>
              <a:gs pos="100000">
                <a:srgbClr val="9966FF">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a:off x="-357222" y="-428646"/>
            <a:ext cx="9929882" cy="6072230"/>
          </a:xfrm>
          <a:prstGeom prst="rect">
            <a:avLst/>
          </a:prstGeom>
          <a:gradFill flip="none" rotWithShape="1">
            <a:gsLst>
              <a:gs pos="0">
                <a:srgbClr val="982EDA"/>
              </a:gs>
              <a:gs pos="50000">
                <a:srgbClr val="744ED2">
                  <a:shade val="67500"/>
                  <a:satMod val="115000"/>
                </a:srgbClr>
              </a:gs>
              <a:gs pos="100000">
                <a:srgbClr val="744ED2">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1"/>
                                        </p:tgtEl>
                                        <p:attrNameLst>
                                          <p:attrName>style.opacity</p:attrName>
                                        </p:attrNameLst>
                                      </p:cBhvr>
                                      <p:to>
                                        <p:strVal val="0"/>
                                      </p:to>
                                    </p:set>
                                    <p:animEffect filter="image" prLst="opacity: 0">
                                      <p:cBhvr rctx="IE">
                                        <p:cTn id="7" dur="indefinite"/>
                                        <p:tgtEl>
                                          <p:spTgt spid="11"/>
                                        </p:tgtEl>
                                      </p:cBhvr>
                                    </p:animEffect>
                                  </p:childTnLst>
                                </p:cTn>
                              </p:par>
                              <p:par>
                                <p:cTn id="8" presetID="2" presetClass="entr" presetSubtype="2"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 calcmode="lin" valueType="num">
                                      <p:cBhvr additive="base">
                                        <p:cTn id="10" dur="2000" fill="hold"/>
                                        <p:tgtEl>
                                          <p:spTgt spid="3"/>
                                        </p:tgtEl>
                                        <p:attrNameLst>
                                          <p:attrName>ppt_x</p:attrName>
                                        </p:attrNameLst>
                                      </p:cBhvr>
                                      <p:tavLst>
                                        <p:tav tm="0">
                                          <p:val>
                                            <p:strVal val="1+#ppt_w/2"/>
                                          </p:val>
                                        </p:tav>
                                        <p:tav tm="100000">
                                          <p:val>
                                            <p:strVal val="#ppt_x"/>
                                          </p:val>
                                        </p:tav>
                                      </p:tavLst>
                                    </p:anim>
                                    <p:anim calcmode="lin" valueType="num">
                                      <p:cBhvr additive="base">
                                        <p:cTn id="11" dur="2000" fill="hold"/>
                                        <p:tgtEl>
                                          <p:spTgt spid="3"/>
                                        </p:tgtEl>
                                        <p:attrNameLst>
                                          <p:attrName>ppt_y</p:attrName>
                                        </p:attrNameLst>
                                      </p:cBhvr>
                                      <p:tavLst>
                                        <p:tav tm="0">
                                          <p:val>
                                            <p:strVal val="#ppt_y"/>
                                          </p:val>
                                        </p:tav>
                                        <p:tav tm="100000">
                                          <p:val>
                                            <p:strVal val="#ppt_y"/>
                                          </p:val>
                                        </p:tav>
                                      </p:tavLst>
                                    </p:anim>
                                  </p:childTnLst>
                                </p:cTn>
                              </p:par>
                              <p:par>
                                <p:cTn id="12" presetID="2" presetClass="entr" presetSubtype="4" fill="hold" grpId="0"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additive="base">
                                        <p:cTn id="14" dur="2000" fill="hold"/>
                                        <p:tgtEl>
                                          <p:spTgt spid="4"/>
                                        </p:tgtEl>
                                        <p:attrNameLst>
                                          <p:attrName>ppt_x</p:attrName>
                                        </p:attrNameLst>
                                      </p:cBhvr>
                                      <p:tavLst>
                                        <p:tav tm="0">
                                          <p:val>
                                            <p:strVal val="#ppt_x"/>
                                          </p:val>
                                        </p:tav>
                                        <p:tav tm="100000">
                                          <p:val>
                                            <p:strVal val="#ppt_x"/>
                                          </p:val>
                                        </p:tav>
                                      </p:tavLst>
                                    </p:anim>
                                    <p:anim calcmode="lin" valueType="num">
                                      <p:cBhvr additive="base">
                                        <p:cTn id="15" dur="2000" fill="hold"/>
                                        <p:tgtEl>
                                          <p:spTgt spid="4"/>
                                        </p:tgtEl>
                                        <p:attrNameLst>
                                          <p:attrName>ppt_y</p:attrName>
                                        </p:attrNameLst>
                                      </p:cBhvr>
                                      <p:tavLst>
                                        <p:tav tm="0">
                                          <p:val>
                                            <p:strVal val="1+#ppt_h/2"/>
                                          </p:val>
                                        </p:tav>
                                        <p:tav tm="100000">
                                          <p:val>
                                            <p:strVal val="#ppt_y"/>
                                          </p:val>
                                        </p:tav>
                                      </p:tavLst>
                                    </p:anim>
                                  </p:childTnLst>
                                </p:cTn>
                              </p:par>
                              <p:par>
                                <p:cTn id="16" presetID="2" presetClass="entr" presetSubtype="8" fill="hold" grpId="0" nodeType="with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additive="base">
                                        <p:cTn id="18" dur="2000" fill="hold"/>
                                        <p:tgtEl>
                                          <p:spTgt spid="5"/>
                                        </p:tgtEl>
                                        <p:attrNameLst>
                                          <p:attrName>ppt_x</p:attrName>
                                        </p:attrNameLst>
                                      </p:cBhvr>
                                      <p:tavLst>
                                        <p:tav tm="0">
                                          <p:val>
                                            <p:strVal val="0-#ppt_w/2"/>
                                          </p:val>
                                        </p:tav>
                                        <p:tav tm="100000">
                                          <p:val>
                                            <p:strVal val="#ppt_x"/>
                                          </p:val>
                                        </p:tav>
                                      </p:tavLst>
                                    </p:anim>
                                    <p:anim calcmode="lin" valueType="num">
                                      <p:cBhvr additive="base">
                                        <p:cTn id="19" dur="2000" fill="hold"/>
                                        <p:tgtEl>
                                          <p:spTgt spid="5"/>
                                        </p:tgtEl>
                                        <p:attrNameLst>
                                          <p:attrName>ppt_y</p:attrName>
                                        </p:attrNameLst>
                                      </p:cBhvr>
                                      <p:tavLst>
                                        <p:tav tm="0">
                                          <p:val>
                                            <p:strVal val="#ppt_y"/>
                                          </p:val>
                                        </p:tav>
                                        <p:tav tm="100000">
                                          <p:val>
                                            <p:strVal val="#ppt_y"/>
                                          </p:val>
                                        </p:tav>
                                      </p:tavLst>
                                    </p:anim>
                                  </p:childTnLst>
                                </p:cTn>
                              </p:par>
                              <p:par>
                                <p:cTn id="20" presetID="2" presetClass="entr" presetSubtype="1" fill="hold" grpId="0" nodeType="with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additive="base">
                                        <p:cTn id="22" dur="2000" fill="hold"/>
                                        <p:tgtEl>
                                          <p:spTgt spid="6"/>
                                        </p:tgtEl>
                                        <p:attrNameLst>
                                          <p:attrName>ppt_x</p:attrName>
                                        </p:attrNameLst>
                                      </p:cBhvr>
                                      <p:tavLst>
                                        <p:tav tm="0">
                                          <p:val>
                                            <p:strVal val="#ppt_x"/>
                                          </p:val>
                                        </p:tav>
                                        <p:tav tm="100000">
                                          <p:val>
                                            <p:strVal val="#ppt_x"/>
                                          </p:val>
                                        </p:tav>
                                      </p:tavLst>
                                    </p:anim>
                                    <p:anim calcmode="lin" valueType="num">
                                      <p:cBhvr additive="base">
                                        <p:cTn id="23" dur="2000" fill="hold"/>
                                        <p:tgtEl>
                                          <p:spTgt spid="6"/>
                                        </p:tgtEl>
                                        <p:attrNameLst>
                                          <p:attrName>ppt_y</p:attrName>
                                        </p:attrNameLst>
                                      </p:cBhvr>
                                      <p:tavLst>
                                        <p:tav tm="0">
                                          <p:val>
                                            <p:strVal val="0-#ppt_h/2"/>
                                          </p:val>
                                        </p:tav>
                                        <p:tav tm="100000">
                                          <p:val>
                                            <p:strVal val="#ppt_y"/>
                                          </p:val>
                                        </p:tav>
                                      </p:tavLst>
                                    </p:anim>
                                  </p:childTnLst>
                                </p:cTn>
                              </p:par>
                              <p:par>
                                <p:cTn id="24" presetID="2" presetClass="entr" presetSubtype="12" fill="hold" grpId="0" nodeType="withEffect">
                                  <p:stCondLst>
                                    <p:cond delay="0"/>
                                  </p:stCondLst>
                                  <p:childTnLst>
                                    <p:set>
                                      <p:cBhvr>
                                        <p:cTn id="25" dur="1" fill="hold">
                                          <p:stCondLst>
                                            <p:cond delay="0"/>
                                          </p:stCondLst>
                                        </p:cTn>
                                        <p:tgtEl>
                                          <p:spTgt spid="7"/>
                                        </p:tgtEl>
                                        <p:attrNameLst>
                                          <p:attrName>style.visibility</p:attrName>
                                        </p:attrNameLst>
                                      </p:cBhvr>
                                      <p:to>
                                        <p:strVal val="visible"/>
                                      </p:to>
                                    </p:set>
                                    <p:anim calcmode="lin" valueType="num">
                                      <p:cBhvr additive="base">
                                        <p:cTn id="26" dur="2000" fill="hold"/>
                                        <p:tgtEl>
                                          <p:spTgt spid="7"/>
                                        </p:tgtEl>
                                        <p:attrNameLst>
                                          <p:attrName>ppt_x</p:attrName>
                                        </p:attrNameLst>
                                      </p:cBhvr>
                                      <p:tavLst>
                                        <p:tav tm="0">
                                          <p:val>
                                            <p:strVal val="0-#ppt_w/2"/>
                                          </p:val>
                                        </p:tav>
                                        <p:tav tm="100000">
                                          <p:val>
                                            <p:strVal val="#ppt_x"/>
                                          </p:val>
                                        </p:tav>
                                      </p:tavLst>
                                    </p:anim>
                                    <p:anim calcmode="lin" valueType="num">
                                      <p:cBhvr additive="base">
                                        <p:cTn id="27" dur="2000" fill="hold"/>
                                        <p:tgtEl>
                                          <p:spTgt spid="7"/>
                                        </p:tgtEl>
                                        <p:attrNameLst>
                                          <p:attrName>ppt_y</p:attrName>
                                        </p:attrNameLst>
                                      </p:cBhvr>
                                      <p:tavLst>
                                        <p:tav tm="0">
                                          <p:val>
                                            <p:strVal val="1+#ppt_h/2"/>
                                          </p:val>
                                        </p:tav>
                                        <p:tav tm="100000">
                                          <p:val>
                                            <p:strVal val="#ppt_y"/>
                                          </p:val>
                                        </p:tav>
                                      </p:tavLst>
                                    </p:anim>
                                  </p:childTnLst>
                                </p:cTn>
                              </p:par>
                              <p:par>
                                <p:cTn id="28" presetID="2" presetClass="entr" presetSubtype="9" fill="hold" grpId="0" nodeType="withEffect">
                                  <p:stCondLst>
                                    <p:cond delay="0"/>
                                  </p:stCondLst>
                                  <p:childTnLst>
                                    <p:set>
                                      <p:cBhvr>
                                        <p:cTn id="29" dur="1" fill="hold">
                                          <p:stCondLst>
                                            <p:cond delay="0"/>
                                          </p:stCondLst>
                                        </p:cTn>
                                        <p:tgtEl>
                                          <p:spTgt spid="8"/>
                                        </p:tgtEl>
                                        <p:attrNameLst>
                                          <p:attrName>style.visibility</p:attrName>
                                        </p:attrNameLst>
                                      </p:cBhvr>
                                      <p:to>
                                        <p:strVal val="visible"/>
                                      </p:to>
                                    </p:set>
                                    <p:anim calcmode="lin" valueType="num">
                                      <p:cBhvr additive="base">
                                        <p:cTn id="30" dur="2000" fill="hold"/>
                                        <p:tgtEl>
                                          <p:spTgt spid="8"/>
                                        </p:tgtEl>
                                        <p:attrNameLst>
                                          <p:attrName>ppt_x</p:attrName>
                                        </p:attrNameLst>
                                      </p:cBhvr>
                                      <p:tavLst>
                                        <p:tav tm="0">
                                          <p:val>
                                            <p:strVal val="0-#ppt_w/2"/>
                                          </p:val>
                                        </p:tav>
                                        <p:tav tm="100000">
                                          <p:val>
                                            <p:strVal val="#ppt_x"/>
                                          </p:val>
                                        </p:tav>
                                      </p:tavLst>
                                    </p:anim>
                                    <p:anim calcmode="lin" valueType="num">
                                      <p:cBhvr additive="base">
                                        <p:cTn id="31" dur="2000" fill="hold"/>
                                        <p:tgtEl>
                                          <p:spTgt spid="8"/>
                                        </p:tgtEl>
                                        <p:attrNameLst>
                                          <p:attrName>ppt_y</p:attrName>
                                        </p:attrNameLst>
                                      </p:cBhvr>
                                      <p:tavLst>
                                        <p:tav tm="0">
                                          <p:val>
                                            <p:strVal val="0-#ppt_h/2"/>
                                          </p:val>
                                        </p:tav>
                                        <p:tav tm="100000">
                                          <p:val>
                                            <p:strVal val="#ppt_y"/>
                                          </p:val>
                                        </p:tav>
                                      </p:tavLst>
                                    </p:anim>
                                  </p:childTnLst>
                                </p:cTn>
                              </p:par>
                              <p:par>
                                <p:cTn id="32" presetID="2" presetClass="entr" presetSubtype="6" fill="hold" grpId="0" nodeType="withEffect">
                                  <p:stCondLst>
                                    <p:cond delay="0"/>
                                  </p:stCondLst>
                                  <p:childTnLst>
                                    <p:set>
                                      <p:cBhvr>
                                        <p:cTn id="33" dur="1" fill="hold">
                                          <p:stCondLst>
                                            <p:cond delay="0"/>
                                          </p:stCondLst>
                                        </p:cTn>
                                        <p:tgtEl>
                                          <p:spTgt spid="9"/>
                                        </p:tgtEl>
                                        <p:attrNameLst>
                                          <p:attrName>style.visibility</p:attrName>
                                        </p:attrNameLst>
                                      </p:cBhvr>
                                      <p:to>
                                        <p:strVal val="visible"/>
                                      </p:to>
                                    </p:set>
                                    <p:anim calcmode="lin" valueType="num">
                                      <p:cBhvr additive="base">
                                        <p:cTn id="34" dur="2000" fill="hold"/>
                                        <p:tgtEl>
                                          <p:spTgt spid="9"/>
                                        </p:tgtEl>
                                        <p:attrNameLst>
                                          <p:attrName>ppt_x</p:attrName>
                                        </p:attrNameLst>
                                      </p:cBhvr>
                                      <p:tavLst>
                                        <p:tav tm="0">
                                          <p:val>
                                            <p:strVal val="1+#ppt_w/2"/>
                                          </p:val>
                                        </p:tav>
                                        <p:tav tm="100000">
                                          <p:val>
                                            <p:strVal val="#ppt_x"/>
                                          </p:val>
                                        </p:tav>
                                      </p:tavLst>
                                    </p:anim>
                                    <p:anim calcmode="lin" valueType="num">
                                      <p:cBhvr additive="base">
                                        <p:cTn id="35" dur="2000" fill="hold"/>
                                        <p:tgtEl>
                                          <p:spTgt spid="9"/>
                                        </p:tgtEl>
                                        <p:attrNameLst>
                                          <p:attrName>ppt_y</p:attrName>
                                        </p:attrNameLst>
                                      </p:cBhvr>
                                      <p:tavLst>
                                        <p:tav tm="0">
                                          <p:val>
                                            <p:strVal val="1+#ppt_h/2"/>
                                          </p:val>
                                        </p:tav>
                                        <p:tav tm="100000">
                                          <p:val>
                                            <p:strVal val="#ppt_y"/>
                                          </p:val>
                                        </p:tav>
                                      </p:tavLst>
                                    </p:anim>
                                  </p:childTnLst>
                                </p:cTn>
                              </p:par>
                              <p:par>
                                <p:cTn id="36" presetID="2" presetClass="entr" presetSubtype="3" fill="hold" grpId="0" nodeType="withEffect">
                                  <p:stCondLst>
                                    <p:cond delay="0"/>
                                  </p:stCondLst>
                                  <p:childTnLst>
                                    <p:set>
                                      <p:cBhvr>
                                        <p:cTn id="37" dur="1" fill="hold">
                                          <p:stCondLst>
                                            <p:cond delay="0"/>
                                          </p:stCondLst>
                                        </p:cTn>
                                        <p:tgtEl>
                                          <p:spTgt spid="10"/>
                                        </p:tgtEl>
                                        <p:attrNameLst>
                                          <p:attrName>style.visibility</p:attrName>
                                        </p:attrNameLst>
                                      </p:cBhvr>
                                      <p:to>
                                        <p:strVal val="visible"/>
                                      </p:to>
                                    </p:set>
                                    <p:anim calcmode="lin" valueType="num">
                                      <p:cBhvr additive="base">
                                        <p:cTn id="38" dur="2000" fill="hold"/>
                                        <p:tgtEl>
                                          <p:spTgt spid="10"/>
                                        </p:tgtEl>
                                        <p:attrNameLst>
                                          <p:attrName>ppt_x</p:attrName>
                                        </p:attrNameLst>
                                      </p:cBhvr>
                                      <p:tavLst>
                                        <p:tav tm="0">
                                          <p:val>
                                            <p:strVal val="1+#ppt_w/2"/>
                                          </p:val>
                                        </p:tav>
                                        <p:tav tm="100000">
                                          <p:val>
                                            <p:strVal val="#ppt_x"/>
                                          </p:val>
                                        </p:tav>
                                      </p:tavLst>
                                    </p:anim>
                                    <p:anim calcmode="lin" valueType="num">
                                      <p:cBhvr additive="base">
                                        <p:cTn id="39" dur="2000" fill="hold"/>
                                        <p:tgtEl>
                                          <p:spTgt spid="10"/>
                                        </p:tgtEl>
                                        <p:attrNameLst>
                                          <p:attrName>ppt_y</p:attrName>
                                        </p:attrNameLst>
                                      </p:cBhvr>
                                      <p:tavLst>
                                        <p:tav tm="0">
                                          <p:val>
                                            <p:strVal val="0-#ppt_h/2"/>
                                          </p:val>
                                        </p:tav>
                                        <p:tav tm="100000">
                                          <p:val>
                                            <p:strVal val="#ppt_y"/>
                                          </p:val>
                                        </p:tav>
                                      </p:tavLst>
                                    </p:anim>
                                  </p:childTnLst>
                                </p:cTn>
                              </p:par>
                              <p:par>
                                <p:cTn id="40" presetID="8" presetClass="emph" presetSubtype="0" fill="hold" grpId="1" nodeType="withEffect">
                                  <p:stCondLst>
                                    <p:cond delay="0"/>
                                  </p:stCondLst>
                                  <p:childTnLst>
                                    <p:animRot by="21600000">
                                      <p:cBhvr>
                                        <p:cTn id="41" dur="2000" fill="hold"/>
                                        <p:tgtEl>
                                          <p:spTgt spid="3"/>
                                        </p:tgtEl>
                                        <p:attrNameLst>
                                          <p:attrName>r</p:attrName>
                                        </p:attrNameLst>
                                      </p:cBhvr>
                                    </p:animRot>
                                  </p:childTnLst>
                                </p:cTn>
                              </p:par>
                              <p:par>
                                <p:cTn id="42" presetID="8" presetClass="emph" presetSubtype="0" fill="hold" grpId="1" nodeType="withEffect">
                                  <p:stCondLst>
                                    <p:cond delay="0"/>
                                  </p:stCondLst>
                                  <p:childTnLst>
                                    <p:animRot by="21600000">
                                      <p:cBhvr>
                                        <p:cTn id="43" dur="2000" fill="hold"/>
                                        <p:tgtEl>
                                          <p:spTgt spid="4"/>
                                        </p:tgtEl>
                                        <p:attrNameLst>
                                          <p:attrName>r</p:attrName>
                                        </p:attrNameLst>
                                      </p:cBhvr>
                                    </p:animRot>
                                  </p:childTnLst>
                                </p:cTn>
                              </p:par>
                              <p:par>
                                <p:cTn id="44" presetID="8" presetClass="emph" presetSubtype="0" fill="hold" grpId="1" nodeType="withEffect">
                                  <p:stCondLst>
                                    <p:cond delay="0"/>
                                  </p:stCondLst>
                                  <p:childTnLst>
                                    <p:animRot by="21600000">
                                      <p:cBhvr>
                                        <p:cTn id="45" dur="2000" fill="hold"/>
                                        <p:tgtEl>
                                          <p:spTgt spid="5"/>
                                        </p:tgtEl>
                                        <p:attrNameLst>
                                          <p:attrName>r</p:attrName>
                                        </p:attrNameLst>
                                      </p:cBhvr>
                                    </p:animRot>
                                  </p:childTnLst>
                                </p:cTn>
                              </p:par>
                              <p:par>
                                <p:cTn id="46" presetID="8" presetClass="emph" presetSubtype="0" fill="hold" grpId="1" nodeType="withEffect">
                                  <p:stCondLst>
                                    <p:cond delay="0"/>
                                  </p:stCondLst>
                                  <p:childTnLst>
                                    <p:animRot by="21600000">
                                      <p:cBhvr>
                                        <p:cTn id="47" dur="2000" fill="hold"/>
                                        <p:tgtEl>
                                          <p:spTgt spid="6"/>
                                        </p:tgtEl>
                                        <p:attrNameLst>
                                          <p:attrName>r</p:attrName>
                                        </p:attrNameLst>
                                      </p:cBhvr>
                                    </p:animRot>
                                  </p:childTnLst>
                                </p:cTn>
                              </p:par>
                              <p:par>
                                <p:cTn id="48" presetID="8" presetClass="emph" presetSubtype="0" fill="hold" grpId="1" nodeType="withEffect">
                                  <p:stCondLst>
                                    <p:cond delay="0"/>
                                  </p:stCondLst>
                                  <p:childTnLst>
                                    <p:animRot by="21600000">
                                      <p:cBhvr>
                                        <p:cTn id="49" dur="2000" fill="hold"/>
                                        <p:tgtEl>
                                          <p:spTgt spid="7"/>
                                        </p:tgtEl>
                                        <p:attrNameLst>
                                          <p:attrName>r</p:attrName>
                                        </p:attrNameLst>
                                      </p:cBhvr>
                                    </p:animRot>
                                  </p:childTnLst>
                                </p:cTn>
                              </p:par>
                              <p:par>
                                <p:cTn id="50" presetID="8" presetClass="emph" presetSubtype="0" fill="hold" grpId="1" nodeType="withEffect">
                                  <p:stCondLst>
                                    <p:cond delay="0"/>
                                  </p:stCondLst>
                                  <p:childTnLst>
                                    <p:animRot by="21600000">
                                      <p:cBhvr>
                                        <p:cTn id="51" dur="2000" fill="hold"/>
                                        <p:tgtEl>
                                          <p:spTgt spid="8"/>
                                        </p:tgtEl>
                                        <p:attrNameLst>
                                          <p:attrName>r</p:attrName>
                                        </p:attrNameLst>
                                      </p:cBhvr>
                                    </p:animRot>
                                  </p:childTnLst>
                                </p:cTn>
                              </p:par>
                              <p:par>
                                <p:cTn id="52" presetID="8" presetClass="emph" presetSubtype="0" fill="hold" grpId="1" nodeType="withEffect">
                                  <p:stCondLst>
                                    <p:cond delay="0"/>
                                  </p:stCondLst>
                                  <p:childTnLst>
                                    <p:animRot by="21600000">
                                      <p:cBhvr>
                                        <p:cTn id="53" dur="2000" fill="hold"/>
                                        <p:tgtEl>
                                          <p:spTgt spid="9"/>
                                        </p:tgtEl>
                                        <p:attrNameLst>
                                          <p:attrName>r</p:attrName>
                                        </p:attrNameLst>
                                      </p:cBhvr>
                                    </p:animRot>
                                  </p:childTnLst>
                                </p:cTn>
                              </p:par>
                              <p:par>
                                <p:cTn id="54" presetID="8" presetClass="emph" presetSubtype="0" fill="hold" grpId="1" nodeType="withEffect">
                                  <p:stCondLst>
                                    <p:cond delay="0"/>
                                  </p:stCondLst>
                                  <p:childTnLst>
                                    <p:animRot by="21600000">
                                      <p:cBhvr>
                                        <p:cTn id="55" dur="2000" fill="hold"/>
                                        <p:tgtEl>
                                          <p:spTgt spid="10"/>
                                        </p:tgtEl>
                                        <p:attrNameLst>
                                          <p:attrName>r</p:attrName>
                                        </p:attrNameLst>
                                      </p:cBhvr>
                                    </p:animRot>
                                  </p:childTnLst>
                                </p:cTn>
                              </p:par>
                            </p:childTnLst>
                          </p:cTn>
                        </p:par>
                        <p:par>
                          <p:cTn id="56" fill="hold">
                            <p:stCondLst>
                              <p:cond delay="2000"/>
                            </p:stCondLst>
                            <p:childTnLst>
                              <p:par>
                                <p:cTn id="57" presetID="2" presetClass="exit" presetSubtype="2" fill="hold" grpId="2" nodeType="afterEffect">
                                  <p:stCondLst>
                                    <p:cond delay="0"/>
                                  </p:stCondLst>
                                  <p:childTnLst>
                                    <p:anim calcmode="lin" valueType="num">
                                      <p:cBhvr additive="base">
                                        <p:cTn id="58" dur="2000"/>
                                        <p:tgtEl>
                                          <p:spTgt spid="3"/>
                                        </p:tgtEl>
                                        <p:attrNameLst>
                                          <p:attrName>ppt_x</p:attrName>
                                        </p:attrNameLst>
                                      </p:cBhvr>
                                      <p:tavLst>
                                        <p:tav tm="0">
                                          <p:val>
                                            <p:strVal val="ppt_x"/>
                                          </p:val>
                                        </p:tav>
                                        <p:tav tm="100000">
                                          <p:val>
                                            <p:strVal val="1+ppt_w/2"/>
                                          </p:val>
                                        </p:tav>
                                      </p:tavLst>
                                    </p:anim>
                                    <p:anim calcmode="lin" valueType="num">
                                      <p:cBhvr additive="base">
                                        <p:cTn id="59" dur="2000"/>
                                        <p:tgtEl>
                                          <p:spTgt spid="3"/>
                                        </p:tgtEl>
                                        <p:attrNameLst>
                                          <p:attrName>ppt_y</p:attrName>
                                        </p:attrNameLst>
                                      </p:cBhvr>
                                      <p:tavLst>
                                        <p:tav tm="0">
                                          <p:val>
                                            <p:strVal val="ppt_y"/>
                                          </p:val>
                                        </p:tav>
                                        <p:tav tm="100000">
                                          <p:val>
                                            <p:strVal val="ppt_y"/>
                                          </p:val>
                                        </p:tav>
                                      </p:tavLst>
                                    </p:anim>
                                    <p:set>
                                      <p:cBhvr>
                                        <p:cTn id="60" dur="1" fill="hold">
                                          <p:stCondLst>
                                            <p:cond delay="1999"/>
                                          </p:stCondLst>
                                        </p:cTn>
                                        <p:tgtEl>
                                          <p:spTgt spid="3"/>
                                        </p:tgtEl>
                                        <p:attrNameLst>
                                          <p:attrName>style.visibility</p:attrName>
                                        </p:attrNameLst>
                                      </p:cBhvr>
                                      <p:to>
                                        <p:strVal val="hidden"/>
                                      </p:to>
                                    </p:set>
                                  </p:childTnLst>
                                </p:cTn>
                              </p:par>
                              <p:par>
                                <p:cTn id="61" presetID="2" presetClass="exit" presetSubtype="4" fill="hold" grpId="2" nodeType="withEffect">
                                  <p:stCondLst>
                                    <p:cond delay="0"/>
                                  </p:stCondLst>
                                  <p:childTnLst>
                                    <p:anim calcmode="lin" valueType="num">
                                      <p:cBhvr additive="base">
                                        <p:cTn id="62" dur="2000"/>
                                        <p:tgtEl>
                                          <p:spTgt spid="4"/>
                                        </p:tgtEl>
                                        <p:attrNameLst>
                                          <p:attrName>ppt_x</p:attrName>
                                        </p:attrNameLst>
                                      </p:cBhvr>
                                      <p:tavLst>
                                        <p:tav tm="0">
                                          <p:val>
                                            <p:strVal val="ppt_x"/>
                                          </p:val>
                                        </p:tav>
                                        <p:tav tm="100000">
                                          <p:val>
                                            <p:strVal val="ppt_x"/>
                                          </p:val>
                                        </p:tav>
                                      </p:tavLst>
                                    </p:anim>
                                    <p:anim calcmode="lin" valueType="num">
                                      <p:cBhvr additive="base">
                                        <p:cTn id="63" dur="2000"/>
                                        <p:tgtEl>
                                          <p:spTgt spid="4"/>
                                        </p:tgtEl>
                                        <p:attrNameLst>
                                          <p:attrName>ppt_y</p:attrName>
                                        </p:attrNameLst>
                                      </p:cBhvr>
                                      <p:tavLst>
                                        <p:tav tm="0">
                                          <p:val>
                                            <p:strVal val="ppt_y"/>
                                          </p:val>
                                        </p:tav>
                                        <p:tav tm="100000">
                                          <p:val>
                                            <p:strVal val="1+ppt_h/2"/>
                                          </p:val>
                                        </p:tav>
                                      </p:tavLst>
                                    </p:anim>
                                    <p:set>
                                      <p:cBhvr>
                                        <p:cTn id="64" dur="1" fill="hold">
                                          <p:stCondLst>
                                            <p:cond delay="1999"/>
                                          </p:stCondLst>
                                        </p:cTn>
                                        <p:tgtEl>
                                          <p:spTgt spid="4"/>
                                        </p:tgtEl>
                                        <p:attrNameLst>
                                          <p:attrName>style.visibility</p:attrName>
                                        </p:attrNameLst>
                                      </p:cBhvr>
                                      <p:to>
                                        <p:strVal val="hidden"/>
                                      </p:to>
                                    </p:set>
                                  </p:childTnLst>
                                </p:cTn>
                              </p:par>
                              <p:par>
                                <p:cTn id="65" presetID="2" presetClass="exit" presetSubtype="8" fill="hold" grpId="2" nodeType="withEffect">
                                  <p:stCondLst>
                                    <p:cond delay="0"/>
                                  </p:stCondLst>
                                  <p:childTnLst>
                                    <p:anim calcmode="lin" valueType="num">
                                      <p:cBhvr additive="base">
                                        <p:cTn id="66" dur="2000"/>
                                        <p:tgtEl>
                                          <p:spTgt spid="5"/>
                                        </p:tgtEl>
                                        <p:attrNameLst>
                                          <p:attrName>ppt_x</p:attrName>
                                        </p:attrNameLst>
                                      </p:cBhvr>
                                      <p:tavLst>
                                        <p:tav tm="0">
                                          <p:val>
                                            <p:strVal val="ppt_x"/>
                                          </p:val>
                                        </p:tav>
                                        <p:tav tm="100000">
                                          <p:val>
                                            <p:strVal val="0-ppt_w/2"/>
                                          </p:val>
                                        </p:tav>
                                      </p:tavLst>
                                    </p:anim>
                                    <p:anim calcmode="lin" valueType="num">
                                      <p:cBhvr additive="base">
                                        <p:cTn id="67" dur="2000"/>
                                        <p:tgtEl>
                                          <p:spTgt spid="5"/>
                                        </p:tgtEl>
                                        <p:attrNameLst>
                                          <p:attrName>ppt_y</p:attrName>
                                        </p:attrNameLst>
                                      </p:cBhvr>
                                      <p:tavLst>
                                        <p:tav tm="0">
                                          <p:val>
                                            <p:strVal val="ppt_y"/>
                                          </p:val>
                                        </p:tav>
                                        <p:tav tm="100000">
                                          <p:val>
                                            <p:strVal val="ppt_y"/>
                                          </p:val>
                                        </p:tav>
                                      </p:tavLst>
                                    </p:anim>
                                    <p:set>
                                      <p:cBhvr>
                                        <p:cTn id="68" dur="1" fill="hold">
                                          <p:stCondLst>
                                            <p:cond delay="1999"/>
                                          </p:stCondLst>
                                        </p:cTn>
                                        <p:tgtEl>
                                          <p:spTgt spid="5"/>
                                        </p:tgtEl>
                                        <p:attrNameLst>
                                          <p:attrName>style.visibility</p:attrName>
                                        </p:attrNameLst>
                                      </p:cBhvr>
                                      <p:to>
                                        <p:strVal val="hidden"/>
                                      </p:to>
                                    </p:set>
                                  </p:childTnLst>
                                </p:cTn>
                              </p:par>
                              <p:par>
                                <p:cTn id="69" presetID="2" presetClass="exit" presetSubtype="1" fill="hold" grpId="2" nodeType="withEffect">
                                  <p:stCondLst>
                                    <p:cond delay="0"/>
                                  </p:stCondLst>
                                  <p:childTnLst>
                                    <p:anim calcmode="lin" valueType="num">
                                      <p:cBhvr additive="base">
                                        <p:cTn id="70" dur="2000"/>
                                        <p:tgtEl>
                                          <p:spTgt spid="6"/>
                                        </p:tgtEl>
                                        <p:attrNameLst>
                                          <p:attrName>ppt_x</p:attrName>
                                        </p:attrNameLst>
                                      </p:cBhvr>
                                      <p:tavLst>
                                        <p:tav tm="0">
                                          <p:val>
                                            <p:strVal val="ppt_x"/>
                                          </p:val>
                                        </p:tav>
                                        <p:tav tm="100000">
                                          <p:val>
                                            <p:strVal val="ppt_x"/>
                                          </p:val>
                                        </p:tav>
                                      </p:tavLst>
                                    </p:anim>
                                    <p:anim calcmode="lin" valueType="num">
                                      <p:cBhvr additive="base">
                                        <p:cTn id="71" dur="2000"/>
                                        <p:tgtEl>
                                          <p:spTgt spid="6"/>
                                        </p:tgtEl>
                                        <p:attrNameLst>
                                          <p:attrName>ppt_y</p:attrName>
                                        </p:attrNameLst>
                                      </p:cBhvr>
                                      <p:tavLst>
                                        <p:tav tm="0">
                                          <p:val>
                                            <p:strVal val="ppt_y"/>
                                          </p:val>
                                        </p:tav>
                                        <p:tav tm="100000">
                                          <p:val>
                                            <p:strVal val="0-ppt_h/2"/>
                                          </p:val>
                                        </p:tav>
                                      </p:tavLst>
                                    </p:anim>
                                    <p:set>
                                      <p:cBhvr>
                                        <p:cTn id="72" dur="1" fill="hold">
                                          <p:stCondLst>
                                            <p:cond delay="1999"/>
                                          </p:stCondLst>
                                        </p:cTn>
                                        <p:tgtEl>
                                          <p:spTgt spid="6"/>
                                        </p:tgtEl>
                                        <p:attrNameLst>
                                          <p:attrName>style.visibility</p:attrName>
                                        </p:attrNameLst>
                                      </p:cBhvr>
                                      <p:to>
                                        <p:strVal val="hidden"/>
                                      </p:to>
                                    </p:set>
                                  </p:childTnLst>
                                </p:cTn>
                              </p:par>
                              <p:par>
                                <p:cTn id="73" presetID="2" presetClass="exit" presetSubtype="12" fill="hold" grpId="2" nodeType="withEffect">
                                  <p:stCondLst>
                                    <p:cond delay="0"/>
                                  </p:stCondLst>
                                  <p:childTnLst>
                                    <p:anim calcmode="lin" valueType="num">
                                      <p:cBhvr additive="base">
                                        <p:cTn id="74" dur="2000"/>
                                        <p:tgtEl>
                                          <p:spTgt spid="7"/>
                                        </p:tgtEl>
                                        <p:attrNameLst>
                                          <p:attrName>ppt_x</p:attrName>
                                        </p:attrNameLst>
                                      </p:cBhvr>
                                      <p:tavLst>
                                        <p:tav tm="0">
                                          <p:val>
                                            <p:strVal val="ppt_x"/>
                                          </p:val>
                                        </p:tav>
                                        <p:tav tm="100000">
                                          <p:val>
                                            <p:strVal val="0-ppt_w/2"/>
                                          </p:val>
                                        </p:tav>
                                      </p:tavLst>
                                    </p:anim>
                                    <p:anim calcmode="lin" valueType="num">
                                      <p:cBhvr additive="base">
                                        <p:cTn id="75" dur="2000"/>
                                        <p:tgtEl>
                                          <p:spTgt spid="7"/>
                                        </p:tgtEl>
                                        <p:attrNameLst>
                                          <p:attrName>ppt_y</p:attrName>
                                        </p:attrNameLst>
                                      </p:cBhvr>
                                      <p:tavLst>
                                        <p:tav tm="0">
                                          <p:val>
                                            <p:strVal val="ppt_y"/>
                                          </p:val>
                                        </p:tav>
                                        <p:tav tm="100000">
                                          <p:val>
                                            <p:strVal val="1+ppt_h/2"/>
                                          </p:val>
                                        </p:tav>
                                      </p:tavLst>
                                    </p:anim>
                                    <p:set>
                                      <p:cBhvr>
                                        <p:cTn id="76" dur="1" fill="hold">
                                          <p:stCondLst>
                                            <p:cond delay="1999"/>
                                          </p:stCondLst>
                                        </p:cTn>
                                        <p:tgtEl>
                                          <p:spTgt spid="7"/>
                                        </p:tgtEl>
                                        <p:attrNameLst>
                                          <p:attrName>style.visibility</p:attrName>
                                        </p:attrNameLst>
                                      </p:cBhvr>
                                      <p:to>
                                        <p:strVal val="hidden"/>
                                      </p:to>
                                    </p:set>
                                  </p:childTnLst>
                                </p:cTn>
                              </p:par>
                              <p:par>
                                <p:cTn id="77" presetID="2" presetClass="exit" presetSubtype="9" fill="hold" grpId="2" nodeType="withEffect">
                                  <p:stCondLst>
                                    <p:cond delay="0"/>
                                  </p:stCondLst>
                                  <p:childTnLst>
                                    <p:anim calcmode="lin" valueType="num">
                                      <p:cBhvr additive="base">
                                        <p:cTn id="78" dur="2000"/>
                                        <p:tgtEl>
                                          <p:spTgt spid="8"/>
                                        </p:tgtEl>
                                        <p:attrNameLst>
                                          <p:attrName>ppt_x</p:attrName>
                                        </p:attrNameLst>
                                      </p:cBhvr>
                                      <p:tavLst>
                                        <p:tav tm="0">
                                          <p:val>
                                            <p:strVal val="ppt_x"/>
                                          </p:val>
                                        </p:tav>
                                        <p:tav tm="100000">
                                          <p:val>
                                            <p:strVal val="0-ppt_w/2"/>
                                          </p:val>
                                        </p:tav>
                                      </p:tavLst>
                                    </p:anim>
                                    <p:anim calcmode="lin" valueType="num">
                                      <p:cBhvr additive="base">
                                        <p:cTn id="79" dur="2000"/>
                                        <p:tgtEl>
                                          <p:spTgt spid="8"/>
                                        </p:tgtEl>
                                        <p:attrNameLst>
                                          <p:attrName>ppt_y</p:attrName>
                                        </p:attrNameLst>
                                      </p:cBhvr>
                                      <p:tavLst>
                                        <p:tav tm="0">
                                          <p:val>
                                            <p:strVal val="ppt_y"/>
                                          </p:val>
                                        </p:tav>
                                        <p:tav tm="100000">
                                          <p:val>
                                            <p:strVal val="0-ppt_h/2"/>
                                          </p:val>
                                        </p:tav>
                                      </p:tavLst>
                                    </p:anim>
                                    <p:set>
                                      <p:cBhvr>
                                        <p:cTn id="80" dur="1" fill="hold">
                                          <p:stCondLst>
                                            <p:cond delay="1999"/>
                                          </p:stCondLst>
                                        </p:cTn>
                                        <p:tgtEl>
                                          <p:spTgt spid="8"/>
                                        </p:tgtEl>
                                        <p:attrNameLst>
                                          <p:attrName>style.visibility</p:attrName>
                                        </p:attrNameLst>
                                      </p:cBhvr>
                                      <p:to>
                                        <p:strVal val="hidden"/>
                                      </p:to>
                                    </p:set>
                                  </p:childTnLst>
                                </p:cTn>
                              </p:par>
                              <p:par>
                                <p:cTn id="81" presetID="2" presetClass="exit" presetSubtype="6" fill="hold" grpId="2" nodeType="withEffect">
                                  <p:stCondLst>
                                    <p:cond delay="0"/>
                                  </p:stCondLst>
                                  <p:childTnLst>
                                    <p:anim calcmode="lin" valueType="num">
                                      <p:cBhvr additive="base">
                                        <p:cTn id="82" dur="2000"/>
                                        <p:tgtEl>
                                          <p:spTgt spid="9"/>
                                        </p:tgtEl>
                                        <p:attrNameLst>
                                          <p:attrName>ppt_x</p:attrName>
                                        </p:attrNameLst>
                                      </p:cBhvr>
                                      <p:tavLst>
                                        <p:tav tm="0">
                                          <p:val>
                                            <p:strVal val="ppt_x"/>
                                          </p:val>
                                        </p:tav>
                                        <p:tav tm="100000">
                                          <p:val>
                                            <p:strVal val="1+ppt_w/2"/>
                                          </p:val>
                                        </p:tav>
                                      </p:tavLst>
                                    </p:anim>
                                    <p:anim calcmode="lin" valueType="num">
                                      <p:cBhvr additive="base">
                                        <p:cTn id="83" dur="2000"/>
                                        <p:tgtEl>
                                          <p:spTgt spid="9"/>
                                        </p:tgtEl>
                                        <p:attrNameLst>
                                          <p:attrName>ppt_y</p:attrName>
                                        </p:attrNameLst>
                                      </p:cBhvr>
                                      <p:tavLst>
                                        <p:tav tm="0">
                                          <p:val>
                                            <p:strVal val="ppt_y"/>
                                          </p:val>
                                        </p:tav>
                                        <p:tav tm="100000">
                                          <p:val>
                                            <p:strVal val="1+ppt_h/2"/>
                                          </p:val>
                                        </p:tav>
                                      </p:tavLst>
                                    </p:anim>
                                    <p:set>
                                      <p:cBhvr>
                                        <p:cTn id="84" dur="1" fill="hold">
                                          <p:stCondLst>
                                            <p:cond delay="1999"/>
                                          </p:stCondLst>
                                        </p:cTn>
                                        <p:tgtEl>
                                          <p:spTgt spid="9"/>
                                        </p:tgtEl>
                                        <p:attrNameLst>
                                          <p:attrName>style.visibility</p:attrName>
                                        </p:attrNameLst>
                                      </p:cBhvr>
                                      <p:to>
                                        <p:strVal val="hidden"/>
                                      </p:to>
                                    </p:set>
                                  </p:childTnLst>
                                </p:cTn>
                              </p:par>
                              <p:par>
                                <p:cTn id="85" presetID="2" presetClass="exit" presetSubtype="3" fill="hold" grpId="2" nodeType="withEffect">
                                  <p:stCondLst>
                                    <p:cond delay="0"/>
                                  </p:stCondLst>
                                  <p:childTnLst>
                                    <p:anim calcmode="lin" valueType="num">
                                      <p:cBhvr additive="base">
                                        <p:cTn id="86" dur="2000"/>
                                        <p:tgtEl>
                                          <p:spTgt spid="10"/>
                                        </p:tgtEl>
                                        <p:attrNameLst>
                                          <p:attrName>ppt_x</p:attrName>
                                        </p:attrNameLst>
                                      </p:cBhvr>
                                      <p:tavLst>
                                        <p:tav tm="0">
                                          <p:val>
                                            <p:strVal val="ppt_x"/>
                                          </p:val>
                                        </p:tav>
                                        <p:tav tm="100000">
                                          <p:val>
                                            <p:strVal val="1+ppt_w/2"/>
                                          </p:val>
                                        </p:tav>
                                      </p:tavLst>
                                    </p:anim>
                                    <p:anim calcmode="lin" valueType="num">
                                      <p:cBhvr additive="base">
                                        <p:cTn id="87" dur="2000"/>
                                        <p:tgtEl>
                                          <p:spTgt spid="10"/>
                                        </p:tgtEl>
                                        <p:attrNameLst>
                                          <p:attrName>ppt_y</p:attrName>
                                        </p:attrNameLst>
                                      </p:cBhvr>
                                      <p:tavLst>
                                        <p:tav tm="0">
                                          <p:val>
                                            <p:strVal val="ppt_y"/>
                                          </p:val>
                                        </p:tav>
                                        <p:tav tm="100000">
                                          <p:val>
                                            <p:strVal val="0-ppt_h/2"/>
                                          </p:val>
                                        </p:tav>
                                      </p:tavLst>
                                    </p:anim>
                                    <p:set>
                                      <p:cBhvr>
                                        <p:cTn id="88" dur="1" fill="hold">
                                          <p:stCondLst>
                                            <p:cond delay="1999"/>
                                          </p:stCondLst>
                                        </p:cTn>
                                        <p:tgtEl>
                                          <p:spTgt spid="10"/>
                                        </p:tgtEl>
                                        <p:attrNameLst>
                                          <p:attrName>style.visibility</p:attrName>
                                        </p:attrNameLst>
                                      </p:cBhvr>
                                      <p:to>
                                        <p:strVal val="hidden"/>
                                      </p:to>
                                    </p:set>
                                  </p:childTnLst>
                                </p:cTn>
                              </p:par>
                              <p:par>
                                <p:cTn id="89" presetID="8" presetClass="emph" presetSubtype="0" fill="hold" grpId="3" nodeType="withEffect">
                                  <p:stCondLst>
                                    <p:cond delay="0"/>
                                  </p:stCondLst>
                                  <p:childTnLst>
                                    <p:animRot by="-21600000">
                                      <p:cBhvr>
                                        <p:cTn id="90" dur="2000" fill="hold"/>
                                        <p:tgtEl>
                                          <p:spTgt spid="3"/>
                                        </p:tgtEl>
                                        <p:attrNameLst>
                                          <p:attrName>r</p:attrName>
                                        </p:attrNameLst>
                                      </p:cBhvr>
                                    </p:animRot>
                                  </p:childTnLst>
                                </p:cTn>
                              </p:par>
                              <p:par>
                                <p:cTn id="91" presetID="8" presetClass="emph" presetSubtype="0" fill="hold" grpId="3" nodeType="withEffect">
                                  <p:stCondLst>
                                    <p:cond delay="0"/>
                                  </p:stCondLst>
                                  <p:childTnLst>
                                    <p:animRot by="-21600000">
                                      <p:cBhvr>
                                        <p:cTn id="92" dur="2000" fill="hold"/>
                                        <p:tgtEl>
                                          <p:spTgt spid="4"/>
                                        </p:tgtEl>
                                        <p:attrNameLst>
                                          <p:attrName>r</p:attrName>
                                        </p:attrNameLst>
                                      </p:cBhvr>
                                    </p:animRot>
                                  </p:childTnLst>
                                </p:cTn>
                              </p:par>
                              <p:par>
                                <p:cTn id="93" presetID="8" presetClass="emph" presetSubtype="0" fill="hold" grpId="3" nodeType="withEffect">
                                  <p:stCondLst>
                                    <p:cond delay="0"/>
                                  </p:stCondLst>
                                  <p:childTnLst>
                                    <p:animRot by="-21600000">
                                      <p:cBhvr>
                                        <p:cTn id="94" dur="2000" fill="hold"/>
                                        <p:tgtEl>
                                          <p:spTgt spid="5"/>
                                        </p:tgtEl>
                                        <p:attrNameLst>
                                          <p:attrName>r</p:attrName>
                                        </p:attrNameLst>
                                      </p:cBhvr>
                                    </p:animRot>
                                  </p:childTnLst>
                                </p:cTn>
                              </p:par>
                              <p:par>
                                <p:cTn id="95" presetID="8" presetClass="emph" presetSubtype="0" fill="hold" grpId="3" nodeType="withEffect">
                                  <p:stCondLst>
                                    <p:cond delay="0"/>
                                  </p:stCondLst>
                                  <p:childTnLst>
                                    <p:animRot by="-21600000">
                                      <p:cBhvr>
                                        <p:cTn id="96" dur="2000" fill="hold"/>
                                        <p:tgtEl>
                                          <p:spTgt spid="6"/>
                                        </p:tgtEl>
                                        <p:attrNameLst>
                                          <p:attrName>r</p:attrName>
                                        </p:attrNameLst>
                                      </p:cBhvr>
                                    </p:animRot>
                                  </p:childTnLst>
                                </p:cTn>
                              </p:par>
                              <p:par>
                                <p:cTn id="97" presetID="8" presetClass="emph" presetSubtype="0" fill="hold" grpId="3" nodeType="withEffect">
                                  <p:stCondLst>
                                    <p:cond delay="0"/>
                                  </p:stCondLst>
                                  <p:childTnLst>
                                    <p:animRot by="-21600000">
                                      <p:cBhvr>
                                        <p:cTn id="98" dur="2000" fill="hold"/>
                                        <p:tgtEl>
                                          <p:spTgt spid="7"/>
                                        </p:tgtEl>
                                        <p:attrNameLst>
                                          <p:attrName>r</p:attrName>
                                        </p:attrNameLst>
                                      </p:cBhvr>
                                    </p:animRot>
                                  </p:childTnLst>
                                </p:cTn>
                              </p:par>
                              <p:par>
                                <p:cTn id="99" presetID="8" presetClass="emph" presetSubtype="0" fill="hold" grpId="3" nodeType="withEffect">
                                  <p:stCondLst>
                                    <p:cond delay="0"/>
                                  </p:stCondLst>
                                  <p:childTnLst>
                                    <p:animRot by="-21600000">
                                      <p:cBhvr>
                                        <p:cTn id="100" dur="2000" fill="hold"/>
                                        <p:tgtEl>
                                          <p:spTgt spid="8"/>
                                        </p:tgtEl>
                                        <p:attrNameLst>
                                          <p:attrName>r</p:attrName>
                                        </p:attrNameLst>
                                      </p:cBhvr>
                                    </p:animRot>
                                  </p:childTnLst>
                                </p:cTn>
                              </p:par>
                              <p:par>
                                <p:cTn id="101" presetID="8" presetClass="emph" presetSubtype="0" fill="hold" grpId="3" nodeType="withEffect">
                                  <p:stCondLst>
                                    <p:cond delay="0"/>
                                  </p:stCondLst>
                                  <p:childTnLst>
                                    <p:animRot by="-21600000">
                                      <p:cBhvr>
                                        <p:cTn id="102" dur="2000" fill="hold"/>
                                        <p:tgtEl>
                                          <p:spTgt spid="9"/>
                                        </p:tgtEl>
                                        <p:attrNameLst>
                                          <p:attrName>r</p:attrName>
                                        </p:attrNameLst>
                                      </p:cBhvr>
                                    </p:animRot>
                                  </p:childTnLst>
                                </p:cTn>
                              </p:par>
                              <p:par>
                                <p:cTn id="103" presetID="8" presetClass="emph" presetSubtype="0" fill="hold" grpId="3" nodeType="withEffect">
                                  <p:stCondLst>
                                    <p:cond delay="0"/>
                                  </p:stCondLst>
                                  <p:childTnLst>
                                    <p:animRot by="-21600000">
                                      <p:cBhvr>
                                        <p:cTn id="104" dur="2000" fill="hold"/>
                                        <p:tgtEl>
                                          <p:spTgt spid="10"/>
                                        </p:tgtEl>
                                        <p:attrNameLst>
                                          <p:attrName>r</p:attrName>
                                        </p:attrNameLst>
                                      </p:cBhvr>
                                    </p:animRot>
                                  </p:childTnLst>
                                </p:cTn>
                              </p:par>
                              <p:par>
                                <p:cTn id="105" presetID="23" presetClass="entr" presetSubtype="272" fill="hold" nodeType="withEffect">
                                  <p:stCondLst>
                                    <p:cond delay="0"/>
                                  </p:stCondLst>
                                  <p:childTnLst>
                                    <p:set>
                                      <p:cBhvr>
                                        <p:cTn id="106" dur="1" fill="hold">
                                          <p:stCondLst>
                                            <p:cond delay="0"/>
                                          </p:stCondLst>
                                        </p:cTn>
                                        <p:tgtEl>
                                          <p:spTgt spid="2"/>
                                        </p:tgtEl>
                                        <p:attrNameLst>
                                          <p:attrName>style.visibility</p:attrName>
                                        </p:attrNameLst>
                                      </p:cBhvr>
                                      <p:to>
                                        <p:strVal val="visible"/>
                                      </p:to>
                                    </p:set>
                                    <p:anim calcmode="lin" valueType="num">
                                      <p:cBhvr>
                                        <p:cTn id="107" dur="2000" fill="hold"/>
                                        <p:tgtEl>
                                          <p:spTgt spid="2"/>
                                        </p:tgtEl>
                                        <p:attrNameLst>
                                          <p:attrName>ppt_w</p:attrName>
                                        </p:attrNameLst>
                                      </p:cBhvr>
                                      <p:tavLst>
                                        <p:tav tm="0">
                                          <p:val>
                                            <p:strVal val="2/3*#ppt_w"/>
                                          </p:val>
                                        </p:tav>
                                        <p:tav tm="100000">
                                          <p:val>
                                            <p:strVal val="#ppt_w"/>
                                          </p:val>
                                        </p:tav>
                                      </p:tavLst>
                                    </p:anim>
                                    <p:anim calcmode="lin" valueType="num">
                                      <p:cBhvr>
                                        <p:cTn id="108" dur="2000" fill="hold"/>
                                        <p:tgtEl>
                                          <p:spTgt spid="2"/>
                                        </p:tgtEl>
                                        <p:attrNameLst>
                                          <p:attrName>ppt_h</p:attrName>
                                        </p:attrNameLst>
                                      </p:cBhvr>
                                      <p:tavLst>
                                        <p:tav tm="0">
                                          <p:val>
                                            <p:strVal val="2/3*#ppt_h"/>
                                          </p:val>
                                        </p:tav>
                                        <p:tav tm="100000">
                                          <p:val>
                                            <p:strVal val="#ppt_h"/>
                                          </p:val>
                                        </p:tav>
                                      </p:tavLst>
                                    </p:anim>
                                  </p:childTnLst>
                                </p:cTn>
                              </p:par>
                              <p:par>
                                <p:cTn id="109" presetID="4" presetClass="entr" presetSubtype="32" fill="hold" nodeType="withEffect">
                                  <p:stCondLst>
                                    <p:cond delay="0"/>
                                  </p:stCondLst>
                                  <p:childTnLst>
                                    <p:set>
                                      <p:cBhvr>
                                        <p:cTn id="110" dur="1" fill="hold">
                                          <p:stCondLst>
                                            <p:cond delay="0"/>
                                          </p:stCondLst>
                                        </p:cTn>
                                        <p:tgtEl>
                                          <p:spTgt spid="2"/>
                                        </p:tgtEl>
                                        <p:attrNameLst>
                                          <p:attrName>style.visibility</p:attrName>
                                        </p:attrNameLst>
                                      </p:cBhvr>
                                      <p:to>
                                        <p:strVal val="visible"/>
                                      </p:to>
                                    </p:set>
                                    <p:animEffect transition="in" filter="box(out)">
                                      <p:cBhvr>
                                        <p:cTn id="111"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Lavender_herb_flowers_beautiful_HD_wallpaper_03_1280x1024.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Rectángulo"/>
          <p:cNvSpPr/>
          <p:nvPr/>
        </p:nvSpPr>
        <p:spPr>
          <a:xfrm rot="958054">
            <a:off x="-3592" y="2261472"/>
            <a:ext cx="1403744" cy="170766"/>
          </a:xfrm>
          <a:prstGeom prst="rect">
            <a:avLst/>
          </a:prstGeom>
          <a:gradFill flip="none" rotWithShape="1">
            <a:gsLst>
              <a:gs pos="0">
                <a:srgbClr val="9999FF"/>
              </a:gs>
              <a:gs pos="50000">
                <a:srgbClr val="9966FF">
                  <a:shade val="67500"/>
                  <a:satMod val="115000"/>
                </a:srgbClr>
              </a:gs>
              <a:gs pos="100000">
                <a:srgbClr val="9966FF">
                  <a:shade val="100000"/>
                  <a:satMod val="115000"/>
                </a:srgbClr>
              </a:gs>
            </a:gsLst>
            <a:lin ang="0" scaled="1"/>
            <a:tileRect/>
          </a:gra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Rectángulo"/>
          <p:cNvSpPr/>
          <p:nvPr/>
        </p:nvSpPr>
        <p:spPr>
          <a:xfrm rot="20637084">
            <a:off x="-3749" y="2762460"/>
            <a:ext cx="1403744" cy="170766"/>
          </a:xfrm>
          <a:prstGeom prst="rect">
            <a:avLst/>
          </a:prstGeom>
          <a:gradFill flip="none" rotWithShape="1">
            <a:gsLst>
              <a:gs pos="0">
                <a:srgbClr val="9999FF"/>
              </a:gs>
              <a:gs pos="50000">
                <a:srgbClr val="9966FF">
                  <a:shade val="67500"/>
                  <a:satMod val="115000"/>
                </a:srgbClr>
              </a:gs>
              <a:gs pos="100000">
                <a:srgbClr val="9966FF">
                  <a:shade val="100000"/>
                  <a:satMod val="115000"/>
                </a:srgbClr>
              </a:gs>
            </a:gsLst>
            <a:lin ang="0" scaled="1"/>
            <a:tileRect/>
          </a:gra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Rectángulo"/>
          <p:cNvSpPr/>
          <p:nvPr/>
        </p:nvSpPr>
        <p:spPr>
          <a:xfrm rot="958054">
            <a:off x="639318" y="2261472"/>
            <a:ext cx="1403744" cy="170766"/>
          </a:xfrm>
          <a:prstGeom prst="rect">
            <a:avLst/>
          </a:prstGeom>
          <a:gradFill flip="none" rotWithShape="1">
            <a:gsLst>
              <a:gs pos="0">
                <a:srgbClr val="9999FF"/>
              </a:gs>
              <a:gs pos="50000">
                <a:srgbClr val="9966FF">
                  <a:shade val="67500"/>
                  <a:satMod val="115000"/>
                </a:srgbClr>
              </a:gs>
              <a:gs pos="100000">
                <a:srgbClr val="9966FF">
                  <a:shade val="100000"/>
                  <a:satMod val="115000"/>
                </a:srgbClr>
              </a:gs>
            </a:gsLst>
            <a:lin ang="0" scaled="1"/>
            <a:tileRect/>
          </a:gra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rot="20637084">
            <a:off x="639161" y="2762460"/>
            <a:ext cx="1403744" cy="170766"/>
          </a:xfrm>
          <a:prstGeom prst="rect">
            <a:avLst/>
          </a:prstGeom>
          <a:gradFill flip="none" rotWithShape="1">
            <a:gsLst>
              <a:gs pos="0">
                <a:srgbClr val="9999FF"/>
              </a:gs>
              <a:gs pos="50000">
                <a:srgbClr val="9966FF">
                  <a:shade val="67500"/>
                  <a:satMod val="115000"/>
                </a:srgbClr>
              </a:gs>
              <a:gs pos="100000">
                <a:srgbClr val="9966FF">
                  <a:shade val="100000"/>
                  <a:satMod val="115000"/>
                </a:srgbClr>
              </a:gs>
            </a:gsLst>
            <a:lin ang="0" scaled="1"/>
            <a:tileRect/>
          </a:gra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rot="958054">
            <a:off x="1353731" y="2261470"/>
            <a:ext cx="1403744" cy="170766"/>
          </a:xfrm>
          <a:prstGeom prst="rect">
            <a:avLst/>
          </a:prstGeom>
          <a:gradFill flip="none" rotWithShape="1">
            <a:gsLst>
              <a:gs pos="0">
                <a:srgbClr val="9999FF"/>
              </a:gs>
              <a:gs pos="50000">
                <a:srgbClr val="9966FF">
                  <a:shade val="67500"/>
                  <a:satMod val="115000"/>
                </a:srgbClr>
              </a:gs>
              <a:gs pos="100000">
                <a:srgbClr val="9966FF">
                  <a:shade val="100000"/>
                  <a:satMod val="115000"/>
                </a:srgbClr>
              </a:gs>
            </a:gsLst>
            <a:lin ang="0" scaled="1"/>
            <a:tileRect/>
          </a:gra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rot="20637084">
            <a:off x="1353574" y="2762458"/>
            <a:ext cx="1403744" cy="170766"/>
          </a:xfrm>
          <a:prstGeom prst="rect">
            <a:avLst/>
          </a:prstGeom>
          <a:gradFill flip="none" rotWithShape="1">
            <a:gsLst>
              <a:gs pos="0">
                <a:srgbClr val="9999FF"/>
              </a:gs>
              <a:gs pos="50000">
                <a:srgbClr val="9966FF">
                  <a:shade val="67500"/>
                  <a:satMod val="115000"/>
                </a:srgbClr>
              </a:gs>
              <a:gs pos="100000">
                <a:srgbClr val="9966FF">
                  <a:shade val="100000"/>
                  <a:satMod val="115000"/>
                </a:srgbClr>
              </a:gs>
            </a:gsLst>
            <a:lin ang="0" scaled="1"/>
            <a:tileRect/>
          </a:gra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rot="958054">
            <a:off x="1996641" y="2261470"/>
            <a:ext cx="1403744" cy="170766"/>
          </a:xfrm>
          <a:prstGeom prst="rect">
            <a:avLst/>
          </a:prstGeom>
          <a:gradFill flip="none" rotWithShape="1">
            <a:gsLst>
              <a:gs pos="0">
                <a:srgbClr val="9999FF"/>
              </a:gs>
              <a:gs pos="50000">
                <a:srgbClr val="9966FF">
                  <a:shade val="67500"/>
                  <a:satMod val="115000"/>
                </a:srgbClr>
              </a:gs>
              <a:gs pos="100000">
                <a:srgbClr val="9966FF">
                  <a:shade val="100000"/>
                  <a:satMod val="115000"/>
                </a:srgbClr>
              </a:gs>
            </a:gsLst>
            <a:lin ang="0" scaled="1"/>
            <a:tileRect/>
          </a:gra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rot="20637084">
            <a:off x="1996484" y="2762458"/>
            <a:ext cx="1403744" cy="170766"/>
          </a:xfrm>
          <a:prstGeom prst="rect">
            <a:avLst/>
          </a:prstGeom>
          <a:gradFill flip="none" rotWithShape="1">
            <a:gsLst>
              <a:gs pos="0">
                <a:srgbClr val="9999FF"/>
              </a:gs>
              <a:gs pos="50000">
                <a:srgbClr val="9966FF">
                  <a:shade val="67500"/>
                  <a:satMod val="115000"/>
                </a:srgbClr>
              </a:gs>
              <a:gs pos="100000">
                <a:srgbClr val="9966FF">
                  <a:shade val="100000"/>
                  <a:satMod val="115000"/>
                </a:srgbClr>
              </a:gs>
            </a:gsLst>
            <a:lin ang="0" scaled="1"/>
            <a:tileRect/>
          </a:gra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rot="958054">
            <a:off x="2639613" y="2261474"/>
            <a:ext cx="1403744" cy="170766"/>
          </a:xfrm>
          <a:prstGeom prst="rect">
            <a:avLst/>
          </a:prstGeom>
          <a:gradFill flip="none" rotWithShape="1">
            <a:gsLst>
              <a:gs pos="0">
                <a:srgbClr val="9999FF"/>
              </a:gs>
              <a:gs pos="50000">
                <a:srgbClr val="9966FF">
                  <a:shade val="67500"/>
                  <a:satMod val="115000"/>
                </a:srgbClr>
              </a:gs>
              <a:gs pos="100000">
                <a:srgbClr val="9966FF">
                  <a:shade val="100000"/>
                  <a:satMod val="115000"/>
                </a:srgbClr>
              </a:gs>
            </a:gsLst>
            <a:lin ang="0" scaled="1"/>
            <a:tileRect/>
          </a:gra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rot="20637084">
            <a:off x="2639456" y="2762462"/>
            <a:ext cx="1403744" cy="170766"/>
          </a:xfrm>
          <a:prstGeom prst="rect">
            <a:avLst/>
          </a:prstGeom>
          <a:gradFill flip="none" rotWithShape="1">
            <a:gsLst>
              <a:gs pos="0">
                <a:srgbClr val="9999FF"/>
              </a:gs>
              <a:gs pos="50000">
                <a:srgbClr val="9966FF">
                  <a:shade val="67500"/>
                  <a:satMod val="115000"/>
                </a:srgbClr>
              </a:gs>
              <a:gs pos="100000">
                <a:srgbClr val="9966FF">
                  <a:shade val="100000"/>
                  <a:satMod val="115000"/>
                </a:srgbClr>
              </a:gs>
            </a:gsLst>
            <a:lin ang="0" scaled="1"/>
            <a:tileRect/>
          </a:gra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rot="958054">
            <a:off x="3282523" y="2261474"/>
            <a:ext cx="1403744" cy="170766"/>
          </a:xfrm>
          <a:prstGeom prst="rect">
            <a:avLst/>
          </a:prstGeom>
          <a:gradFill flip="none" rotWithShape="1">
            <a:gsLst>
              <a:gs pos="0">
                <a:srgbClr val="9999FF"/>
              </a:gs>
              <a:gs pos="50000">
                <a:srgbClr val="9966FF">
                  <a:shade val="67500"/>
                  <a:satMod val="115000"/>
                </a:srgbClr>
              </a:gs>
              <a:gs pos="100000">
                <a:srgbClr val="9966FF">
                  <a:shade val="100000"/>
                  <a:satMod val="115000"/>
                </a:srgbClr>
              </a:gs>
            </a:gsLst>
            <a:lin ang="0" scaled="1"/>
            <a:tileRect/>
          </a:gra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rot="20637084">
            <a:off x="3282366" y="2762462"/>
            <a:ext cx="1403744" cy="170766"/>
          </a:xfrm>
          <a:prstGeom prst="rect">
            <a:avLst/>
          </a:prstGeom>
          <a:gradFill flip="none" rotWithShape="1">
            <a:gsLst>
              <a:gs pos="0">
                <a:srgbClr val="9999FF"/>
              </a:gs>
              <a:gs pos="50000">
                <a:srgbClr val="9966FF">
                  <a:shade val="67500"/>
                  <a:satMod val="115000"/>
                </a:srgbClr>
              </a:gs>
              <a:gs pos="100000">
                <a:srgbClr val="9966FF">
                  <a:shade val="100000"/>
                  <a:satMod val="115000"/>
                </a:srgbClr>
              </a:gs>
            </a:gsLst>
            <a:lin ang="0" scaled="1"/>
            <a:tileRect/>
          </a:gra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rot="20637084">
            <a:off x="7744004" y="2262390"/>
            <a:ext cx="1403744" cy="170766"/>
          </a:xfrm>
          <a:prstGeom prst="rect">
            <a:avLst/>
          </a:prstGeom>
          <a:gradFill flip="none" rotWithShape="1">
            <a:gsLst>
              <a:gs pos="0">
                <a:srgbClr val="9999FF"/>
              </a:gs>
              <a:gs pos="50000">
                <a:srgbClr val="9966FF">
                  <a:shade val="67500"/>
                  <a:satMod val="115000"/>
                </a:srgbClr>
              </a:gs>
              <a:gs pos="100000">
                <a:srgbClr val="9966FF">
                  <a:shade val="100000"/>
                  <a:satMod val="115000"/>
                </a:srgbClr>
              </a:gs>
            </a:gsLst>
            <a:lin ang="10800000" scaled="1"/>
            <a:tileRect/>
          </a:gra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rot="958054">
            <a:off x="7743846" y="2761536"/>
            <a:ext cx="1403744" cy="170766"/>
          </a:xfrm>
          <a:prstGeom prst="rect">
            <a:avLst/>
          </a:prstGeom>
          <a:gradFill flip="none" rotWithShape="1">
            <a:gsLst>
              <a:gs pos="0">
                <a:srgbClr val="9999FF"/>
              </a:gs>
              <a:gs pos="50000">
                <a:srgbClr val="9966FF">
                  <a:shade val="67500"/>
                  <a:satMod val="115000"/>
                </a:srgbClr>
              </a:gs>
              <a:gs pos="100000">
                <a:srgbClr val="9966FF">
                  <a:shade val="100000"/>
                  <a:satMod val="115000"/>
                </a:srgbClr>
              </a:gs>
            </a:gsLst>
            <a:lin ang="10800000" scaled="1"/>
            <a:tileRect/>
          </a:gra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rot="20637084">
            <a:off x="7283212" y="2262390"/>
            <a:ext cx="1403744" cy="170766"/>
          </a:xfrm>
          <a:prstGeom prst="rect">
            <a:avLst/>
          </a:prstGeom>
          <a:gradFill flip="none" rotWithShape="1">
            <a:gsLst>
              <a:gs pos="0">
                <a:srgbClr val="9999FF"/>
              </a:gs>
              <a:gs pos="50000">
                <a:srgbClr val="9966FF">
                  <a:shade val="67500"/>
                  <a:satMod val="115000"/>
                </a:srgbClr>
              </a:gs>
              <a:gs pos="100000">
                <a:srgbClr val="9966FF">
                  <a:shade val="100000"/>
                  <a:satMod val="115000"/>
                </a:srgbClr>
              </a:gs>
            </a:gsLst>
            <a:lin ang="10800000" scaled="1"/>
            <a:tileRect/>
          </a:gra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rot="958054">
            <a:off x="7283054" y="2761536"/>
            <a:ext cx="1403744" cy="170766"/>
          </a:xfrm>
          <a:prstGeom prst="rect">
            <a:avLst/>
          </a:prstGeom>
          <a:gradFill flip="none" rotWithShape="1">
            <a:gsLst>
              <a:gs pos="0">
                <a:srgbClr val="9999FF"/>
              </a:gs>
              <a:gs pos="50000">
                <a:srgbClr val="9966FF">
                  <a:shade val="67500"/>
                  <a:satMod val="115000"/>
                </a:srgbClr>
              </a:gs>
              <a:gs pos="100000">
                <a:srgbClr val="9966FF">
                  <a:shade val="100000"/>
                  <a:satMod val="115000"/>
                </a:srgbClr>
              </a:gs>
            </a:gsLst>
            <a:lin ang="10800000" scaled="1"/>
            <a:tileRect/>
          </a:gra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rot="20637084">
            <a:off x="6672435" y="2262390"/>
            <a:ext cx="1403744" cy="170766"/>
          </a:xfrm>
          <a:prstGeom prst="rect">
            <a:avLst/>
          </a:prstGeom>
          <a:gradFill flip="none" rotWithShape="1">
            <a:gsLst>
              <a:gs pos="0">
                <a:srgbClr val="9999FF"/>
              </a:gs>
              <a:gs pos="50000">
                <a:srgbClr val="9966FF">
                  <a:shade val="67500"/>
                  <a:satMod val="115000"/>
                </a:srgbClr>
              </a:gs>
              <a:gs pos="100000">
                <a:srgbClr val="9966FF">
                  <a:shade val="100000"/>
                  <a:satMod val="115000"/>
                </a:srgbClr>
              </a:gs>
            </a:gsLst>
            <a:lin ang="10800000" scaled="1"/>
            <a:tileRect/>
          </a:gra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rot="958054">
            <a:off x="6672277" y="2761536"/>
            <a:ext cx="1403744" cy="170766"/>
          </a:xfrm>
          <a:prstGeom prst="rect">
            <a:avLst/>
          </a:prstGeom>
          <a:gradFill flip="none" rotWithShape="1">
            <a:gsLst>
              <a:gs pos="0">
                <a:srgbClr val="9999FF"/>
              </a:gs>
              <a:gs pos="50000">
                <a:srgbClr val="9966FF">
                  <a:shade val="67500"/>
                  <a:satMod val="115000"/>
                </a:srgbClr>
              </a:gs>
              <a:gs pos="100000">
                <a:srgbClr val="9966FF">
                  <a:shade val="100000"/>
                  <a:satMod val="115000"/>
                </a:srgbClr>
              </a:gs>
            </a:gsLst>
            <a:lin ang="10800000" scaled="1"/>
            <a:tileRect/>
          </a:gra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rot="20637084">
            <a:off x="5997326" y="2262390"/>
            <a:ext cx="1403744" cy="170766"/>
          </a:xfrm>
          <a:prstGeom prst="rect">
            <a:avLst/>
          </a:prstGeom>
          <a:gradFill flip="none" rotWithShape="1">
            <a:gsLst>
              <a:gs pos="0">
                <a:srgbClr val="9999FF"/>
              </a:gs>
              <a:gs pos="50000">
                <a:srgbClr val="9966FF">
                  <a:shade val="67500"/>
                  <a:satMod val="115000"/>
                </a:srgbClr>
              </a:gs>
              <a:gs pos="100000">
                <a:srgbClr val="9966FF">
                  <a:shade val="100000"/>
                  <a:satMod val="115000"/>
                </a:srgbClr>
              </a:gs>
            </a:gsLst>
            <a:lin ang="10800000" scaled="1"/>
            <a:tileRect/>
          </a:gra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ectángulo"/>
          <p:cNvSpPr/>
          <p:nvPr/>
        </p:nvSpPr>
        <p:spPr>
          <a:xfrm rot="958054">
            <a:off x="5997168" y="2761536"/>
            <a:ext cx="1403744" cy="170766"/>
          </a:xfrm>
          <a:prstGeom prst="rect">
            <a:avLst/>
          </a:prstGeom>
          <a:gradFill flip="none" rotWithShape="1">
            <a:gsLst>
              <a:gs pos="0">
                <a:srgbClr val="9999FF"/>
              </a:gs>
              <a:gs pos="50000">
                <a:srgbClr val="9966FF">
                  <a:shade val="67500"/>
                  <a:satMod val="115000"/>
                </a:srgbClr>
              </a:gs>
              <a:gs pos="100000">
                <a:srgbClr val="9966FF">
                  <a:shade val="100000"/>
                  <a:satMod val="115000"/>
                </a:srgbClr>
              </a:gs>
            </a:gsLst>
            <a:lin ang="10800000" scaled="1"/>
            <a:tileRect/>
          </a:gra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Rectángulo"/>
          <p:cNvSpPr/>
          <p:nvPr/>
        </p:nvSpPr>
        <p:spPr>
          <a:xfrm rot="20637084">
            <a:off x="5347279" y="2262389"/>
            <a:ext cx="1403744" cy="170766"/>
          </a:xfrm>
          <a:prstGeom prst="rect">
            <a:avLst/>
          </a:prstGeom>
          <a:gradFill flip="none" rotWithShape="1">
            <a:gsLst>
              <a:gs pos="0">
                <a:srgbClr val="9999FF"/>
              </a:gs>
              <a:gs pos="50000">
                <a:srgbClr val="9966FF">
                  <a:shade val="67500"/>
                  <a:satMod val="115000"/>
                </a:srgbClr>
              </a:gs>
              <a:gs pos="100000">
                <a:srgbClr val="9966FF">
                  <a:shade val="100000"/>
                  <a:satMod val="115000"/>
                </a:srgbClr>
              </a:gs>
            </a:gsLst>
            <a:lin ang="10800000" scaled="1"/>
            <a:tileRect/>
          </a:gra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Rectángulo"/>
          <p:cNvSpPr/>
          <p:nvPr/>
        </p:nvSpPr>
        <p:spPr>
          <a:xfrm rot="958054">
            <a:off x="5347121" y="2761535"/>
            <a:ext cx="1403744" cy="170766"/>
          </a:xfrm>
          <a:prstGeom prst="rect">
            <a:avLst/>
          </a:prstGeom>
          <a:gradFill flip="none" rotWithShape="1">
            <a:gsLst>
              <a:gs pos="0">
                <a:srgbClr val="9999FF"/>
              </a:gs>
              <a:gs pos="50000">
                <a:srgbClr val="9966FF">
                  <a:shade val="67500"/>
                  <a:satMod val="115000"/>
                </a:srgbClr>
              </a:gs>
              <a:gs pos="100000">
                <a:srgbClr val="9966FF">
                  <a:shade val="100000"/>
                  <a:satMod val="115000"/>
                </a:srgbClr>
              </a:gs>
            </a:gsLst>
            <a:lin ang="10800000" scaled="1"/>
            <a:tileRect/>
          </a:gra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Rectángulo"/>
          <p:cNvSpPr/>
          <p:nvPr/>
        </p:nvSpPr>
        <p:spPr>
          <a:xfrm rot="20637084">
            <a:off x="4672170" y="2262389"/>
            <a:ext cx="1403744" cy="170766"/>
          </a:xfrm>
          <a:prstGeom prst="rect">
            <a:avLst/>
          </a:prstGeom>
          <a:gradFill flip="none" rotWithShape="1">
            <a:gsLst>
              <a:gs pos="0">
                <a:srgbClr val="9999FF"/>
              </a:gs>
              <a:gs pos="50000">
                <a:srgbClr val="9966FF">
                  <a:shade val="67500"/>
                  <a:satMod val="115000"/>
                </a:srgbClr>
              </a:gs>
              <a:gs pos="100000">
                <a:srgbClr val="9966FF">
                  <a:shade val="100000"/>
                  <a:satMod val="115000"/>
                </a:srgbClr>
              </a:gs>
            </a:gsLst>
            <a:lin ang="10800000" scaled="1"/>
            <a:tileRect/>
          </a:gra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Rectángulo"/>
          <p:cNvSpPr/>
          <p:nvPr/>
        </p:nvSpPr>
        <p:spPr>
          <a:xfrm rot="958054">
            <a:off x="4672012" y="2761535"/>
            <a:ext cx="1403744" cy="170766"/>
          </a:xfrm>
          <a:prstGeom prst="rect">
            <a:avLst/>
          </a:prstGeom>
          <a:gradFill flip="none" rotWithShape="1">
            <a:gsLst>
              <a:gs pos="0">
                <a:srgbClr val="9999FF"/>
              </a:gs>
              <a:gs pos="50000">
                <a:srgbClr val="9966FF">
                  <a:shade val="67500"/>
                  <a:satMod val="115000"/>
                </a:srgbClr>
              </a:gs>
              <a:gs pos="100000">
                <a:srgbClr val="9966FF">
                  <a:shade val="100000"/>
                  <a:satMod val="115000"/>
                </a:srgbClr>
              </a:gs>
            </a:gsLst>
            <a:lin ang="10800000" scaled="1"/>
            <a:tileRect/>
          </a:gra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Rectángulo"/>
          <p:cNvSpPr/>
          <p:nvPr/>
        </p:nvSpPr>
        <p:spPr>
          <a:xfrm>
            <a:off x="-357222" y="-428646"/>
            <a:ext cx="9929882" cy="6072230"/>
          </a:xfrm>
          <a:prstGeom prst="rect">
            <a:avLst/>
          </a:prstGeom>
          <a:gradFill flip="none" rotWithShape="1">
            <a:gsLst>
              <a:gs pos="0">
                <a:srgbClr val="982EDA"/>
              </a:gs>
              <a:gs pos="50000">
                <a:srgbClr val="744ED2">
                  <a:shade val="67500"/>
                  <a:satMod val="115000"/>
                </a:srgbClr>
              </a:gs>
              <a:gs pos="100000">
                <a:srgbClr val="744ED2">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7"/>
                                        </p:tgtEl>
                                        <p:attrNameLst>
                                          <p:attrName>style.opacity</p:attrName>
                                        </p:attrNameLst>
                                      </p:cBhvr>
                                      <p:to>
                                        <p:strVal val="0"/>
                                      </p:to>
                                    </p:set>
                                    <p:animEffect filter="image" prLst="opacity: 0">
                                      <p:cBhvr rctx="IE">
                                        <p:cTn id="7" dur="indefinite"/>
                                        <p:tgtEl>
                                          <p:spTgt spid="27"/>
                                        </p:tgtEl>
                                      </p:cBhvr>
                                    </p:animEffect>
                                  </p:childTnLst>
                                </p:cTn>
                              </p:par>
                              <p:par>
                                <p:cTn id="8" presetID="2" presetClass="entr" presetSubtype="9"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 calcmode="lin" valueType="num">
                                      <p:cBhvr additive="base">
                                        <p:cTn id="10" dur="2000" fill="hold"/>
                                        <p:tgtEl>
                                          <p:spTgt spid="3"/>
                                        </p:tgtEl>
                                        <p:attrNameLst>
                                          <p:attrName>ppt_x</p:attrName>
                                        </p:attrNameLst>
                                      </p:cBhvr>
                                      <p:tavLst>
                                        <p:tav tm="0">
                                          <p:val>
                                            <p:strVal val="0-#ppt_w/2"/>
                                          </p:val>
                                        </p:tav>
                                        <p:tav tm="100000">
                                          <p:val>
                                            <p:strVal val="#ppt_x"/>
                                          </p:val>
                                        </p:tav>
                                      </p:tavLst>
                                    </p:anim>
                                    <p:anim calcmode="lin" valueType="num">
                                      <p:cBhvr additive="base">
                                        <p:cTn id="11" dur="2000" fill="hold"/>
                                        <p:tgtEl>
                                          <p:spTgt spid="3"/>
                                        </p:tgtEl>
                                        <p:attrNameLst>
                                          <p:attrName>ppt_y</p:attrName>
                                        </p:attrNameLst>
                                      </p:cBhvr>
                                      <p:tavLst>
                                        <p:tav tm="0">
                                          <p:val>
                                            <p:strVal val="0-#ppt_h/2"/>
                                          </p:val>
                                        </p:tav>
                                        <p:tav tm="100000">
                                          <p:val>
                                            <p:strVal val="#ppt_y"/>
                                          </p:val>
                                        </p:tav>
                                      </p:tavLst>
                                    </p:anim>
                                  </p:childTnLst>
                                </p:cTn>
                              </p:par>
                              <p:par>
                                <p:cTn id="12" presetID="2" presetClass="entr" presetSubtype="9" fill="hold" grpId="0"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additive="base">
                                        <p:cTn id="14" dur="2000" fill="hold"/>
                                        <p:tgtEl>
                                          <p:spTgt spid="5"/>
                                        </p:tgtEl>
                                        <p:attrNameLst>
                                          <p:attrName>ppt_x</p:attrName>
                                        </p:attrNameLst>
                                      </p:cBhvr>
                                      <p:tavLst>
                                        <p:tav tm="0">
                                          <p:val>
                                            <p:strVal val="0-#ppt_w/2"/>
                                          </p:val>
                                        </p:tav>
                                        <p:tav tm="100000">
                                          <p:val>
                                            <p:strVal val="#ppt_x"/>
                                          </p:val>
                                        </p:tav>
                                      </p:tavLst>
                                    </p:anim>
                                    <p:anim calcmode="lin" valueType="num">
                                      <p:cBhvr additive="base">
                                        <p:cTn id="15" dur="2000" fill="hold"/>
                                        <p:tgtEl>
                                          <p:spTgt spid="5"/>
                                        </p:tgtEl>
                                        <p:attrNameLst>
                                          <p:attrName>ppt_y</p:attrName>
                                        </p:attrNameLst>
                                      </p:cBhvr>
                                      <p:tavLst>
                                        <p:tav tm="0">
                                          <p:val>
                                            <p:strVal val="0-#ppt_h/2"/>
                                          </p:val>
                                        </p:tav>
                                        <p:tav tm="100000">
                                          <p:val>
                                            <p:strVal val="#ppt_y"/>
                                          </p:val>
                                        </p:tav>
                                      </p:tavLst>
                                    </p:anim>
                                  </p:childTnLst>
                                </p:cTn>
                              </p:par>
                              <p:par>
                                <p:cTn id="16" presetID="2" presetClass="entr" presetSubtype="9"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2000" fill="hold"/>
                                        <p:tgtEl>
                                          <p:spTgt spid="7"/>
                                        </p:tgtEl>
                                        <p:attrNameLst>
                                          <p:attrName>ppt_x</p:attrName>
                                        </p:attrNameLst>
                                      </p:cBhvr>
                                      <p:tavLst>
                                        <p:tav tm="0">
                                          <p:val>
                                            <p:strVal val="0-#ppt_w/2"/>
                                          </p:val>
                                        </p:tav>
                                        <p:tav tm="100000">
                                          <p:val>
                                            <p:strVal val="#ppt_x"/>
                                          </p:val>
                                        </p:tav>
                                      </p:tavLst>
                                    </p:anim>
                                    <p:anim calcmode="lin" valueType="num">
                                      <p:cBhvr additive="base">
                                        <p:cTn id="19" dur="2000" fill="hold"/>
                                        <p:tgtEl>
                                          <p:spTgt spid="7"/>
                                        </p:tgtEl>
                                        <p:attrNameLst>
                                          <p:attrName>ppt_y</p:attrName>
                                        </p:attrNameLst>
                                      </p:cBhvr>
                                      <p:tavLst>
                                        <p:tav tm="0">
                                          <p:val>
                                            <p:strVal val="0-#ppt_h/2"/>
                                          </p:val>
                                        </p:tav>
                                        <p:tav tm="100000">
                                          <p:val>
                                            <p:strVal val="#ppt_y"/>
                                          </p:val>
                                        </p:tav>
                                      </p:tavLst>
                                    </p:anim>
                                  </p:childTnLst>
                                </p:cTn>
                              </p:par>
                              <p:par>
                                <p:cTn id="20" presetID="2" presetClass="entr" presetSubtype="9" fill="hold" grpId="0" nodeType="withEffect">
                                  <p:stCondLst>
                                    <p:cond delay="0"/>
                                  </p:stCondLst>
                                  <p:childTnLst>
                                    <p:set>
                                      <p:cBhvr>
                                        <p:cTn id="21" dur="1" fill="hold">
                                          <p:stCondLst>
                                            <p:cond delay="0"/>
                                          </p:stCondLst>
                                        </p:cTn>
                                        <p:tgtEl>
                                          <p:spTgt spid="9"/>
                                        </p:tgtEl>
                                        <p:attrNameLst>
                                          <p:attrName>style.visibility</p:attrName>
                                        </p:attrNameLst>
                                      </p:cBhvr>
                                      <p:to>
                                        <p:strVal val="visible"/>
                                      </p:to>
                                    </p:set>
                                    <p:anim calcmode="lin" valueType="num">
                                      <p:cBhvr additive="base">
                                        <p:cTn id="22" dur="2000" fill="hold"/>
                                        <p:tgtEl>
                                          <p:spTgt spid="9"/>
                                        </p:tgtEl>
                                        <p:attrNameLst>
                                          <p:attrName>ppt_x</p:attrName>
                                        </p:attrNameLst>
                                      </p:cBhvr>
                                      <p:tavLst>
                                        <p:tav tm="0">
                                          <p:val>
                                            <p:strVal val="0-#ppt_w/2"/>
                                          </p:val>
                                        </p:tav>
                                        <p:tav tm="100000">
                                          <p:val>
                                            <p:strVal val="#ppt_x"/>
                                          </p:val>
                                        </p:tav>
                                      </p:tavLst>
                                    </p:anim>
                                    <p:anim calcmode="lin" valueType="num">
                                      <p:cBhvr additive="base">
                                        <p:cTn id="23" dur="2000" fill="hold"/>
                                        <p:tgtEl>
                                          <p:spTgt spid="9"/>
                                        </p:tgtEl>
                                        <p:attrNameLst>
                                          <p:attrName>ppt_y</p:attrName>
                                        </p:attrNameLst>
                                      </p:cBhvr>
                                      <p:tavLst>
                                        <p:tav tm="0">
                                          <p:val>
                                            <p:strVal val="0-#ppt_h/2"/>
                                          </p:val>
                                        </p:tav>
                                        <p:tav tm="100000">
                                          <p:val>
                                            <p:strVal val="#ppt_y"/>
                                          </p:val>
                                        </p:tav>
                                      </p:tavLst>
                                    </p:anim>
                                  </p:childTnLst>
                                </p:cTn>
                              </p:par>
                              <p:par>
                                <p:cTn id="24" presetID="2" presetClass="entr" presetSubtype="9" fill="hold" grpId="0" nodeType="withEffect">
                                  <p:stCondLst>
                                    <p:cond delay="0"/>
                                  </p:stCondLst>
                                  <p:childTnLst>
                                    <p:set>
                                      <p:cBhvr>
                                        <p:cTn id="25" dur="1" fill="hold">
                                          <p:stCondLst>
                                            <p:cond delay="0"/>
                                          </p:stCondLst>
                                        </p:cTn>
                                        <p:tgtEl>
                                          <p:spTgt spid="11"/>
                                        </p:tgtEl>
                                        <p:attrNameLst>
                                          <p:attrName>style.visibility</p:attrName>
                                        </p:attrNameLst>
                                      </p:cBhvr>
                                      <p:to>
                                        <p:strVal val="visible"/>
                                      </p:to>
                                    </p:set>
                                    <p:anim calcmode="lin" valueType="num">
                                      <p:cBhvr additive="base">
                                        <p:cTn id="26" dur="2000" fill="hold"/>
                                        <p:tgtEl>
                                          <p:spTgt spid="11"/>
                                        </p:tgtEl>
                                        <p:attrNameLst>
                                          <p:attrName>ppt_x</p:attrName>
                                        </p:attrNameLst>
                                      </p:cBhvr>
                                      <p:tavLst>
                                        <p:tav tm="0">
                                          <p:val>
                                            <p:strVal val="0-#ppt_w/2"/>
                                          </p:val>
                                        </p:tav>
                                        <p:tav tm="100000">
                                          <p:val>
                                            <p:strVal val="#ppt_x"/>
                                          </p:val>
                                        </p:tav>
                                      </p:tavLst>
                                    </p:anim>
                                    <p:anim calcmode="lin" valueType="num">
                                      <p:cBhvr additive="base">
                                        <p:cTn id="27" dur="2000" fill="hold"/>
                                        <p:tgtEl>
                                          <p:spTgt spid="11"/>
                                        </p:tgtEl>
                                        <p:attrNameLst>
                                          <p:attrName>ppt_y</p:attrName>
                                        </p:attrNameLst>
                                      </p:cBhvr>
                                      <p:tavLst>
                                        <p:tav tm="0">
                                          <p:val>
                                            <p:strVal val="0-#ppt_h/2"/>
                                          </p:val>
                                        </p:tav>
                                        <p:tav tm="100000">
                                          <p:val>
                                            <p:strVal val="#ppt_y"/>
                                          </p:val>
                                        </p:tav>
                                      </p:tavLst>
                                    </p:anim>
                                  </p:childTnLst>
                                </p:cTn>
                              </p:par>
                              <p:par>
                                <p:cTn id="28" presetID="2" presetClass="entr" presetSubtype="9" fill="hold" grpId="0" nodeType="withEffect">
                                  <p:stCondLst>
                                    <p:cond delay="0"/>
                                  </p:stCondLst>
                                  <p:childTnLst>
                                    <p:set>
                                      <p:cBhvr>
                                        <p:cTn id="29" dur="1" fill="hold">
                                          <p:stCondLst>
                                            <p:cond delay="0"/>
                                          </p:stCondLst>
                                        </p:cTn>
                                        <p:tgtEl>
                                          <p:spTgt spid="13"/>
                                        </p:tgtEl>
                                        <p:attrNameLst>
                                          <p:attrName>style.visibility</p:attrName>
                                        </p:attrNameLst>
                                      </p:cBhvr>
                                      <p:to>
                                        <p:strVal val="visible"/>
                                      </p:to>
                                    </p:set>
                                    <p:anim calcmode="lin" valueType="num">
                                      <p:cBhvr additive="base">
                                        <p:cTn id="30" dur="2000" fill="hold"/>
                                        <p:tgtEl>
                                          <p:spTgt spid="13"/>
                                        </p:tgtEl>
                                        <p:attrNameLst>
                                          <p:attrName>ppt_x</p:attrName>
                                        </p:attrNameLst>
                                      </p:cBhvr>
                                      <p:tavLst>
                                        <p:tav tm="0">
                                          <p:val>
                                            <p:strVal val="0-#ppt_w/2"/>
                                          </p:val>
                                        </p:tav>
                                        <p:tav tm="100000">
                                          <p:val>
                                            <p:strVal val="#ppt_x"/>
                                          </p:val>
                                        </p:tav>
                                      </p:tavLst>
                                    </p:anim>
                                    <p:anim calcmode="lin" valueType="num">
                                      <p:cBhvr additive="base">
                                        <p:cTn id="31" dur="2000" fill="hold"/>
                                        <p:tgtEl>
                                          <p:spTgt spid="13"/>
                                        </p:tgtEl>
                                        <p:attrNameLst>
                                          <p:attrName>ppt_y</p:attrName>
                                        </p:attrNameLst>
                                      </p:cBhvr>
                                      <p:tavLst>
                                        <p:tav tm="0">
                                          <p:val>
                                            <p:strVal val="0-#ppt_h/2"/>
                                          </p:val>
                                        </p:tav>
                                        <p:tav tm="100000">
                                          <p:val>
                                            <p:strVal val="#ppt_y"/>
                                          </p:val>
                                        </p:tav>
                                      </p:tavLst>
                                    </p:anim>
                                  </p:childTnLst>
                                </p:cTn>
                              </p:par>
                              <p:par>
                                <p:cTn id="32" presetID="2" presetClass="entr" presetSubtype="12" fill="hold" grpId="0" nodeType="withEffect">
                                  <p:stCondLst>
                                    <p:cond delay="0"/>
                                  </p:stCondLst>
                                  <p:childTnLst>
                                    <p:set>
                                      <p:cBhvr>
                                        <p:cTn id="33" dur="1" fill="hold">
                                          <p:stCondLst>
                                            <p:cond delay="0"/>
                                          </p:stCondLst>
                                        </p:cTn>
                                        <p:tgtEl>
                                          <p:spTgt spid="4"/>
                                        </p:tgtEl>
                                        <p:attrNameLst>
                                          <p:attrName>style.visibility</p:attrName>
                                        </p:attrNameLst>
                                      </p:cBhvr>
                                      <p:to>
                                        <p:strVal val="visible"/>
                                      </p:to>
                                    </p:set>
                                    <p:anim calcmode="lin" valueType="num">
                                      <p:cBhvr additive="base">
                                        <p:cTn id="34" dur="2000" fill="hold"/>
                                        <p:tgtEl>
                                          <p:spTgt spid="4"/>
                                        </p:tgtEl>
                                        <p:attrNameLst>
                                          <p:attrName>ppt_x</p:attrName>
                                        </p:attrNameLst>
                                      </p:cBhvr>
                                      <p:tavLst>
                                        <p:tav tm="0">
                                          <p:val>
                                            <p:strVal val="0-#ppt_w/2"/>
                                          </p:val>
                                        </p:tav>
                                        <p:tav tm="100000">
                                          <p:val>
                                            <p:strVal val="#ppt_x"/>
                                          </p:val>
                                        </p:tav>
                                      </p:tavLst>
                                    </p:anim>
                                    <p:anim calcmode="lin" valueType="num">
                                      <p:cBhvr additive="base">
                                        <p:cTn id="35" dur="2000" fill="hold"/>
                                        <p:tgtEl>
                                          <p:spTgt spid="4"/>
                                        </p:tgtEl>
                                        <p:attrNameLst>
                                          <p:attrName>ppt_y</p:attrName>
                                        </p:attrNameLst>
                                      </p:cBhvr>
                                      <p:tavLst>
                                        <p:tav tm="0">
                                          <p:val>
                                            <p:strVal val="1+#ppt_h/2"/>
                                          </p:val>
                                        </p:tav>
                                        <p:tav tm="100000">
                                          <p:val>
                                            <p:strVal val="#ppt_y"/>
                                          </p:val>
                                        </p:tav>
                                      </p:tavLst>
                                    </p:anim>
                                  </p:childTnLst>
                                </p:cTn>
                              </p:par>
                              <p:par>
                                <p:cTn id="36" presetID="2" presetClass="entr" presetSubtype="12" fill="hold" grpId="0" nodeType="withEffect">
                                  <p:stCondLst>
                                    <p:cond delay="0"/>
                                  </p:stCondLst>
                                  <p:childTnLst>
                                    <p:set>
                                      <p:cBhvr>
                                        <p:cTn id="37" dur="1" fill="hold">
                                          <p:stCondLst>
                                            <p:cond delay="0"/>
                                          </p:stCondLst>
                                        </p:cTn>
                                        <p:tgtEl>
                                          <p:spTgt spid="6"/>
                                        </p:tgtEl>
                                        <p:attrNameLst>
                                          <p:attrName>style.visibility</p:attrName>
                                        </p:attrNameLst>
                                      </p:cBhvr>
                                      <p:to>
                                        <p:strVal val="visible"/>
                                      </p:to>
                                    </p:set>
                                    <p:anim calcmode="lin" valueType="num">
                                      <p:cBhvr additive="base">
                                        <p:cTn id="38" dur="2000" fill="hold"/>
                                        <p:tgtEl>
                                          <p:spTgt spid="6"/>
                                        </p:tgtEl>
                                        <p:attrNameLst>
                                          <p:attrName>ppt_x</p:attrName>
                                        </p:attrNameLst>
                                      </p:cBhvr>
                                      <p:tavLst>
                                        <p:tav tm="0">
                                          <p:val>
                                            <p:strVal val="0-#ppt_w/2"/>
                                          </p:val>
                                        </p:tav>
                                        <p:tav tm="100000">
                                          <p:val>
                                            <p:strVal val="#ppt_x"/>
                                          </p:val>
                                        </p:tav>
                                      </p:tavLst>
                                    </p:anim>
                                    <p:anim calcmode="lin" valueType="num">
                                      <p:cBhvr additive="base">
                                        <p:cTn id="39" dur="2000" fill="hold"/>
                                        <p:tgtEl>
                                          <p:spTgt spid="6"/>
                                        </p:tgtEl>
                                        <p:attrNameLst>
                                          <p:attrName>ppt_y</p:attrName>
                                        </p:attrNameLst>
                                      </p:cBhvr>
                                      <p:tavLst>
                                        <p:tav tm="0">
                                          <p:val>
                                            <p:strVal val="1+#ppt_h/2"/>
                                          </p:val>
                                        </p:tav>
                                        <p:tav tm="100000">
                                          <p:val>
                                            <p:strVal val="#ppt_y"/>
                                          </p:val>
                                        </p:tav>
                                      </p:tavLst>
                                    </p:anim>
                                  </p:childTnLst>
                                </p:cTn>
                              </p:par>
                              <p:par>
                                <p:cTn id="40" presetID="2" presetClass="entr" presetSubtype="12" fill="hold" grpId="0" nodeType="withEffect">
                                  <p:stCondLst>
                                    <p:cond delay="0"/>
                                  </p:stCondLst>
                                  <p:childTnLst>
                                    <p:set>
                                      <p:cBhvr>
                                        <p:cTn id="41" dur="1" fill="hold">
                                          <p:stCondLst>
                                            <p:cond delay="0"/>
                                          </p:stCondLst>
                                        </p:cTn>
                                        <p:tgtEl>
                                          <p:spTgt spid="8"/>
                                        </p:tgtEl>
                                        <p:attrNameLst>
                                          <p:attrName>style.visibility</p:attrName>
                                        </p:attrNameLst>
                                      </p:cBhvr>
                                      <p:to>
                                        <p:strVal val="visible"/>
                                      </p:to>
                                    </p:set>
                                    <p:anim calcmode="lin" valueType="num">
                                      <p:cBhvr additive="base">
                                        <p:cTn id="42" dur="2000" fill="hold"/>
                                        <p:tgtEl>
                                          <p:spTgt spid="8"/>
                                        </p:tgtEl>
                                        <p:attrNameLst>
                                          <p:attrName>ppt_x</p:attrName>
                                        </p:attrNameLst>
                                      </p:cBhvr>
                                      <p:tavLst>
                                        <p:tav tm="0">
                                          <p:val>
                                            <p:strVal val="0-#ppt_w/2"/>
                                          </p:val>
                                        </p:tav>
                                        <p:tav tm="100000">
                                          <p:val>
                                            <p:strVal val="#ppt_x"/>
                                          </p:val>
                                        </p:tav>
                                      </p:tavLst>
                                    </p:anim>
                                    <p:anim calcmode="lin" valueType="num">
                                      <p:cBhvr additive="base">
                                        <p:cTn id="43" dur="2000" fill="hold"/>
                                        <p:tgtEl>
                                          <p:spTgt spid="8"/>
                                        </p:tgtEl>
                                        <p:attrNameLst>
                                          <p:attrName>ppt_y</p:attrName>
                                        </p:attrNameLst>
                                      </p:cBhvr>
                                      <p:tavLst>
                                        <p:tav tm="0">
                                          <p:val>
                                            <p:strVal val="1+#ppt_h/2"/>
                                          </p:val>
                                        </p:tav>
                                        <p:tav tm="100000">
                                          <p:val>
                                            <p:strVal val="#ppt_y"/>
                                          </p:val>
                                        </p:tav>
                                      </p:tavLst>
                                    </p:anim>
                                  </p:childTnLst>
                                </p:cTn>
                              </p:par>
                              <p:par>
                                <p:cTn id="44" presetID="2" presetClass="entr" presetSubtype="12" fill="hold" grpId="0" nodeType="withEffect">
                                  <p:stCondLst>
                                    <p:cond delay="0"/>
                                  </p:stCondLst>
                                  <p:childTnLst>
                                    <p:set>
                                      <p:cBhvr>
                                        <p:cTn id="45" dur="1" fill="hold">
                                          <p:stCondLst>
                                            <p:cond delay="0"/>
                                          </p:stCondLst>
                                        </p:cTn>
                                        <p:tgtEl>
                                          <p:spTgt spid="10"/>
                                        </p:tgtEl>
                                        <p:attrNameLst>
                                          <p:attrName>style.visibility</p:attrName>
                                        </p:attrNameLst>
                                      </p:cBhvr>
                                      <p:to>
                                        <p:strVal val="visible"/>
                                      </p:to>
                                    </p:set>
                                    <p:anim calcmode="lin" valueType="num">
                                      <p:cBhvr additive="base">
                                        <p:cTn id="46" dur="2000" fill="hold"/>
                                        <p:tgtEl>
                                          <p:spTgt spid="10"/>
                                        </p:tgtEl>
                                        <p:attrNameLst>
                                          <p:attrName>ppt_x</p:attrName>
                                        </p:attrNameLst>
                                      </p:cBhvr>
                                      <p:tavLst>
                                        <p:tav tm="0">
                                          <p:val>
                                            <p:strVal val="0-#ppt_w/2"/>
                                          </p:val>
                                        </p:tav>
                                        <p:tav tm="100000">
                                          <p:val>
                                            <p:strVal val="#ppt_x"/>
                                          </p:val>
                                        </p:tav>
                                      </p:tavLst>
                                    </p:anim>
                                    <p:anim calcmode="lin" valueType="num">
                                      <p:cBhvr additive="base">
                                        <p:cTn id="47" dur="2000" fill="hold"/>
                                        <p:tgtEl>
                                          <p:spTgt spid="10"/>
                                        </p:tgtEl>
                                        <p:attrNameLst>
                                          <p:attrName>ppt_y</p:attrName>
                                        </p:attrNameLst>
                                      </p:cBhvr>
                                      <p:tavLst>
                                        <p:tav tm="0">
                                          <p:val>
                                            <p:strVal val="1+#ppt_h/2"/>
                                          </p:val>
                                        </p:tav>
                                        <p:tav tm="100000">
                                          <p:val>
                                            <p:strVal val="#ppt_y"/>
                                          </p:val>
                                        </p:tav>
                                      </p:tavLst>
                                    </p:anim>
                                  </p:childTnLst>
                                </p:cTn>
                              </p:par>
                              <p:par>
                                <p:cTn id="48" presetID="2" presetClass="entr" presetSubtype="12" fill="hold" grpId="0" nodeType="withEffect">
                                  <p:stCondLst>
                                    <p:cond delay="0"/>
                                  </p:stCondLst>
                                  <p:childTnLst>
                                    <p:set>
                                      <p:cBhvr>
                                        <p:cTn id="49" dur="1" fill="hold">
                                          <p:stCondLst>
                                            <p:cond delay="0"/>
                                          </p:stCondLst>
                                        </p:cTn>
                                        <p:tgtEl>
                                          <p:spTgt spid="12"/>
                                        </p:tgtEl>
                                        <p:attrNameLst>
                                          <p:attrName>style.visibility</p:attrName>
                                        </p:attrNameLst>
                                      </p:cBhvr>
                                      <p:to>
                                        <p:strVal val="visible"/>
                                      </p:to>
                                    </p:set>
                                    <p:anim calcmode="lin" valueType="num">
                                      <p:cBhvr additive="base">
                                        <p:cTn id="50" dur="2000" fill="hold"/>
                                        <p:tgtEl>
                                          <p:spTgt spid="12"/>
                                        </p:tgtEl>
                                        <p:attrNameLst>
                                          <p:attrName>ppt_x</p:attrName>
                                        </p:attrNameLst>
                                      </p:cBhvr>
                                      <p:tavLst>
                                        <p:tav tm="0">
                                          <p:val>
                                            <p:strVal val="0-#ppt_w/2"/>
                                          </p:val>
                                        </p:tav>
                                        <p:tav tm="100000">
                                          <p:val>
                                            <p:strVal val="#ppt_x"/>
                                          </p:val>
                                        </p:tav>
                                      </p:tavLst>
                                    </p:anim>
                                    <p:anim calcmode="lin" valueType="num">
                                      <p:cBhvr additive="base">
                                        <p:cTn id="51" dur="2000" fill="hold"/>
                                        <p:tgtEl>
                                          <p:spTgt spid="12"/>
                                        </p:tgtEl>
                                        <p:attrNameLst>
                                          <p:attrName>ppt_y</p:attrName>
                                        </p:attrNameLst>
                                      </p:cBhvr>
                                      <p:tavLst>
                                        <p:tav tm="0">
                                          <p:val>
                                            <p:strVal val="1+#ppt_h/2"/>
                                          </p:val>
                                        </p:tav>
                                        <p:tav tm="100000">
                                          <p:val>
                                            <p:strVal val="#ppt_y"/>
                                          </p:val>
                                        </p:tav>
                                      </p:tavLst>
                                    </p:anim>
                                  </p:childTnLst>
                                </p:cTn>
                              </p:par>
                              <p:par>
                                <p:cTn id="52" presetID="2" presetClass="entr" presetSubtype="12" fill="hold" grpId="0" nodeType="withEffect">
                                  <p:stCondLst>
                                    <p:cond delay="0"/>
                                  </p:stCondLst>
                                  <p:childTnLst>
                                    <p:set>
                                      <p:cBhvr>
                                        <p:cTn id="53" dur="1" fill="hold">
                                          <p:stCondLst>
                                            <p:cond delay="0"/>
                                          </p:stCondLst>
                                        </p:cTn>
                                        <p:tgtEl>
                                          <p:spTgt spid="14"/>
                                        </p:tgtEl>
                                        <p:attrNameLst>
                                          <p:attrName>style.visibility</p:attrName>
                                        </p:attrNameLst>
                                      </p:cBhvr>
                                      <p:to>
                                        <p:strVal val="visible"/>
                                      </p:to>
                                    </p:set>
                                    <p:anim calcmode="lin" valueType="num">
                                      <p:cBhvr additive="base">
                                        <p:cTn id="54" dur="2000" fill="hold"/>
                                        <p:tgtEl>
                                          <p:spTgt spid="14"/>
                                        </p:tgtEl>
                                        <p:attrNameLst>
                                          <p:attrName>ppt_x</p:attrName>
                                        </p:attrNameLst>
                                      </p:cBhvr>
                                      <p:tavLst>
                                        <p:tav tm="0">
                                          <p:val>
                                            <p:strVal val="0-#ppt_w/2"/>
                                          </p:val>
                                        </p:tav>
                                        <p:tav tm="100000">
                                          <p:val>
                                            <p:strVal val="#ppt_x"/>
                                          </p:val>
                                        </p:tav>
                                      </p:tavLst>
                                    </p:anim>
                                    <p:anim calcmode="lin" valueType="num">
                                      <p:cBhvr additive="base">
                                        <p:cTn id="55" dur="2000" fill="hold"/>
                                        <p:tgtEl>
                                          <p:spTgt spid="14"/>
                                        </p:tgtEl>
                                        <p:attrNameLst>
                                          <p:attrName>ppt_y</p:attrName>
                                        </p:attrNameLst>
                                      </p:cBhvr>
                                      <p:tavLst>
                                        <p:tav tm="0">
                                          <p:val>
                                            <p:strVal val="1+#ppt_h/2"/>
                                          </p:val>
                                        </p:tav>
                                        <p:tav tm="100000">
                                          <p:val>
                                            <p:strVal val="#ppt_y"/>
                                          </p:val>
                                        </p:tav>
                                      </p:tavLst>
                                    </p:anim>
                                  </p:childTnLst>
                                </p:cTn>
                              </p:par>
                              <p:par>
                                <p:cTn id="56" presetID="3" presetClass="entr" presetSubtype="5" fill="hold" grpId="1" nodeType="withEffect">
                                  <p:stCondLst>
                                    <p:cond delay="0"/>
                                  </p:stCondLst>
                                  <p:childTnLst>
                                    <p:set>
                                      <p:cBhvr>
                                        <p:cTn id="57" dur="1" fill="hold">
                                          <p:stCondLst>
                                            <p:cond delay="0"/>
                                          </p:stCondLst>
                                        </p:cTn>
                                        <p:tgtEl>
                                          <p:spTgt spid="3"/>
                                        </p:tgtEl>
                                        <p:attrNameLst>
                                          <p:attrName>style.visibility</p:attrName>
                                        </p:attrNameLst>
                                      </p:cBhvr>
                                      <p:to>
                                        <p:strVal val="visible"/>
                                      </p:to>
                                    </p:set>
                                    <p:animEffect transition="in" filter="blinds(vertical)">
                                      <p:cBhvr>
                                        <p:cTn id="58" dur="2000"/>
                                        <p:tgtEl>
                                          <p:spTgt spid="3"/>
                                        </p:tgtEl>
                                      </p:cBhvr>
                                    </p:animEffect>
                                  </p:childTnLst>
                                </p:cTn>
                              </p:par>
                              <p:par>
                                <p:cTn id="59" presetID="3" presetClass="entr" presetSubtype="5" fill="hold" grpId="1" nodeType="withEffect">
                                  <p:stCondLst>
                                    <p:cond delay="0"/>
                                  </p:stCondLst>
                                  <p:childTnLst>
                                    <p:set>
                                      <p:cBhvr>
                                        <p:cTn id="60" dur="1" fill="hold">
                                          <p:stCondLst>
                                            <p:cond delay="0"/>
                                          </p:stCondLst>
                                        </p:cTn>
                                        <p:tgtEl>
                                          <p:spTgt spid="4"/>
                                        </p:tgtEl>
                                        <p:attrNameLst>
                                          <p:attrName>style.visibility</p:attrName>
                                        </p:attrNameLst>
                                      </p:cBhvr>
                                      <p:to>
                                        <p:strVal val="visible"/>
                                      </p:to>
                                    </p:set>
                                    <p:animEffect transition="in" filter="blinds(vertical)">
                                      <p:cBhvr>
                                        <p:cTn id="61" dur="2000"/>
                                        <p:tgtEl>
                                          <p:spTgt spid="4"/>
                                        </p:tgtEl>
                                      </p:cBhvr>
                                    </p:animEffect>
                                  </p:childTnLst>
                                </p:cTn>
                              </p:par>
                              <p:par>
                                <p:cTn id="62" presetID="3" presetClass="entr" presetSubtype="5" fill="hold" grpId="1" nodeType="withEffect">
                                  <p:stCondLst>
                                    <p:cond delay="0"/>
                                  </p:stCondLst>
                                  <p:childTnLst>
                                    <p:set>
                                      <p:cBhvr>
                                        <p:cTn id="63" dur="1" fill="hold">
                                          <p:stCondLst>
                                            <p:cond delay="0"/>
                                          </p:stCondLst>
                                        </p:cTn>
                                        <p:tgtEl>
                                          <p:spTgt spid="5"/>
                                        </p:tgtEl>
                                        <p:attrNameLst>
                                          <p:attrName>style.visibility</p:attrName>
                                        </p:attrNameLst>
                                      </p:cBhvr>
                                      <p:to>
                                        <p:strVal val="visible"/>
                                      </p:to>
                                    </p:set>
                                    <p:animEffect transition="in" filter="blinds(vertical)">
                                      <p:cBhvr>
                                        <p:cTn id="64" dur="2000"/>
                                        <p:tgtEl>
                                          <p:spTgt spid="5"/>
                                        </p:tgtEl>
                                      </p:cBhvr>
                                    </p:animEffect>
                                  </p:childTnLst>
                                </p:cTn>
                              </p:par>
                              <p:par>
                                <p:cTn id="65" presetID="3" presetClass="entr" presetSubtype="5" fill="hold" grpId="1" nodeType="withEffect">
                                  <p:stCondLst>
                                    <p:cond delay="0"/>
                                  </p:stCondLst>
                                  <p:childTnLst>
                                    <p:set>
                                      <p:cBhvr>
                                        <p:cTn id="66" dur="1" fill="hold">
                                          <p:stCondLst>
                                            <p:cond delay="0"/>
                                          </p:stCondLst>
                                        </p:cTn>
                                        <p:tgtEl>
                                          <p:spTgt spid="6"/>
                                        </p:tgtEl>
                                        <p:attrNameLst>
                                          <p:attrName>style.visibility</p:attrName>
                                        </p:attrNameLst>
                                      </p:cBhvr>
                                      <p:to>
                                        <p:strVal val="visible"/>
                                      </p:to>
                                    </p:set>
                                    <p:animEffect transition="in" filter="blinds(vertical)">
                                      <p:cBhvr>
                                        <p:cTn id="67" dur="2000"/>
                                        <p:tgtEl>
                                          <p:spTgt spid="6"/>
                                        </p:tgtEl>
                                      </p:cBhvr>
                                    </p:animEffect>
                                  </p:childTnLst>
                                </p:cTn>
                              </p:par>
                              <p:par>
                                <p:cTn id="68" presetID="3" presetClass="entr" presetSubtype="5" fill="hold" grpId="1" nodeType="withEffect">
                                  <p:stCondLst>
                                    <p:cond delay="0"/>
                                  </p:stCondLst>
                                  <p:childTnLst>
                                    <p:set>
                                      <p:cBhvr>
                                        <p:cTn id="69" dur="1" fill="hold">
                                          <p:stCondLst>
                                            <p:cond delay="0"/>
                                          </p:stCondLst>
                                        </p:cTn>
                                        <p:tgtEl>
                                          <p:spTgt spid="7"/>
                                        </p:tgtEl>
                                        <p:attrNameLst>
                                          <p:attrName>style.visibility</p:attrName>
                                        </p:attrNameLst>
                                      </p:cBhvr>
                                      <p:to>
                                        <p:strVal val="visible"/>
                                      </p:to>
                                    </p:set>
                                    <p:animEffect transition="in" filter="blinds(vertical)">
                                      <p:cBhvr>
                                        <p:cTn id="70" dur="2000"/>
                                        <p:tgtEl>
                                          <p:spTgt spid="7"/>
                                        </p:tgtEl>
                                      </p:cBhvr>
                                    </p:animEffect>
                                  </p:childTnLst>
                                </p:cTn>
                              </p:par>
                              <p:par>
                                <p:cTn id="71" presetID="3" presetClass="entr" presetSubtype="5" fill="hold" grpId="1" nodeType="withEffect">
                                  <p:stCondLst>
                                    <p:cond delay="0"/>
                                  </p:stCondLst>
                                  <p:childTnLst>
                                    <p:set>
                                      <p:cBhvr>
                                        <p:cTn id="72" dur="1" fill="hold">
                                          <p:stCondLst>
                                            <p:cond delay="0"/>
                                          </p:stCondLst>
                                        </p:cTn>
                                        <p:tgtEl>
                                          <p:spTgt spid="8"/>
                                        </p:tgtEl>
                                        <p:attrNameLst>
                                          <p:attrName>style.visibility</p:attrName>
                                        </p:attrNameLst>
                                      </p:cBhvr>
                                      <p:to>
                                        <p:strVal val="visible"/>
                                      </p:to>
                                    </p:set>
                                    <p:animEffect transition="in" filter="blinds(vertical)">
                                      <p:cBhvr>
                                        <p:cTn id="73" dur="2000"/>
                                        <p:tgtEl>
                                          <p:spTgt spid="8"/>
                                        </p:tgtEl>
                                      </p:cBhvr>
                                    </p:animEffect>
                                  </p:childTnLst>
                                </p:cTn>
                              </p:par>
                              <p:par>
                                <p:cTn id="74" presetID="3" presetClass="entr" presetSubtype="5" fill="hold" grpId="1" nodeType="withEffect">
                                  <p:stCondLst>
                                    <p:cond delay="0"/>
                                  </p:stCondLst>
                                  <p:childTnLst>
                                    <p:set>
                                      <p:cBhvr>
                                        <p:cTn id="75" dur="1" fill="hold">
                                          <p:stCondLst>
                                            <p:cond delay="0"/>
                                          </p:stCondLst>
                                        </p:cTn>
                                        <p:tgtEl>
                                          <p:spTgt spid="9"/>
                                        </p:tgtEl>
                                        <p:attrNameLst>
                                          <p:attrName>style.visibility</p:attrName>
                                        </p:attrNameLst>
                                      </p:cBhvr>
                                      <p:to>
                                        <p:strVal val="visible"/>
                                      </p:to>
                                    </p:set>
                                    <p:animEffect transition="in" filter="blinds(vertical)">
                                      <p:cBhvr>
                                        <p:cTn id="76" dur="2000"/>
                                        <p:tgtEl>
                                          <p:spTgt spid="9"/>
                                        </p:tgtEl>
                                      </p:cBhvr>
                                    </p:animEffect>
                                  </p:childTnLst>
                                </p:cTn>
                              </p:par>
                              <p:par>
                                <p:cTn id="77" presetID="3" presetClass="entr" presetSubtype="5" fill="hold" grpId="1" nodeType="withEffect">
                                  <p:stCondLst>
                                    <p:cond delay="0"/>
                                  </p:stCondLst>
                                  <p:childTnLst>
                                    <p:set>
                                      <p:cBhvr>
                                        <p:cTn id="78" dur="1" fill="hold">
                                          <p:stCondLst>
                                            <p:cond delay="0"/>
                                          </p:stCondLst>
                                        </p:cTn>
                                        <p:tgtEl>
                                          <p:spTgt spid="10"/>
                                        </p:tgtEl>
                                        <p:attrNameLst>
                                          <p:attrName>style.visibility</p:attrName>
                                        </p:attrNameLst>
                                      </p:cBhvr>
                                      <p:to>
                                        <p:strVal val="visible"/>
                                      </p:to>
                                    </p:set>
                                    <p:animEffect transition="in" filter="blinds(vertical)">
                                      <p:cBhvr>
                                        <p:cTn id="79" dur="2000"/>
                                        <p:tgtEl>
                                          <p:spTgt spid="10"/>
                                        </p:tgtEl>
                                      </p:cBhvr>
                                    </p:animEffect>
                                  </p:childTnLst>
                                </p:cTn>
                              </p:par>
                              <p:par>
                                <p:cTn id="80" presetID="3" presetClass="entr" presetSubtype="5" fill="hold" grpId="1" nodeType="withEffect">
                                  <p:stCondLst>
                                    <p:cond delay="0"/>
                                  </p:stCondLst>
                                  <p:childTnLst>
                                    <p:set>
                                      <p:cBhvr>
                                        <p:cTn id="81" dur="1" fill="hold">
                                          <p:stCondLst>
                                            <p:cond delay="0"/>
                                          </p:stCondLst>
                                        </p:cTn>
                                        <p:tgtEl>
                                          <p:spTgt spid="11"/>
                                        </p:tgtEl>
                                        <p:attrNameLst>
                                          <p:attrName>style.visibility</p:attrName>
                                        </p:attrNameLst>
                                      </p:cBhvr>
                                      <p:to>
                                        <p:strVal val="visible"/>
                                      </p:to>
                                    </p:set>
                                    <p:animEffect transition="in" filter="blinds(vertical)">
                                      <p:cBhvr>
                                        <p:cTn id="82" dur="2000"/>
                                        <p:tgtEl>
                                          <p:spTgt spid="11"/>
                                        </p:tgtEl>
                                      </p:cBhvr>
                                    </p:animEffect>
                                  </p:childTnLst>
                                </p:cTn>
                              </p:par>
                              <p:par>
                                <p:cTn id="83" presetID="3" presetClass="entr" presetSubtype="5" fill="hold" grpId="1" nodeType="withEffect">
                                  <p:stCondLst>
                                    <p:cond delay="0"/>
                                  </p:stCondLst>
                                  <p:childTnLst>
                                    <p:set>
                                      <p:cBhvr>
                                        <p:cTn id="84" dur="1" fill="hold">
                                          <p:stCondLst>
                                            <p:cond delay="0"/>
                                          </p:stCondLst>
                                        </p:cTn>
                                        <p:tgtEl>
                                          <p:spTgt spid="12"/>
                                        </p:tgtEl>
                                        <p:attrNameLst>
                                          <p:attrName>style.visibility</p:attrName>
                                        </p:attrNameLst>
                                      </p:cBhvr>
                                      <p:to>
                                        <p:strVal val="visible"/>
                                      </p:to>
                                    </p:set>
                                    <p:animEffect transition="in" filter="blinds(vertical)">
                                      <p:cBhvr>
                                        <p:cTn id="85" dur="2000"/>
                                        <p:tgtEl>
                                          <p:spTgt spid="12"/>
                                        </p:tgtEl>
                                      </p:cBhvr>
                                    </p:animEffect>
                                  </p:childTnLst>
                                </p:cTn>
                              </p:par>
                              <p:par>
                                <p:cTn id="86" presetID="3" presetClass="entr" presetSubtype="5" fill="hold" grpId="1" nodeType="withEffect">
                                  <p:stCondLst>
                                    <p:cond delay="0"/>
                                  </p:stCondLst>
                                  <p:childTnLst>
                                    <p:set>
                                      <p:cBhvr>
                                        <p:cTn id="87" dur="1" fill="hold">
                                          <p:stCondLst>
                                            <p:cond delay="0"/>
                                          </p:stCondLst>
                                        </p:cTn>
                                        <p:tgtEl>
                                          <p:spTgt spid="13"/>
                                        </p:tgtEl>
                                        <p:attrNameLst>
                                          <p:attrName>style.visibility</p:attrName>
                                        </p:attrNameLst>
                                      </p:cBhvr>
                                      <p:to>
                                        <p:strVal val="visible"/>
                                      </p:to>
                                    </p:set>
                                    <p:animEffect transition="in" filter="blinds(vertical)">
                                      <p:cBhvr>
                                        <p:cTn id="88" dur="2000"/>
                                        <p:tgtEl>
                                          <p:spTgt spid="13"/>
                                        </p:tgtEl>
                                      </p:cBhvr>
                                    </p:animEffect>
                                  </p:childTnLst>
                                </p:cTn>
                              </p:par>
                              <p:par>
                                <p:cTn id="89" presetID="3" presetClass="entr" presetSubtype="5" fill="hold" grpId="1" nodeType="withEffect">
                                  <p:stCondLst>
                                    <p:cond delay="0"/>
                                  </p:stCondLst>
                                  <p:childTnLst>
                                    <p:set>
                                      <p:cBhvr>
                                        <p:cTn id="90" dur="1" fill="hold">
                                          <p:stCondLst>
                                            <p:cond delay="0"/>
                                          </p:stCondLst>
                                        </p:cTn>
                                        <p:tgtEl>
                                          <p:spTgt spid="14"/>
                                        </p:tgtEl>
                                        <p:attrNameLst>
                                          <p:attrName>style.visibility</p:attrName>
                                        </p:attrNameLst>
                                      </p:cBhvr>
                                      <p:to>
                                        <p:strVal val="visible"/>
                                      </p:to>
                                    </p:set>
                                    <p:animEffect transition="in" filter="blinds(vertical)">
                                      <p:cBhvr>
                                        <p:cTn id="91" dur="2000"/>
                                        <p:tgtEl>
                                          <p:spTgt spid="14"/>
                                        </p:tgtEl>
                                      </p:cBhvr>
                                    </p:animEffect>
                                  </p:childTnLst>
                                </p:cTn>
                              </p:par>
                              <p:par>
                                <p:cTn id="92" presetID="2" presetClass="entr" presetSubtype="3" fill="hold" grpId="0" nodeType="withEffect">
                                  <p:stCondLst>
                                    <p:cond delay="0"/>
                                  </p:stCondLst>
                                  <p:childTnLst>
                                    <p:set>
                                      <p:cBhvr>
                                        <p:cTn id="93" dur="1" fill="hold">
                                          <p:stCondLst>
                                            <p:cond delay="0"/>
                                          </p:stCondLst>
                                        </p:cTn>
                                        <p:tgtEl>
                                          <p:spTgt spid="15"/>
                                        </p:tgtEl>
                                        <p:attrNameLst>
                                          <p:attrName>style.visibility</p:attrName>
                                        </p:attrNameLst>
                                      </p:cBhvr>
                                      <p:to>
                                        <p:strVal val="visible"/>
                                      </p:to>
                                    </p:set>
                                    <p:anim calcmode="lin" valueType="num">
                                      <p:cBhvr additive="base">
                                        <p:cTn id="94" dur="2000" fill="hold"/>
                                        <p:tgtEl>
                                          <p:spTgt spid="15"/>
                                        </p:tgtEl>
                                        <p:attrNameLst>
                                          <p:attrName>ppt_x</p:attrName>
                                        </p:attrNameLst>
                                      </p:cBhvr>
                                      <p:tavLst>
                                        <p:tav tm="0">
                                          <p:val>
                                            <p:strVal val="1+#ppt_w/2"/>
                                          </p:val>
                                        </p:tav>
                                        <p:tav tm="100000">
                                          <p:val>
                                            <p:strVal val="#ppt_x"/>
                                          </p:val>
                                        </p:tav>
                                      </p:tavLst>
                                    </p:anim>
                                    <p:anim calcmode="lin" valueType="num">
                                      <p:cBhvr additive="base">
                                        <p:cTn id="95" dur="2000" fill="hold"/>
                                        <p:tgtEl>
                                          <p:spTgt spid="15"/>
                                        </p:tgtEl>
                                        <p:attrNameLst>
                                          <p:attrName>ppt_y</p:attrName>
                                        </p:attrNameLst>
                                      </p:cBhvr>
                                      <p:tavLst>
                                        <p:tav tm="0">
                                          <p:val>
                                            <p:strVal val="0-#ppt_h/2"/>
                                          </p:val>
                                        </p:tav>
                                        <p:tav tm="100000">
                                          <p:val>
                                            <p:strVal val="#ppt_y"/>
                                          </p:val>
                                        </p:tav>
                                      </p:tavLst>
                                    </p:anim>
                                  </p:childTnLst>
                                </p:cTn>
                              </p:par>
                              <p:par>
                                <p:cTn id="96" presetID="2" presetClass="entr" presetSubtype="6" fill="hold" grpId="0" nodeType="withEffect">
                                  <p:stCondLst>
                                    <p:cond delay="0"/>
                                  </p:stCondLst>
                                  <p:childTnLst>
                                    <p:set>
                                      <p:cBhvr>
                                        <p:cTn id="97" dur="1" fill="hold">
                                          <p:stCondLst>
                                            <p:cond delay="0"/>
                                          </p:stCondLst>
                                        </p:cTn>
                                        <p:tgtEl>
                                          <p:spTgt spid="16"/>
                                        </p:tgtEl>
                                        <p:attrNameLst>
                                          <p:attrName>style.visibility</p:attrName>
                                        </p:attrNameLst>
                                      </p:cBhvr>
                                      <p:to>
                                        <p:strVal val="visible"/>
                                      </p:to>
                                    </p:set>
                                    <p:anim calcmode="lin" valueType="num">
                                      <p:cBhvr additive="base">
                                        <p:cTn id="98" dur="2000" fill="hold"/>
                                        <p:tgtEl>
                                          <p:spTgt spid="16"/>
                                        </p:tgtEl>
                                        <p:attrNameLst>
                                          <p:attrName>ppt_x</p:attrName>
                                        </p:attrNameLst>
                                      </p:cBhvr>
                                      <p:tavLst>
                                        <p:tav tm="0">
                                          <p:val>
                                            <p:strVal val="1+#ppt_w/2"/>
                                          </p:val>
                                        </p:tav>
                                        <p:tav tm="100000">
                                          <p:val>
                                            <p:strVal val="#ppt_x"/>
                                          </p:val>
                                        </p:tav>
                                      </p:tavLst>
                                    </p:anim>
                                    <p:anim calcmode="lin" valueType="num">
                                      <p:cBhvr additive="base">
                                        <p:cTn id="99" dur="2000" fill="hold"/>
                                        <p:tgtEl>
                                          <p:spTgt spid="16"/>
                                        </p:tgtEl>
                                        <p:attrNameLst>
                                          <p:attrName>ppt_y</p:attrName>
                                        </p:attrNameLst>
                                      </p:cBhvr>
                                      <p:tavLst>
                                        <p:tav tm="0">
                                          <p:val>
                                            <p:strVal val="1+#ppt_h/2"/>
                                          </p:val>
                                        </p:tav>
                                        <p:tav tm="100000">
                                          <p:val>
                                            <p:strVal val="#ppt_y"/>
                                          </p:val>
                                        </p:tav>
                                      </p:tavLst>
                                    </p:anim>
                                  </p:childTnLst>
                                </p:cTn>
                              </p:par>
                              <p:par>
                                <p:cTn id="100" presetID="2" presetClass="entr" presetSubtype="3" fill="hold" grpId="0" nodeType="withEffect">
                                  <p:stCondLst>
                                    <p:cond delay="0"/>
                                  </p:stCondLst>
                                  <p:childTnLst>
                                    <p:set>
                                      <p:cBhvr>
                                        <p:cTn id="101" dur="1" fill="hold">
                                          <p:stCondLst>
                                            <p:cond delay="0"/>
                                          </p:stCondLst>
                                        </p:cTn>
                                        <p:tgtEl>
                                          <p:spTgt spid="17"/>
                                        </p:tgtEl>
                                        <p:attrNameLst>
                                          <p:attrName>style.visibility</p:attrName>
                                        </p:attrNameLst>
                                      </p:cBhvr>
                                      <p:to>
                                        <p:strVal val="visible"/>
                                      </p:to>
                                    </p:set>
                                    <p:anim calcmode="lin" valueType="num">
                                      <p:cBhvr additive="base">
                                        <p:cTn id="102" dur="2000" fill="hold"/>
                                        <p:tgtEl>
                                          <p:spTgt spid="17"/>
                                        </p:tgtEl>
                                        <p:attrNameLst>
                                          <p:attrName>ppt_x</p:attrName>
                                        </p:attrNameLst>
                                      </p:cBhvr>
                                      <p:tavLst>
                                        <p:tav tm="0">
                                          <p:val>
                                            <p:strVal val="1+#ppt_w/2"/>
                                          </p:val>
                                        </p:tav>
                                        <p:tav tm="100000">
                                          <p:val>
                                            <p:strVal val="#ppt_x"/>
                                          </p:val>
                                        </p:tav>
                                      </p:tavLst>
                                    </p:anim>
                                    <p:anim calcmode="lin" valueType="num">
                                      <p:cBhvr additive="base">
                                        <p:cTn id="103" dur="2000" fill="hold"/>
                                        <p:tgtEl>
                                          <p:spTgt spid="17"/>
                                        </p:tgtEl>
                                        <p:attrNameLst>
                                          <p:attrName>ppt_y</p:attrName>
                                        </p:attrNameLst>
                                      </p:cBhvr>
                                      <p:tavLst>
                                        <p:tav tm="0">
                                          <p:val>
                                            <p:strVal val="0-#ppt_h/2"/>
                                          </p:val>
                                        </p:tav>
                                        <p:tav tm="100000">
                                          <p:val>
                                            <p:strVal val="#ppt_y"/>
                                          </p:val>
                                        </p:tav>
                                      </p:tavLst>
                                    </p:anim>
                                  </p:childTnLst>
                                </p:cTn>
                              </p:par>
                              <p:par>
                                <p:cTn id="104" presetID="2" presetClass="entr" presetSubtype="6" fill="hold" grpId="0" nodeType="withEffect">
                                  <p:stCondLst>
                                    <p:cond delay="0"/>
                                  </p:stCondLst>
                                  <p:childTnLst>
                                    <p:set>
                                      <p:cBhvr>
                                        <p:cTn id="105" dur="1" fill="hold">
                                          <p:stCondLst>
                                            <p:cond delay="0"/>
                                          </p:stCondLst>
                                        </p:cTn>
                                        <p:tgtEl>
                                          <p:spTgt spid="18"/>
                                        </p:tgtEl>
                                        <p:attrNameLst>
                                          <p:attrName>style.visibility</p:attrName>
                                        </p:attrNameLst>
                                      </p:cBhvr>
                                      <p:to>
                                        <p:strVal val="visible"/>
                                      </p:to>
                                    </p:set>
                                    <p:anim calcmode="lin" valueType="num">
                                      <p:cBhvr additive="base">
                                        <p:cTn id="106" dur="2000" fill="hold"/>
                                        <p:tgtEl>
                                          <p:spTgt spid="18"/>
                                        </p:tgtEl>
                                        <p:attrNameLst>
                                          <p:attrName>ppt_x</p:attrName>
                                        </p:attrNameLst>
                                      </p:cBhvr>
                                      <p:tavLst>
                                        <p:tav tm="0">
                                          <p:val>
                                            <p:strVal val="1+#ppt_w/2"/>
                                          </p:val>
                                        </p:tav>
                                        <p:tav tm="100000">
                                          <p:val>
                                            <p:strVal val="#ppt_x"/>
                                          </p:val>
                                        </p:tav>
                                      </p:tavLst>
                                    </p:anim>
                                    <p:anim calcmode="lin" valueType="num">
                                      <p:cBhvr additive="base">
                                        <p:cTn id="107" dur="2000" fill="hold"/>
                                        <p:tgtEl>
                                          <p:spTgt spid="18"/>
                                        </p:tgtEl>
                                        <p:attrNameLst>
                                          <p:attrName>ppt_y</p:attrName>
                                        </p:attrNameLst>
                                      </p:cBhvr>
                                      <p:tavLst>
                                        <p:tav tm="0">
                                          <p:val>
                                            <p:strVal val="1+#ppt_h/2"/>
                                          </p:val>
                                        </p:tav>
                                        <p:tav tm="100000">
                                          <p:val>
                                            <p:strVal val="#ppt_y"/>
                                          </p:val>
                                        </p:tav>
                                      </p:tavLst>
                                    </p:anim>
                                  </p:childTnLst>
                                </p:cTn>
                              </p:par>
                              <p:par>
                                <p:cTn id="108" presetID="2" presetClass="entr" presetSubtype="3" fill="hold" grpId="0" nodeType="withEffect">
                                  <p:stCondLst>
                                    <p:cond delay="0"/>
                                  </p:stCondLst>
                                  <p:childTnLst>
                                    <p:set>
                                      <p:cBhvr>
                                        <p:cTn id="109" dur="1" fill="hold">
                                          <p:stCondLst>
                                            <p:cond delay="0"/>
                                          </p:stCondLst>
                                        </p:cTn>
                                        <p:tgtEl>
                                          <p:spTgt spid="19"/>
                                        </p:tgtEl>
                                        <p:attrNameLst>
                                          <p:attrName>style.visibility</p:attrName>
                                        </p:attrNameLst>
                                      </p:cBhvr>
                                      <p:to>
                                        <p:strVal val="visible"/>
                                      </p:to>
                                    </p:set>
                                    <p:anim calcmode="lin" valueType="num">
                                      <p:cBhvr additive="base">
                                        <p:cTn id="110" dur="2000" fill="hold"/>
                                        <p:tgtEl>
                                          <p:spTgt spid="19"/>
                                        </p:tgtEl>
                                        <p:attrNameLst>
                                          <p:attrName>ppt_x</p:attrName>
                                        </p:attrNameLst>
                                      </p:cBhvr>
                                      <p:tavLst>
                                        <p:tav tm="0">
                                          <p:val>
                                            <p:strVal val="1+#ppt_w/2"/>
                                          </p:val>
                                        </p:tav>
                                        <p:tav tm="100000">
                                          <p:val>
                                            <p:strVal val="#ppt_x"/>
                                          </p:val>
                                        </p:tav>
                                      </p:tavLst>
                                    </p:anim>
                                    <p:anim calcmode="lin" valueType="num">
                                      <p:cBhvr additive="base">
                                        <p:cTn id="111" dur="2000" fill="hold"/>
                                        <p:tgtEl>
                                          <p:spTgt spid="19"/>
                                        </p:tgtEl>
                                        <p:attrNameLst>
                                          <p:attrName>ppt_y</p:attrName>
                                        </p:attrNameLst>
                                      </p:cBhvr>
                                      <p:tavLst>
                                        <p:tav tm="0">
                                          <p:val>
                                            <p:strVal val="0-#ppt_h/2"/>
                                          </p:val>
                                        </p:tav>
                                        <p:tav tm="100000">
                                          <p:val>
                                            <p:strVal val="#ppt_y"/>
                                          </p:val>
                                        </p:tav>
                                      </p:tavLst>
                                    </p:anim>
                                  </p:childTnLst>
                                </p:cTn>
                              </p:par>
                              <p:par>
                                <p:cTn id="112" presetID="2" presetClass="entr" presetSubtype="6" fill="hold" grpId="0" nodeType="withEffect">
                                  <p:stCondLst>
                                    <p:cond delay="0"/>
                                  </p:stCondLst>
                                  <p:childTnLst>
                                    <p:set>
                                      <p:cBhvr>
                                        <p:cTn id="113" dur="1" fill="hold">
                                          <p:stCondLst>
                                            <p:cond delay="0"/>
                                          </p:stCondLst>
                                        </p:cTn>
                                        <p:tgtEl>
                                          <p:spTgt spid="20"/>
                                        </p:tgtEl>
                                        <p:attrNameLst>
                                          <p:attrName>style.visibility</p:attrName>
                                        </p:attrNameLst>
                                      </p:cBhvr>
                                      <p:to>
                                        <p:strVal val="visible"/>
                                      </p:to>
                                    </p:set>
                                    <p:anim calcmode="lin" valueType="num">
                                      <p:cBhvr additive="base">
                                        <p:cTn id="114" dur="2000" fill="hold"/>
                                        <p:tgtEl>
                                          <p:spTgt spid="20"/>
                                        </p:tgtEl>
                                        <p:attrNameLst>
                                          <p:attrName>ppt_x</p:attrName>
                                        </p:attrNameLst>
                                      </p:cBhvr>
                                      <p:tavLst>
                                        <p:tav tm="0">
                                          <p:val>
                                            <p:strVal val="1+#ppt_w/2"/>
                                          </p:val>
                                        </p:tav>
                                        <p:tav tm="100000">
                                          <p:val>
                                            <p:strVal val="#ppt_x"/>
                                          </p:val>
                                        </p:tav>
                                      </p:tavLst>
                                    </p:anim>
                                    <p:anim calcmode="lin" valueType="num">
                                      <p:cBhvr additive="base">
                                        <p:cTn id="115" dur="2000" fill="hold"/>
                                        <p:tgtEl>
                                          <p:spTgt spid="20"/>
                                        </p:tgtEl>
                                        <p:attrNameLst>
                                          <p:attrName>ppt_y</p:attrName>
                                        </p:attrNameLst>
                                      </p:cBhvr>
                                      <p:tavLst>
                                        <p:tav tm="0">
                                          <p:val>
                                            <p:strVal val="1+#ppt_h/2"/>
                                          </p:val>
                                        </p:tav>
                                        <p:tav tm="100000">
                                          <p:val>
                                            <p:strVal val="#ppt_y"/>
                                          </p:val>
                                        </p:tav>
                                      </p:tavLst>
                                    </p:anim>
                                  </p:childTnLst>
                                </p:cTn>
                              </p:par>
                              <p:par>
                                <p:cTn id="116" presetID="2" presetClass="entr" presetSubtype="3" fill="hold" grpId="0" nodeType="withEffect">
                                  <p:stCondLst>
                                    <p:cond delay="0"/>
                                  </p:stCondLst>
                                  <p:childTnLst>
                                    <p:set>
                                      <p:cBhvr>
                                        <p:cTn id="117" dur="1" fill="hold">
                                          <p:stCondLst>
                                            <p:cond delay="0"/>
                                          </p:stCondLst>
                                        </p:cTn>
                                        <p:tgtEl>
                                          <p:spTgt spid="21"/>
                                        </p:tgtEl>
                                        <p:attrNameLst>
                                          <p:attrName>style.visibility</p:attrName>
                                        </p:attrNameLst>
                                      </p:cBhvr>
                                      <p:to>
                                        <p:strVal val="visible"/>
                                      </p:to>
                                    </p:set>
                                    <p:anim calcmode="lin" valueType="num">
                                      <p:cBhvr additive="base">
                                        <p:cTn id="118" dur="2000" fill="hold"/>
                                        <p:tgtEl>
                                          <p:spTgt spid="21"/>
                                        </p:tgtEl>
                                        <p:attrNameLst>
                                          <p:attrName>ppt_x</p:attrName>
                                        </p:attrNameLst>
                                      </p:cBhvr>
                                      <p:tavLst>
                                        <p:tav tm="0">
                                          <p:val>
                                            <p:strVal val="1+#ppt_w/2"/>
                                          </p:val>
                                        </p:tav>
                                        <p:tav tm="100000">
                                          <p:val>
                                            <p:strVal val="#ppt_x"/>
                                          </p:val>
                                        </p:tav>
                                      </p:tavLst>
                                    </p:anim>
                                    <p:anim calcmode="lin" valueType="num">
                                      <p:cBhvr additive="base">
                                        <p:cTn id="119" dur="2000" fill="hold"/>
                                        <p:tgtEl>
                                          <p:spTgt spid="21"/>
                                        </p:tgtEl>
                                        <p:attrNameLst>
                                          <p:attrName>ppt_y</p:attrName>
                                        </p:attrNameLst>
                                      </p:cBhvr>
                                      <p:tavLst>
                                        <p:tav tm="0">
                                          <p:val>
                                            <p:strVal val="0-#ppt_h/2"/>
                                          </p:val>
                                        </p:tav>
                                        <p:tav tm="100000">
                                          <p:val>
                                            <p:strVal val="#ppt_y"/>
                                          </p:val>
                                        </p:tav>
                                      </p:tavLst>
                                    </p:anim>
                                  </p:childTnLst>
                                </p:cTn>
                              </p:par>
                              <p:par>
                                <p:cTn id="120" presetID="2" presetClass="entr" presetSubtype="6" fill="hold" grpId="0" nodeType="withEffect">
                                  <p:stCondLst>
                                    <p:cond delay="0"/>
                                  </p:stCondLst>
                                  <p:childTnLst>
                                    <p:set>
                                      <p:cBhvr>
                                        <p:cTn id="121" dur="1" fill="hold">
                                          <p:stCondLst>
                                            <p:cond delay="0"/>
                                          </p:stCondLst>
                                        </p:cTn>
                                        <p:tgtEl>
                                          <p:spTgt spid="22"/>
                                        </p:tgtEl>
                                        <p:attrNameLst>
                                          <p:attrName>style.visibility</p:attrName>
                                        </p:attrNameLst>
                                      </p:cBhvr>
                                      <p:to>
                                        <p:strVal val="visible"/>
                                      </p:to>
                                    </p:set>
                                    <p:anim calcmode="lin" valueType="num">
                                      <p:cBhvr additive="base">
                                        <p:cTn id="122" dur="2000" fill="hold"/>
                                        <p:tgtEl>
                                          <p:spTgt spid="22"/>
                                        </p:tgtEl>
                                        <p:attrNameLst>
                                          <p:attrName>ppt_x</p:attrName>
                                        </p:attrNameLst>
                                      </p:cBhvr>
                                      <p:tavLst>
                                        <p:tav tm="0">
                                          <p:val>
                                            <p:strVal val="1+#ppt_w/2"/>
                                          </p:val>
                                        </p:tav>
                                        <p:tav tm="100000">
                                          <p:val>
                                            <p:strVal val="#ppt_x"/>
                                          </p:val>
                                        </p:tav>
                                      </p:tavLst>
                                    </p:anim>
                                    <p:anim calcmode="lin" valueType="num">
                                      <p:cBhvr additive="base">
                                        <p:cTn id="123" dur="2000" fill="hold"/>
                                        <p:tgtEl>
                                          <p:spTgt spid="22"/>
                                        </p:tgtEl>
                                        <p:attrNameLst>
                                          <p:attrName>ppt_y</p:attrName>
                                        </p:attrNameLst>
                                      </p:cBhvr>
                                      <p:tavLst>
                                        <p:tav tm="0">
                                          <p:val>
                                            <p:strVal val="1+#ppt_h/2"/>
                                          </p:val>
                                        </p:tav>
                                        <p:tav tm="100000">
                                          <p:val>
                                            <p:strVal val="#ppt_y"/>
                                          </p:val>
                                        </p:tav>
                                      </p:tavLst>
                                    </p:anim>
                                  </p:childTnLst>
                                </p:cTn>
                              </p:par>
                              <p:par>
                                <p:cTn id="124" presetID="2" presetClass="entr" presetSubtype="3" fill="hold" grpId="0" nodeType="withEffect">
                                  <p:stCondLst>
                                    <p:cond delay="0"/>
                                  </p:stCondLst>
                                  <p:childTnLst>
                                    <p:set>
                                      <p:cBhvr>
                                        <p:cTn id="125" dur="1" fill="hold">
                                          <p:stCondLst>
                                            <p:cond delay="0"/>
                                          </p:stCondLst>
                                        </p:cTn>
                                        <p:tgtEl>
                                          <p:spTgt spid="23"/>
                                        </p:tgtEl>
                                        <p:attrNameLst>
                                          <p:attrName>style.visibility</p:attrName>
                                        </p:attrNameLst>
                                      </p:cBhvr>
                                      <p:to>
                                        <p:strVal val="visible"/>
                                      </p:to>
                                    </p:set>
                                    <p:anim calcmode="lin" valueType="num">
                                      <p:cBhvr additive="base">
                                        <p:cTn id="126" dur="2000" fill="hold"/>
                                        <p:tgtEl>
                                          <p:spTgt spid="23"/>
                                        </p:tgtEl>
                                        <p:attrNameLst>
                                          <p:attrName>ppt_x</p:attrName>
                                        </p:attrNameLst>
                                      </p:cBhvr>
                                      <p:tavLst>
                                        <p:tav tm="0">
                                          <p:val>
                                            <p:strVal val="1+#ppt_w/2"/>
                                          </p:val>
                                        </p:tav>
                                        <p:tav tm="100000">
                                          <p:val>
                                            <p:strVal val="#ppt_x"/>
                                          </p:val>
                                        </p:tav>
                                      </p:tavLst>
                                    </p:anim>
                                    <p:anim calcmode="lin" valueType="num">
                                      <p:cBhvr additive="base">
                                        <p:cTn id="127" dur="2000" fill="hold"/>
                                        <p:tgtEl>
                                          <p:spTgt spid="23"/>
                                        </p:tgtEl>
                                        <p:attrNameLst>
                                          <p:attrName>ppt_y</p:attrName>
                                        </p:attrNameLst>
                                      </p:cBhvr>
                                      <p:tavLst>
                                        <p:tav tm="0">
                                          <p:val>
                                            <p:strVal val="0-#ppt_h/2"/>
                                          </p:val>
                                        </p:tav>
                                        <p:tav tm="100000">
                                          <p:val>
                                            <p:strVal val="#ppt_y"/>
                                          </p:val>
                                        </p:tav>
                                      </p:tavLst>
                                    </p:anim>
                                  </p:childTnLst>
                                </p:cTn>
                              </p:par>
                              <p:par>
                                <p:cTn id="128" presetID="2" presetClass="entr" presetSubtype="6" fill="hold" grpId="0" nodeType="withEffect">
                                  <p:stCondLst>
                                    <p:cond delay="0"/>
                                  </p:stCondLst>
                                  <p:childTnLst>
                                    <p:set>
                                      <p:cBhvr>
                                        <p:cTn id="129" dur="1" fill="hold">
                                          <p:stCondLst>
                                            <p:cond delay="0"/>
                                          </p:stCondLst>
                                        </p:cTn>
                                        <p:tgtEl>
                                          <p:spTgt spid="24"/>
                                        </p:tgtEl>
                                        <p:attrNameLst>
                                          <p:attrName>style.visibility</p:attrName>
                                        </p:attrNameLst>
                                      </p:cBhvr>
                                      <p:to>
                                        <p:strVal val="visible"/>
                                      </p:to>
                                    </p:set>
                                    <p:anim calcmode="lin" valueType="num">
                                      <p:cBhvr additive="base">
                                        <p:cTn id="130" dur="2000" fill="hold"/>
                                        <p:tgtEl>
                                          <p:spTgt spid="24"/>
                                        </p:tgtEl>
                                        <p:attrNameLst>
                                          <p:attrName>ppt_x</p:attrName>
                                        </p:attrNameLst>
                                      </p:cBhvr>
                                      <p:tavLst>
                                        <p:tav tm="0">
                                          <p:val>
                                            <p:strVal val="1+#ppt_w/2"/>
                                          </p:val>
                                        </p:tav>
                                        <p:tav tm="100000">
                                          <p:val>
                                            <p:strVal val="#ppt_x"/>
                                          </p:val>
                                        </p:tav>
                                      </p:tavLst>
                                    </p:anim>
                                    <p:anim calcmode="lin" valueType="num">
                                      <p:cBhvr additive="base">
                                        <p:cTn id="131" dur="2000" fill="hold"/>
                                        <p:tgtEl>
                                          <p:spTgt spid="24"/>
                                        </p:tgtEl>
                                        <p:attrNameLst>
                                          <p:attrName>ppt_y</p:attrName>
                                        </p:attrNameLst>
                                      </p:cBhvr>
                                      <p:tavLst>
                                        <p:tav tm="0">
                                          <p:val>
                                            <p:strVal val="1+#ppt_h/2"/>
                                          </p:val>
                                        </p:tav>
                                        <p:tav tm="100000">
                                          <p:val>
                                            <p:strVal val="#ppt_y"/>
                                          </p:val>
                                        </p:tav>
                                      </p:tavLst>
                                    </p:anim>
                                  </p:childTnLst>
                                </p:cTn>
                              </p:par>
                              <p:par>
                                <p:cTn id="132" presetID="2" presetClass="entr" presetSubtype="3" fill="hold" grpId="0" nodeType="withEffect">
                                  <p:stCondLst>
                                    <p:cond delay="0"/>
                                  </p:stCondLst>
                                  <p:childTnLst>
                                    <p:set>
                                      <p:cBhvr>
                                        <p:cTn id="133" dur="1" fill="hold">
                                          <p:stCondLst>
                                            <p:cond delay="0"/>
                                          </p:stCondLst>
                                        </p:cTn>
                                        <p:tgtEl>
                                          <p:spTgt spid="25"/>
                                        </p:tgtEl>
                                        <p:attrNameLst>
                                          <p:attrName>style.visibility</p:attrName>
                                        </p:attrNameLst>
                                      </p:cBhvr>
                                      <p:to>
                                        <p:strVal val="visible"/>
                                      </p:to>
                                    </p:set>
                                    <p:anim calcmode="lin" valueType="num">
                                      <p:cBhvr additive="base">
                                        <p:cTn id="134" dur="2000" fill="hold"/>
                                        <p:tgtEl>
                                          <p:spTgt spid="25"/>
                                        </p:tgtEl>
                                        <p:attrNameLst>
                                          <p:attrName>ppt_x</p:attrName>
                                        </p:attrNameLst>
                                      </p:cBhvr>
                                      <p:tavLst>
                                        <p:tav tm="0">
                                          <p:val>
                                            <p:strVal val="1+#ppt_w/2"/>
                                          </p:val>
                                        </p:tav>
                                        <p:tav tm="100000">
                                          <p:val>
                                            <p:strVal val="#ppt_x"/>
                                          </p:val>
                                        </p:tav>
                                      </p:tavLst>
                                    </p:anim>
                                    <p:anim calcmode="lin" valueType="num">
                                      <p:cBhvr additive="base">
                                        <p:cTn id="135" dur="2000" fill="hold"/>
                                        <p:tgtEl>
                                          <p:spTgt spid="25"/>
                                        </p:tgtEl>
                                        <p:attrNameLst>
                                          <p:attrName>ppt_y</p:attrName>
                                        </p:attrNameLst>
                                      </p:cBhvr>
                                      <p:tavLst>
                                        <p:tav tm="0">
                                          <p:val>
                                            <p:strVal val="0-#ppt_h/2"/>
                                          </p:val>
                                        </p:tav>
                                        <p:tav tm="100000">
                                          <p:val>
                                            <p:strVal val="#ppt_y"/>
                                          </p:val>
                                        </p:tav>
                                      </p:tavLst>
                                    </p:anim>
                                  </p:childTnLst>
                                </p:cTn>
                              </p:par>
                              <p:par>
                                <p:cTn id="136" presetID="2" presetClass="entr" presetSubtype="6" fill="hold" grpId="0" nodeType="withEffect">
                                  <p:stCondLst>
                                    <p:cond delay="0"/>
                                  </p:stCondLst>
                                  <p:childTnLst>
                                    <p:set>
                                      <p:cBhvr>
                                        <p:cTn id="137" dur="1" fill="hold">
                                          <p:stCondLst>
                                            <p:cond delay="0"/>
                                          </p:stCondLst>
                                        </p:cTn>
                                        <p:tgtEl>
                                          <p:spTgt spid="26"/>
                                        </p:tgtEl>
                                        <p:attrNameLst>
                                          <p:attrName>style.visibility</p:attrName>
                                        </p:attrNameLst>
                                      </p:cBhvr>
                                      <p:to>
                                        <p:strVal val="visible"/>
                                      </p:to>
                                    </p:set>
                                    <p:anim calcmode="lin" valueType="num">
                                      <p:cBhvr additive="base">
                                        <p:cTn id="138" dur="2000" fill="hold"/>
                                        <p:tgtEl>
                                          <p:spTgt spid="26"/>
                                        </p:tgtEl>
                                        <p:attrNameLst>
                                          <p:attrName>ppt_x</p:attrName>
                                        </p:attrNameLst>
                                      </p:cBhvr>
                                      <p:tavLst>
                                        <p:tav tm="0">
                                          <p:val>
                                            <p:strVal val="1+#ppt_w/2"/>
                                          </p:val>
                                        </p:tav>
                                        <p:tav tm="100000">
                                          <p:val>
                                            <p:strVal val="#ppt_x"/>
                                          </p:val>
                                        </p:tav>
                                      </p:tavLst>
                                    </p:anim>
                                    <p:anim calcmode="lin" valueType="num">
                                      <p:cBhvr additive="base">
                                        <p:cTn id="139" dur="2000" fill="hold"/>
                                        <p:tgtEl>
                                          <p:spTgt spid="26"/>
                                        </p:tgtEl>
                                        <p:attrNameLst>
                                          <p:attrName>ppt_y</p:attrName>
                                        </p:attrNameLst>
                                      </p:cBhvr>
                                      <p:tavLst>
                                        <p:tav tm="0">
                                          <p:val>
                                            <p:strVal val="1+#ppt_h/2"/>
                                          </p:val>
                                        </p:tav>
                                        <p:tav tm="100000">
                                          <p:val>
                                            <p:strVal val="#ppt_y"/>
                                          </p:val>
                                        </p:tav>
                                      </p:tavLst>
                                    </p:anim>
                                  </p:childTnLst>
                                </p:cTn>
                              </p:par>
                              <p:par>
                                <p:cTn id="140" presetID="3" presetClass="entr" presetSubtype="5" fill="hold" grpId="1" nodeType="withEffect">
                                  <p:stCondLst>
                                    <p:cond delay="0"/>
                                  </p:stCondLst>
                                  <p:childTnLst>
                                    <p:set>
                                      <p:cBhvr>
                                        <p:cTn id="141" dur="1" fill="hold">
                                          <p:stCondLst>
                                            <p:cond delay="0"/>
                                          </p:stCondLst>
                                        </p:cTn>
                                        <p:tgtEl>
                                          <p:spTgt spid="15"/>
                                        </p:tgtEl>
                                        <p:attrNameLst>
                                          <p:attrName>style.visibility</p:attrName>
                                        </p:attrNameLst>
                                      </p:cBhvr>
                                      <p:to>
                                        <p:strVal val="visible"/>
                                      </p:to>
                                    </p:set>
                                    <p:animEffect transition="in" filter="blinds(vertical)">
                                      <p:cBhvr>
                                        <p:cTn id="142" dur="2000"/>
                                        <p:tgtEl>
                                          <p:spTgt spid="15"/>
                                        </p:tgtEl>
                                      </p:cBhvr>
                                    </p:animEffect>
                                  </p:childTnLst>
                                </p:cTn>
                              </p:par>
                              <p:par>
                                <p:cTn id="143" presetID="3" presetClass="entr" presetSubtype="5" fill="hold" grpId="1" nodeType="withEffect">
                                  <p:stCondLst>
                                    <p:cond delay="0"/>
                                  </p:stCondLst>
                                  <p:childTnLst>
                                    <p:set>
                                      <p:cBhvr>
                                        <p:cTn id="144" dur="1" fill="hold">
                                          <p:stCondLst>
                                            <p:cond delay="0"/>
                                          </p:stCondLst>
                                        </p:cTn>
                                        <p:tgtEl>
                                          <p:spTgt spid="16"/>
                                        </p:tgtEl>
                                        <p:attrNameLst>
                                          <p:attrName>style.visibility</p:attrName>
                                        </p:attrNameLst>
                                      </p:cBhvr>
                                      <p:to>
                                        <p:strVal val="visible"/>
                                      </p:to>
                                    </p:set>
                                    <p:animEffect transition="in" filter="blinds(vertical)">
                                      <p:cBhvr>
                                        <p:cTn id="145" dur="2000"/>
                                        <p:tgtEl>
                                          <p:spTgt spid="16"/>
                                        </p:tgtEl>
                                      </p:cBhvr>
                                    </p:animEffect>
                                  </p:childTnLst>
                                </p:cTn>
                              </p:par>
                              <p:par>
                                <p:cTn id="146" presetID="3" presetClass="entr" presetSubtype="5" fill="hold" grpId="1" nodeType="withEffect">
                                  <p:stCondLst>
                                    <p:cond delay="0"/>
                                  </p:stCondLst>
                                  <p:childTnLst>
                                    <p:set>
                                      <p:cBhvr>
                                        <p:cTn id="147" dur="1" fill="hold">
                                          <p:stCondLst>
                                            <p:cond delay="0"/>
                                          </p:stCondLst>
                                        </p:cTn>
                                        <p:tgtEl>
                                          <p:spTgt spid="17"/>
                                        </p:tgtEl>
                                        <p:attrNameLst>
                                          <p:attrName>style.visibility</p:attrName>
                                        </p:attrNameLst>
                                      </p:cBhvr>
                                      <p:to>
                                        <p:strVal val="visible"/>
                                      </p:to>
                                    </p:set>
                                    <p:animEffect transition="in" filter="blinds(vertical)">
                                      <p:cBhvr>
                                        <p:cTn id="148" dur="2000"/>
                                        <p:tgtEl>
                                          <p:spTgt spid="17"/>
                                        </p:tgtEl>
                                      </p:cBhvr>
                                    </p:animEffect>
                                  </p:childTnLst>
                                </p:cTn>
                              </p:par>
                              <p:par>
                                <p:cTn id="149" presetID="3" presetClass="entr" presetSubtype="5" fill="hold" grpId="1" nodeType="withEffect">
                                  <p:stCondLst>
                                    <p:cond delay="0"/>
                                  </p:stCondLst>
                                  <p:childTnLst>
                                    <p:set>
                                      <p:cBhvr>
                                        <p:cTn id="150" dur="1" fill="hold">
                                          <p:stCondLst>
                                            <p:cond delay="0"/>
                                          </p:stCondLst>
                                        </p:cTn>
                                        <p:tgtEl>
                                          <p:spTgt spid="18"/>
                                        </p:tgtEl>
                                        <p:attrNameLst>
                                          <p:attrName>style.visibility</p:attrName>
                                        </p:attrNameLst>
                                      </p:cBhvr>
                                      <p:to>
                                        <p:strVal val="visible"/>
                                      </p:to>
                                    </p:set>
                                    <p:animEffect transition="in" filter="blinds(vertical)">
                                      <p:cBhvr>
                                        <p:cTn id="151" dur="2000"/>
                                        <p:tgtEl>
                                          <p:spTgt spid="18"/>
                                        </p:tgtEl>
                                      </p:cBhvr>
                                    </p:animEffect>
                                  </p:childTnLst>
                                </p:cTn>
                              </p:par>
                              <p:par>
                                <p:cTn id="152" presetID="3" presetClass="entr" presetSubtype="5" fill="hold" grpId="1" nodeType="withEffect">
                                  <p:stCondLst>
                                    <p:cond delay="0"/>
                                  </p:stCondLst>
                                  <p:childTnLst>
                                    <p:set>
                                      <p:cBhvr>
                                        <p:cTn id="153" dur="1" fill="hold">
                                          <p:stCondLst>
                                            <p:cond delay="0"/>
                                          </p:stCondLst>
                                        </p:cTn>
                                        <p:tgtEl>
                                          <p:spTgt spid="19"/>
                                        </p:tgtEl>
                                        <p:attrNameLst>
                                          <p:attrName>style.visibility</p:attrName>
                                        </p:attrNameLst>
                                      </p:cBhvr>
                                      <p:to>
                                        <p:strVal val="visible"/>
                                      </p:to>
                                    </p:set>
                                    <p:animEffect transition="in" filter="blinds(vertical)">
                                      <p:cBhvr>
                                        <p:cTn id="154" dur="2000"/>
                                        <p:tgtEl>
                                          <p:spTgt spid="19"/>
                                        </p:tgtEl>
                                      </p:cBhvr>
                                    </p:animEffect>
                                  </p:childTnLst>
                                </p:cTn>
                              </p:par>
                              <p:par>
                                <p:cTn id="155" presetID="3" presetClass="entr" presetSubtype="5" fill="hold" grpId="1" nodeType="withEffect">
                                  <p:stCondLst>
                                    <p:cond delay="0"/>
                                  </p:stCondLst>
                                  <p:childTnLst>
                                    <p:set>
                                      <p:cBhvr>
                                        <p:cTn id="156" dur="1" fill="hold">
                                          <p:stCondLst>
                                            <p:cond delay="0"/>
                                          </p:stCondLst>
                                        </p:cTn>
                                        <p:tgtEl>
                                          <p:spTgt spid="20"/>
                                        </p:tgtEl>
                                        <p:attrNameLst>
                                          <p:attrName>style.visibility</p:attrName>
                                        </p:attrNameLst>
                                      </p:cBhvr>
                                      <p:to>
                                        <p:strVal val="visible"/>
                                      </p:to>
                                    </p:set>
                                    <p:animEffect transition="in" filter="blinds(vertical)">
                                      <p:cBhvr>
                                        <p:cTn id="157" dur="2000"/>
                                        <p:tgtEl>
                                          <p:spTgt spid="20"/>
                                        </p:tgtEl>
                                      </p:cBhvr>
                                    </p:animEffect>
                                  </p:childTnLst>
                                </p:cTn>
                              </p:par>
                              <p:par>
                                <p:cTn id="158" presetID="3" presetClass="entr" presetSubtype="5" fill="hold" grpId="1" nodeType="withEffect">
                                  <p:stCondLst>
                                    <p:cond delay="0"/>
                                  </p:stCondLst>
                                  <p:childTnLst>
                                    <p:set>
                                      <p:cBhvr>
                                        <p:cTn id="159" dur="1" fill="hold">
                                          <p:stCondLst>
                                            <p:cond delay="0"/>
                                          </p:stCondLst>
                                        </p:cTn>
                                        <p:tgtEl>
                                          <p:spTgt spid="21"/>
                                        </p:tgtEl>
                                        <p:attrNameLst>
                                          <p:attrName>style.visibility</p:attrName>
                                        </p:attrNameLst>
                                      </p:cBhvr>
                                      <p:to>
                                        <p:strVal val="visible"/>
                                      </p:to>
                                    </p:set>
                                    <p:animEffect transition="in" filter="blinds(vertical)">
                                      <p:cBhvr>
                                        <p:cTn id="160" dur="2000"/>
                                        <p:tgtEl>
                                          <p:spTgt spid="21"/>
                                        </p:tgtEl>
                                      </p:cBhvr>
                                    </p:animEffect>
                                  </p:childTnLst>
                                </p:cTn>
                              </p:par>
                              <p:par>
                                <p:cTn id="161" presetID="3" presetClass="entr" presetSubtype="5" fill="hold" grpId="1" nodeType="withEffect">
                                  <p:stCondLst>
                                    <p:cond delay="0"/>
                                  </p:stCondLst>
                                  <p:childTnLst>
                                    <p:set>
                                      <p:cBhvr>
                                        <p:cTn id="162" dur="1" fill="hold">
                                          <p:stCondLst>
                                            <p:cond delay="0"/>
                                          </p:stCondLst>
                                        </p:cTn>
                                        <p:tgtEl>
                                          <p:spTgt spid="22"/>
                                        </p:tgtEl>
                                        <p:attrNameLst>
                                          <p:attrName>style.visibility</p:attrName>
                                        </p:attrNameLst>
                                      </p:cBhvr>
                                      <p:to>
                                        <p:strVal val="visible"/>
                                      </p:to>
                                    </p:set>
                                    <p:animEffect transition="in" filter="blinds(vertical)">
                                      <p:cBhvr>
                                        <p:cTn id="163" dur="2000"/>
                                        <p:tgtEl>
                                          <p:spTgt spid="22"/>
                                        </p:tgtEl>
                                      </p:cBhvr>
                                    </p:animEffect>
                                  </p:childTnLst>
                                </p:cTn>
                              </p:par>
                              <p:par>
                                <p:cTn id="164" presetID="3" presetClass="entr" presetSubtype="5" fill="hold" grpId="1" nodeType="withEffect">
                                  <p:stCondLst>
                                    <p:cond delay="0"/>
                                  </p:stCondLst>
                                  <p:childTnLst>
                                    <p:set>
                                      <p:cBhvr>
                                        <p:cTn id="165" dur="1" fill="hold">
                                          <p:stCondLst>
                                            <p:cond delay="0"/>
                                          </p:stCondLst>
                                        </p:cTn>
                                        <p:tgtEl>
                                          <p:spTgt spid="23"/>
                                        </p:tgtEl>
                                        <p:attrNameLst>
                                          <p:attrName>style.visibility</p:attrName>
                                        </p:attrNameLst>
                                      </p:cBhvr>
                                      <p:to>
                                        <p:strVal val="visible"/>
                                      </p:to>
                                    </p:set>
                                    <p:animEffect transition="in" filter="blinds(vertical)">
                                      <p:cBhvr>
                                        <p:cTn id="166" dur="2000"/>
                                        <p:tgtEl>
                                          <p:spTgt spid="23"/>
                                        </p:tgtEl>
                                      </p:cBhvr>
                                    </p:animEffect>
                                  </p:childTnLst>
                                </p:cTn>
                              </p:par>
                              <p:par>
                                <p:cTn id="167" presetID="3" presetClass="entr" presetSubtype="5" fill="hold" grpId="1" nodeType="withEffect">
                                  <p:stCondLst>
                                    <p:cond delay="0"/>
                                  </p:stCondLst>
                                  <p:childTnLst>
                                    <p:set>
                                      <p:cBhvr>
                                        <p:cTn id="168" dur="1" fill="hold">
                                          <p:stCondLst>
                                            <p:cond delay="0"/>
                                          </p:stCondLst>
                                        </p:cTn>
                                        <p:tgtEl>
                                          <p:spTgt spid="24"/>
                                        </p:tgtEl>
                                        <p:attrNameLst>
                                          <p:attrName>style.visibility</p:attrName>
                                        </p:attrNameLst>
                                      </p:cBhvr>
                                      <p:to>
                                        <p:strVal val="visible"/>
                                      </p:to>
                                    </p:set>
                                    <p:animEffect transition="in" filter="blinds(vertical)">
                                      <p:cBhvr>
                                        <p:cTn id="169" dur="2000"/>
                                        <p:tgtEl>
                                          <p:spTgt spid="24"/>
                                        </p:tgtEl>
                                      </p:cBhvr>
                                    </p:animEffect>
                                  </p:childTnLst>
                                </p:cTn>
                              </p:par>
                              <p:par>
                                <p:cTn id="170" presetID="3" presetClass="entr" presetSubtype="5" fill="hold" grpId="1" nodeType="withEffect">
                                  <p:stCondLst>
                                    <p:cond delay="0"/>
                                  </p:stCondLst>
                                  <p:childTnLst>
                                    <p:set>
                                      <p:cBhvr>
                                        <p:cTn id="171" dur="1" fill="hold">
                                          <p:stCondLst>
                                            <p:cond delay="0"/>
                                          </p:stCondLst>
                                        </p:cTn>
                                        <p:tgtEl>
                                          <p:spTgt spid="25"/>
                                        </p:tgtEl>
                                        <p:attrNameLst>
                                          <p:attrName>style.visibility</p:attrName>
                                        </p:attrNameLst>
                                      </p:cBhvr>
                                      <p:to>
                                        <p:strVal val="visible"/>
                                      </p:to>
                                    </p:set>
                                    <p:animEffect transition="in" filter="blinds(vertical)">
                                      <p:cBhvr>
                                        <p:cTn id="172" dur="2000"/>
                                        <p:tgtEl>
                                          <p:spTgt spid="25"/>
                                        </p:tgtEl>
                                      </p:cBhvr>
                                    </p:animEffect>
                                  </p:childTnLst>
                                </p:cTn>
                              </p:par>
                              <p:par>
                                <p:cTn id="173" presetID="3" presetClass="entr" presetSubtype="5" fill="hold" grpId="1" nodeType="withEffect">
                                  <p:stCondLst>
                                    <p:cond delay="0"/>
                                  </p:stCondLst>
                                  <p:childTnLst>
                                    <p:set>
                                      <p:cBhvr>
                                        <p:cTn id="174" dur="1" fill="hold">
                                          <p:stCondLst>
                                            <p:cond delay="0"/>
                                          </p:stCondLst>
                                        </p:cTn>
                                        <p:tgtEl>
                                          <p:spTgt spid="26"/>
                                        </p:tgtEl>
                                        <p:attrNameLst>
                                          <p:attrName>style.visibility</p:attrName>
                                        </p:attrNameLst>
                                      </p:cBhvr>
                                      <p:to>
                                        <p:strVal val="visible"/>
                                      </p:to>
                                    </p:set>
                                    <p:animEffect transition="in" filter="blinds(vertical)">
                                      <p:cBhvr>
                                        <p:cTn id="175" dur="2000"/>
                                        <p:tgtEl>
                                          <p:spTgt spid="26"/>
                                        </p:tgtEl>
                                      </p:cBhvr>
                                    </p:animEffect>
                                  </p:childTnLst>
                                </p:cTn>
                              </p:par>
                            </p:childTnLst>
                          </p:cTn>
                        </p:par>
                        <p:par>
                          <p:cTn id="176" fill="hold">
                            <p:stCondLst>
                              <p:cond delay="2000"/>
                            </p:stCondLst>
                            <p:childTnLst>
                              <p:par>
                                <p:cTn id="177" presetID="2" presetClass="exit" presetSubtype="6" fill="hold" grpId="2" nodeType="afterEffect">
                                  <p:stCondLst>
                                    <p:cond delay="0"/>
                                  </p:stCondLst>
                                  <p:childTnLst>
                                    <p:anim calcmode="lin" valueType="num">
                                      <p:cBhvr additive="base">
                                        <p:cTn id="178" dur="2000"/>
                                        <p:tgtEl>
                                          <p:spTgt spid="3"/>
                                        </p:tgtEl>
                                        <p:attrNameLst>
                                          <p:attrName>ppt_x</p:attrName>
                                        </p:attrNameLst>
                                      </p:cBhvr>
                                      <p:tavLst>
                                        <p:tav tm="0">
                                          <p:val>
                                            <p:strVal val="ppt_x"/>
                                          </p:val>
                                        </p:tav>
                                        <p:tav tm="100000">
                                          <p:val>
                                            <p:strVal val="1+ppt_w/2"/>
                                          </p:val>
                                        </p:tav>
                                      </p:tavLst>
                                    </p:anim>
                                    <p:anim calcmode="lin" valueType="num">
                                      <p:cBhvr additive="base">
                                        <p:cTn id="179" dur="2000"/>
                                        <p:tgtEl>
                                          <p:spTgt spid="3"/>
                                        </p:tgtEl>
                                        <p:attrNameLst>
                                          <p:attrName>ppt_y</p:attrName>
                                        </p:attrNameLst>
                                      </p:cBhvr>
                                      <p:tavLst>
                                        <p:tav tm="0">
                                          <p:val>
                                            <p:strVal val="ppt_y"/>
                                          </p:val>
                                        </p:tav>
                                        <p:tav tm="100000">
                                          <p:val>
                                            <p:strVal val="1+ppt_h/2"/>
                                          </p:val>
                                        </p:tav>
                                      </p:tavLst>
                                    </p:anim>
                                    <p:set>
                                      <p:cBhvr>
                                        <p:cTn id="180" dur="1" fill="hold">
                                          <p:stCondLst>
                                            <p:cond delay="1999"/>
                                          </p:stCondLst>
                                        </p:cTn>
                                        <p:tgtEl>
                                          <p:spTgt spid="3"/>
                                        </p:tgtEl>
                                        <p:attrNameLst>
                                          <p:attrName>style.visibility</p:attrName>
                                        </p:attrNameLst>
                                      </p:cBhvr>
                                      <p:to>
                                        <p:strVal val="hidden"/>
                                      </p:to>
                                    </p:set>
                                  </p:childTnLst>
                                </p:cTn>
                              </p:par>
                              <p:par>
                                <p:cTn id="181" presetID="2" presetClass="exit" presetSubtype="6" fill="hold" grpId="2" nodeType="withEffect">
                                  <p:stCondLst>
                                    <p:cond delay="0"/>
                                  </p:stCondLst>
                                  <p:childTnLst>
                                    <p:anim calcmode="lin" valueType="num">
                                      <p:cBhvr additive="base">
                                        <p:cTn id="182" dur="2000"/>
                                        <p:tgtEl>
                                          <p:spTgt spid="5"/>
                                        </p:tgtEl>
                                        <p:attrNameLst>
                                          <p:attrName>ppt_x</p:attrName>
                                        </p:attrNameLst>
                                      </p:cBhvr>
                                      <p:tavLst>
                                        <p:tav tm="0">
                                          <p:val>
                                            <p:strVal val="ppt_x"/>
                                          </p:val>
                                        </p:tav>
                                        <p:tav tm="100000">
                                          <p:val>
                                            <p:strVal val="1+ppt_w/2"/>
                                          </p:val>
                                        </p:tav>
                                      </p:tavLst>
                                    </p:anim>
                                    <p:anim calcmode="lin" valueType="num">
                                      <p:cBhvr additive="base">
                                        <p:cTn id="183" dur="2000"/>
                                        <p:tgtEl>
                                          <p:spTgt spid="5"/>
                                        </p:tgtEl>
                                        <p:attrNameLst>
                                          <p:attrName>ppt_y</p:attrName>
                                        </p:attrNameLst>
                                      </p:cBhvr>
                                      <p:tavLst>
                                        <p:tav tm="0">
                                          <p:val>
                                            <p:strVal val="ppt_y"/>
                                          </p:val>
                                        </p:tav>
                                        <p:tav tm="100000">
                                          <p:val>
                                            <p:strVal val="1+ppt_h/2"/>
                                          </p:val>
                                        </p:tav>
                                      </p:tavLst>
                                    </p:anim>
                                    <p:set>
                                      <p:cBhvr>
                                        <p:cTn id="184" dur="1" fill="hold">
                                          <p:stCondLst>
                                            <p:cond delay="1999"/>
                                          </p:stCondLst>
                                        </p:cTn>
                                        <p:tgtEl>
                                          <p:spTgt spid="5"/>
                                        </p:tgtEl>
                                        <p:attrNameLst>
                                          <p:attrName>style.visibility</p:attrName>
                                        </p:attrNameLst>
                                      </p:cBhvr>
                                      <p:to>
                                        <p:strVal val="hidden"/>
                                      </p:to>
                                    </p:set>
                                  </p:childTnLst>
                                </p:cTn>
                              </p:par>
                              <p:par>
                                <p:cTn id="185" presetID="2" presetClass="exit" presetSubtype="6" fill="hold" grpId="2" nodeType="withEffect">
                                  <p:stCondLst>
                                    <p:cond delay="0"/>
                                  </p:stCondLst>
                                  <p:childTnLst>
                                    <p:anim calcmode="lin" valueType="num">
                                      <p:cBhvr additive="base">
                                        <p:cTn id="186" dur="2000"/>
                                        <p:tgtEl>
                                          <p:spTgt spid="7"/>
                                        </p:tgtEl>
                                        <p:attrNameLst>
                                          <p:attrName>ppt_x</p:attrName>
                                        </p:attrNameLst>
                                      </p:cBhvr>
                                      <p:tavLst>
                                        <p:tav tm="0">
                                          <p:val>
                                            <p:strVal val="ppt_x"/>
                                          </p:val>
                                        </p:tav>
                                        <p:tav tm="100000">
                                          <p:val>
                                            <p:strVal val="1+ppt_w/2"/>
                                          </p:val>
                                        </p:tav>
                                      </p:tavLst>
                                    </p:anim>
                                    <p:anim calcmode="lin" valueType="num">
                                      <p:cBhvr additive="base">
                                        <p:cTn id="187" dur="2000"/>
                                        <p:tgtEl>
                                          <p:spTgt spid="7"/>
                                        </p:tgtEl>
                                        <p:attrNameLst>
                                          <p:attrName>ppt_y</p:attrName>
                                        </p:attrNameLst>
                                      </p:cBhvr>
                                      <p:tavLst>
                                        <p:tav tm="0">
                                          <p:val>
                                            <p:strVal val="ppt_y"/>
                                          </p:val>
                                        </p:tav>
                                        <p:tav tm="100000">
                                          <p:val>
                                            <p:strVal val="1+ppt_h/2"/>
                                          </p:val>
                                        </p:tav>
                                      </p:tavLst>
                                    </p:anim>
                                    <p:set>
                                      <p:cBhvr>
                                        <p:cTn id="188" dur="1" fill="hold">
                                          <p:stCondLst>
                                            <p:cond delay="1999"/>
                                          </p:stCondLst>
                                        </p:cTn>
                                        <p:tgtEl>
                                          <p:spTgt spid="7"/>
                                        </p:tgtEl>
                                        <p:attrNameLst>
                                          <p:attrName>style.visibility</p:attrName>
                                        </p:attrNameLst>
                                      </p:cBhvr>
                                      <p:to>
                                        <p:strVal val="hidden"/>
                                      </p:to>
                                    </p:set>
                                  </p:childTnLst>
                                </p:cTn>
                              </p:par>
                              <p:par>
                                <p:cTn id="189" presetID="2" presetClass="exit" presetSubtype="6" fill="hold" grpId="2" nodeType="withEffect">
                                  <p:stCondLst>
                                    <p:cond delay="0"/>
                                  </p:stCondLst>
                                  <p:childTnLst>
                                    <p:anim calcmode="lin" valueType="num">
                                      <p:cBhvr additive="base">
                                        <p:cTn id="190" dur="2000"/>
                                        <p:tgtEl>
                                          <p:spTgt spid="9"/>
                                        </p:tgtEl>
                                        <p:attrNameLst>
                                          <p:attrName>ppt_x</p:attrName>
                                        </p:attrNameLst>
                                      </p:cBhvr>
                                      <p:tavLst>
                                        <p:tav tm="0">
                                          <p:val>
                                            <p:strVal val="ppt_x"/>
                                          </p:val>
                                        </p:tav>
                                        <p:tav tm="100000">
                                          <p:val>
                                            <p:strVal val="1+ppt_w/2"/>
                                          </p:val>
                                        </p:tav>
                                      </p:tavLst>
                                    </p:anim>
                                    <p:anim calcmode="lin" valueType="num">
                                      <p:cBhvr additive="base">
                                        <p:cTn id="191" dur="2000"/>
                                        <p:tgtEl>
                                          <p:spTgt spid="9"/>
                                        </p:tgtEl>
                                        <p:attrNameLst>
                                          <p:attrName>ppt_y</p:attrName>
                                        </p:attrNameLst>
                                      </p:cBhvr>
                                      <p:tavLst>
                                        <p:tav tm="0">
                                          <p:val>
                                            <p:strVal val="ppt_y"/>
                                          </p:val>
                                        </p:tav>
                                        <p:tav tm="100000">
                                          <p:val>
                                            <p:strVal val="1+ppt_h/2"/>
                                          </p:val>
                                        </p:tav>
                                      </p:tavLst>
                                    </p:anim>
                                    <p:set>
                                      <p:cBhvr>
                                        <p:cTn id="192" dur="1" fill="hold">
                                          <p:stCondLst>
                                            <p:cond delay="1999"/>
                                          </p:stCondLst>
                                        </p:cTn>
                                        <p:tgtEl>
                                          <p:spTgt spid="9"/>
                                        </p:tgtEl>
                                        <p:attrNameLst>
                                          <p:attrName>style.visibility</p:attrName>
                                        </p:attrNameLst>
                                      </p:cBhvr>
                                      <p:to>
                                        <p:strVal val="hidden"/>
                                      </p:to>
                                    </p:set>
                                  </p:childTnLst>
                                </p:cTn>
                              </p:par>
                              <p:par>
                                <p:cTn id="193" presetID="2" presetClass="exit" presetSubtype="6" fill="hold" grpId="2" nodeType="withEffect">
                                  <p:stCondLst>
                                    <p:cond delay="0"/>
                                  </p:stCondLst>
                                  <p:childTnLst>
                                    <p:anim calcmode="lin" valueType="num">
                                      <p:cBhvr additive="base">
                                        <p:cTn id="194" dur="2000"/>
                                        <p:tgtEl>
                                          <p:spTgt spid="11"/>
                                        </p:tgtEl>
                                        <p:attrNameLst>
                                          <p:attrName>ppt_x</p:attrName>
                                        </p:attrNameLst>
                                      </p:cBhvr>
                                      <p:tavLst>
                                        <p:tav tm="0">
                                          <p:val>
                                            <p:strVal val="ppt_x"/>
                                          </p:val>
                                        </p:tav>
                                        <p:tav tm="100000">
                                          <p:val>
                                            <p:strVal val="1+ppt_w/2"/>
                                          </p:val>
                                        </p:tav>
                                      </p:tavLst>
                                    </p:anim>
                                    <p:anim calcmode="lin" valueType="num">
                                      <p:cBhvr additive="base">
                                        <p:cTn id="195" dur="2000"/>
                                        <p:tgtEl>
                                          <p:spTgt spid="11"/>
                                        </p:tgtEl>
                                        <p:attrNameLst>
                                          <p:attrName>ppt_y</p:attrName>
                                        </p:attrNameLst>
                                      </p:cBhvr>
                                      <p:tavLst>
                                        <p:tav tm="0">
                                          <p:val>
                                            <p:strVal val="ppt_y"/>
                                          </p:val>
                                        </p:tav>
                                        <p:tav tm="100000">
                                          <p:val>
                                            <p:strVal val="1+ppt_h/2"/>
                                          </p:val>
                                        </p:tav>
                                      </p:tavLst>
                                    </p:anim>
                                    <p:set>
                                      <p:cBhvr>
                                        <p:cTn id="196" dur="1" fill="hold">
                                          <p:stCondLst>
                                            <p:cond delay="1999"/>
                                          </p:stCondLst>
                                        </p:cTn>
                                        <p:tgtEl>
                                          <p:spTgt spid="11"/>
                                        </p:tgtEl>
                                        <p:attrNameLst>
                                          <p:attrName>style.visibility</p:attrName>
                                        </p:attrNameLst>
                                      </p:cBhvr>
                                      <p:to>
                                        <p:strVal val="hidden"/>
                                      </p:to>
                                    </p:set>
                                  </p:childTnLst>
                                </p:cTn>
                              </p:par>
                              <p:par>
                                <p:cTn id="197" presetID="2" presetClass="exit" presetSubtype="6" fill="hold" grpId="2" nodeType="withEffect">
                                  <p:stCondLst>
                                    <p:cond delay="0"/>
                                  </p:stCondLst>
                                  <p:childTnLst>
                                    <p:anim calcmode="lin" valueType="num">
                                      <p:cBhvr additive="base">
                                        <p:cTn id="198" dur="2000"/>
                                        <p:tgtEl>
                                          <p:spTgt spid="13"/>
                                        </p:tgtEl>
                                        <p:attrNameLst>
                                          <p:attrName>ppt_x</p:attrName>
                                        </p:attrNameLst>
                                      </p:cBhvr>
                                      <p:tavLst>
                                        <p:tav tm="0">
                                          <p:val>
                                            <p:strVal val="ppt_x"/>
                                          </p:val>
                                        </p:tav>
                                        <p:tav tm="100000">
                                          <p:val>
                                            <p:strVal val="1+ppt_w/2"/>
                                          </p:val>
                                        </p:tav>
                                      </p:tavLst>
                                    </p:anim>
                                    <p:anim calcmode="lin" valueType="num">
                                      <p:cBhvr additive="base">
                                        <p:cTn id="199" dur="2000"/>
                                        <p:tgtEl>
                                          <p:spTgt spid="13"/>
                                        </p:tgtEl>
                                        <p:attrNameLst>
                                          <p:attrName>ppt_y</p:attrName>
                                        </p:attrNameLst>
                                      </p:cBhvr>
                                      <p:tavLst>
                                        <p:tav tm="0">
                                          <p:val>
                                            <p:strVal val="ppt_y"/>
                                          </p:val>
                                        </p:tav>
                                        <p:tav tm="100000">
                                          <p:val>
                                            <p:strVal val="1+ppt_h/2"/>
                                          </p:val>
                                        </p:tav>
                                      </p:tavLst>
                                    </p:anim>
                                    <p:set>
                                      <p:cBhvr>
                                        <p:cTn id="200" dur="1" fill="hold">
                                          <p:stCondLst>
                                            <p:cond delay="1999"/>
                                          </p:stCondLst>
                                        </p:cTn>
                                        <p:tgtEl>
                                          <p:spTgt spid="13"/>
                                        </p:tgtEl>
                                        <p:attrNameLst>
                                          <p:attrName>style.visibility</p:attrName>
                                        </p:attrNameLst>
                                      </p:cBhvr>
                                      <p:to>
                                        <p:strVal val="hidden"/>
                                      </p:to>
                                    </p:set>
                                  </p:childTnLst>
                                </p:cTn>
                              </p:par>
                              <p:par>
                                <p:cTn id="201" presetID="2" presetClass="exit" presetSubtype="12" fill="hold" grpId="2" nodeType="withEffect">
                                  <p:stCondLst>
                                    <p:cond delay="0"/>
                                  </p:stCondLst>
                                  <p:childTnLst>
                                    <p:anim calcmode="lin" valueType="num">
                                      <p:cBhvr additive="base">
                                        <p:cTn id="202" dur="2000"/>
                                        <p:tgtEl>
                                          <p:spTgt spid="15"/>
                                        </p:tgtEl>
                                        <p:attrNameLst>
                                          <p:attrName>ppt_x</p:attrName>
                                        </p:attrNameLst>
                                      </p:cBhvr>
                                      <p:tavLst>
                                        <p:tav tm="0">
                                          <p:val>
                                            <p:strVal val="ppt_x"/>
                                          </p:val>
                                        </p:tav>
                                        <p:tav tm="100000">
                                          <p:val>
                                            <p:strVal val="0-ppt_w/2"/>
                                          </p:val>
                                        </p:tav>
                                      </p:tavLst>
                                    </p:anim>
                                    <p:anim calcmode="lin" valueType="num">
                                      <p:cBhvr additive="base">
                                        <p:cTn id="203" dur="2000"/>
                                        <p:tgtEl>
                                          <p:spTgt spid="15"/>
                                        </p:tgtEl>
                                        <p:attrNameLst>
                                          <p:attrName>ppt_y</p:attrName>
                                        </p:attrNameLst>
                                      </p:cBhvr>
                                      <p:tavLst>
                                        <p:tav tm="0">
                                          <p:val>
                                            <p:strVal val="ppt_y"/>
                                          </p:val>
                                        </p:tav>
                                        <p:tav tm="100000">
                                          <p:val>
                                            <p:strVal val="1+ppt_h/2"/>
                                          </p:val>
                                        </p:tav>
                                      </p:tavLst>
                                    </p:anim>
                                    <p:set>
                                      <p:cBhvr>
                                        <p:cTn id="204" dur="1" fill="hold">
                                          <p:stCondLst>
                                            <p:cond delay="1999"/>
                                          </p:stCondLst>
                                        </p:cTn>
                                        <p:tgtEl>
                                          <p:spTgt spid="15"/>
                                        </p:tgtEl>
                                        <p:attrNameLst>
                                          <p:attrName>style.visibility</p:attrName>
                                        </p:attrNameLst>
                                      </p:cBhvr>
                                      <p:to>
                                        <p:strVal val="hidden"/>
                                      </p:to>
                                    </p:set>
                                  </p:childTnLst>
                                </p:cTn>
                              </p:par>
                              <p:par>
                                <p:cTn id="205" presetID="2" presetClass="exit" presetSubtype="12" fill="hold" grpId="2" nodeType="withEffect">
                                  <p:stCondLst>
                                    <p:cond delay="0"/>
                                  </p:stCondLst>
                                  <p:childTnLst>
                                    <p:anim calcmode="lin" valueType="num">
                                      <p:cBhvr additive="base">
                                        <p:cTn id="206" dur="2000"/>
                                        <p:tgtEl>
                                          <p:spTgt spid="17"/>
                                        </p:tgtEl>
                                        <p:attrNameLst>
                                          <p:attrName>ppt_x</p:attrName>
                                        </p:attrNameLst>
                                      </p:cBhvr>
                                      <p:tavLst>
                                        <p:tav tm="0">
                                          <p:val>
                                            <p:strVal val="ppt_x"/>
                                          </p:val>
                                        </p:tav>
                                        <p:tav tm="100000">
                                          <p:val>
                                            <p:strVal val="0-ppt_w/2"/>
                                          </p:val>
                                        </p:tav>
                                      </p:tavLst>
                                    </p:anim>
                                    <p:anim calcmode="lin" valueType="num">
                                      <p:cBhvr additive="base">
                                        <p:cTn id="207" dur="2000"/>
                                        <p:tgtEl>
                                          <p:spTgt spid="17"/>
                                        </p:tgtEl>
                                        <p:attrNameLst>
                                          <p:attrName>ppt_y</p:attrName>
                                        </p:attrNameLst>
                                      </p:cBhvr>
                                      <p:tavLst>
                                        <p:tav tm="0">
                                          <p:val>
                                            <p:strVal val="ppt_y"/>
                                          </p:val>
                                        </p:tav>
                                        <p:tav tm="100000">
                                          <p:val>
                                            <p:strVal val="1+ppt_h/2"/>
                                          </p:val>
                                        </p:tav>
                                      </p:tavLst>
                                    </p:anim>
                                    <p:set>
                                      <p:cBhvr>
                                        <p:cTn id="208" dur="1" fill="hold">
                                          <p:stCondLst>
                                            <p:cond delay="1999"/>
                                          </p:stCondLst>
                                        </p:cTn>
                                        <p:tgtEl>
                                          <p:spTgt spid="17"/>
                                        </p:tgtEl>
                                        <p:attrNameLst>
                                          <p:attrName>style.visibility</p:attrName>
                                        </p:attrNameLst>
                                      </p:cBhvr>
                                      <p:to>
                                        <p:strVal val="hidden"/>
                                      </p:to>
                                    </p:set>
                                  </p:childTnLst>
                                </p:cTn>
                              </p:par>
                              <p:par>
                                <p:cTn id="209" presetID="2" presetClass="exit" presetSubtype="12" fill="hold" grpId="2" nodeType="withEffect">
                                  <p:stCondLst>
                                    <p:cond delay="0"/>
                                  </p:stCondLst>
                                  <p:childTnLst>
                                    <p:anim calcmode="lin" valueType="num">
                                      <p:cBhvr additive="base">
                                        <p:cTn id="210" dur="2000"/>
                                        <p:tgtEl>
                                          <p:spTgt spid="19"/>
                                        </p:tgtEl>
                                        <p:attrNameLst>
                                          <p:attrName>ppt_x</p:attrName>
                                        </p:attrNameLst>
                                      </p:cBhvr>
                                      <p:tavLst>
                                        <p:tav tm="0">
                                          <p:val>
                                            <p:strVal val="ppt_x"/>
                                          </p:val>
                                        </p:tav>
                                        <p:tav tm="100000">
                                          <p:val>
                                            <p:strVal val="0-ppt_w/2"/>
                                          </p:val>
                                        </p:tav>
                                      </p:tavLst>
                                    </p:anim>
                                    <p:anim calcmode="lin" valueType="num">
                                      <p:cBhvr additive="base">
                                        <p:cTn id="211" dur="2000"/>
                                        <p:tgtEl>
                                          <p:spTgt spid="19"/>
                                        </p:tgtEl>
                                        <p:attrNameLst>
                                          <p:attrName>ppt_y</p:attrName>
                                        </p:attrNameLst>
                                      </p:cBhvr>
                                      <p:tavLst>
                                        <p:tav tm="0">
                                          <p:val>
                                            <p:strVal val="ppt_y"/>
                                          </p:val>
                                        </p:tav>
                                        <p:tav tm="100000">
                                          <p:val>
                                            <p:strVal val="1+ppt_h/2"/>
                                          </p:val>
                                        </p:tav>
                                      </p:tavLst>
                                    </p:anim>
                                    <p:set>
                                      <p:cBhvr>
                                        <p:cTn id="212" dur="1" fill="hold">
                                          <p:stCondLst>
                                            <p:cond delay="1999"/>
                                          </p:stCondLst>
                                        </p:cTn>
                                        <p:tgtEl>
                                          <p:spTgt spid="19"/>
                                        </p:tgtEl>
                                        <p:attrNameLst>
                                          <p:attrName>style.visibility</p:attrName>
                                        </p:attrNameLst>
                                      </p:cBhvr>
                                      <p:to>
                                        <p:strVal val="hidden"/>
                                      </p:to>
                                    </p:set>
                                  </p:childTnLst>
                                </p:cTn>
                              </p:par>
                              <p:par>
                                <p:cTn id="213" presetID="2" presetClass="exit" presetSubtype="12" fill="hold" grpId="2" nodeType="withEffect">
                                  <p:stCondLst>
                                    <p:cond delay="0"/>
                                  </p:stCondLst>
                                  <p:childTnLst>
                                    <p:anim calcmode="lin" valueType="num">
                                      <p:cBhvr additive="base">
                                        <p:cTn id="214" dur="2000"/>
                                        <p:tgtEl>
                                          <p:spTgt spid="21"/>
                                        </p:tgtEl>
                                        <p:attrNameLst>
                                          <p:attrName>ppt_x</p:attrName>
                                        </p:attrNameLst>
                                      </p:cBhvr>
                                      <p:tavLst>
                                        <p:tav tm="0">
                                          <p:val>
                                            <p:strVal val="ppt_x"/>
                                          </p:val>
                                        </p:tav>
                                        <p:tav tm="100000">
                                          <p:val>
                                            <p:strVal val="0-ppt_w/2"/>
                                          </p:val>
                                        </p:tav>
                                      </p:tavLst>
                                    </p:anim>
                                    <p:anim calcmode="lin" valueType="num">
                                      <p:cBhvr additive="base">
                                        <p:cTn id="215" dur="2000"/>
                                        <p:tgtEl>
                                          <p:spTgt spid="21"/>
                                        </p:tgtEl>
                                        <p:attrNameLst>
                                          <p:attrName>ppt_y</p:attrName>
                                        </p:attrNameLst>
                                      </p:cBhvr>
                                      <p:tavLst>
                                        <p:tav tm="0">
                                          <p:val>
                                            <p:strVal val="ppt_y"/>
                                          </p:val>
                                        </p:tav>
                                        <p:tav tm="100000">
                                          <p:val>
                                            <p:strVal val="1+ppt_h/2"/>
                                          </p:val>
                                        </p:tav>
                                      </p:tavLst>
                                    </p:anim>
                                    <p:set>
                                      <p:cBhvr>
                                        <p:cTn id="216" dur="1" fill="hold">
                                          <p:stCondLst>
                                            <p:cond delay="1999"/>
                                          </p:stCondLst>
                                        </p:cTn>
                                        <p:tgtEl>
                                          <p:spTgt spid="21"/>
                                        </p:tgtEl>
                                        <p:attrNameLst>
                                          <p:attrName>style.visibility</p:attrName>
                                        </p:attrNameLst>
                                      </p:cBhvr>
                                      <p:to>
                                        <p:strVal val="hidden"/>
                                      </p:to>
                                    </p:set>
                                  </p:childTnLst>
                                </p:cTn>
                              </p:par>
                              <p:par>
                                <p:cTn id="217" presetID="2" presetClass="exit" presetSubtype="12" fill="hold" grpId="2" nodeType="withEffect">
                                  <p:stCondLst>
                                    <p:cond delay="0"/>
                                  </p:stCondLst>
                                  <p:childTnLst>
                                    <p:anim calcmode="lin" valueType="num">
                                      <p:cBhvr additive="base">
                                        <p:cTn id="218" dur="2000"/>
                                        <p:tgtEl>
                                          <p:spTgt spid="23"/>
                                        </p:tgtEl>
                                        <p:attrNameLst>
                                          <p:attrName>ppt_x</p:attrName>
                                        </p:attrNameLst>
                                      </p:cBhvr>
                                      <p:tavLst>
                                        <p:tav tm="0">
                                          <p:val>
                                            <p:strVal val="ppt_x"/>
                                          </p:val>
                                        </p:tav>
                                        <p:tav tm="100000">
                                          <p:val>
                                            <p:strVal val="0-ppt_w/2"/>
                                          </p:val>
                                        </p:tav>
                                      </p:tavLst>
                                    </p:anim>
                                    <p:anim calcmode="lin" valueType="num">
                                      <p:cBhvr additive="base">
                                        <p:cTn id="219" dur="2000"/>
                                        <p:tgtEl>
                                          <p:spTgt spid="23"/>
                                        </p:tgtEl>
                                        <p:attrNameLst>
                                          <p:attrName>ppt_y</p:attrName>
                                        </p:attrNameLst>
                                      </p:cBhvr>
                                      <p:tavLst>
                                        <p:tav tm="0">
                                          <p:val>
                                            <p:strVal val="ppt_y"/>
                                          </p:val>
                                        </p:tav>
                                        <p:tav tm="100000">
                                          <p:val>
                                            <p:strVal val="1+ppt_h/2"/>
                                          </p:val>
                                        </p:tav>
                                      </p:tavLst>
                                    </p:anim>
                                    <p:set>
                                      <p:cBhvr>
                                        <p:cTn id="220" dur="1" fill="hold">
                                          <p:stCondLst>
                                            <p:cond delay="1999"/>
                                          </p:stCondLst>
                                        </p:cTn>
                                        <p:tgtEl>
                                          <p:spTgt spid="23"/>
                                        </p:tgtEl>
                                        <p:attrNameLst>
                                          <p:attrName>style.visibility</p:attrName>
                                        </p:attrNameLst>
                                      </p:cBhvr>
                                      <p:to>
                                        <p:strVal val="hidden"/>
                                      </p:to>
                                    </p:set>
                                  </p:childTnLst>
                                </p:cTn>
                              </p:par>
                              <p:par>
                                <p:cTn id="221" presetID="2" presetClass="exit" presetSubtype="12" fill="hold" grpId="2" nodeType="withEffect">
                                  <p:stCondLst>
                                    <p:cond delay="0"/>
                                  </p:stCondLst>
                                  <p:childTnLst>
                                    <p:anim calcmode="lin" valueType="num">
                                      <p:cBhvr additive="base">
                                        <p:cTn id="222" dur="2000"/>
                                        <p:tgtEl>
                                          <p:spTgt spid="25"/>
                                        </p:tgtEl>
                                        <p:attrNameLst>
                                          <p:attrName>ppt_x</p:attrName>
                                        </p:attrNameLst>
                                      </p:cBhvr>
                                      <p:tavLst>
                                        <p:tav tm="0">
                                          <p:val>
                                            <p:strVal val="ppt_x"/>
                                          </p:val>
                                        </p:tav>
                                        <p:tav tm="100000">
                                          <p:val>
                                            <p:strVal val="0-ppt_w/2"/>
                                          </p:val>
                                        </p:tav>
                                      </p:tavLst>
                                    </p:anim>
                                    <p:anim calcmode="lin" valueType="num">
                                      <p:cBhvr additive="base">
                                        <p:cTn id="223" dur="2000"/>
                                        <p:tgtEl>
                                          <p:spTgt spid="25"/>
                                        </p:tgtEl>
                                        <p:attrNameLst>
                                          <p:attrName>ppt_y</p:attrName>
                                        </p:attrNameLst>
                                      </p:cBhvr>
                                      <p:tavLst>
                                        <p:tav tm="0">
                                          <p:val>
                                            <p:strVal val="ppt_y"/>
                                          </p:val>
                                        </p:tav>
                                        <p:tav tm="100000">
                                          <p:val>
                                            <p:strVal val="1+ppt_h/2"/>
                                          </p:val>
                                        </p:tav>
                                      </p:tavLst>
                                    </p:anim>
                                    <p:set>
                                      <p:cBhvr>
                                        <p:cTn id="224" dur="1" fill="hold">
                                          <p:stCondLst>
                                            <p:cond delay="1999"/>
                                          </p:stCondLst>
                                        </p:cTn>
                                        <p:tgtEl>
                                          <p:spTgt spid="25"/>
                                        </p:tgtEl>
                                        <p:attrNameLst>
                                          <p:attrName>style.visibility</p:attrName>
                                        </p:attrNameLst>
                                      </p:cBhvr>
                                      <p:to>
                                        <p:strVal val="hidden"/>
                                      </p:to>
                                    </p:set>
                                  </p:childTnLst>
                                </p:cTn>
                              </p:par>
                              <p:par>
                                <p:cTn id="225" presetID="2" presetClass="exit" presetSubtype="9" fill="hold" grpId="2" nodeType="withEffect">
                                  <p:stCondLst>
                                    <p:cond delay="0"/>
                                  </p:stCondLst>
                                  <p:childTnLst>
                                    <p:anim calcmode="lin" valueType="num">
                                      <p:cBhvr additive="base">
                                        <p:cTn id="226" dur="2000"/>
                                        <p:tgtEl>
                                          <p:spTgt spid="16"/>
                                        </p:tgtEl>
                                        <p:attrNameLst>
                                          <p:attrName>ppt_x</p:attrName>
                                        </p:attrNameLst>
                                      </p:cBhvr>
                                      <p:tavLst>
                                        <p:tav tm="0">
                                          <p:val>
                                            <p:strVal val="ppt_x"/>
                                          </p:val>
                                        </p:tav>
                                        <p:tav tm="100000">
                                          <p:val>
                                            <p:strVal val="0-ppt_w/2"/>
                                          </p:val>
                                        </p:tav>
                                      </p:tavLst>
                                    </p:anim>
                                    <p:anim calcmode="lin" valueType="num">
                                      <p:cBhvr additive="base">
                                        <p:cTn id="227" dur="2000"/>
                                        <p:tgtEl>
                                          <p:spTgt spid="16"/>
                                        </p:tgtEl>
                                        <p:attrNameLst>
                                          <p:attrName>ppt_y</p:attrName>
                                        </p:attrNameLst>
                                      </p:cBhvr>
                                      <p:tavLst>
                                        <p:tav tm="0">
                                          <p:val>
                                            <p:strVal val="ppt_y"/>
                                          </p:val>
                                        </p:tav>
                                        <p:tav tm="100000">
                                          <p:val>
                                            <p:strVal val="0-ppt_h/2"/>
                                          </p:val>
                                        </p:tav>
                                      </p:tavLst>
                                    </p:anim>
                                    <p:set>
                                      <p:cBhvr>
                                        <p:cTn id="228" dur="1" fill="hold">
                                          <p:stCondLst>
                                            <p:cond delay="1999"/>
                                          </p:stCondLst>
                                        </p:cTn>
                                        <p:tgtEl>
                                          <p:spTgt spid="16"/>
                                        </p:tgtEl>
                                        <p:attrNameLst>
                                          <p:attrName>style.visibility</p:attrName>
                                        </p:attrNameLst>
                                      </p:cBhvr>
                                      <p:to>
                                        <p:strVal val="hidden"/>
                                      </p:to>
                                    </p:set>
                                  </p:childTnLst>
                                </p:cTn>
                              </p:par>
                              <p:par>
                                <p:cTn id="229" presetID="2" presetClass="exit" presetSubtype="9" fill="hold" grpId="2" nodeType="withEffect">
                                  <p:stCondLst>
                                    <p:cond delay="0"/>
                                  </p:stCondLst>
                                  <p:childTnLst>
                                    <p:anim calcmode="lin" valueType="num">
                                      <p:cBhvr additive="base">
                                        <p:cTn id="230" dur="2000"/>
                                        <p:tgtEl>
                                          <p:spTgt spid="18"/>
                                        </p:tgtEl>
                                        <p:attrNameLst>
                                          <p:attrName>ppt_x</p:attrName>
                                        </p:attrNameLst>
                                      </p:cBhvr>
                                      <p:tavLst>
                                        <p:tav tm="0">
                                          <p:val>
                                            <p:strVal val="ppt_x"/>
                                          </p:val>
                                        </p:tav>
                                        <p:tav tm="100000">
                                          <p:val>
                                            <p:strVal val="0-ppt_w/2"/>
                                          </p:val>
                                        </p:tav>
                                      </p:tavLst>
                                    </p:anim>
                                    <p:anim calcmode="lin" valueType="num">
                                      <p:cBhvr additive="base">
                                        <p:cTn id="231" dur="2000"/>
                                        <p:tgtEl>
                                          <p:spTgt spid="18"/>
                                        </p:tgtEl>
                                        <p:attrNameLst>
                                          <p:attrName>ppt_y</p:attrName>
                                        </p:attrNameLst>
                                      </p:cBhvr>
                                      <p:tavLst>
                                        <p:tav tm="0">
                                          <p:val>
                                            <p:strVal val="ppt_y"/>
                                          </p:val>
                                        </p:tav>
                                        <p:tav tm="100000">
                                          <p:val>
                                            <p:strVal val="0-ppt_h/2"/>
                                          </p:val>
                                        </p:tav>
                                      </p:tavLst>
                                    </p:anim>
                                    <p:set>
                                      <p:cBhvr>
                                        <p:cTn id="232" dur="1" fill="hold">
                                          <p:stCondLst>
                                            <p:cond delay="1999"/>
                                          </p:stCondLst>
                                        </p:cTn>
                                        <p:tgtEl>
                                          <p:spTgt spid="18"/>
                                        </p:tgtEl>
                                        <p:attrNameLst>
                                          <p:attrName>style.visibility</p:attrName>
                                        </p:attrNameLst>
                                      </p:cBhvr>
                                      <p:to>
                                        <p:strVal val="hidden"/>
                                      </p:to>
                                    </p:set>
                                  </p:childTnLst>
                                </p:cTn>
                              </p:par>
                              <p:par>
                                <p:cTn id="233" presetID="2" presetClass="exit" presetSubtype="9" fill="hold" grpId="2" nodeType="withEffect">
                                  <p:stCondLst>
                                    <p:cond delay="0"/>
                                  </p:stCondLst>
                                  <p:childTnLst>
                                    <p:anim calcmode="lin" valueType="num">
                                      <p:cBhvr additive="base">
                                        <p:cTn id="234" dur="2000"/>
                                        <p:tgtEl>
                                          <p:spTgt spid="20"/>
                                        </p:tgtEl>
                                        <p:attrNameLst>
                                          <p:attrName>ppt_x</p:attrName>
                                        </p:attrNameLst>
                                      </p:cBhvr>
                                      <p:tavLst>
                                        <p:tav tm="0">
                                          <p:val>
                                            <p:strVal val="ppt_x"/>
                                          </p:val>
                                        </p:tav>
                                        <p:tav tm="100000">
                                          <p:val>
                                            <p:strVal val="0-ppt_w/2"/>
                                          </p:val>
                                        </p:tav>
                                      </p:tavLst>
                                    </p:anim>
                                    <p:anim calcmode="lin" valueType="num">
                                      <p:cBhvr additive="base">
                                        <p:cTn id="235" dur="2000"/>
                                        <p:tgtEl>
                                          <p:spTgt spid="20"/>
                                        </p:tgtEl>
                                        <p:attrNameLst>
                                          <p:attrName>ppt_y</p:attrName>
                                        </p:attrNameLst>
                                      </p:cBhvr>
                                      <p:tavLst>
                                        <p:tav tm="0">
                                          <p:val>
                                            <p:strVal val="ppt_y"/>
                                          </p:val>
                                        </p:tav>
                                        <p:tav tm="100000">
                                          <p:val>
                                            <p:strVal val="0-ppt_h/2"/>
                                          </p:val>
                                        </p:tav>
                                      </p:tavLst>
                                    </p:anim>
                                    <p:set>
                                      <p:cBhvr>
                                        <p:cTn id="236" dur="1" fill="hold">
                                          <p:stCondLst>
                                            <p:cond delay="1999"/>
                                          </p:stCondLst>
                                        </p:cTn>
                                        <p:tgtEl>
                                          <p:spTgt spid="20"/>
                                        </p:tgtEl>
                                        <p:attrNameLst>
                                          <p:attrName>style.visibility</p:attrName>
                                        </p:attrNameLst>
                                      </p:cBhvr>
                                      <p:to>
                                        <p:strVal val="hidden"/>
                                      </p:to>
                                    </p:set>
                                  </p:childTnLst>
                                </p:cTn>
                              </p:par>
                              <p:par>
                                <p:cTn id="237" presetID="2" presetClass="exit" presetSubtype="9" fill="hold" grpId="2" nodeType="withEffect">
                                  <p:stCondLst>
                                    <p:cond delay="0"/>
                                  </p:stCondLst>
                                  <p:childTnLst>
                                    <p:anim calcmode="lin" valueType="num">
                                      <p:cBhvr additive="base">
                                        <p:cTn id="238" dur="2000"/>
                                        <p:tgtEl>
                                          <p:spTgt spid="22"/>
                                        </p:tgtEl>
                                        <p:attrNameLst>
                                          <p:attrName>ppt_x</p:attrName>
                                        </p:attrNameLst>
                                      </p:cBhvr>
                                      <p:tavLst>
                                        <p:tav tm="0">
                                          <p:val>
                                            <p:strVal val="ppt_x"/>
                                          </p:val>
                                        </p:tav>
                                        <p:tav tm="100000">
                                          <p:val>
                                            <p:strVal val="0-ppt_w/2"/>
                                          </p:val>
                                        </p:tav>
                                      </p:tavLst>
                                    </p:anim>
                                    <p:anim calcmode="lin" valueType="num">
                                      <p:cBhvr additive="base">
                                        <p:cTn id="239" dur="2000"/>
                                        <p:tgtEl>
                                          <p:spTgt spid="22"/>
                                        </p:tgtEl>
                                        <p:attrNameLst>
                                          <p:attrName>ppt_y</p:attrName>
                                        </p:attrNameLst>
                                      </p:cBhvr>
                                      <p:tavLst>
                                        <p:tav tm="0">
                                          <p:val>
                                            <p:strVal val="ppt_y"/>
                                          </p:val>
                                        </p:tav>
                                        <p:tav tm="100000">
                                          <p:val>
                                            <p:strVal val="0-ppt_h/2"/>
                                          </p:val>
                                        </p:tav>
                                      </p:tavLst>
                                    </p:anim>
                                    <p:set>
                                      <p:cBhvr>
                                        <p:cTn id="240" dur="1" fill="hold">
                                          <p:stCondLst>
                                            <p:cond delay="1999"/>
                                          </p:stCondLst>
                                        </p:cTn>
                                        <p:tgtEl>
                                          <p:spTgt spid="22"/>
                                        </p:tgtEl>
                                        <p:attrNameLst>
                                          <p:attrName>style.visibility</p:attrName>
                                        </p:attrNameLst>
                                      </p:cBhvr>
                                      <p:to>
                                        <p:strVal val="hidden"/>
                                      </p:to>
                                    </p:set>
                                  </p:childTnLst>
                                </p:cTn>
                              </p:par>
                              <p:par>
                                <p:cTn id="241" presetID="2" presetClass="exit" presetSubtype="9" fill="hold" grpId="2" nodeType="withEffect">
                                  <p:stCondLst>
                                    <p:cond delay="0"/>
                                  </p:stCondLst>
                                  <p:childTnLst>
                                    <p:anim calcmode="lin" valueType="num">
                                      <p:cBhvr additive="base">
                                        <p:cTn id="242" dur="2000"/>
                                        <p:tgtEl>
                                          <p:spTgt spid="24"/>
                                        </p:tgtEl>
                                        <p:attrNameLst>
                                          <p:attrName>ppt_x</p:attrName>
                                        </p:attrNameLst>
                                      </p:cBhvr>
                                      <p:tavLst>
                                        <p:tav tm="0">
                                          <p:val>
                                            <p:strVal val="ppt_x"/>
                                          </p:val>
                                        </p:tav>
                                        <p:tav tm="100000">
                                          <p:val>
                                            <p:strVal val="0-ppt_w/2"/>
                                          </p:val>
                                        </p:tav>
                                      </p:tavLst>
                                    </p:anim>
                                    <p:anim calcmode="lin" valueType="num">
                                      <p:cBhvr additive="base">
                                        <p:cTn id="243" dur="2000"/>
                                        <p:tgtEl>
                                          <p:spTgt spid="24"/>
                                        </p:tgtEl>
                                        <p:attrNameLst>
                                          <p:attrName>ppt_y</p:attrName>
                                        </p:attrNameLst>
                                      </p:cBhvr>
                                      <p:tavLst>
                                        <p:tav tm="0">
                                          <p:val>
                                            <p:strVal val="ppt_y"/>
                                          </p:val>
                                        </p:tav>
                                        <p:tav tm="100000">
                                          <p:val>
                                            <p:strVal val="0-ppt_h/2"/>
                                          </p:val>
                                        </p:tav>
                                      </p:tavLst>
                                    </p:anim>
                                    <p:set>
                                      <p:cBhvr>
                                        <p:cTn id="244" dur="1" fill="hold">
                                          <p:stCondLst>
                                            <p:cond delay="1999"/>
                                          </p:stCondLst>
                                        </p:cTn>
                                        <p:tgtEl>
                                          <p:spTgt spid="24"/>
                                        </p:tgtEl>
                                        <p:attrNameLst>
                                          <p:attrName>style.visibility</p:attrName>
                                        </p:attrNameLst>
                                      </p:cBhvr>
                                      <p:to>
                                        <p:strVal val="hidden"/>
                                      </p:to>
                                    </p:set>
                                  </p:childTnLst>
                                </p:cTn>
                              </p:par>
                              <p:par>
                                <p:cTn id="245" presetID="2" presetClass="exit" presetSubtype="9" fill="hold" grpId="2" nodeType="withEffect">
                                  <p:stCondLst>
                                    <p:cond delay="0"/>
                                  </p:stCondLst>
                                  <p:childTnLst>
                                    <p:anim calcmode="lin" valueType="num">
                                      <p:cBhvr additive="base">
                                        <p:cTn id="246" dur="2000"/>
                                        <p:tgtEl>
                                          <p:spTgt spid="26"/>
                                        </p:tgtEl>
                                        <p:attrNameLst>
                                          <p:attrName>ppt_x</p:attrName>
                                        </p:attrNameLst>
                                      </p:cBhvr>
                                      <p:tavLst>
                                        <p:tav tm="0">
                                          <p:val>
                                            <p:strVal val="ppt_x"/>
                                          </p:val>
                                        </p:tav>
                                        <p:tav tm="100000">
                                          <p:val>
                                            <p:strVal val="0-ppt_w/2"/>
                                          </p:val>
                                        </p:tav>
                                      </p:tavLst>
                                    </p:anim>
                                    <p:anim calcmode="lin" valueType="num">
                                      <p:cBhvr additive="base">
                                        <p:cTn id="247" dur="2000"/>
                                        <p:tgtEl>
                                          <p:spTgt spid="26"/>
                                        </p:tgtEl>
                                        <p:attrNameLst>
                                          <p:attrName>ppt_y</p:attrName>
                                        </p:attrNameLst>
                                      </p:cBhvr>
                                      <p:tavLst>
                                        <p:tav tm="0">
                                          <p:val>
                                            <p:strVal val="ppt_y"/>
                                          </p:val>
                                        </p:tav>
                                        <p:tav tm="100000">
                                          <p:val>
                                            <p:strVal val="0-ppt_h/2"/>
                                          </p:val>
                                        </p:tav>
                                      </p:tavLst>
                                    </p:anim>
                                    <p:set>
                                      <p:cBhvr>
                                        <p:cTn id="248" dur="1" fill="hold">
                                          <p:stCondLst>
                                            <p:cond delay="1999"/>
                                          </p:stCondLst>
                                        </p:cTn>
                                        <p:tgtEl>
                                          <p:spTgt spid="26"/>
                                        </p:tgtEl>
                                        <p:attrNameLst>
                                          <p:attrName>style.visibility</p:attrName>
                                        </p:attrNameLst>
                                      </p:cBhvr>
                                      <p:to>
                                        <p:strVal val="hidden"/>
                                      </p:to>
                                    </p:set>
                                  </p:childTnLst>
                                </p:cTn>
                              </p:par>
                              <p:par>
                                <p:cTn id="249" presetID="2" presetClass="exit" presetSubtype="3" fill="hold" grpId="2" nodeType="withEffect">
                                  <p:stCondLst>
                                    <p:cond delay="0"/>
                                  </p:stCondLst>
                                  <p:childTnLst>
                                    <p:anim calcmode="lin" valueType="num">
                                      <p:cBhvr additive="base">
                                        <p:cTn id="250" dur="2000"/>
                                        <p:tgtEl>
                                          <p:spTgt spid="4"/>
                                        </p:tgtEl>
                                        <p:attrNameLst>
                                          <p:attrName>ppt_x</p:attrName>
                                        </p:attrNameLst>
                                      </p:cBhvr>
                                      <p:tavLst>
                                        <p:tav tm="0">
                                          <p:val>
                                            <p:strVal val="ppt_x"/>
                                          </p:val>
                                        </p:tav>
                                        <p:tav tm="100000">
                                          <p:val>
                                            <p:strVal val="1+ppt_w/2"/>
                                          </p:val>
                                        </p:tav>
                                      </p:tavLst>
                                    </p:anim>
                                    <p:anim calcmode="lin" valueType="num">
                                      <p:cBhvr additive="base">
                                        <p:cTn id="251" dur="2000"/>
                                        <p:tgtEl>
                                          <p:spTgt spid="4"/>
                                        </p:tgtEl>
                                        <p:attrNameLst>
                                          <p:attrName>ppt_y</p:attrName>
                                        </p:attrNameLst>
                                      </p:cBhvr>
                                      <p:tavLst>
                                        <p:tav tm="0">
                                          <p:val>
                                            <p:strVal val="ppt_y"/>
                                          </p:val>
                                        </p:tav>
                                        <p:tav tm="100000">
                                          <p:val>
                                            <p:strVal val="0-ppt_h/2"/>
                                          </p:val>
                                        </p:tav>
                                      </p:tavLst>
                                    </p:anim>
                                    <p:set>
                                      <p:cBhvr>
                                        <p:cTn id="252" dur="1" fill="hold">
                                          <p:stCondLst>
                                            <p:cond delay="1999"/>
                                          </p:stCondLst>
                                        </p:cTn>
                                        <p:tgtEl>
                                          <p:spTgt spid="4"/>
                                        </p:tgtEl>
                                        <p:attrNameLst>
                                          <p:attrName>style.visibility</p:attrName>
                                        </p:attrNameLst>
                                      </p:cBhvr>
                                      <p:to>
                                        <p:strVal val="hidden"/>
                                      </p:to>
                                    </p:set>
                                  </p:childTnLst>
                                </p:cTn>
                              </p:par>
                              <p:par>
                                <p:cTn id="253" presetID="2" presetClass="exit" presetSubtype="3" fill="hold" grpId="2" nodeType="withEffect">
                                  <p:stCondLst>
                                    <p:cond delay="0"/>
                                  </p:stCondLst>
                                  <p:childTnLst>
                                    <p:anim calcmode="lin" valueType="num">
                                      <p:cBhvr additive="base">
                                        <p:cTn id="254" dur="2000"/>
                                        <p:tgtEl>
                                          <p:spTgt spid="6"/>
                                        </p:tgtEl>
                                        <p:attrNameLst>
                                          <p:attrName>ppt_x</p:attrName>
                                        </p:attrNameLst>
                                      </p:cBhvr>
                                      <p:tavLst>
                                        <p:tav tm="0">
                                          <p:val>
                                            <p:strVal val="ppt_x"/>
                                          </p:val>
                                        </p:tav>
                                        <p:tav tm="100000">
                                          <p:val>
                                            <p:strVal val="1+ppt_w/2"/>
                                          </p:val>
                                        </p:tav>
                                      </p:tavLst>
                                    </p:anim>
                                    <p:anim calcmode="lin" valueType="num">
                                      <p:cBhvr additive="base">
                                        <p:cTn id="255" dur="2000"/>
                                        <p:tgtEl>
                                          <p:spTgt spid="6"/>
                                        </p:tgtEl>
                                        <p:attrNameLst>
                                          <p:attrName>ppt_y</p:attrName>
                                        </p:attrNameLst>
                                      </p:cBhvr>
                                      <p:tavLst>
                                        <p:tav tm="0">
                                          <p:val>
                                            <p:strVal val="ppt_y"/>
                                          </p:val>
                                        </p:tav>
                                        <p:tav tm="100000">
                                          <p:val>
                                            <p:strVal val="0-ppt_h/2"/>
                                          </p:val>
                                        </p:tav>
                                      </p:tavLst>
                                    </p:anim>
                                    <p:set>
                                      <p:cBhvr>
                                        <p:cTn id="256" dur="1" fill="hold">
                                          <p:stCondLst>
                                            <p:cond delay="1999"/>
                                          </p:stCondLst>
                                        </p:cTn>
                                        <p:tgtEl>
                                          <p:spTgt spid="6"/>
                                        </p:tgtEl>
                                        <p:attrNameLst>
                                          <p:attrName>style.visibility</p:attrName>
                                        </p:attrNameLst>
                                      </p:cBhvr>
                                      <p:to>
                                        <p:strVal val="hidden"/>
                                      </p:to>
                                    </p:set>
                                  </p:childTnLst>
                                </p:cTn>
                              </p:par>
                              <p:par>
                                <p:cTn id="257" presetID="2" presetClass="exit" presetSubtype="3" fill="hold" grpId="2" nodeType="withEffect">
                                  <p:stCondLst>
                                    <p:cond delay="0"/>
                                  </p:stCondLst>
                                  <p:childTnLst>
                                    <p:anim calcmode="lin" valueType="num">
                                      <p:cBhvr additive="base">
                                        <p:cTn id="258" dur="2000"/>
                                        <p:tgtEl>
                                          <p:spTgt spid="8"/>
                                        </p:tgtEl>
                                        <p:attrNameLst>
                                          <p:attrName>ppt_x</p:attrName>
                                        </p:attrNameLst>
                                      </p:cBhvr>
                                      <p:tavLst>
                                        <p:tav tm="0">
                                          <p:val>
                                            <p:strVal val="ppt_x"/>
                                          </p:val>
                                        </p:tav>
                                        <p:tav tm="100000">
                                          <p:val>
                                            <p:strVal val="1+ppt_w/2"/>
                                          </p:val>
                                        </p:tav>
                                      </p:tavLst>
                                    </p:anim>
                                    <p:anim calcmode="lin" valueType="num">
                                      <p:cBhvr additive="base">
                                        <p:cTn id="259" dur="2000"/>
                                        <p:tgtEl>
                                          <p:spTgt spid="8"/>
                                        </p:tgtEl>
                                        <p:attrNameLst>
                                          <p:attrName>ppt_y</p:attrName>
                                        </p:attrNameLst>
                                      </p:cBhvr>
                                      <p:tavLst>
                                        <p:tav tm="0">
                                          <p:val>
                                            <p:strVal val="ppt_y"/>
                                          </p:val>
                                        </p:tav>
                                        <p:tav tm="100000">
                                          <p:val>
                                            <p:strVal val="0-ppt_h/2"/>
                                          </p:val>
                                        </p:tav>
                                      </p:tavLst>
                                    </p:anim>
                                    <p:set>
                                      <p:cBhvr>
                                        <p:cTn id="260" dur="1" fill="hold">
                                          <p:stCondLst>
                                            <p:cond delay="1999"/>
                                          </p:stCondLst>
                                        </p:cTn>
                                        <p:tgtEl>
                                          <p:spTgt spid="8"/>
                                        </p:tgtEl>
                                        <p:attrNameLst>
                                          <p:attrName>style.visibility</p:attrName>
                                        </p:attrNameLst>
                                      </p:cBhvr>
                                      <p:to>
                                        <p:strVal val="hidden"/>
                                      </p:to>
                                    </p:set>
                                  </p:childTnLst>
                                </p:cTn>
                              </p:par>
                              <p:par>
                                <p:cTn id="261" presetID="2" presetClass="exit" presetSubtype="3" fill="hold" grpId="2" nodeType="withEffect">
                                  <p:stCondLst>
                                    <p:cond delay="0"/>
                                  </p:stCondLst>
                                  <p:childTnLst>
                                    <p:anim calcmode="lin" valueType="num">
                                      <p:cBhvr additive="base">
                                        <p:cTn id="262" dur="2000"/>
                                        <p:tgtEl>
                                          <p:spTgt spid="10"/>
                                        </p:tgtEl>
                                        <p:attrNameLst>
                                          <p:attrName>ppt_x</p:attrName>
                                        </p:attrNameLst>
                                      </p:cBhvr>
                                      <p:tavLst>
                                        <p:tav tm="0">
                                          <p:val>
                                            <p:strVal val="ppt_x"/>
                                          </p:val>
                                        </p:tav>
                                        <p:tav tm="100000">
                                          <p:val>
                                            <p:strVal val="1+ppt_w/2"/>
                                          </p:val>
                                        </p:tav>
                                      </p:tavLst>
                                    </p:anim>
                                    <p:anim calcmode="lin" valueType="num">
                                      <p:cBhvr additive="base">
                                        <p:cTn id="263" dur="2000"/>
                                        <p:tgtEl>
                                          <p:spTgt spid="10"/>
                                        </p:tgtEl>
                                        <p:attrNameLst>
                                          <p:attrName>ppt_y</p:attrName>
                                        </p:attrNameLst>
                                      </p:cBhvr>
                                      <p:tavLst>
                                        <p:tav tm="0">
                                          <p:val>
                                            <p:strVal val="ppt_y"/>
                                          </p:val>
                                        </p:tav>
                                        <p:tav tm="100000">
                                          <p:val>
                                            <p:strVal val="0-ppt_h/2"/>
                                          </p:val>
                                        </p:tav>
                                      </p:tavLst>
                                    </p:anim>
                                    <p:set>
                                      <p:cBhvr>
                                        <p:cTn id="264" dur="1" fill="hold">
                                          <p:stCondLst>
                                            <p:cond delay="1999"/>
                                          </p:stCondLst>
                                        </p:cTn>
                                        <p:tgtEl>
                                          <p:spTgt spid="10"/>
                                        </p:tgtEl>
                                        <p:attrNameLst>
                                          <p:attrName>style.visibility</p:attrName>
                                        </p:attrNameLst>
                                      </p:cBhvr>
                                      <p:to>
                                        <p:strVal val="hidden"/>
                                      </p:to>
                                    </p:set>
                                  </p:childTnLst>
                                </p:cTn>
                              </p:par>
                              <p:par>
                                <p:cTn id="265" presetID="2" presetClass="exit" presetSubtype="3" fill="hold" grpId="2" nodeType="withEffect">
                                  <p:stCondLst>
                                    <p:cond delay="0"/>
                                  </p:stCondLst>
                                  <p:childTnLst>
                                    <p:anim calcmode="lin" valueType="num">
                                      <p:cBhvr additive="base">
                                        <p:cTn id="266" dur="2000"/>
                                        <p:tgtEl>
                                          <p:spTgt spid="12"/>
                                        </p:tgtEl>
                                        <p:attrNameLst>
                                          <p:attrName>ppt_x</p:attrName>
                                        </p:attrNameLst>
                                      </p:cBhvr>
                                      <p:tavLst>
                                        <p:tav tm="0">
                                          <p:val>
                                            <p:strVal val="ppt_x"/>
                                          </p:val>
                                        </p:tav>
                                        <p:tav tm="100000">
                                          <p:val>
                                            <p:strVal val="1+ppt_w/2"/>
                                          </p:val>
                                        </p:tav>
                                      </p:tavLst>
                                    </p:anim>
                                    <p:anim calcmode="lin" valueType="num">
                                      <p:cBhvr additive="base">
                                        <p:cTn id="267" dur="2000"/>
                                        <p:tgtEl>
                                          <p:spTgt spid="12"/>
                                        </p:tgtEl>
                                        <p:attrNameLst>
                                          <p:attrName>ppt_y</p:attrName>
                                        </p:attrNameLst>
                                      </p:cBhvr>
                                      <p:tavLst>
                                        <p:tav tm="0">
                                          <p:val>
                                            <p:strVal val="ppt_y"/>
                                          </p:val>
                                        </p:tav>
                                        <p:tav tm="100000">
                                          <p:val>
                                            <p:strVal val="0-ppt_h/2"/>
                                          </p:val>
                                        </p:tav>
                                      </p:tavLst>
                                    </p:anim>
                                    <p:set>
                                      <p:cBhvr>
                                        <p:cTn id="268" dur="1" fill="hold">
                                          <p:stCondLst>
                                            <p:cond delay="1999"/>
                                          </p:stCondLst>
                                        </p:cTn>
                                        <p:tgtEl>
                                          <p:spTgt spid="12"/>
                                        </p:tgtEl>
                                        <p:attrNameLst>
                                          <p:attrName>style.visibility</p:attrName>
                                        </p:attrNameLst>
                                      </p:cBhvr>
                                      <p:to>
                                        <p:strVal val="hidden"/>
                                      </p:to>
                                    </p:set>
                                  </p:childTnLst>
                                </p:cTn>
                              </p:par>
                              <p:par>
                                <p:cTn id="269" presetID="2" presetClass="exit" presetSubtype="3" fill="hold" grpId="2" nodeType="withEffect">
                                  <p:stCondLst>
                                    <p:cond delay="0"/>
                                  </p:stCondLst>
                                  <p:childTnLst>
                                    <p:anim calcmode="lin" valueType="num">
                                      <p:cBhvr additive="base">
                                        <p:cTn id="270" dur="2000"/>
                                        <p:tgtEl>
                                          <p:spTgt spid="14"/>
                                        </p:tgtEl>
                                        <p:attrNameLst>
                                          <p:attrName>ppt_x</p:attrName>
                                        </p:attrNameLst>
                                      </p:cBhvr>
                                      <p:tavLst>
                                        <p:tav tm="0">
                                          <p:val>
                                            <p:strVal val="ppt_x"/>
                                          </p:val>
                                        </p:tav>
                                        <p:tav tm="100000">
                                          <p:val>
                                            <p:strVal val="1+ppt_w/2"/>
                                          </p:val>
                                        </p:tav>
                                      </p:tavLst>
                                    </p:anim>
                                    <p:anim calcmode="lin" valueType="num">
                                      <p:cBhvr additive="base">
                                        <p:cTn id="271" dur="2000"/>
                                        <p:tgtEl>
                                          <p:spTgt spid="14"/>
                                        </p:tgtEl>
                                        <p:attrNameLst>
                                          <p:attrName>ppt_y</p:attrName>
                                        </p:attrNameLst>
                                      </p:cBhvr>
                                      <p:tavLst>
                                        <p:tav tm="0">
                                          <p:val>
                                            <p:strVal val="ppt_y"/>
                                          </p:val>
                                        </p:tav>
                                        <p:tav tm="100000">
                                          <p:val>
                                            <p:strVal val="0-ppt_h/2"/>
                                          </p:val>
                                        </p:tav>
                                      </p:tavLst>
                                    </p:anim>
                                    <p:set>
                                      <p:cBhvr>
                                        <p:cTn id="272" dur="1" fill="hold">
                                          <p:stCondLst>
                                            <p:cond delay="1999"/>
                                          </p:stCondLst>
                                        </p:cTn>
                                        <p:tgtEl>
                                          <p:spTgt spid="14"/>
                                        </p:tgtEl>
                                        <p:attrNameLst>
                                          <p:attrName>style.visibility</p:attrName>
                                        </p:attrNameLst>
                                      </p:cBhvr>
                                      <p:to>
                                        <p:strVal val="hidden"/>
                                      </p:to>
                                    </p:set>
                                  </p:childTnLst>
                                </p:cTn>
                              </p:par>
                              <p:par>
                                <p:cTn id="273" presetID="23" presetClass="entr" presetSubtype="288" fill="hold" nodeType="withEffect">
                                  <p:stCondLst>
                                    <p:cond delay="0"/>
                                  </p:stCondLst>
                                  <p:childTnLst>
                                    <p:set>
                                      <p:cBhvr>
                                        <p:cTn id="274" dur="1" fill="hold">
                                          <p:stCondLst>
                                            <p:cond delay="0"/>
                                          </p:stCondLst>
                                        </p:cTn>
                                        <p:tgtEl>
                                          <p:spTgt spid="2"/>
                                        </p:tgtEl>
                                        <p:attrNameLst>
                                          <p:attrName>style.visibility</p:attrName>
                                        </p:attrNameLst>
                                      </p:cBhvr>
                                      <p:to>
                                        <p:strVal val="visible"/>
                                      </p:to>
                                    </p:set>
                                    <p:anim calcmode="lin" valueType="num">
                                      <p:cBhvr>
                                        <p:cTn id="275" dur="3000" fill="hold"/>
                                        <p:tgtEl>
                                          <p:spTgt spid="2"/>
                                        </p:tgtEl>
                                        <p:attrNameLst>
                                          <p:attrName>ppt_w</p:attrName>
                                        </p:attrNameLst>
                                      </p:cBhvr>
                                      <p:tavLst>
                                        <p:tav tm="0">
                                          <p:val>
                                            <p:strVal val="4/3*#ppt_w"/>
                                          </p:val>
                                        </p:tav>
                                        <p:tav tm="100000">
                                          <p:val>
                                            <p:strVal val="#ppt_w"/>
                                          </p:val>
                                        </p:tav>
                                      </p:tavLst>
                                    </p:anim>
                                    <p:anim calcmode="lin" valueType="num">
                                      <p:cBhvr>
                                        <p:cTn id="276" dur="3000" fill="hold"/>
                                        <p:tgtEl>
                                          <p:spTgt spid="2"/>
                                        </p:tgtEl>
                                        <p:attrNameLst>
                                          <p:attrName>ppt_h</p:attrName>
                                        </p:attrNameLst>
                                      </p:cBhvr>
                                      <p:tavLst>
                                        <p:tav tm="0">
                                          <p:val>
                                            <p:strVal val="4/3*#ppt_h"/>
                                          </p:val>
                                        </p:tav>
                                        <p:tav tm="100000">
                                          <p:val>
                                            <p:strVal val="#ppt_h"/>
                                          </p:val>
                                        </p:tav>
                                      </p:tavLst>
                                    </p:anim>
                                  </p:childTnLst>
                                </p:cTn>
                              </p:par>
                              <p:par>
                                <p:cTn id="277" presetID="16" presetClass="entr" presetSubtype="37" fill="hold" nodeType="withEffect">
                                  <p:stCondLst>
                                    <p:cond delay="0"/>
                                  </p:stCondLst>
                                  <p:childTnLst>
                                    <p:set>
                                      <p:cBhvr>
                                        <p:cTn id="278" dur="1" fill="hold">
                                          <p:stCondLst>
                                            <p:cond delay="0"/>
                                          </p:stCondLst>
                                        </p:cTn>
                                        <p:tgtEl>
                                          <p:spTgt spid="2"/>
                                        </p:tgtEl>
                                        <p:attrNameLst>
                                          <p:attrName>style.visibility</p:attrName>
                                        </p:attrNameLst>
                                      </p:cBhvr>
                                      <p:to>
                                        <p:strVal val="visible"/>
                                      </p:to>
                                    </p:set>
                                    <p:animEffect transition="in" filter="barn(outVertical)">
                                      <p:cBhvr>
                                        <p:cTn id="279"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4" grpId="0" animBg="1"/>
      <p:bldP spid="4" grpId="1" animBg="1"/>
      <p:bldP spid="4" grpId="2" animBg="1"/>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P spid="17" grpId="1" animBg="1"/>
      <p:bldP spid="17" grpId="2" animBg="1"/>
      <p:bldP spid="18" grpId="0" animBg="1"/>
      <p:bldP spid="18" grpId="1" animBg="1"/>
      <p:bldP spid="18" grpId="2" animBg="1"/>
      <p:bldP spid="19" grpId="0" animBg="1"/>
      <p:bldP spid="19" grpId="1" animBg="1"/>
      <p:bldP spid="19" grpId="2" animBg="1"/>
      <p:bldP spid="20" grpId="0" animBg="1"/>
      <p:bldP spid="20" grpId="1" animBg="1"/>
      <p:bldP spid="20" grpId="2" animBg="1"/>
      <p:bldP spid="21" grpId="0" animBg="1"/>
      <p:bldP spid="21" grpId="1" animBg="1"/>
      <p:bldP spid="21" grpId="2" animBg="1"/>
      <p:bldP spid="22" grpId="0" animBg="1"/>
      <p:bldP spid="22" grpId="1" animBg="1"/>
      <p:bldP spid="22" grpId="2" animBg="1"/>
      <p:bldP spid="23" grpId="0" animBg="1"/>
      <p:bldP spid="23" grpId="1" animBg="1"/>
      <p:bldP spid="23" grpId="2" animBg="1"/>
      <p:bldP spid="24" grpId="0" animBg="1"/>
      <p:bldP spid="24" grpId="1" animBg="1"/>
      <p:bldP spid="24" grpId="2" animBg="1"/>
      <p:bldP spid="25" grpId="0" animBg="1"/>
      <p:bldP spid="25" grpId="1" animBg="1"/>
      <p:bldP spid="25" grpId="2" animBg="1"/>
      <p:bldP spid="26" grpId="0" animBg="1"/>
      <p:bldP spid="26" grpId="1" animBg="1"/>
      <p:bldP spid="26" grpId="2" animBg="1"/>
      <p:bldP spid="27" grpId="0" animBg="1"/>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lavande et chariot Copyright 2014© Ala Zhurak-Tolari.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Rombo"/>
          <p:cNvSpPr/>
          <p:nvPr/>
        </p:nvSpPr>
        <p:spPr>
          <a:xfrm>
            <a:off x="7643802" y="0"/>
            <a:ext cx="1500198" cy="1428760"/>
          </a:xfrm>
          <a:prstGeom prst="diamond">
            <a:avLst/>
          </a:prstGeom>
          <a:gradFill flip="none" rotWithShape="1">
            <a:gsLst>
              <a:gs pos="43000">
                <a:srgbClr val="8975FF">
                  <a:alpha val="0"/>
                </a:srgbClr>
              </a:gs>
              <a:gs pos="50000">
                <a:srgbClr val="5E28E4">
                  <a:shade val="67500"/>
                  <a:satMod val="115000"/>
                </a:srgbClr>
              </a:gs>
              <a:gs pos="100000">
                <a:srgbClr val="5E28E4">
                  <a:shade val="100000"/>
                  <a:satMod val="115000"/>
                </a:srgbClr>
              </a:gs>
            </a:gsLst>
            <a:path path="shape">
              <a:fillToRect l="50000" t="50000" r="50000" b="50000"/>
            </a:path>
            <a:tileRect/>
          </a:gradFill>
          <a:ln>
            <a:solidFill>
              <a:srgbClr val="9966FF"/>
            </a:solidFill>
            <a:prstDash val="sysDot"/>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Rombo"/>
          <p:cNvSpPr/>
          <p:nvPr/>
        </p:nvSpPr>
        <p:spPr>
          <a:xfrm>
            <a:off x="7643802" y="1857364"/>
            <a:ext cx="1500198" cy="1428760"/>
          </a:xfrm>
          <a:prstGeom prst="diamond">
            <a:avLst/>
          </a:prstGeom>
          <a:gradFill flip="none" rotWithShape="1">
            <a:gsLst>
              <a:gs pos="43000">
                <a:srgbClr val="8975FF">
                  <a:alpha val="0"/>
                </a:srgbClr>
              </a:gs>
              <a:gs pos="50000">
                <a:srgbClr val="5E28E4">
                  <a:shade val="67500"/>
                  <a:satMod val="115000"/>
                </a:srgbClr>
              </a:gs>
              <a:gs pos="100000">
                <a:srgbClr val="5E28E4">
                  <a:shade val="100000"/>
                  <a:satMod val="115000"/>
                </a:srgbClr>
              </a:gs>
            </a:gsLst>
            <a:path path="shape">
              <a:fillToRect l="50000" t="50000" r="50000" b="50000"/>
            </a:path>
            <a:tileRect/>
          </a:gradFill>
          <a:ln>
            <a:solidFill>
              <a:srgbClr val="9966FF"/>
            </a:solidFill>
            <a:prstDash val="sysDot"/>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ombo"/>
          <p:cNvSpPr/>
          <p:nvPr/>
        </p:nvSpPr>
        <p:spPr>
          <a:xfrm>
            <a:off x="0" y="0"/>
            <a:ext cx="1500198" cy="1428760"/>
          </a:xfrm>
          <a:prstGeom prst="diamond">
            <a:avLst/>
          </a:prstGeom>
          <a:gradFill flip="none" rotWithShape="1">
            <a:gsLst>
              <a:gs pos="43000">
                <a:srgbClr val="8975FF">
                  <a:alpha val="0"/>
                </a:srgbClr>
              </a:gs>
              <a:gs pos="50000">
                <a:srgbClr val="5E28E4">
                  <a:shade val="67500"/>
                  <a:satMod val="115000"/>
                </a:srgbClr>
              </a:gs>
              <a:gs pos="100000">
                <a:srgbClr val="5E28E4">
                  <a:shade val="100000"/>
                  <a:satMod val="115000"/>
                </a:srgbClr>
              </a:gs>
            </a:gsLst>
            <a:path path="shape">
              <a:fillToRect l="50000" t="50000" r="50000" b="50000"/>
            </a:path>
            <a:tileRect/>
          </a:gradFill>
          <a:ln>
            <a:solidFill>
              <a:srgbClr val="9966FF"/>
            </a:solidFill>
            <a:prstDash val="sysDot"/>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ombo"/>
          <p:cNvSpPr/>
          <p:nvPr/>
        </p:nvSpPr>
        <p:spPr>
          <a:xfrm>
            <a:off x="0" y="1857364"/>
            <a:ext cx="1500198" cy="1428760"/>
          </a:xfrm>
          <a:prstGeom prst="diamond">
            <a:avLst/>
          </a:prstGeom>
          <a:gradFill flip="none" rotWithShape="1">
            <a:gsLst>
              <a:gs pos="43000">
                <a:srgbClr val="8975FF">
                  <a:alpha val="0"/>
                </a:srgbClr>
              </a:gs>
              <a:gs pos="50000">
                <a:srgbClr val="5E28E4">
                  <a:shade val="67500"/>
                  <a:satMod val="115000"/>
                </a:srgbClr>
              </a:gs>
              <a:gs pos="100000">
                <a:srgbClr val="5E28E4">
                  <a:shade val="100000"/>
                  <a:satMod val="115000"/>
                </a:srgbClr>
              </a:gs>
            </a:gsLst>
            <a:path path="shape">
              <a:fillToRect l="50000" t="50000" r="50000" b="50000"/>
            </a:path>
            <a:tileRect/>
          </a:gradFill>
          <a:ln>
            <a:solidFill>
              <a:srgbClr val="9966FF"/>
            </a:solidFill>
            <a:prstDash val="sysDot"/>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ombo"/>
          <p:cNvSpPr/>
          <p:nvPr/>
        </p:nvSpPr>
        <p:spPr>
          <a:xfrm>
            <a:off x="1500166" y="0"/>
            <a:ext cx="1500198" cy="1428760"/>
          </a:xfrm>
          <a:prstGeom prst="diamond">
            <a:avLst/>
          </a:prstGeom>
          <a:gradFill flip="none" rotWithShape="1">
            <a:gsLst>
              <a:gs pos="43000">
                <a:srgbClr val="8975FF">
                  <a:alpha val="0"/>
                </a:srgbClr>
              </a:gs>
              <a:gs pos="50000">
                <a:srgbClr val="5E28E4">
                  <a:shade val="67500"/>
                  <a:satMod val="115000"/>
                </a:srgbClr>
              </a:gs>
              <a:gs pos="100000">
                <a:srgbClr val="5E28E4">
                  <a:shade val="100000"/>
                  <a:satMod val="115000"/>
                </a:srgbClr>
              </a:gs>
            </a:gsLst>
            <a:path path="shape">
              <a:fillToRect l="50000" t="50000" r="50000" b="50000"/>
            </a:path>
            <a:tileRect/>
          </a:gradFill>
          <a:ln>
            <a:solidFill>
              <a:srgbClr val="9966FF"/>
            </a:solidFill>
            <a:prstDash val="sysDot"/>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ombo"/>
          <p:cNvSpPr/>
          <p:nvPr/>
        </p:nvSpPr>
        <p:spPr>
          <a:xfrm>
            <a:off x="1500166" y="1857364"/>
            <a:ext cx="1500198" cy="1428760"/>
          </a:xfrm>
          <a:prstGeom prst="diamond">
            <a:avLst/>
          </a:prstGeom>
          <a:gradFill flip="none" rotWithShape="1">
            <a:gsLst>
              <a:gs pos="43000">
                <a:srgbClr val="8975FF">
                  <a:alpha val="0"/>
                </a:srgbClr>
              </a:gs>
              <a:gs pos="50000">
                <a:srgbClr val="5E28E4">
                  <a:shade val="67500"/>
                  <a:satMod val="115000"/>
                </a:srgbClr>
              </a:gs>
              <a:gs pos="100000">
                <a:srgbClr val="5E28E4">
                  <a:shade val="100000"/>
                  <a:satMod val="115000"/>
                </a:srgbClr>
              </a:gs>
            </a:gsLst>
            <a:path path="shape">
              <a:fillToRect l="50000" t="50000" r="50000" b="50000"/>
            </a:path>
            <a:tileRect/>
          </a:gradFill>
          <a:ln>
            <a:solidFill>
              <a:srgbClr val="9966FF"/>
            </a:solidFill>
            <a:prstDash val="sysDot"/>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ombo"/>
          <p:cNvSpPr/>
          <p:nvPr/>
        </p:nvSpPr>
        <p:spPr>
          <a:xfrm>
            <a:off x="3000364" y="0"/>
            <a:ext cx="1500198" cy="1428760"/>
          </a:xfrm>
          <a:prstGeom prst="diamond">
            <a:avLst/>
          </a:prstGeom>
          <a:gradFill flip="none" rotWithShape="1">
            <a:gsLst>
              <a:gs pos="43000">
                <a:srgbClr val="8975FF">
                  <a:alpha val="0"/>
                </a:srgbClr>
              </a:gs>
              <a:gs pos="50000">
                <a:srgbClr val="5E28E4">
                  <a:shade val="67500"/>
                  <a:satMod val="115000"/>
                </a:srgbClr>
              </a:gs>
              <a:gs pos="100000">
                <a:srgbClr val="5E28E4">
                  <a:shade val="100000"/>
                  <a:satMod val="115000"/>
                </a:srgbClr>
              </a:gs>
            </a:gsLst>
            <a:path path="shape">
              <a:fillToRect l="50000" t="50000" r="50000" b="50000"/>
            </a:path>
            <a:tileRect/>
          </a:gradFill>
          <a:ln>
            <a:solidFill>
              <a:srgbClr val="9966FF"/>
            </a:solidFill>
            <a:prstDash val="sysDot"/>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ombo"/>
          <p:cNvSpPr/>
          <p:nvPr/>
        </p:nvSpPr>
        <p:spPr>
          <a:xfrm>
            <a:off x="3000364" y="1857364"/>
            <a:ext cx="1500198" cy="1428760"/>
          </a:xfrm>
          <a:prstGeom prst="diamond">
            <a:avLst/>
          </a:prstGeom>
          <a:gradFill flip="none" rotWithShape="1">
            <a:gsLst>
              <a:gs pos="43000">
                <a:srgbClr val="8975FF">
                  <a:alpha val="0"/>
                </a:srgbClr>
              </a:gs>
              <a:gs pos="50000">
                <a:srgbClr val="5E28E4">
                  <a:shade val="67500"/>
                  <a:satMod val="115000"/>
                </a:srgbClr>
              </a:gs>
              <a:gs pos="100000">
                <a:srgbClr val="5E28E4">
                  <a:shade val="100000"/>
                  <a:satMod val="115000"/>
                </a:srgbClr>
              </a:gs>
            </a:gsLst>
            <a:path path="shape">
              <a:fillToRect l="50000" t="50000" r="50000" b="50000"/>
            </a:path>
            <a:tileRect/>
          </a:gradFill>
          <a:ln>
            <a:solidFill>
              <a:srgbClr val="9966FF"/>
            </a:solidFill>
            <a:prstDash val="sysDot"/>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ombo"/>
          <p:cNvSpPr/>
          <p:nvPr/>
        </p:nvSpPr>
        <p:spPr>
          <a:xfrm>
            <a:off x="4500562" y="0"/>
            <a:ext cx="1500198" cy="1428760"/>
          </a:xfrm>
          <a:prstGeom prst="diamond">
            <a:avLst/>
          </a:prstGeom>
          <a:gradFill flip="none" rotWithShape="1">
            <a:gsLst>
              <a:gs pos="43000">
                <a:srgbClr val="8975FF">
                  <a:alpha val="0"/>
                </a:srgbClr>
              </a:gs>
              <a:gs pos="50000">
                <a:srgbClr val="5E28E4">
                  <a:shade val="67500"/>
                  <a:satMod val="115000"/>
                </a:srgbClr>
              </a:gs>
              <a:gs pos="100000">
                <a:srgbClr val="5E28E4">
                  <a:shade val="100000"/>
                  <a:satMod val="115000"/>
                </a:srgbClr>
              </a:gs>
            </a:gsLst>
            <a:path path="shape">
              <a:fillToRect l="50000" t="50000" r="50000" b="50000"/>
            </a:path>
            <a:tileRect/>
          </a:gradFill>
          <a:ln>
            <a:solidFill>
              <a:srgbClr val="9966FF"/>
            </a:solidFill>
            <a:prstDash val="sysDot"/>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ombo"/>
          <p:cNvSpPr/>
          <p:nvPr/>
        </p:nvSpPr>
        <p:spPr>
          <a:xfrm>
            <a:off x="4500562" y="1857364"/>
            <a:ext cx="1500198" cy="1428760"/>
          </a:xfrm>
          <a:prstGeom prst="diamond">
            <a:avLst/>
          </a:prstGeom>
          <a:gradFill flip="none" rotWithShape="1">
            <a:gsLst>
              <a:gs pos="43000">
                <a:srgbClr val="8975FF">
                  <a:alpha val="0"/>
                </a:srgbClr>
              </a:gs>
              <a:gs pos="50000">
                <a:srgbClr val="5E28E4">
                  <a:shade val="67500"/>
                  <a:satMod val="115000"/>
                </a:srgbClr>
              </a:gs>
              <a:gs pos="100000">
                <a:srgbClr val="5E28E4">
                  <a:shade val="100000"/>
                  <a:satMod val="115000"/>
                </a:srgbClr>
              </a:gs>
            </a:gsLst>
            <a:path path="shape">
              <a:fillToRect l="50000" t="50000" r="50000" b="50000"/>
            </a:path>
            <a:tileRect/>
          </a:gradFill>
          <a:ln>
            <a:solidFill>
              <a:srgbClr val="9966FF"/>
            </a:solidFill>
            <a:prstDash val="sysDot"/>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ombo"/>
          <p:cNvSpPr/>
          <p:nvPr/>
        </p:nvSpPr>
        <p:spPr>
          <a:xfrm>
            <a:off x="6072198" y="0"/>
            <a:ext cx="1500198" cy="1428760"/>
          </a:xfrm>
          <a:prstGeom prst="diamond">
            <a:avLst/>
          </a:prstGeom>
          <a:gradFill flip="none" rotWithShape="1">
            <a:gsLst>
              <a:gs pos="43000">
                <a:srgbClr val="8975FF">
                  <a:alpha val="0"/>
                </a:srgbClr>
              </a:gs>
              <a:gs pos="50000">
                <a:srgbClr val="5E28E4">
                  <a:shade val="67500"/>
                  <a:satMod val="115000"/>
                </a:srgbClr>
              </a:gs>
              <a:gs pos="100000">
                <a:srgbClr val="5E28E4">
                  <a:shade val="100000"/>
                  <a:satMod val="115000"/>
                </a:srgbClr>
              </a:gs>
            </a:gsLst>
            <a:path path="shape">
              <a:fillToRect l="50000" t="50000" r="50000" b="50000"/>
            </a:path>
            <a:tileRect/>
          </a:gradFill>
          <a:ln>
            <a:solidFill>
              <a:srgbClr val="9966FF"/>
            </a:solidFill>
            <a:prstDash val="sysDot"/>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ombo"/>
          <p:cNvSpPr/>
          <p:nvPr/>
        </p:nvSpPr>
        <p:spPr>
          <a:xfrm>
            <a:off x="6072198" y="1857364"/>
            <a:ext cx="1500198" cy="1428760"/>
          </a:xfrm>
          <a:prstGeom prst="diamond">
            <a:avLst/>
          </a:prstGeom>
          <a:gradFill flip="none" rotWithShape="1">
            <a:gsLst>
              <a:gs pos="43000">
                <a:srgbClr val="8975FF">
                  <a:alpha val="0"/>
                </a:srgbClr>
              </a:gs>
              <a:gs pos="50000">
                <a:srgbClr val="5E28E4">
                  <a:shade val="67500"/>
                  <a:satMod val="115000"/>
                </a:srgbClr>
              </a:gs>
              <a:gs pos="100000">
                <a:srgbClr val="5E28E4">
                  <a:shade val="100000"/>
                  <a:satMod val="115000"/>
                </a:srgbClr>
              </a:gs>
            </a:gsLst>
            <a:path path="shape">
              <a:fillToRect l="50000" t="50000" r="50000" b="50000"/>
            </a:path>
            <a:tileRect/>
          </a:gradFill>
          <a:ln>
            <a:solidFill>
              <a:srgbClr val="9966FF"/>
            </a:solidFill>
            <a:prstDash val="sysDot"/>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ombo"/>
          <p:cNvSpPr/>
          <p:nvPr/>
        </p:nvSpPr>
        <p:spPr>
          <a:xfrm>
            <a:off x="7643802" y="3643314"/>
            <a:ext cx="1500198" cy="1428760"/>
          </a:xfrm>
          <a:prstGeom prst="diamond">
            <a:avLst/>
          </a:prstGeom>
          <a:gradFill flip="none" rotWithShape="1">
            <a:gsLst>
              <a:gs pos="43000">
                <a:srgbClr val="8975FF">
                  <a:alpha val="0"/>
                </a:srgbClr>
              </a:gs>
              <a:gs pos="50000">
                <a:srgbClr val="5E28E4">
                  <a:shade val="67500"/>
                  <a:satMod val="115000"/>
                </a:srgbClr>
              </a:gs>
              <a:gs pos="100000">
                <a:srgbClr val="5E28E4">
                  <a:shade val="100000"/>
                  <a:satMod val="115000"/>
                </a:srgbClr>
              </a:gs>
            </a:gsLst>
            <a:path path="shape">
              <a:fillToRect l="50000" t="50000" r="50000" b="50000"/>
            </a:path>
            <a:tileRect/>
          </a:gradFill>
          <a:ln>
            <a:solidFill>
              <a:srgbClr val="9966FF"/>
            </a:solidFill>
            <a:prstDash val="sysDot"/>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ombo"/>
          <p:cNvSpPr/>
          <p:nvPr/>
        </p:nvSpPr>
        <p:spPr>
          <a:xfrm>
            <a:off x="0" y="3643314"/>
            <a:ext cx="1500198" cy="1428760"/>
          </a:xfrm>
          <a:prstGeom prst="diamond">
            <a:avLst/>
          </a:prstGeom>
          <a:gradFill flip="none" rotWithShape="1">
            <a:gsLst>
              <a:gs pos="43000">
                <a:srgbClr val="8975FF">
                  <a:alpha val="0"/>
                </a:srgbClr>
              </a:gs>
              <a:gs pos="50000">
                <a:srgbClr val="5E28E4">
                  <a:shade val="67500"/>
                  <a:satMod val="115000"/>
                </a:srgbClr>
              </a:gs>
              <a:gs pos="100000">
                <a:srgbClr val="5E28E4">
                  <a:shade val="100000"/>
                  <a:satMod val="115000"/>
                </a:srgbClr>
              </a:gs>
            </a:gsLst>
            <a:path path="shape">
              <a:fillToRect l="50000" t="50000" r="50000" b="50000"/>
            </a:path>
            <a:tileRect/>
          </a:gradFill>
          <a:ln>
            <a:solidFill>
              <a:srgbClr val="9966FF"/>
            </a:solidFill>
            <a:prstDash val="sysDot"/>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ombo"/>
          <p:cNvSpPr/>
          <p:nvPr/>
        </p:nvSpPr>
        <p:spPr>
          <a:xfrm>
            <a:off x="1500166" y="3643314"/>
            <a:ext cx="1500198" cy="1428760"/>
          </a:xfrm>
          <a:prstGeom prst="diamond">
            <a:avLst/>
          </a:prstGeom>
          <a:gradFill flip="none" rotWithShape="1">
            <a:gsLst>
              <a:gs pos="43000">
                <a:srgbClr val="8975FF">
                  <a:alpha val="0"/>
                </a:srgbClr>
              </a:gs>
              <a:gs pos="50000">
                <a:srgbClr val="5E28E4">
                  <a:shade val="67500"/>
                  <a:satMod val="115000"/>
                </a:srgbClr>
              </a:gs>
              <a:gs pos="100000">
                <a:srgbClr val="5E28E4">
                  <a:shade val="100000"/>
                  <a:satMod val="115000"/>
                </a:srgbClr>
              </a:gs>
            </a:gsLst>
            <a:path path="shape">
              <a:fillToRect l="50000" t="50000" r="50000" b="50000"/>
            </a:path>
            <a:tileRect/>
          </a:gradFill>
          <a:ln>
            <a:solidFill>
              <a:srgbClr val="9966FF"/>
            </a:solidFill>
            <a:prstDash val="sysDot"/>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ombo"/>
          <p:cNvSpPr/>
          <p:nvPr/>
        </p:nvSpPr>
        <p:spPr>
          <a:xfrm>
            <a:off x="3000364" y="3643314"/>
            <a:ext cx="1500198" cy="1428760"/>
          </a:xfrm>
          <a:prstGeom prst="diamond">
            <a:avLst/>
          </a:prstGeom>
          <a:gradFill flip="none" rotWithShape="1">
            <a:gsLst>
              <a:gs pos="43000">
                <a:srgbClr val="8975FF">
                  <a:alpha val="0"/>
                </a:srgbClr>
              </a:gs>
              <a:gs pos="50000">
                <a:srgbClr val="5E28E4">
                  <a:shade val="67500"/>
                  <a:satMod val="115000"/>
                </a:srgbClr>
              </a:gs>
              <a:gs pos="100000">
                <a:srgbClr val="5E28E4">
                  <a:shade val="100000"/>
                  <a:satMod val="115000"/>
                </a:srgbClr>
              </a:gs>
            </a:gsLst>
            <a:path path="shape">
              <a:fillToRect l="50000" t="50000" r="50000" b="50000"/>
            </a:path>
            <a:tileRect/>
          </a:gradFill>
          <a:ln>
            <a:solidFill>
              <a:srgbClr val="9966FF"/>
            </a:solidFill>
            <a:prstDash val="sysDot"/>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ombo"/>
          <p:cNvSpPr/>
          <p:nvPr/>
        </p:nvSpPr>
        <p:spPr>
          <a:xfrm>
            <a:off x="4500562" y="3643314"/>
            <a:ext cx="1500198" cy="1428760"/>
          </a:xfrm>
          <a:prstGeom prst="diamond">
            <a:avLst/>
          </a:prstGeom>
          <a:gradFill flip="none" rotWithShape="1">
            <a:gsLst>
              <a:gs pos="43000">
                <a:srgbClr val="8975FF">
                  <a:alpha val="0"/>
                </a:srgbClr>
              </a:gs>
              <a:gs pos="50000">
                <a:srgbClr val="5E28E4">
                  <a:shade val="67500"/>
                  <a:satMod val="115000"/>
                </a:srgbClr>
              </a:gs>
              <a:gs pos="100000">
                <a:srgbClr val="5E28E4">
                  <a:shade val="100000"/>
                  <a:satMod val="115000"/>
                </a:srgbClr>
              </a:gs>
            </a:gsLst>
            <a:path path="shape">
              <a:fillToRect l="50000" t="50000" r="50000" b="50000"/>
            </a:path>
            <a:tileRect/>
          </a:gradFill>
          <a:ln>
            <a:solidFill>
              <a:srgbClr val="9966FF"/>
            </a:solidFill>
            <a:prstDash val="sysDot"/>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ombo"/>
          <p:cNvSpPr/>
          <p:nvPr/>
        </p:nvSpPr>
        <p:spPr>
          <a:xfrm>
            <a:off x="6072198" y="3643314"/>
            <a:ext cx="1500198" cy="1428760"/>
          </a:xfrm>
          <a:prstGeom prst="diamond">
            <a:avLst/>
          </a:prstGeom>
          <a:gradFill flip="none" rotWithShape="1">
            <a:gsLst>
              <a:gs pos="43000">
                <a:srgbClr val="8975FF">
                  <a:alpha val="0"/>
                </a:srgbClr>
              </a:gs>
              <a:gs pos="50000">
                <a:srgbClr val="5E28E4">
                  <a:shade val="67500"/>
                  <a:satMod val="115000"/>
                </a:srgbClr>
              </a:gs>
              <a:gs pos="100000">
                <a:srgbClr val="5E28E4">
                  <a:shade val="100000"/>
                  <a:satMod val="115000"/>
                </a:srgbClr>
              </a:gs>
            </a:gsLst>
            <a:path path="shape">
              <a:fillToRect l="50000" t="50000" r="50000" b="50000"/>
            </a:path>
            <a:tileRect/>
          </a:gradFill>
          <a:ln>
            <a:solidFill>
              <a:srgbClr val="9966FF"/>
            </a:solidFill>
            <a:prstDash val="sysDot"/>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ectángulo"/>
          <p:cNvSpPr/>
          <p:nvPr/>
        </p:nvSpPr>
        <p:spPr>
          <a:xfrm>
            <a:off x="-357222" y="-428646"/>
            <a:ext cx="9929882" cy="6072230"/>
          </a:xfrm>
          <a:prstGeom prst="rect">
            <a:avLst/>
          </a:prstGeom>
          <a:gradFill flip="none" rotWithShape="1">
            <a:gsLst>
              <a:gs pos="0">
                <a:srgbClr val="982EDA"/>
              </a:gs>
              <a:gs pos="50000">
                <a:srgbClr val="744ED2">
                  <a:shade val="67500"/>
                  <a:satMod val="115000"/>
                </a:srgbClr>
              </a:gs>
              <a:gs pos="100000">
                <a:srgbClr val="744ED2">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3000" fill="hold"/>
                                        <p:tgtEl>
                                          <p:spTgt spid="6"/>
                                        </p:tgtEl>
                                        <p:attrNameLst>
                                          <p:attrName>ppt_x</p:attrName>
                                        </p:attrNameLst>
                                      </p:cBhvr>
                                      <p:tavLst>
                                        <p:tav tm="0">
                                          <p:val>
                                            <p:strVal val="#ppt_x"/>
                                          </p:val>
                                        </p:tav>
                                        <p:tav tm="100000">
                                          <p:val>
                                            <p:strVal val="#ppt_x"/>
                                          </p:val>
                                        </p:tav>
                                      </p:tavLst>
                                    </p:anim>
                                    <p:anim calcmode="lin" valueType="num">
                                      <p:cBhvr additive="base">
                                        <p:cTn id="8" dur="3000" fill="hold"/>
                                        <p:tgtEl>
                                          <p:spTgt spid="6"/>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7"/>
                                        </p:tgtEl>
                                        <p:attrNameLst>
                                          <p:attrName>style.visibility</p:attrName>
                                        </p:attrNameLst>
                                      </p:cBhvr>
                                      <p:to>
                                        <p:strVal val="visible"/>
                                      </p:to>
                                    </p:set>
                                    <p:anim calcmode="lin" valueType="num">
                                      <p:cBhvr additive="base">
                                        <p:cTn id="11" dur="3000" fill="hold"/>
                                        <p:tgtEl>
                                          <p:spTgt spid="7"/>
                                        </p:tgtEl>
                                        <p:attrNameLst>
                                          <p:attrName>ppt_x</p:attrName>
                                        </p:attrNameLst>
                                      </p:cBhvr>
                                      <p:tavLst>
                                        <p:tav tm="0">
                                          <p:val>
                                            <p:strVal val="#ppt_x"/>
                                          </p:val>
                                        </p:tav>
                                        <p:tav tm="100000">
                                          <p:val>
                                            <p:strVal val="#ppt_x"/>
                                          </p:val>
                                        </p:tav>
                                      </p:tavLst>
                                    </p:anim>
                                    <p:anim calcmode="lin" valueType="num">
                                      <p:cBhvr additive="base">
                                        <p:cTn id="12" dur="3000" fill="hold"/>
                                        <p:tgtEl>
                                          <p:spTgt spid="7"/>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8"/>
                                        </p:tgtEl>
                                        <p:attrNameLst>
                                          <p:attrName>style.visibility</p:attrName>
                                        </p:attrNameLst>
                                      </p:cBhvr>
                                      <p:to>
                                        <p:strVal val="visible"/>
                                      </p:to>
                                    </p:set>
                                    <p:anim calcmode="lin" valueType="num">
                                      <p:cBhvr additive="base">
                                        <p:cTn id="15" dur="3000" fill="hold"/>
                                        <p:tgtEl>
                                          <p:spTgt spid="8"/>
                                        </p:tgtEl>
                                        <p:attrNameLst>
                                          <p:attrName>ppt_x</p:attrName>
                                        </p:attrNameLst>
                                      </p:cBhvr>
                                      <p:tavLst>
                                        <p:tav tm="0">
                                          <p:val>
                                            <p:strVal val="#ppt_x"/>
                                          </p:val>
                                        </p:tav>
                                        <p:tav tm="100000">
                                          <p:val>
                                            <p:strVal val="#ppt_x"/>
                                          </p:val>
                                        </p:tav>
                                      </p:tavLst>
                                    </p:anim>
                                    <p:anim calcmode="lin" valueType="num">
                                      <p:cBhvr additive="base">
                                        <p:cTn id="16" dur="3000" fill="hold"/>
                                        <p:tgtEl>
                                          <p:spTgt spid="8"/>
                                        </p:tgtEl>
                                        <p:attrNameLst>
                                          <p:attrName>ppt_y</p:attrName>
                                        </p:attrNameLst>
                                      </p:cBhvr>
                                      <p:tavLst>
                                        <p:tav tm="0">
                                          <p:val>
                                            <p:strVal val="1+#ppt_h/2"/>
                                          </p:val>
                                        </p:tav>
                                        <p:tav tm="100000">
                                          <p:val>
                                            <p:strVal val="#ppt_y"/>
                                          </p:val>
                                        </p:tav>
                                      </p:tavLst>
                                    </p:anim>
                                  </p:childTnLst>
                                </p:cTn>
                              </p:par>
                              <p:par>
                                <p:cTn id="17" presetID="2" presetClass="entr" presetSubtype="4" fill="hold" grpId="0" nodeType="withEffect">
                                  <p:stCondLst>
                                    <p:cond delay="0"/>
                                  </p:stCondLst>
                                  <p:childTnLst>
                                    <p:set>
                                      <p:cBhvr>
                                        <p:cTn id="18" dur="1" fill="hold">
                                          <p:stCondLst>
                                            <p:cond delay="0"/>
                                          </p:stCondLst>
                                        </p:cTn>
                                        <p:tgtEl>
                                          <p:spTgt spid="9"/>
                                        </p:tgtEl>
                                        <p:attrNameLst>
                                          <p:attrName>style.visibility</p:attrName>
                                        </p:attrNameLst>
                                      </p:cBhvr>
                                      <p:to>
                                        <p:strVal val="visible"/>
                                      </p:to>
                                    </p:set>
                                    <p:anim calcmode="lin" valueType="num">
                                      <p:cBhvr additive="base">
                                        <p:cTn id="19" dur="3000" fill="hold"/>
                                        <p:tgtEl>
                                          <p:spTgt spid="9"/>
                                        </p:tgtEl>
                                        <p:attrNameLst>
                                          <p:attrName>ppt_x</p:attrName>
                                        </p:attrNameLst>
                                      </p:cBhvr>
                                      <p:tavLst>
                                        <p:tav tm="0">
                                          <p:val>
                                            <p:strVal val="#ppt_x"/>
                                          </p:val>
                                        </p:tav>
                                        <p:tav tm="100000">
                                          <p:val>
                                            <p:strVal val="#ppt_x"/>
                                          </p:val>
                                        </p:tav>
                                      </p:tavLst>
                                    </p:anim>
                                    <p:anim calcmode="lin" valueType="num">
                                      <p:cBhvr additive="base">
                                        <p:cTn id="20" dur="3000" fill="hold"/>
                                        <p:tgtEl>
                                          <p:spTgt spid="9"/>
                                        </p:tgtEl>
                                        <p:attrNameLst>
                                          <p:attrName>ppt_y</p:attrName>
                                        </p:attrNameLst>
                                      </p:cBhvr>
                                      <p:tavLst>
                                        <p:tav tm="0">
                                          <p:val>
                                            <p:strVal val="1+#ppt_h/2"/>
                                          </p:val>
                                        </p:tav>
                                        <p:tav tm="100000">
                                          <p:val>
                                            <p:strVal val="#ppt_y"/>
                                          </p:val>
                                        </p:tav>
                                      </p:tavLst>
                                    </p:anim>
                                  </p:childTnLst>
                                </p:cTn>
                              </p:par>
                              <p:par>
                                <p:cTn id="21" presetID="2" presetClass="entr" presetSubtype="4" fill="hold" grpId="0" nodeType="withEffect">
                                  <p:stCondLst>
                                    <p:cond delay="0"/>
                                  </p:stCondLst>
                                  <p:childTnLst>
                                    <p:set>
                                      <p:cBhvr>
                                        <p:cTn id="22" dur="1" fill="hold">
                                          <p:stCondLst>
                                            <p:cond delay="0"/>
                                          </p:stCondLst>
                                        </p:cTn>
                                        <p:tgtEl>
                                          <p:spTgt spid="10"/>
                                        </p:tgtEl>
                                        <p:attrNameLst>
                                          <p:attrName>style.visibility</p:attrName>
                                        </p:attrNameLst>
                                      </p:cBhvr>
                                      <p:to>
                                        <p:strVal val="visible"/>
                                      </p:to>
                                    </p:set>
                                    <p:anim calcmode="lin" valueType="num">
                                      <p:cBhvr additive="base">
                                        <p:cTn id="23" dur="3000" fill="hold"/>
                                        <p:tgtEl>
                                          <p:spTgt spid="10"/>
                                        </p:tgtEl>
                                        <p:attrNameLst>
                                          <p:attrName>ppt_x</p:attrName>
                                        </p:attrNameLst>
                                      </p:cBhvr>
                                      <p:tavLst>
                                        <p:tav tm="0">
                                          <p:val>
                                            <p:strVal val="#ppt_x"/>
                                          </p:val>
                                        </p:tav>
                                        <p:tav tm="100000">
                                          <p:val>
                                            <p:strVal val="#ppt_x"/>
                                          </p:val>
                                        </p:tav>
                                      </p:tavLst>
                                    </p:anim>
                                    <p:anim calcmode="lin" valueType="num">
                                      <p:cBhvr additive="base">
                                        <p:cTn id="24" dur="3000" fill="hold"/>
                                        <p:tgtEl>
                                          <p:spTgt spid="10"/>
                                        </p:tgtEl>
                                        <p:attrNameLst>
                                          <p:attrName>ppt_y</p:attrName>
                                        </p:attrNameLst>
                                      </p:cBhvr>
                                      <p:tavLst>
                                        <p:tav tm="0">
                                          <p:val>
                                            <p:strVal val="1+#ppt_h/2"/>
                                          </p:val>
                                        </p:tav>
                                        <p:tav tm="100000">
                                          <p:val>
                                            <p:strVal val="#ppt_y"/>
                                          </p:val>
                                        </p:tav>
                                      </p:tavLst>
                                    </p:anim>
                                  </p:childTnLst>
                                </p:cTn>
                              </p:par>
                              <p:par>
                                <p:cTn id="25" presetID="2" presetClass="entr" presetSubtype="4" fill="hold" grpId="0" nodeType="withEffect">
                                  <p:stCondLst>
                                    <p:cond delay="0"/>
                                  </p:stCondLst>
                                  <p:childTnLst>
                                    <p:set>
                                      <p:cBhvr>
                                        <p:cTn id="26" dur="1" fill="hold">
                                          <p:stCondLst>
                                            <p:cond delay="0"/>
                                          </p:stCondLst>
                                        </p:cTn>
                                        <p:tgtEl>
                                          <p:spTgt spid="11"/>
                                        </p:tgtEl>
                                        <p:attrNameLst>
                                          <p:attrName>style.visibility</p:attrName>
                                        </p:attrNameLst>
                                      </p:cBhvr>
                                      <p:to>
                                        <p:strVal val="visible"/>
                                      </p:to>
                                    </p:set>
                                    <p:anim calcmode="lin" valueType="num">
                                      <p:cBhvr additive="base">
                                        <p:cTn id="27" dur="3000" fill="hold"/>
                                        <p:tgtEl>
                                          <p:spTgt spid="11"/>
                                        </p:tgtEl>
                                        <p:attrNameLst>
                                          <p:attrName>ppt_x</p:attrName>
                                        </p:attrNameLst>
                                      </p:cBhvr>
                                      <p:tavLst>
                                        <p:tav tm="0">
                                          <p:val>
                                            <p:strVal val="#ppt_x"/>
                                          </p:val>
                                        </p:tav>
                                        <p:tav tm="100000">
                                          <p:val>
                                            <p:strVal val="#ppt_x"/>
                                          </p:val>
                                        </p:tav>
                                      </p:tavLst>
                                    </p:anim>
                                    <p:anim calcmode="lin" valueType="num">
                                      <p:cBhvr additive="base">
                                        <p:cTn id="28" dur="3000" fill="hold"/>
                                        <p:tgtEl>
                                          <p:spTgt spid="11"/>
                                        </p:tgtEl>
                                        <p:attrNameLst>
                                          <p:attrName>ppt_y</p:attrName>
                                        </p:attrNameLst>
                                      </p:cBhvr>
                                      <p:tavLst>
                                        <p:tav tm="0">
                                          <p:val>
                                            <p:strVal val="1+#ppt_h/2"/>
                                          </p:val>
                                        </p:tav>
                                        <p:tav tm="100000">
                                          <p:val>
                                            <p:strVal val="#ppt_y"/>
                                          </p:val>
                                        </p:tav>
                                      </p:tavLst>
                                    </p:anim>
                                  </p:childTnLst>
                                </p:cTn>
                              </p:par>
                              <p:par>
                                <p:cTn id="29" presetID="2" presetClass="entr" presetSubtype="4" fill="hold" grpId="0" nodeType="withEffect">
                                  <p:stCondLst>
                                    <p:cond delay="0"/>
                                  </p:stCondLst>
                                  <p:childTnLst>
                                    <p:set>
                                      <p:cBhvr>
                                        <p:cTn id="30" dur="1" fill="hold">
                                          <p:stCondLst>
                                            <p:cond delay="0"/>
                                          </p:stCondLst>
                                        </p:cTn>
                                        <p:tgtEl>
                                          <p:spTgt spid="17"/>
                                        </p:tgtEl>
                                        <p:attrNameLst>
                                          <p:attrName>style.visibility</p:attrName>
                                        </p:attrNameLst>
                                      </p:cBhvr>
                                      <p:to>
                                        <p:strVal val="visible"/>
                                      </p:to>
                                    </p:set>
                                    <p:anim calcmode="lin" valueType="num">
                                      <p:cBhvr additive="base">
                                        <p:cTn id="31" dur="3000" fill="hold"/>
                                        <p:tgtEl>
                                          <p:spTgt spid="17"/>
                                        </p:tgtEl>
                                        <p:attrNameLst>
                                          <p:attrName>ppt_x</p:attrName>
                                        </p:attrNameLst>
                                      </p:cBhvr>
                                      <p:tavLst>
                                        <p:tav tm="0">
                                          <p:val>
                                            <p:strVal val="#ppt_x"/>
                                          </p:val>
                                        </p:tav>
                                        <p:tav tm="100000">
                                          <p:val>
                                            <p:strVal val="#ppt_x"/>
                                          </p:val>
                                        </p:tav>
                                      </p:tavLst>
                                    </p:anim>
                                    <p:anim calcmode="lin" valueType="num">
                                      <p:cBhvr additive="base">
                                        <p:cTn id="32" dur="3000" fill="hold"/>
                                        <p:tgtEl>
                                          <p:spTgt spid="17"/>
                                        </p:tgtEl>
                                        <p:attrNameLst>
                                          <p:attrName>ppt_y</p:attrName>
                                        </p:attrNameLst>
                                      </p:cBhvr>
                                      <p:tavLst>
                                        <p:tav tm="0">
                                          <p:val>
                                            <p:strVal val="1+#ppt_h/2"/>
                                          </p:val>
                                        </p:tav>
                                        <p:tav tm="100000">
                                          <p:val>
                                            <p:strVal val="#ppt_y"/>
                                          </p:val>
                                        </p:tav>
                                      </p:tavLst>
                                    </p:anim>
                                  </p:childTnLst>
                                </p:cTn>
                              </p:par>
                              <p:par>
                                <p:cTn id="33" presetID="2" presetClass="entr" presetSubtype="4" fill="hold" grpId="0" nodeType="withEffect">
                                  <p:stCondLst>
                                    <p:cond delay="0"/>
                                  </p:stCondLst>
                                  <p:childTnLst>
                                    <p:set>
                                      <p:cBhvr>
                                        <p:cTn id="34" dur="1" fill="hold">
                                          <p:stCondLst>
                                            <p:cond delay="0"/>
                                          </p:stCondLst>
                                        </p:cTn>
                                        <p:tgtEl>
                                          <p:spTgt spid="18"/>
                                        </p:tgtEl>
                                        <p:attrNameLst>
                                          <p:attrName>style.visibility</p:attrName>
                                        </p:attrNameLst>
                                      </p:cBhvr>
                                      <p:to>
                                        <p:strVal val="visible"/>
                                      </p:to>
                                    </p:set>
                                    <p:anim calcmode="lin" valueType="num">
                                      <p:cBhvr additive="base">
                                        <p:cTn id="35" dur="3000" fill="hold"/>
                                        <p:tgtEl>
                                          <p:spTgt spid="18"/>
                                        </p:tgtEl>
                                        <p:attrNameLst>
                                          <p:attrName>ppt_x</p:attrName>
                                        </p:attrNameLst>
                                      </p:cBhvr>
                                      <p:tavLst>
                                        <p:tav tm="0">
                                          <p:val>
                                            <p:strVal val="#ppt_x"/>
                                          </p:val>
                                        </p:tav>
                                        <p:tav tm="100000">
                                          <p:val>
                                            <p:strVal val="#ppt_x"/>
                                          </p:val>
                                        </p:tav>
                                      </p:tavLst>
                                    </p:anim>
                                    <p:anim calcmode="lin" valueType="num">
                                      <p:cBhvr additive="base">
                                        <p:cTn id="36" dur="3000" fill="hold"/>
                                        <p:tgtEl>
                                          <p:spTgt spid="18"/>
                                        </p:tgtEl>
                                        <p:attrNameLst>
                                          <p:attrName>ppt_y</p:attrName>
                                        </p:attrNameLst>
                                      </p:cBhvr>
                                      <p:tavLst>
                                        <p:tav tm="0">
                                          <p:val>
                                            <p:strVal val="1+#ppt_h/2"/>
                                          </p:val>
                                        </p:tav>
                                        <p:tav tm="100000">
                                          <p:val>
                                            <p:strVal val="#ppt_y"/>
                                          </p:val>
                                        </p:tav>
                                      </p:tavLst>
                                    </p:anim>
                                  </p:childTnLst>
                                </p:cTn>
                              </p:par>
                              <p:par>
                                <p:cTn id="37" presetID="2" presetClass="entr" presetSubtype="4" fill="hold" grpId="0" nodeType="withEffect">
                                  <p:stCondLst>
                                    <p:cond delay="0"/>
                                  </p:stCondLst>
                                  <p:childTnLst>
                                    <p:set>
                                      <p:cBhvr>
                                        <p:cTn id="38" dur="1" fill="hold">
                                          <p:stCondLst>
                                            <p:cond delay="0"/>
                                          </p:stCondLst>
                                        </p:cTn>
                                        <p:tgtEl>
                                          <p:spTgt spid="19"/>
                                        </p:tgtEl>
                                        <p:attrNameLst>
                                          <p:attrName>style.visibility</p:attrName>
                                        </p:attrNameLst>
                                      </p:cBhvr>
                                      <p:to>
                                        <p:strVal val="visible"/>
                                      </p:to>
                                    </p:set>
                                    <p:anim calcmode="lin" valueType="num">
                                      <p:cBhvr additive="base">
                                        <p:cTn id="39" dur="3000" fill="hold"/>
                                        <p:tgtEl>
                                          <p:spTgt spid="19"/>
                                        </p:tgtEl>
                                        <p:attrNameLst>
                                          <p:attrName>ppt_x</p:attrName>
                                        </p:attrNameLst>
                                      </p:cBhvr>
                                      <p:tavLst>
                                        <p:tav tm="0">
                                          <p:val>
                                            <p:strVal val="#ppt_x"/>
                                          </p:val>
                                        </p:tav>
                                        <p:tav tm="100000">
                                          <p:val>
                                            <p:strVal val="#ppt_x"/>
                                          </p:val>
                                        </p:tav>
                                      </p:tavLst>
                                    </p:anim>
                                    <p:anim calcmode="lin" valueType="num">
                                      <p:cBhvr additive="base">
                                        <p:cTn id="40" dur="3000" fill="hold"/>
                                        <p:tgtEl>
                                          <p:spTgt spid="19"/>
                                        </p:tgtEl>
                                        <p:attrNameLst>
                                          <p:attrName>ppt_y</p:attrName>
                                        </p:attrNameLst>
                                      </p:cBhvr>
                                      <p:tavLst>
                                        <p:tav tm="0">
                                          <p:val>
                                            <p:strVal val="1+#ppt_h/2"/>
                                          </p:val>
                                        </p:tav>
                                        <p:tav tm="100000">
                                          <p:val>
                                            <p:strVal val="#ppt_y"/>
                                          </p:val>
                                        </p:tav>
                                      </p:tavLst>
                                    </p:anim>
                                  </p:childTnLst>
                                </p:cTn>
                              </p:par>
                              <p:par>
                                <p:cTn id="41" presetID="8" presetClass="emph" presetSubtype="0" fill="hold" grpId="1" nodeType="withEffect">
                                  <p:stCondLst>
                                    <p:cond delay="0"/>
                                  </p:stCondLst>
                                  <p:childTnLst>
                                    <p:animRot by="21600000">
                                      <p:cBhvr>
                                        <p:cTn id="42" dur="3000" fill="hold"/>
                                        <p:tgtEl>
                                          <p:spTgt spid="6"/>
                                        </p:tgtEl>
                                        <p:attrNameLst>
                                          <p:attrName>r</p:attrName>
                                        </p:attrNameLst>
                                      </p:cBhvr>
                                    </p:animRot>
                                  </p:childTnLst>
                                </p:cTn>
                              </p:par>
                              <p:par>
                                <p:cTn id="43" presetID="8" presetClass="emph" presetSubtype="0" fill="hold" grpId="1" nodeType="withEffect">
                                  <p:stCondLst>
                                    <p:cond delay="0"/>
                                  </p:stCondLst>
                                  <p:childTnLst>
                                    <p:animRot by="21600000">
                                      <p:cBhvr>
                                        <p:cTn id="44" dur="3000" fill="hold"/>
                                        <p:tgtEl>
                                          <p:spTgt spid="7"/>
                                        </p:tgtEl>
                                        <p:attrNameLst>
                                          <p:attrName>r</p:attrName>
                                        </p:attrNameLst>
                                      </p:cBhvr>
                                    </p:animRot>
                                  </p:childTnLst>
                                </p:cTn>
                              </p:par>
                              <p:par>
                                <p:cTn id="45" presetID="8" presetClass="emph" presetSubtype="0" fill="hold" grpId="1" nodeType="withEffect">
                                  <p:stCondLst>
                                    <p:cond delay="0"/>
                                  </p:stCondLst>
                                  <p:childTnLst>
                                    <p:animRot by="21600000">
                                      <p:cBhvr>
                                        <p:cTn id="46" dur="3000" fill="hold"/>
                                        <p:tgtEl>
                                          <p:spTgt spid="8"/>
                                        </p:tgtEl>
                                        <p:attrNameLst>
                                          <p:attrName>r</p:attrName>
                                        </p:attrNameLst>
                                      </p:cBhvr>
                                    </p:animRot>
                                  </p:childTnLst>
                                </p:cTn>
                              </p:par>
                              <p:par>
                                <p:cTn id="47" presetID="8" presetClass="emph" presetSubtype="0" fill="hold" grpId="1" nodeType="withEffect">
                                  <p:stCondLst>
                                    <p:cond delay="0"/>
                                  </p:stCondLst>
                                  <p:childTnLst>
                                    <p:animRot by="21600000">
                                      <p:cBhvr>
                                        <p:cTn id="48" dur="3000" fill="hold"/>
                                        <p:tgtEl>
                                          <p:spTgt spid="9"/>
                                        </p:tgtEl>
                                        <p:attrNameLst>
                                          <p:attrName>r</p:attrName>
                                        </p:attrNameLst>
                                      </p:cBhvr>
                                    </p:animRot>
                                  </p:childTnLst>
                                </p:cTn>
                              </p:par>
                              <p:par>
                                <p:cTn id="49" presetID="8" presetClass="emph" presetSubtype="0" fill="hold" grpId="1" nodeType="withEffect">
                                  <p:stCondLst>
                                    <p:cond delay="0"/>
                                  </p:stCondLst>
                                  <p:childTnLst>
                                    <p:animRot by="21600000">
                                      <p:cBhvr>
                                        <p:cTn id="50" dur="3000" fill="hold"/>
                                        <p:tgtEl>
                                          <p:spTgt spid="10"/>
                                        </p:tgtEl>
                                        <p:attrNameLst>
                                          <p:attrName>r</p:attrName>
                                        </p:attrNameLst>
                                      </p:cBhvr>
                                    </p:animRot>
                                  </p:childTnLst>
                                </p:cTn>
                              </p:par>
                              <p:par>
                                <p:cTn id="51" presetID="8" presetClass="emph" presetSubtype="0" fill="hold" grpId="1" nodeType="withEffect">
                                  <p:stCondLst>
                                    <p:cond delay="0"/>
                                  </p:stCondLst>
                                  <p:childTnLst>
                                    <p:animRot by="21600000">
                                      <p:cBhvr>
                                        <p:cTn id="52" dur="3000" fill="hold"/>
                                        <p:tgtEl>
                                          <p:spTgt spid="11"/>
                                        </p:tgtEl>
                                        <p:attrNameLst>
                                          <p:attrName>r</p:attrName>
                                        </p:attrNameLst>
                                      </p:cBhvr>
                                    </p:animRot>
                                  </p:childTnLst>
                                </p:cTn>
                              </p:par>
                              <p:par>
                                <p:cTn id="53" presetID="8" presetClass="emph" presetSubtype="0" fill="hold" grpId="1" nodeType="withEffect">
                                  <p:stCondLst>
                                    <p:cond delay="0"/>
                                  </p:stCondLst>
                                  <p:childTnLst>
                                    <p:animRot by="21600000">
                                      <p:cBhvr>
                                        <p:cTn id="54" dur="3000" fill="hold"/>
                                        <p:tgtEl>
                                          <p:spTgt spid="17"/>
                                        </p:tgtEl>
                                        <p:attrNameLst>
                                          <p:attrName>r</p:attrName>
                                        </p:attrNameLst>
                                      </p:cBhvr>
                                    </p:animRot>
                                  </p:childTnLst>
                                </p:cTn>
                              </p:par>
                              <p:par>
                                <p:cTn id="55" presetID="8" presetClass="emph" presetSubtype="0" fill="hold" grpId="1" nodeType="withEffect">
                                  <p:stCondLst>
                                    <p:cond delay="0"/>
                                  </p:stCondLst>
                                  <p:childTnLst>
                                    <p:animRot by="21600000">
                                      <p:cBhvr>
                                        <p:cTn id="56" dur="3000" fill="hold"/>
                                        <p:tgtEl>
                                          <p:spTgt spid="18"/>
                                        </p:tgtEl>
                                        <p:attrNameLst>
                                          <p:attrName>r</p:attrName>
                                        </p:attrNameLst>
                                      </p:cBhvr>
                                    </p:animRot>
                                  </p:childTnLst>
                                </p:cTn>
                              </p:par>
                              <p:par>
                                <p:cTn id="57" presetID="8" presetClass="emph" presetSubtype="0" fill="hold" grpId="1" nodeType="withEffect">
                                  <p:stCondLst>
                                    <p:cond delay="0"/>
                                  </p:stCondLst>
                                  <p:childTnLst>
                                    <p:animRot by="21600000">
                                      <p:cBhvr>
                                        <p:cTn id="58" dur="3000" fill="hold"/>
                                        <p:tgtEl>
                                          <p:spTgt spid="19"/>
                                        </p:tgtEl>
                                        <p:attrNameLst>
                                          <p:attrName>r</p:attrName>
                                        </p:attrNameLst>
                                      </p:cBhvr>
                                    </p:animRot>
                                  </p:childTnLst>
                                </p:cTn>
                              </p:par>
                              <p:par>
                                <p:cTn id="59" presetID="2" presetClass="entr" presetSubtype="1" fill="hold" grpId="0" nodeType="withEffect">
                                  <p:stCondLst>
                                    <p:cond delay="0"/>
                                  </p:stCondLst>
                                  <p:childTnLst>
                                    <p:set>
                                      <p:cBhvr>
                                        <p:cTn id="60" dur="1" fill="hold">
                                          <p:stCondLst>
                                            <p:cond delay="0"/>
                                          </p:stCondLst>
                                        </p:cTn>
                                        <p:tgtEl>
                                          <p:spTgt spid="4"/>
                                        </p:tgtEl>
                                        <p:attrNameLst>
                                          <p:attrName>style.visibility</p:attrName>
                                        </p:attrNameLst>
                                      </p:cBhvr>
                                      <p:to>
                                        <p:strVal val="visible"/>
                                      </p:to>
                                    </p:set>
                                    <p:anim calcmode="lin" valueType="num">
                                      <p:cBhvr additive="base">
                                        <p:cTn id="61" dur="3000" fill="hold"/>
                                        <p:tgtEl>
                                          <p:spTgt spid="4"/>
                                        </p:tgtEl>
                                        <p:attrNameLst>
                                          <p:attrName>ppt_x</p:attrName>
                                        </p:attrNameLst>
                                      </p:cBhvr>
                                      <p:tavLst>
                                        <p:tav tm="0">
                                          <p:val>
                                            <p:strVal val="#ppt_x"/>
                                          </p:val>
                                        </p:tav>
                                        <p:tav tm="100000">
                                          <p:val>
                                            <p:strVal val="#ppt_x"/>
                                          </p:val>
                                        </p:tav>
                                      </p:tavLst>
                                    </p:anim>
                                    <p:anim calcmode="lin" valueType="num">
                                      <p:cBhvr additive="base">
                                        <p:cTn id="62" dur="3000" fill="hold"/>
                                        <p:tgtEl>
                                          <p:spTgt spid="4"/>
                                        </p:tgtEl>
                                        <p:attrNameLst>
                                          <p:attrName>ppt_y</p:attrName>
                                        </p:attrNameLst>
                                      </p:cBhvr>
                                      <p:tavLst>
                                        <p:tav tm="0">
                                          <p:val>
                                            <p:strVal val="0-#ppt_h/2"/>
                                          </p:val>
                                        </p:tav>
                                        <p:tav tm="100000">
                                          <p:val>
                                            <p:strVal val="#ppt_y"/>
                                          </p:val>
                                        </p:tav>
                                      </p:tavLst>
                                    </p:anim>
                                  </p:childTnLst>
                                </p:cTn>
                              </p:par>
                              <p:par>
                                <p:cTn id="63" presetID="2" presetClass="entr" presetSubtype="1" fill="hold" grpId="0" nodeType="withEffect">
                                  <p:stCondLst>
                                    <p:cond delay="0"/>
                                  </p:stCondLst>
                                  <p:childTnLst>
                                    <p:set>
                                      <p:cBhvr>
                                        <p:cTn id="64" dur="1" fill="hold">
                                          <p:stCondLst>
                                            <p:cond delay="0"/>
                                          </p:stCondLst>
                                        </p:cTn>
                                        <p:tgtEl>
                                          <p:spTgt spid="5"/>
                                        </p:tgtEl>
                                        <p:attrNameLst>
                                          <p:attrName>style.visibility</p:attrName>
                                        </p:attrNameLst>
                                      </p:cBhvr>
                                      <p:to>
                                        <p:strVal val="visible"/>
                                      </p:to>
                                    </p:set>
                                    <p:anim calcmode="lin" valueType="num">
                                      <p:cBhvr additive="base">
                                        <p:cTn id="65" dur="3000" fill="hold"/>
                                        <p:tgtEl>
                                          <p:spTgt spid="5"/>
                                        </p:tgtEl>
                                        <p:attrNameLst>
                                          <p:attrName>ppt_x</p:attrName>
                                        </p:attrNameLst>
                                      </p:cBhvr>
                                      <p:tavLst>
                                        <p:tav tm="0">
                                          <p:val>
                                            <p:strVal val="#ppt_x"/>
                                          </p:val>
                                        </p:tav>
                                        <p:tav tm="100000">
                                          <p:val>
                                            <p:strVal val="#ppt_x"/>
                                          </p:val>
                                        </p:tav>
                                      </p:tavLst>
                                    </p:anim>
                                    <p:anim calcmode="lin" valueType="num">
                                      <p:cBhvr additive="base">
                                        <p:cTn id="66" dur="3000" fill="hold"/>
                                        <p:tgtEl>
                                          <p:spTgt spid="5"/>
                                        </p:tgtEl>
                                        <p:attrNameLst>
                                          <p:attrName>ppt_y</p:attrName>
                                        </p:attrNameLst>
                                      </p:cBhvr>
                                      <p:tavLst>
                                        <p:tav tm="0">
                                          <p:val>
                                            <p:strVal val="0-#ppt_h/2"/>
                                          </p:val>
                                        </p:tav>
                                        <p:tav tm="100000">
                                          <p:val>
                                            <p:strVal val="#ppt_y"/>
                                          </p:val>
                                        </p:tav>
                                      </p:tavLst>
                                    </p:anim>
                                  </p:childTnLst>
                                </p:cTn>
                              </p:par>
                              <p:par>
                                <p:cTn id="67" presetID="2" presetClass="entr" presetSubtype="1" fill="hold" grpId="0" nodeType="withEffect">
                                  <p:stCondLst>
                                    <p:cond delay="0"/>
                                  </p:stCondLst>
                                  <p:childTnLst>
                                    <p:set>
                                      <p:cBhvr>
                                        <p:cTn id="68" dur="1" fill="hold">
                                          <p:stCondLst>
                                            <p:cond delay="0"/>
                                          </p:stCondLst>
                                        </p:cTn>
                                        <p:tgtEl>
                                          <p:spTgt spid="12"/>
                                        </p:tgtEl>
                                        <p:attrNameLst>
                                          <p:attrName>style.visibility</p:attrName>
                                        </p:attrNameLst>
                                      </p:cBhvr>
                                      <p:to>
                                        <p:strVal val="visible"/>
                                      </p:to>
                                    </p:set>
                                    <p:anim calcmode="lin" valueType="num">
                                      <p:cBhvr additive="base">
                                        <p:cTn id="69" dur="3000" fill="hold"/>
                                        <p:tgtEl>
                                          <p:spTgt spid="12"/>
                                        </p:tgtEl>
                                        <p:attrNameLst>
                                          <p:attrName>ppt_x</p:attrName>
                                        </p:attrNameLst>
                                      </p:cBhvr>
                                      <p:tavLst>
                                        <p:tav tm="0">
                                          <p:val>
                                            <p:strVal val="#ppt_x"/>
                                          </p:val>
                                        </p:tav>
                                        <p:tav tm="100000">
                                          <p:val>
                                            <p:strVal val="#ppt_x"/>
                                          </p:val>
                                        </p:tav>
                                      </p:tavLst>
                                    </p:anim>
                                    <p:anim calcmode="lin" valueType="num">
                                      <p:cBhvr additive="base">
                                        <p:cTn id="70" dur="3000" fill="hold"/>
                                        <p:tgtEl>
                                          <p:spTgt spid="12"/>
                                        </p:tgtEl>
                                        <p:attrNameLst>
                                          <p:attrName>ppt_y</p:attrName>
                                        </p:attrNameLst>
                                      </p:cBhvr>
                                      <p:tavLst>
                                        <p:tav tm="0">
                                          <p:val>
                                            <p:strVal val="0-#ppt_h/2"/>
                                          </p:val>
                                        </p:tav>
                                        <p:tav tm="100000">
                                          <p:val>
                                            <p:strVal val="#ppt_y"/>
                                          </p:val>
                                        </p:tav>
                                      </p:tavLst>
                                    </p:anim>
                                  </p:childTnLst>
                                </p:cTn>
                              </p:par>
                              <p:par>
                                <p:cTn id="71" presetID="2" presetClass="entr" presetSubtype="1" fill="hold" grpId="0" nodeType="withEffect">
                                  <p:stCondLst>
                                    <p:cond delay="0"/>
                                  </p:stCondLst>
                                  <p:childTnLst>
                                    <p:set>
                                      <p:cBhvr>
                                        <p:cTn id="72" dur="1" fill="hold">
                                          <p:stCondLst>
                                            <p:cond delay="0"/>
                                          </p:stCondLst>
                                        </p:cTn>
                                        <p:tgtEl>
                                          <p:spTgt spid="13"/>
                                        </p:tgtEl>
                                        <p:attrNameLst>
                                          <p:attrName>style.visibility</p:attrName>
                                        </p:attrNameLst>
                                      </p:cBhvr>
                                      <p:to>
                                        <p:strVal val="visible"/>
                                      </p:to>
                                    </p:set>
                                    <p:anim calcmode="lin" valueType="num">
                                      <p:cBhvr additive="base">
                                        <p:cTn id="73" dur="3000" fill="hold"/>
                                        <p:tgtEl>
                                          <p:spTgt spid="13"/>
                                        </p:tgtEl>
                                        <p:attrNameLst>
                                          <p:attrName>ppt_x</p:attrName>
                                        </p:attrNameLst>
                                      </p:cBhvr>
                                      <p:tavLst>
                                        <p:tav tm="0">
                                          <p:val>
                                            <p:strVal val="#ppt_x"/>
                                          </p:val>
                                        </p:tav>
                                        <p:tav tm="100000">
                                          <p:val>
                                            <p:strVal val="#ppt_x"/>
                                          </p:val>
                                        </p:tav>
                                      </p:tavLst>
                                    </p:anim>
                                    <p:anim calcmode="lin" valueType="num">
                                      <p:cBhvr additive="base">
                                        <p:cTn id="74" dur="3000" fill="hold"/>
                                        <p:tgtEl>
                                          <p:spTgt spid="13"/>
                                        </p:tgtEl>
                                        <p:attrNameLst>
                                          <p:attrName>ppt_y</p:attrName>
                                        </p:attrNameLst>
                                      </p:cBhvr>
                                      <p:tavLst>
                                        <p:tav tm="0">
                                          <p:val>
                                            <p:strVal val="0-#ppt_h/2"/>
                                          </p:val>
                                        </p:tav>
                                        <p:tav tm="100000">
                                          <p:val>
                                            <p:strVal val="#ppt_y"/>
                                          </p:val>
                                        </p:tav>
                                      </p:tavLst>
                                    </p:anim>
                                  </p:childTnLst>
                                </p:cTn>
                              </p:par>
                              <p:par>
                                <p:cTn id="75" presetID="2" presetClass="entr" presetSubtype="1" fill="hold" grpId="0" nodeType="withEffect">
                                  <p:stCondLst>
                                    <p:cond delay="0"/>
                                  </p:stCondLst>
                                  <p:childTnLst>
                                    <p:set>
                                      <p:cBhvr>
                                        <p:cTn id="76" dur="1" fill="hold">
                                          <p:stCondLst>
                                            <p:cond delay="0"/>
                                          </p:stCondLst>
                                        </p:cTn>
                                        <p:tgtEl>
                                          <p:spTgt spid="14"/>
                                        </p:tgtEl>
                                        <p:attrNameLst>
                                          <p:attrName>style.visibility</p:attrName>
                                        </p:attrNameLst>
                                      </p:cBhvr>
                                      <p:to>
                                        <p:strVal val="visible"/>
                                      </p:to>
                                    </p:set>
                                    <p:anim calcmode="lin" valueType="num">
                                      <p:cBhvr additive="base">
                                        <p:cTn id="77" dur="3000" fill="hold"/>
                                        <p:tgtEl>
                                          <p:spTgt spid="14"/>
                                        </p:tgtEl>
                                        <p:attrNameLst>
                                          <p:attrName>ppt_x</p:attrName>
                                        </p:attrNameLst>
                                      </p:cBhvr>
                                      <p:tavLst>
                                        <p:tav tm="0">
                                          <p:val>
                                            <p:strVal val="#ppt_x"/>
                                          </p:val>
                                        </p:tav>
                                        <p:tav tm="100000">
                                          <p:val>
                                            <p:strVal val="#ppt_x"/>
                                          </p:val>
                                        </p:tav>
                                      </p:tavLst>
                                    </p:anim>
                                    <p:anim calcmode="lin" valueType="num">
                                      <p:cBhvr additive="base">
                                        <p:cTn id="78" dur="3000" fill="hold"/>
                                        <p:tgtEl>
                                          <p:spTgt spid="14"/>
                                        </p:tgtEl>
                                        <p:attrNameLst>
                                          <p:attrName>ppt_y</p:attrName>
                                        </p:attrNameLst>
                                      </p:cBhvr>
                                      <p:tavLst>
                                        <p:tav tm="0">
                                          <p:val>
                                            <p:strVal val="0-#ppt_h/2"/>
                                          </p:val>
                                        </p:tav>
                                        <p:tav tm="100000">
                                          <p:val>
                                            <p:strVal val="#ppt_y"/>
                                          </p:val>
                                        </p:tav>
                                      </p:tavLst>
                                    </p:anim>
                                  </p:childTnLst>
                                </p:cTn>
                              </p:par>
                              <p:par>
                                <p:cTn id="79" presetID="2" presetClass="entr" presetSubtype="1" fill="hold" grpId="0" nodeType="withEffect">
                                  <p:stCondLst>
                                    <p:cond delay="0"/>
                                  </p:stCondLst>
                                  <p:childTnLst>
                                    <p:set>
                                      <p:cBhvr>
                                        <p:cTn id="80" dur="1" fill="hold">
                                          <p:stCondLst>
                                            <p:cond delay="0"/>
                                          </p:stCondLst>
                                        </p:cTn>
                                        <p:tgtEl>
                                          <p:spTgt spid="15"/>
                                        </p:tgtEl>
                                        <p:attrNameLst>
                                          <p:attrName>style.visibility</p:attrName>
                                        </p:attrNameLst>
                                      </p:cBhvr>
                                      <p:to>
                                        <p:strVal val="visible"/>
                                      </p:to>
                                    </p:set>
                                    <p:anim calcmode="lin" valueType="num">
                                      <p:cBhvr additive="base">
                                        <p:cTn id="81" dur="3000" fill="hold"/>
                                        <p:tgtEl>
                                          <p:spTgt spid="15"/>
                                        </p:tgtEl>
                                        <p:attrNameLst>
                                          <p:attrName>ppt_x</p:attrName>
                                        </p:attrNameLst>
                                      </p:cBhvr>
                                      <p:tavLst>
                                        <p:tav tm="0">
                                          <p:val>
                                            <p:strVal val="#ppt_x"/>
                                          </p:val>
                                        </p:tav>
                                        <p:tav tm="100000">
                                          <p:val>
                                            <p:strVal val="#ppt_x"/>
                                          </p:val>
                                        </p:tav>
                                      </p:tavLst>
                                    </p:anim>
                                    <p:anim calcmode="lin" valueType="num">
                                      <p:cBhvr additive="base">
                                        <p:cTn id="82" dur="3000" fill="hold"/>
                                        <p:tgtEl>
                                          <p:spTgt spid="15"/>
                                        </p:tgtEl>
                                        <p:attrNameLst>
                                          <p:attrName>ppt_y</p:attrName>
                                        </p:attrNameLst>
                                      </p:cBhvr>
                                      <p:tavLst>
                                        <p:tav tm="0">
                                          <p:val>
                                            <p:strVal val="0-#ppt_h/2"/>
                                          </p:val>
                                        </p:tav>
                                        <p:tav tm="100000">
                                          <p:val>
                                            <p:strVal val="#ppt_y"/>
                                          </p:val>
                                        </p:tav>
                                      </p:tavLst>
                                    </p:anim>
                                  </p:childTnLst>
                                </p:cTn>
                              </p:par>
                              <p:par>
                                <p:cTn id="83" presetID="2" presetClass="entr" presetSubtype="1" fill="hold" grpId="0" nodeType="withEffect">
                                  <p:stCondLst>
                                    <p:cond delay="0"/>
                                  </p:stCondLst>
                                  <p:childTnLst>
                                    <p:set>
                                      <p:cBhvr>
                                        <p:cTn id="84" dur="1" fill="hold">
                                          <p:stCondLst>
                                            <p:cond delay="0"/>
                                          </p:stCondLst>
                                        </p:cTn>
                                        <p:tgtEl>
                                          <p:spTgt spid="16"/>
                                        </p:tgtEl>
                                        <p:attrNameLst>
                                          <p:attrName>style.visibility</p:attrName>
                                        </p:attrNameLst>
                                      </p:cBhvr>
                                      <p:to>
                                        <p:strVal val="visible"/>
                                      </p:to>
                                    </p:set>
                                    <p:anim calcmode="lin" valueType="num">
                                      <p:cBhvr additive="base">
                                        <p:cTn id="85" dur="3000" fill="hold"/>
                                        <p:tgtEl>
                                          <p:spTgt spid="16"/>
                                        </p:tgtEl>
                                        <p:attrNameLst>
                                          <p:attrName>ppt_x</p:attrName>
                                        </p:attrNameLst>
                                      </p:cBhvr>
                                      <p:tavLst>
                                        <p:tav tm="0">
                                          <p:val>
                                            <p:strVal val="#ppt_x"/>
                                          </p:val>
                                        </p:tav>
                                        <p:tav tm="100000">
                                          <p:val>
                                            <p:strVal val="#ppt_x"/>
                                          </p:val>
                                        </p:tav>
                                      </p:tavLst>
                                    </p:anim>
                                    <p:anim calcmode="lin" valueType="num">
                                      <p:cBhvr additive="base">
                                        <p:cTn id="86" dur="3000" fill="hold"/>
                                        <p:tgtEl>
                                          <p:spTgt spid="16"/>
                                        </p:tgtEl>
                                        <p:attrNameLst>
                                          <p:attrName>ppt_y</p:attrName>
                                        </p:attrNameLst>
                                      </p:cBhvr>
                                      <p:tavLst>
                                        <p:tav tm="0">
                                          <p:val>
                                            <p:strVal val="0-#ppt_h/2"/>
                                          </p:val>
                                        </p:tav>
                                        <p:tav tm="100000">
                                          <p:val>
                                            <p:strVal val="#ppt_y"/>
                                          </p:val>
                                        </p:tav>
                                      </p:tavLst>
                                    </p:anim>
                                  </p:childTnLst>
                                </p:cTn>
                              </p:par>
                              <p:par>
                                <p:cTn id="87" presetID="2" presetClass="entr" presetSubtype="1" fill="hold" grpId="0" nodeType="withEffect">
                                  <p:stCondLst>
                                    <p:cond delay="0"/>
                                  </p:stCondLst>
                                  <p:childTnLst>
                                    <p:set>
                                      <p:cBhvr>
                                        <p:cTn id="88" dur="1" fill="hold">
                                          <p:stCondLst>
                                            <p:cond delay="0"/>
                                          </p:stCondLst>
                                        </p:cTn>
                                        <p:tgtEl>
                                          <p:spTgt spid="20"/>
                                        </p:tgtEl>
                                        <p:attrNameLst>
                                          <p:attrName>style.visibility</p:attrName>
                                        </p:attrNameLst>
                                      </p:cBhvr>
                                      <p:to>
                                        <p:strVal val="visible"/>
                                      </p:to>
                                    </p:set>
                                    <p:anim calcmode="lin" valueType="num">
                                      <p:cBhvr additive="base">
                                        <p:cTn id="89" dur="3000" fill="hold"/>
                                        <p:tgtEl>
                                          <p:spTgt spid="20"/>
                                        </p:tgtEl>
                                        <p:attrNameLst>
                                          <p:attrName>ppt_x</p:attrName>
                                        </p:attrNameLst>
                                      </p:cBhvr>
                                      <p:tavLst>
                                        <p:tav tm="0">
                                          <p:val>
                                            <p:strVal val="#ppt_x"/>
                                          </p:val>
                                        </p:tav>
                                        <p:tav tm="100000">
                                          <p:val>
                                            <p:strVal val="#ppt_x"/>
                                          </p:val>
                                        </p:tav>
                                      </p:tavLst>
                                    </p:anim>
                                    <p:anim calcmode="lin" valueType="num">
                                      <p:cBhvr additive="base">
                                        <p:cTn id="90" dur="3000" fill="hold"/>
                                        <p:tgtEl>
                                          <p:spTgt spid="20"/>
                                        </p:tgtEl>
                                        <p:attrNameLst>
                                          <p:attrName>ppt_y</p:attrName>
                                        </p:attrNameLst>
                                      </p:cBhvr>
                                      <p:tavLst>
                                        <p:tav tm="0">
                                          <p:val>
                                            <p:strVal val="0-#ppt_h/2"/>
                                          </p:val>
                                        </p:tav>
                                        <p:tav tm="100000">
                                          <p:val>
                                            <p:strVal val="#ppt_y"/>
                                          </p:val>
                                        </p:tav>
                                      </p:tavLst>
                                    </p:anim>
                                  </p:childTnLst>
                                </p:cTn>
                              </p:par>
                              <p:par>
                                <p:cTn id="91" presetID="2" presetClass="entr" presetSubtype="1" fill="hold" grpId="0" nodeType="withEffect">
                                  <p:stCondLst>
                                    <p:cond delay="0"/>
                                  </p:stCondLst>
                                  <p:childTnLst>
                                    <p:set>
                                      <p:cBhvr>
                                        <p:cTn id="92" dur="1" fill="hold">
                                          <p:stCondLst>
                                            <p:cond delay="0"/>
                                          </p:stCondLst>
                                        </p:cTn>
                                        <p:tgtEl>
                                          <p:spTgt spid="21"/>
                                        </p:tgtEl>
                                        <p:attrNameLst>
                                          <p:attrName>style.visibility</p:attrName>
                                        </p:attrNameLst>
                                      </p:cBhvr>
                                      <p:to>
                                        <p:strVal val="visible"/>
                                      </p:to>
                                    </p:set>
                                    <p:anim calcmode="lin" valueType="num">
                                      <p:cBhvr additive="base">
                                        <p:cTn id="93" dur="3000" fill="hold"/>
                                        <p:tgtEl>
                                          <p:spTgt spid="21"/>
                                        </p:tgtEl>
                                        <p:attrNameLst>
                                          <p:attrName>ppt_x</p:attrName>
                                        </p:attrNameLst>
                                      </p:cBhvr>
                                      <p:tavLst>
                                        <p:tav tm="0">
                                          <p:val>
                                            <p:strVal val="#ppt_x"/>
                                          </p:val>
                                        </p:tav>
                                        <p:tav tm="100000">
                                          <p:val>
                                            <p:strVal val="#ppt_x"/>
                                          </p:val>
                                        </p:tav>
                                      </p:tavLst>
                                    </p:anim>
                                    <p:anim calcmode="lin" valueType="num">
                                      <p:cBhvr additive="base">
                                        <p:cTn id="94" dur="3000" fill="hold"/>
                                        <p:tgtEl>
                                          <p:spTgt spid="21"/>
                                        </p:tgtEl>
                                        <p:attrNameLst>
                                          <p:attrName>ppt_y</p:attrName>
                                        </p:attrNameLst>
                                      </p:cBhvr>
                                      <p:tavLst>
                                        <p:tav tm="0">
                                          <p:val>
                                            <p:strVal val="0-#ppt_h/2"/>
                                          </p:val>
                                        </p:tav>
                                        <p:tav tm="100000">
                                          <p:val>
                                            <p:strVal val="#ppt_y"/>
                                          </p:val>
                                        </p:tav>
                                      </p:tavLst>
                                    </p:anim>
                                  </p:childTnLst>
                                </p:cTn>
                              </p:par>
                              <p:par>
                                <p:cTn id="95" presetID="8" presetClass="emph" presetSubtype="0" fill="hold" grpId="1" nodeType="withEffect">
                                  <p:stCondLst>
                                    <p:cond delay="0"/>
                                  </p:stCondLst>
                                  <p:childTnLst>
                                    <p:animRot by="-21600000">
                                      <p:cBhvr>
                                        <p:cTn id="96" dur="3000" fill="hold"/>
                                        <p:tgtEl>
                                          <p:spTgt spid="4"/>
                                        </p:tgtEl>
                                        <p:attrNameLst>
                                          <p:attrName>r</p:attrName>
                                        </p:attrNameLst>
                                      </p:cBhvr>
                                    </p:animRot>
                                  </p:childTnLst>
                                </p:cTn>
                              </p:par>
                              <p:par>
                                <p:cTn id="97" presetID="8" presetClass="emph" presetSubtype="0" fill="hold" grpId="1" nodeType="withEffect">
                                  <p:stCondLst>
                                    <p:cond delay="0"/>
                                  </p:stCondLst>
                                  <p:childTnLst>
                                    <p:animRot by="-21600000">
                                      <p:cBhvr>
                                        <p:cTn id="98" dur="3000" fill="hold"/>
                                        <p:tgtEl>
                                          <p:spTgt spid="5"/>
                                        </p:tgtEl>
                                        <p:attrNameLst>
                                          <p:attrName>r</p:attrName>
                                        </p:attrNameLst>
                                      </p:cBhvr>
                                    </p:animRot>
                                  </p:childTnLst>
                                </p:cTn>
                              </p:par>
                              <p:par>
                                <p:cTn id="99" presetID="8" presetClass="emph" presetSubtype="0" fill="hold" grpId="1" nodeType="withEffect">
                                  <p:stCondLst>
                                    <p:cond delay="0"/>
                                  </p:stCondLst>
                                  <p:childTnLst>
                                    <p:animRot by="-21600000">
                                      <p:cBhvr>
                                        <p:cTn id="100" dur="3000" fill="hold"/>
                                        <p:tgtEl>
                                          <p:spTgt spid="12"/>
                                        </p:tgtEl>
                                        <p:attrNameLst>
                                          <p:attrName>r</p:attrName>
                                        </p:attrNameLst>
                                      </p:cBhvr>
                                    </p:animRot>
                                  </p:childTnLst>
                                </p:cTn>
                              </p:par>
                              <p:par>
                                <p:cTn id="101" presetID="8" presetClass="emph" presetSubtype="0" fill="hold" grpId="1" nodeType="withEffect">
                                  <p:stCondLst>
                                    <p:cond delay="0"/>
                                  </p:stCondLst>
                                  <p:childTnLst>
                                    <p:animRot by="-21600000">
                                      <p:cBhvr>
                                        <p:cTn id="102" dur="3000" fill="hold"/>
                                        <p:tgtEl>
                                          <p:spTgt spid="13"/>
                                        </p:tgtEl>
                                        <p:attrNameLst>
                                          <p:attrName>r</p:attrName>
                                        </p:attrNameLst>
                                      </p:cBhvr>
                                    </p:animRot>
                                  </p:childTnLst>
                                </p:cTn>
                              </p:par>
                              <p:par>
                                <p:cTn id="103" presetID="8" presetClass="emph" presetSubtype="0" fill="hold" grpId="1" nodeType="withEffect">
                                  <p:stCondLst>
                                    <p:cond delay="0"/>
                                  </p:stCondLst>
                                  <p:childTnLst>
                                    <p:animRot by="-21600000">
                                      <p:cBhvr>
                                        <p:cTn id="104" dur="3000" fill="hold"/>
                                        <p:tgtEl>
                                          <p:spTgt spid="14"/>
                                        </p:tgtEl>
                                        <p:attrNameLst>
                                          <p:attrName>r</p:attrName>
                                        </p:attrNameLst>
                                      </p:cBhvr>
                                    </p:animRot>
                                  </p:childTnLst>
                                </p:cTn>
                              </p:par>
                              <p:par>
                                <p:cTn id="105" presetID="8" presetClass="emph" presetSubtype="0" fill="hold" grpId="1" nodeType="withEffect">
                                  <p:stCondLst>
                                    <p:cond delay="0"/>
                                  </p:stCondLst>
                                  <p:childTnLst>
                                    <p:animRot by="-21600000">
                                      <p:cBhvr>
                                        <p:cTn id="106" dur="3000" fill="hold"/>
                                        <p:tgtEl>
                                          <p:spTgt spid="15"/>
                                        </p:tgtEl>
                                        <p:attrNameLst>
                                          <p:attrName>r</p:attrName>
                                        </p:attrNameLst>
                                      </p:cBhvr>
                                    </p:animRot>
                                  </p:childTnLst>
                                </p:cTn>
                              </p:par>
                              <p:par>
                                <p:cTn id="107" presetID="8" presetClass="emph" presetSubtype="0" fill="hold" grpId="1" nodeType="withEffect">
                                  <p:stCondLst>
                                    <p:cond delay="0"/>
                                  </p:stCondLst>
                                  <p:childTnLst>
                                    <p:animRot by="-21600000">
                                      <p:cBhvr>
                                        <p:cTn id="108" dur="3000" fill="hold"/>
                                        <p:tgtEl>
                                          <p:spTgt spid="16"/>
                                        </p:tgtEl>
                                        <p:attrNameLst>
                                          <p:attrName>r</p:attrName>
                                        </p:attrNameLst>
                                      </p:cBhvr>
                                    </p:animRot>
                                  </p:childTnLst>
                                </p:cTn>
                              </p:par>
                              <p:par>
                                <p:cTn id="109" presetID="8" presetClass="emph" presetSubtype="0" fill="hold" grpId="1" nodeType="withEffect">
                                  <p:stCondLst>
                                    <p:cond delay="0"/>
                                  </p:stCondLst>
                                  <p:childTnLst>
                                    <p:animRot by="-21600000">
                                      <p:cBhvr>
                                        <p:cTn id="110" dur="3000" fill="hold"/>
                                        <p:tgtEl>
                                          <p:spTgt spid="20"/>
                                        </p:tgtEl>
                                        <p:attrNameLst>
                                          <p:attrName>r</p:attrName>
                                        </p:attrNameLst>
                                      </p:cBhvr>
                                    </p:animRot>
                                  </p:childTnLst>
                                </p:cTn>
                              </p:par>
                              <p:par>
                                <p:cTn id="111" presetID="8" presetClass="emph" presetSubtype="0" fill="hold" grpId="1" nodeType="withEffect">
                                  <p:stCondLst>
                                    <p:cond delay="0"/>
                                  </p:stCondLst>
                                  <p:childTnLst>
                                    <p:animRot by="-21600000">
                                      <p:cBhvr>
                                        <p:cTn id="112" dur="3000" fill="hold"/>
                                        <p:tgtEl>
                                          <p:spTgt spid="21"/>
                                        </p:tgtEl>
                                        <p:attrNameLst>
                                          <p:attrName>r</p:attrName>
                                        </p:attrNameLst>
                                      </p:cBhvr>
                                    </p:animRot>
                                  </p:childTnLst>
                                </p:cTn>
                              </p:par>
                            </p:childTnLst>
                          </p:cTn>
                        </p:par>
                        <p:par>
                          <p:cTn id="113" fill="hold">
                            <p:stCondLst>
                              <p:cond delay="3000"/>
                            </p:stCondLst>
                            <p:childTnLst>
                              <p:par>
                                <p:cTn id="114" presetID="2" presetClass="exit" presetSubtype="2" fill="hold" grpId="2" nodeType="afterEffect">
                                  <p:stCondLst>
                                    <p:cond delay="0"/>
                                  </p:stCondLst>
                                  <p:childTnLst>
                                    <p:anim calcmode="lin" valueType="num">
                                      <p:cBhvr additive="base">
                                        <p:cTn id="115" dur="3000"/>
                                        <p:tgtEl>
                                          <p:spTgt spid="6"/>
                                        </p:tgtEl>
                                        <p:attrNameLst>
                                          <p:attrName>ppt_x</p:attrName>
                                        </p:attrNameLst>
                                      </p:cBhvr>
                                      <p:tavLst>
                                        <p:tav tm="0">
                                          <p:val>
                                            <p:strVal val="ppt_x"/>
                                          </p:val>
                                        </p:tav>
                                        <p:tav tm="100000">
                                          <p:val>
                                            <p:strVal val="1+ppt_w/2"/>
                                          </p:val>
                                        </p:tav>
                                      </p:tavLst>
                                    </p:anim>
                                    <p:anim calcmode="lin" valueType="num">
                                      <p:cBhvr additive="base">
                                        <p:cTn id="116" dur="3000"/>
                                        <p:tgtEl>
                                          <p:spTgt spid="6"/>
                                        </p:tgtEl>
                                        <p:attrNameLst>
                                          <p:attrName>ppt_y</p:attrName>
                                        </p:attrNameLst>
                                      </p:cBhvr>
                                      <p:tavLst>
                                        <p:tav tm="0">
                                          <p:val>
                                            <p:strVal val="ppt_y"/>
                                          </p:val>
                                        </p:tav>
                                        <p:tav tm="100000">
                                          <p:val>
                                            <p:strVal val="ppt_y"/>
                                          </p:val>
                                        </p:tav>
                                      </p:tavLst>
                                    </p:anim>
                                    <p:set>
                                      <p:cBhvr>
                                        <p:cTn id="117" dur="1" fill="hold">
                                          <p:stCondLst>
                                            <p:cond delay="2999"/>
                                          </p:stCondLst>
                                        </p:cTn>
                                        <p:tgtEl>
                                          <p:spTgt spid="6"/>
                                        </p:tgtEl>
                                        <p:attrNameLst>
                                          <p:attrName>style.visibility</p:attrName>
                                        </p:attrNameLst>
                                      </p:cBhvr>
                                      <p:to>
                                        <p:strVal val="hidden"/>
                                      </p:to>
                                    </p:set>
                                  </p:childTnLst>
                                </p:cTn>
                              </p:par>
                              <p:par>
                                <p:cTn id="118" presetID="2" presetClass="exit" presetSubtype="2" fill="hold" grpId="2" nodeType="withEffect">
                                  <p:stCondLst>
                                    <p:cond delay="0"/>
                                  </p:stCondLst>
                                  <p:childTnLst>
                                    <p:anim calcmode="lin" valueType="num">
                                      <p:cBhvr additive="base">
                                        <p:cTn id="119" dur="3000"/>
                                        <p:tgtEl>
                                          <p:spTgt spid="7"/>
                                        </p:tgtEl>
                                        <p:attrNameLst>
                                          <p:attrName>ppt_x</p:attrName>
                                        </p:attrNameLst>
                                      </p:cBhvr>
                                      <p:tavLst>
                                        <p:tav tm="0">
                                          <p:val>
                                            <p:strVal val="ppt_x"/>
                                          </p:val>
                                        </p:tav>
                                        <p:tav tm="100000">
                                          <p:val>
                                            <p:strVal val="1+ppt_w/2"/>
                                          </p:val>
                                        </p:tav>
                                      </p:tavLst>
                                    </p:anim>
                                    <p:anim calcmode="lin" valueType="num">
                                      <p:cBhvr additive="base">
                                        <p:cTn id="120" dur="3000"/>
                                        <p:tgtEl>
                                          <p:spTgt spid="7"/>
                                        </p:tgtEl>
                                        <p:attrNameLst>
                                          <p:attrName>ppt_y</p:attrName>
                                        </p:attrNameLst>
                                      </p:cBhvr>
                                      <p:tavLst>
                                        <p:tav tm="0">
                                          <p:val>
                                            <p:strVal val="ppt_y"/>
                                          </p:val>
                                        </p:tav>
                                        <p:tav tm="100000">
                                          <p:val>
                                            <p:strVal val="ppt_y"/>
                                          </p:val>
                                        </p:tav>
                                      </p:tavLst>
                                    </p:anim>
                                    <p:set>
                                      <p:cBhvr>
                                        <p:cTn id="121" dur="1" fill="hold">
                                          <p:stCondLst>
                                            <p:cond delay="2999"/>
                                          </p:stCondLst>
                                        </p:cTn>
                                        <p:tgtEl>
                                          <p:spTgt spid="7"/>
                                        </p:tgtEl>
                                        <p:attrNameLst>
                                          <p:attrName>style.visibility</p:attrName>
                                        </p:attrNameLst>
                                      </p:cBhvr>
                                      <p:to>
                                        <p:strVal val="hidden"/>
                                      </p:to>
                                    </p:set>
                                  </p:childTnLst>
                                </p:cTn>
                              </p:par>
                              <p:par>
                                <p:cTn id="122" presetID="2" presetClass="exit" presetSubtype="2" fill="hold" grpId="2" nodeType="withEffect">
                                  <p:stCondLst>
                                    <p:cond delay="0"/>
                                  </p:stCondLst>
                                  <p:childTnLst>
                                    <p:anim calcmode="lin" valueType="num">
                                      <p:cBhvr additive="base">
                                        <p:cTn id="123" dur="3000"/>
                                        <p:tgtEl>
                                          <p:spTgt spid="8"/>
                                        </p:tgtEl>
                                        <p:attrNameLst>
                                          <p:attrName>ppt_x</p:attrName>
                                        </p:attrNameLst>
                                      </p:cBhvr>
                                      <p:tavLst>
                                        <p:tav tm="0">
                                          <p:val>
                                            <p:strVal val="ppt_x"/>
                                          </p:val>
                                        </p:tav>
                                        <p:tav tm="100000">
                                          <p:val>
                                            <p:strVal val="1+ppt_w/2"/>
                                          </p:val>
                                        </p:tav>
                                      </p:tavLst>
                                    </p:anim>
                                    <p:anim calcmode="lin" valueType="num">
                                      <p:cBhvr additive="base">
                                        <p:cTn id="124" dur="3000"/>
                                        <p:tgtEl>
                                          <p:spTgt spid="8"/>
                                        </p:tgtEl>
                                        <p:attrNameLst>
                                          <p:attrName>ppt_y</p:attrName>
                                        </p:attrNameLst>
                                      </p:cBhvr>
                                      <p:tavLst>
                                        <p:tav tm="0">
                                          <p:val>
                                            <p:strVal val="ppt_y"/>
                                          </p:val>
                                        </p:tav>
                                        <p:tav tm="100000">
                                          <p:val>
                                            <p:strVal val="ppt_y"/>
                                          </p:val>
                                        </p:tav>
                                      </p:tavLst>
                                    </p:anim>
                                    <p:set>
                                      <p:cBhvr>
                                        <p:cTn id="125" dur="1" fill="hold">
                                          <p:stCondLst>
                                            <p:cond delay="2999"/>
                                          </p:stCondLst>
                                        </p:cTn>
                                        <p:tgtEl>
                                          <p:spTgt spid="8"/>
                                        </p:tgtEl>
                                        <p:attrNameLst>
                                          <p:attrName>style.visibility</p:attrName>
                                        </p:attrNameLst>
                                      </p:cBhvr>
                                      <p:to>
                                        <p:strVal val="hidden"/>
                                      </p:to>
                                    </p:set>
                                  </p:childTnLst>
                                </p:cTn>
                              </p:par>
                              <p:par>
                                <p:cTn id="126" presetID="2" presetClass="exit" presetSubtype="2" fill="hold" grpId="2" nodeType="withEffect">
                                  <p:stCondLst>
                                    <p:cond delay="0"/>
                                  </p:stCondLst>
                                  <p:childTnLst>
                                    <p:anim calcmode="lin" valueType="num">
                                      <p:cBhvr additive="base">
                                        <p:cTn id="127" dur="3000"/>
                                        <p:tgtEl>
                                          <p:spTgt spid="9"/>
                                        </p:tgtEl>
                                        <p:attrNameLst>
                                          <p:attrName>ppt_x</p:attrName>
                                        </p:attrNameLst>
                                      </p:cBhvr>
                                      <p:tavLst>
                                        <p:tav tm="0">
                                          <p:val>
                                            <p:strVal val="ppt_x"/>
                                          </p:val>
                                        </p:tav>
                                        <p:tav tm="100000">
                                          <p:val>
                                            <p:strVal val="1+ppt_w/2"/>
                                          </p:val>
                                        </p:tav>
                                      </p:tavLst>
                                    </p:anim>
                                    <p:anim calcmode="lin" valueType="num">
                                      <p:cBhvr additive="base">
                                        <p:cTn id="128" dur="3000"/>
                                        <p:tgtEl>
                                          <p:spTgt spid="9"/>
                                        </p:tgtEl>
                                        <p:attrNameLst>
                                          <p:attrName>ppt_y</p:attrName>
                                        </p:attrNameLst>
                                      </p:cBhvr>
                                      <p:tavLst>
                                        <p:tav tm="0">
                                          <p:val>
                                            <p:strVal val="ppt_y"/>
                                          </p:val>
                                        </p:tav>
                                        <p:tav tm="100000">
                                          <p:val>
                                            <p:strVal val="ppt_y"/>
                                          </p:val>
                                        </p:tav>
                                      </p:tavLst>
                                    </p:anim>
                                    <p:set>
                                      <p:cBhvr>
                                        <p:cTn id="129" dur="1" fill="hold">
                                          <p:stCondLst>
                                            <p:cond delay="2999"/>
                                          </p:stCondLst>
                                        </p:cTn>
                                        <p:tgtEl>
                                          <p:spTgt spid="9"/>
                                        </p:tgtEl>
                                        <p:attrNameLst>
                                          <p:attrName>style.visibility</p:attrName>
                                        </p:attrNameLst>
                                      </p:cBhvr>
                                      <p:to>
                                        <p:strVal val="hidden"/>
                                      </p:to>
                                    </p:set>
                                  </p:childTnLst>
                                </p:cTn>
                              </p:par>
                              <p:par>
                                <p:cTn id="130" presetID="2" presetClass="exit" presetSubtype="2" fill="hold" grpId="2" nodeType="withEffect">
                                  <p:stCondLst>
                                    <p:cond delay="0"/>
                                  </p:stCondLst>
                                  <p:childTnLst>
                                    <p:anim calcmode="lin" valueType="num">
                                      <p:cBhvr additive="base">
                                        <p:cTn id="131" dur="3000"/>
                                        <p:tgtEl>
                                          <p:spTgt spid="10"/>
                                        </p:tgtEl>
                                        <p:attrNameLst>
                                          <p:attrName>ppt_x</p:attrName>
                                        </p:attrNameLst>
                                      </p:cBhvr>
                                      <p:tavLst>
                                        <p:tav tm="0">
                                          <p:val>
                                            <p:strVal val="ppt_x"/>
                                          </p:val>
                                        </p:tav>
                                        <p:tav tm="100000">
                                          <p:val>
                                            <p:strVal val="1+ppt_w/2"/>
                                          </p:val>
                                        </p:tav>
                                      </p:tavLst>
                                    </p:anim>
                                    <p:anim calcmode="lin" valueType="num">
                                      <p:cBhvr additive="base">
                                        <p:cTn id="132" dur="3000"/>
                                        <p:tgtEl>
                                          <p:spTgt spid="10"/>
                                        </p:tgtEl>
                                        <p:attrNameLst>
                                          <p:attrName>ppt_y</p:attrName>
                                        </p:attrNameLst>
                                      </p:cBhvr>
                                      <p:tavLst>
                                        <p:tav tm="0">
                                          <p:val>
                                            <p:strVal val="ppt_y"/>
                                          </p:val>
                                        </p:tav>
                                        <p:tav tm="100000">
                                          <p:val>
                                            <p:strVal val="ppt_y"/>
                                          </p:val>
                                        </p:tav>
                                      </p:tavLst>
                                    </p:anim>
                                    <p:set>
                                      <p:cBhvr>
                                        <p:cTn id="133" dur="1" fill="hold">
                                          <p:stCondLst>
                                            <p:cond delay="2999"/>
                                          </p:stCondLst>
                                        </p:cTn>
                                        <p:tgtEl>
                                          <p:spTgt spid="10"/>
                                        </p:tgtEl>
                                        <p:attrNameLst>
                                          <p:attrName>style.visibility</p:attrName>
                                        </p:attrNameLst>
                                      </p:cBhvr>
                                      <p:to>
                                        <p:strVal val="hidden"/>
                                      </p:to>
                                    </p:set>
                                  </p:childTnLst>
                                </p:cTn>
                              </p:par>
                              <p:par>
                                <p:cTn id="134" presetID="2" presetClass="exit" presetSubtype="2" fill="hold" grpId="2" nodeType="withEffect">
                                  <p:stCondLst>
                                    <p:cond delay="0"/>
                                  </p:stCondLst>
                                  <p:childTnLst>
                                    <p:anim calcmode="lin" valueType="num">
                                      <p:cBhvr additive="base">
                                        <p:cTn id="135" dur="3000"/>
                                        <p:tgtEl>
                                          <p:spTgt spid="11"/>
                                        </p:tgtEl>
                                        <p:attrNameLst>
                                          <p:attrName>ppt_x</p:attrName>
                                        </p:attrNameLst>
                                      </p:cBhvr>
                                      <p:tavLst>
                                        <p:tav tm="0">
                                          <p:val>
                                            <p:strVal val="ppt_x"/>
                                          </p:val>
                                        </p:tav>
                                        <p:tav tm="100000">
                                          <p:val>
                                            <p:strVal val="1+ppt_w/2"/>
                                          </p:val>
                                        </p:tav>
                                      </p:tavLst>
                                    </p:anim>
                                    <p:anim calcmode="lin" valueType="num">
                                      <p:cBhvr additive="base">
                                        <p:cTn id="136" dur="3000"/>
                                        <p:tgtEl>
                                          <p:spTgt spid="11"/>
                                        </p:tgtEl>
                                        <p:attrNameLst>
                                          <p:attrName>ppt_y</p:attrName>
                                        </p:attrNameLst>
                                      </p:cBhvr>
                                      <p:tavLst>
                                        <p:tav tm="0">
                                          <p:val>
                                            <p:strVal val="ppt_y"/>
                                          </p:val>
                                        </p:tav>
                                        <p:tav tm="100000">
                                          <p:val>
                                            <p:strVal val="ppt_y"/>
                                          </p:val>
                                        </p:tav>
                                      </p:tavLst>
                                    </p:anim>
                                    <p:set>
                                      <p:cBhvr>
                                        <p:cTn id="137" dur="1" fill="hold">
                                          <p:stCondLst>
                                            <p:cond delay="2999"/>
                                          </p:stCondLst>
                                        </p:cTn>
                                        <p:tgtEl>
                                          <p:spTgt spid="11"/>
                                        </p:tgtEl>
                                        <p:attrNameLst>
                                          <p:attrName>style.visibility</p:attrName>
                                        </p:attrNameLst>
                                      </p:cBhvr>
                                      <p:to>
                                        <p:strVal val="hidden"/>
                                      </p:to>
                                    </p:set>
                                  </p:childTnLst>
                                </p:cTn>
                              </p:par>
                              <p:par>
                                <p:cTn id="138" presetID="2" presetClass="exit" presetSubtype="2" fill="hold" grpId="2" nodeType="withEffect">
                                  <p:stCondLst>
                                    <p:cond delay="0"/>
                                  </p:stCondLst>
                                  <p:childTnLst>
                                    <p:anim calcmode="lin" valueType="num">
                                      <p:cBhvr additive="base">
                                        <p:cTn id="139" dur="3000"/>
                                        <p:tgtEl>
                                          <p:spTgt spid="17"/>
                                        </p:tgtEl>
                                        <p:attrNameLst>
                                          <p:attrName>ppt_x</p:attrName>
                                        </p:attrNameLst>
                                      </p:cBhvr>
                                      <p:tavLst>
                                        <p:tav tm="0">
                                          <p:val>
                                            <p:strVal val="ppt_x"/>
                                          </p:val>
                                        </p:tav>
                                        <p:tav tm="100000">
                                          <p:val>
                                            <p:strVal val="1+ppt_w/2"/>
                                          </p:val>
                                        </p:tav>
                                      </p:tavLst>
                                    </p:anim>
                                    <p:anim calcmode="lin" valueType="num">
                                      <p:cBhvr additive="base">
                                        <p:cTn id="140" dur="3000"/>
                                        <p:tgtEl>
                                          <p:spTgt spid="17"/>
                                        </p:tgtEl>
                                        <p:attrNameLst>
                                          <p:attrName>ppt_y</p:attrName>
                                        </p:attrNameLst>
                                      </p:cBhvr>
                                      <p:tavLst>
                                        <p:tav tm="0">
                                          <p:val>
                                            <p:strVal val="ppt_y"/>
                                          </p:val>
                                        </p:tav>
                                        <p:tav tm="100000">
                                          <p:val>
                                            <p:strVal val="ppt_y"/>
                                          </p:val>
                                        </p:tav>
                                      </p:tavLst>
                                    </p:anim>
                                    <p:set>
                                      <p:cBhvr>
                                        <p:cTn id="141" dur="1" fill="hold">
                                          <p:stCondLst>
                                            <p:cond delay="2999"/>
                                          </p:stCondLst>
                                        </p:cTn>
                                        <p:tgtEl>
                                          <p:spTgt spid="17"/>
                                        </p:tgtEl>
                                        <p:attrNameLst>
                                          <p:attrName>style.visibility</p:attrName>
                                        </p:attrNameLst>
                                      </p:cBhvr>
                                      <p:to>
                                        <p:strVal val="hidden"/>
                                      </p:to>
                                    </p:set>
                                  </p:childTnLst>
                                </p:cTn>
                              </p:par>
                              <p:par>
                                <p:cTn id="142" presetID="2" presetClass="exit" presetSubtype="2" fill="hold" grpId="2" nodeType="withEffect">
                                  <p:stCondLst>
                                    <p:cond delay="0"/>
                                  </p:stCondLst>
                                  <p:childTnLst>
                                    <p:anim calcmode="lin" valueType="num">
                                      <p:cBhvr additive="base">
                                        <p:cTn id="143" dur="3000"/>
                                        <p:tgtEl>
                                          <p:spTgt spid="18"/>
                                        </p:tgtEl>
                                        <p:attrNameLst>
                                          <p:attrName>ppt_x</p:attrName>
                                        </p:attrNameLst>
                                      </p:cBhvr>
                                      <p:tavLst>
                                        <p:tav tm="0">
                                          <p:val>
                                            <p:strVal val="ppt_x"/>
                                          </p:val>
                                        </p:tav>
                                        <p:tav tm="100000">
                                          <p:val>
                                            <p:strVal val="1+ppt_w/2"/>
                                          </p:val>
                                        </p:tav>
                                      </p:tavLst>
                                    </p:anim>
                                    <p:anim calcmode="lin" valueType="num">
                                      <p:cBhvr additive="base">
                                        <p:cTn id="144" dur="3000"/>
                                        <p:tgtEl>
                                          <p:spTgt spid="18"/>
                                        </p:tgtEl>
                                        <p:attrNameLst>
                                          <p:attrName>ppt_y</p:attrName>
                                        </p:attrNameLst>
                                      </p:cBhvr>
                                      <p:tavLst>
                                        <p:tav tm="0">
                                          <p:val>
                                            <p:strVal val="ppt_y"/>
                                          </p:val>
                                        </p:tav>
                                        <p:tav tm="100000">
                                          <p:val>
                                            <p:strVal val="ppt_y"/>
                                          </p:val>
                                        </p:tav>
                                      </p:tavLst>
                                    </p:anim>
                                    <p:set>
                                      <p:cBhvr>
                                        <p:cTn id="145" dur="1" fill="hold">
                                          <p:stCondLst>
                                            <p:cond delay="2999"/>
                                          </p:stCondLst>
                                        </p:cTn>
                                        <p:tgtEl>
                                          <p:spTgt spid="18"/>
                                        </p:tgtEl>
                                        <p:attrNameLst>
                                          <p:attrName>style.visibility</p:attrName>
                                        </p:attrNameLst>
                                      </p:cBhvr>
                                      <p:to>
                                        <p:strVal val="hidden"/>
                                      </p:to>
                                    </p:set>
                                  </p:childTnLst>
                                </p:cTn>
                              </p:par>
                              <p:par>
                                <p:cTn id="146" presetID="2" presetClass="exit" presetSubtype="2" fill="hold" grpId="2" nodeType="withEffect">
                                  <p:stCondLst>
                                    <p:cond delay="0"/>
                                  </p:stCondLst>
                                  <p:childTnLst>
                                    <p:anim calcmode="lin" valueType="num">
                                      <p:cBhvr additive="base">
                                        <p:cTn id="147" dur="3000"/>
                                        <p:tgtEl>
                                          <p:spTgt spid="19"/>
                                        </p:tgtEl>
                                        <p:attrNameLst>
                                          <p:attrName>ppt_x</p:attrName>
                                        </p:attrNameLst>
                                      </p:cBhvr>
                                      <p:tavLst>
                                        <p:tav tm="0">
                                          <p:val>
                                            <p:strVal val="ppt_x"/>
                                          </p:val>
                                        </p:tav>
                                        <p:tav tm="100000">
                                          <p:val>
                                            <p:strVal val="1+ppt_w/2"/>
                                          </p:val>
                                        </p:tav>
                                      </p:tavLst>
                                    </p:anim>
                                    <p:anim calcmode="lin" valueType="num">
                                      <p:cBhvr additive="base">
                                        <p:cTn id="148" dur="3000"/>
                                        <p:tgtEl>
                                          <p:spTgt spid="19"/>
                                        </p:tgtEl>
                                        <p:attrNameLst>
                                          <p:attrName>ppt_y</p:attrName>
                                        </p:attrNameLst>
                                      </p:cBhvr>
                                      <p:tavLst>
                                        <p:tav tm="0">
                                          <p:val>
                                            <p:strVal val="ppt_y"/>
                                          </p:val>
                                        </p:tav>
                                        <p:tav tm="100000">
                                          <p:val>
                                            <p:strVal val="ppt_y"/>
                                          </p:val>
                                        </p:tav>
                                      </p:tavLst>
                                    </p:anim>
                                    <p:set>
                                      <p:cBhvr>
                                        <p:cTn id="149" dur="1" fill="hold">
                                          <p:stCondLst>
                                            <p:cond delay="2999"/>
                                          </p:stCondLst>
                                        </p:cTn>
                                        <p:tgtEl>
                                          <p:spTgt spid="19"/>
                                        </p:tgtEl>
                                        <p:attrNameLst>
                                          <p:attrName>style.visibility</p:attrName>
                                        </p:attrNameLst>
                                      </p:cBhvr>
                                      <p:to>
                                        <p:strVal val="hidden"/>
                                      </p:to>
                                    </p:set>
                                  </p:childTnLst>
                                </p:cTn>
                              </p:par>
                              <p:par>
                                <p:cTn id="150" presetID="2" presetClass="exit" presetSubtype="8" fill="hold" grpId="2" nodeType="withEffect">
                                  <p:stCondLst>
                                    <p:cond delay="0"/>
                                  </p:stCondLst>
                                  <p:childTnLst>
                                    <p:anim calcmode="lin" valueType="num">
                                      <p:cBhvr additive="base">
                                        <p:cTn id="151" dur="3000"/>
                                        <p:tgtEl>
                                          <p:spTgt spid="4"/>
                                        </p:tgtEl>
                                        <p:attrNameLst>
                                          <p:attrName>ppt_x</p:attrName>
                                        </p:attrNameLst>
                                      </p:cBhvr>
                                      <p:tavLst>
                                        <p:tav tm="0">
                                          <p:val>
                                            <p:strVal val="ppt_x"/>
                                          </p:val>
                                        </p:tav>
                                        <p:tav tm="100000">
                                          <p:val>
                                            <p:strVal val="0-ppt_w/2"/>
                                          </p:val>
                                        </p:tav>
                                      </p:tavLst>
                                    </p:anim>
                                    <p:anim calcmode="lin" valueType="num">
                                      <p:cBhvr additive="base">
                                        <p:cTn id="152" dur="3000"/>
                                        <p:tgtEl>
                                          <p:spTgt spid="4"/>
                                        </p:tgtEl>
                                        <p:attrNameLst>
                                          <p:attrName>ppt_y</p:attrName>
                                        </p:attrNameLst>
                                      </p:cBhvr>
                                      <p:tavLst>
                                        <p:tav tm="0">
                                          <p:val>
                                            <p:strVal val="ppt_y"/>
                                          </p:val>
                                        </p:tav>
                                        <p:tav tm="100000">
                                          <p:val>
                                            <p:strVal val="ppt_y"/>
                                          </p:val>
                                        </p:tav>
                                      </p:tavLst>
                                    </p:anim>
                                    <p:set>
                                      <p:cBhvr>
                                        <p:cTn id="153" dur="1" fill="hold">
                                          <p:stCondLst>
                                            <p:cond delay="2999"/>
                                          </p:stCondLst>
                                        </p:cTn>
                                        <p:tgtEl>
                                          <p:spTgt spid="4"/>
                                        </p:tgtEl>
                                        <p:attrNameLst>
                                          <p:attrName>style.visibility</p:attrName>
                                        </p:attrNameLst>
                                      </p:cBhvr>
                                      <p:to>
                                        <p:strVal val="hidden"/>
                                      </p:to>
                                    </p:set>
                                  </p:childTnLst>
                                </p:cTn>
                              </p:par>
                              <p:par>
                                <p:cTn id="154" presetID="2" presetClass="exit" presetSubtype="8" fill="hold" grpId="2" nodeType="withEffect">
                                  <p:stCondLst>
                                    <p:cond delay="0"/>
                                  </p:stCondLst>
                                  <p:childTnLst>
                                    <p:anim calcmode="lin" valueType="num">
                                      <p:cBhvr additive="base">
                                        <p:cTn id="155" dur="3000"/>
                                        <p:tgtEl>
                                          <p:spTgt spid="5"/>
                                        </p:tgtEl>
                                        <p:attrNameLst>
                                          <p:attrName>ppt_x</p:attrName>
                                        </p:attrNameLst>
                                      </p:cBhvr>
                                      <p:tavLst>
                                        <p:tav tm="0">
                                          <p:val>
                                            <p:strVal val="ppt_x"/>
                                          </p:val>
                                        </p:tav>
                                        <p:tav tm="100000">
                                          <p:val>
                                            <p:strVal val="0-ppt_w/2"/>
                                          </p:val>
                                        </p:tav>
                                      </p:tavLst>
                                    </p:anim>
                                    <p:anim calcmode="lin" valueType="num">
                                      <p:cBhvr additive="base">
                                        <p:cTn id="156" dur="3000"/>
                                        <p:tgtEl>
                                          <p:spTgt spid="5"/>
                                        </p:tgtEl>
                                        <p:attrNameLst>
                                          <p:attrName>ppt_y</p:attrName>
                                        </p:attrNameLst>
                                      </p:cBhvr>
                                      <p:tavLst>
                                        <p:tav tm="0">
                                          <p:val>
                                            <p:strVal val="ppt_y"/>
                                          </p:val>
                                        </p:tav>
                                        <p:tav tm="100000">
                                          <p:val>
                                            <p:strVal val="ppt_y"/>
                                          </p:val>
                                        </p:tav>
                                      </p:tavLst>
                                    </p:anim>
                                    <p:set>
                                      <p:cBhvr>
                                        <p:cTn id="157" dur="1" fill="hold">
                                          <p:stCondLst>
                                            <p:cond delay="2999"/>
                                          </p:stCondLst>
                                        </p:cTn>
                                        <p:tgtEl>
                                          <p:spTgt spid="5"/>
                                        </p:tgtEl>
                                        <p:attrNameLst>
                                          <p:attrName>style.visibility</p:attrName>
                                        </p:attrNameLst>
                                      </p:cBhvr>
                                      <p:to>
                                        <p:strVal val="hidden"/>
                                      </p:to>
                                    </p:set>
                                  </p:childTnLst>
                                </p:cTn>
                              </p:par>
                              <p:par>
                                <p:cTn id="158" presetID="2" presetClass="exit" presetSubtype="8" fill="hold" grpId="2" nodeType="withEffect">
                                  <p:stCondLst>
                                    <p:cond delay="0"/>
                                  </p:stCondLst>
                                  <p:childTnLst>
                                    <p:anim calcmode="lin" valueType="num">
                                      <p:cBhvr additive="base">
                                        <p:cTn id="159" dur="3000"/>
                                        <p:tgtEl>
                                          <p:spTgt spid="12"/>
                                        </p:tgtEl>
                                        <p:attrNameLst>
                                          <p:attrName>ppt_x</p:attrName>
                                        </p:attrNameLst>
                                      </p:cBhvr>
                                      <p:tavLst>
                                        <p:tav tm="0">
                                          <p:val>
                                            <p:strVal val="ppt_x"/>
                                          </p:val>
                                        </p:tav>
                                        <p:tav tm="100000">
                                          <p:val>
                                            <p:strVal val="0-ppt_w/2"/>
                                          </p:val>
                                        </p:tav>
                                      </p:tavLst>
                                    </p:anim>
                                    <p:anim calcmode="lin" valueType="num">
                                      <p:cBhvr additive="base">
                                        <p:cTn id="160" dur="3000"/>
                                        <p:tgtEl>
                                          <p:spTgt spid="12"/>
                                        </p:tgtEl>
                                        <p:attrNameLst>
                                          <p:attrName>ppt_y</p:attrName>
                                        </p:attrNameLst>
                                      </p:cBhvr>
                                      <p:tavLst>
                                        <p:tav tm="0">
                                          <p:val>
                                            <p:strVal val="ppt_y"/>
                                          </p:val>
                                        </p:tav>
                                        <p:tav tm="100000">
                                          <p:val>
                                            <p:strVal val="ppt_y"/>
                                          </p:val>
                                        </p:tav>
                                      </p:tavLst>
                                    </p:anim>
                                    <p:set>
                                      <p:cBhvr>
                                        <p:cTn id="161" dur="1" fill="hold">
                                          <p:stCondLst>
                                            <p:cond delay="2999"/>
                                          </p:stCondLst>
                                        </p:cTn>
                                        <p:tgtEl>
                                          <p:spTgt spid="12"/>
                                        </p:tgtEl>
                                        <p:attrNameLst>
                                          <p:attrName>style.visibility</p:attrName>
                                        </p:attrNameLst>
                                      </p:cBhvr>
                                      <p:to>
                                        <p:strVal val="hidden"/>
                                      </p:to>
                                    </p:set>
                                  </p:childTnLst>
                                </p:cTn>
                              </p:par>
                              <p:par>
                                <p:cTn id="162" presetID="2" presetClass="exit" presetSubtype="8" fill="hold" grpId="2" nodeType="withEffect">
                                  <p:stCondLst>
                                    <p:cond delay="0"/>
                                  </p:stCondLst>
                                  <p:childTnLst>
                                    <p:anim calcmode="lin" valueType="num">
                                      <p:cBhvr additive="base">
                                        <p:cTn id="163" dur="3000"/>
                                        <p:tgtEl>
                                          <p:spTgt spid="13"/>
                                        </p:tgtEl>
                                        <p:attrNameLst>
                                          <p:attrName>ppt_x</p:attrName>
                                        </p:attrNameLst>
                                      </p:cBhvr>
                                      <p:tavLst>
                                        <p:tav tm="0">
                                          <p:val>
                                            <p:strVal val="ppt_x"/>
                                          </p:val>
                                        </p:tav>
                                        <p:tav tm="100000">
                                          <p:val>
                                            <p:strVal val="0-ppt_w/2"/>
                                          </p:val>
                                        </p:tav>
                                      </p:tavLst>
                                    </p:anim>
                                    <p:anim calcmode="lin" valueType="num">
                                      <p:cBhvr additive="base">
                                        <p:cTn id="164" dur="3000"/>
                                        <p:tgtEl>
                                          <p:spTgt spid="13"/>
                                        </p:tgtEl>
                                        <p:attrNameLst>
                                          <p:attrName>ppt_y</p:attrName>
                                        </p:attrNameLst>
                                      </p:cBhvr>
                                      <p:tavLst>
                                        <p:tav tm="0">
                                          <p:val>
                                            <p:strVal val="ppt_y"/>
                                          </p:val>
                                        </p:tav>
                                        <p:tav tm="100000">
                                          <p:val>
                                            <p:strVal val="ppt_y"/>
                                          </p:val>
                                        </p:tav>
                                      </p:tavLst>
                                    </p:anim>
                                    <p:set>
                                      <p:cBhvr>
                                        <p:cTn id="165" dur="1" fill="hold">
                                          <p:stCondLst>
                                            <p:cond delay="2999"/>
                                          </p:stCondLst>
                                        </p:cTn>
                                        <p:tgtEl>
                                          <p:spTgt spid="13"/>
                                        </p:tgtEl>
                                        <p:attrNameLst>
                                          <p:attrName>style.visibility</p:attrName>
                                        </p:attrNameLst>
                                      </p:cBhvr>
                                      <p:to>
                                        <p:strVal val="hidden"/>
                                      </p:to>
                                    </p:set>
                                  </p:childTnLst>
                                </p:cTn>
                              </p:par>
                              <p:par>
                                <p:cTn id="166" presetID="2" presetClass="exit" presetSubtype="8" fill="hold" grpId="2" nodeType="withEffect">
                                  <p:stCondLst>
                                    <p:cond delay="0"/>
                                  </p:stCondLst>
                                  <p:childTnLst>
                                    <p:anim calcmode="lin" valueType="num">
                                      <p:cBhvr additive="base">
                                        <p:cTn id="167" dur="3000"/>
                                        <p:tgtEl>
                                          <p:spTgt spid="14"/>
                                        </p:tgtEl>
                                        <p:attrNameLst>
                                          <p:attrName>ppt_x</p:attrName>
                                        </p:attrNameLst>
                                      </p:cBhvr>
                                      <p:tavLst>
                                        <p:tav tm="0">
                                          <p:val>
                                            <p:strVal val="ppt_x"/>
                                          </p:val>
                                        </p:tav>
                                        <p:tav tm="100000">
                                          <p:val>
                                            <p:strVal val="0-ppt_w/2"/>
                                          </p:val>
                                        </p:tav>
                                      </p:tavLst>
                                    </p:anim>
                                    <p:anim calcmode="lin" valueType="num">
                                      <p:cBhvr additive="base">
                                        <p:cTn id="168" dur="3000"/>
                                        <p:tgtEl>
                                          <p:spTgt spid="14"/>
                                        </p:tgtEl>
                                        <p:attrNameLst>
                                          <p:attrName>ppt_y</p:attrName>
                                        </p:attrNameLst>
                                      </p:cBhvr>
                                      <p:tavLst>
                                        <p:tav tm="0">
                                          <p:val>
                                            <p:strVal val="ppt_y"/>
                                          </p:val>
                                        </p:tav>
                                        <p:tav tm="100000">
                                          <p:val>
                                            <p:strVal val="ppt_y"/>
                                          </p:val>
                                        </p:tav>
                                      </p:tavLst>
                                    </p:anim>
                                    <p:set>
                                      <p:cBhvr>
                                        <p:cTn id="169" dur="1" fill="hold">
                                          <p:stCondLst>
                                            <p:cond delay="2999"/>
                                          </p:stCondLst>
                                        </p:cTn>
                                        <p:tgtEl>
                                          <p:spTgt spid="14"/>
                                        </p:tgtEl>
                                        <p:attrNameLst>
                                          <p:attrName>style.visibility</p:attrName>
                                        </p:attrNameLst>
                                      </p:cBhvr>
                                      <p:to>
                                        <p:strVal val="hidden"/>
                                      </p:to>
                                    </p:set>
                                  </p:childTnLst>
                                </p:cTn>
                              </p:par>
                              <p:par>
                                <p:cTn id="170" presetID="2" presetClass="exit" presetSubtype="8" fill="hold" grpId="2" nodeType="withEffect">
                                  <p:stCondLst>
                                    <p:cond delay="0"/>
                                  </p:stCondLst>
                                  <p:childTnLst>
                                    <p:anim calcmode="lin" valueType="num">
                                      <p:cBhvr additive="base">
                                        <p:cTn id="171" dur="3000"/>
                                        <p:tgtEl>
                                          <p:spTgt spid="15"/>
                                        </p:tgtEl>
                                        <p:attrNameLst>
                                          <p:attrName>ppt_x</p:attrName>
                                        </p:attrNameLst>
                                      </p:cBhvr>
                                      <p:tavLst>
                                        <p:tav tm="0">
                                          <p:val>
                                            <p:strVal val="ppt_x"/>
                                          </p:val>
                                        </p:tav>
                                        <p:tav tm="100000">
                                          <p:val>
                                            <p:strVal val="0-ppt_w/2"/>
                                          </p:val>
                                        </p:tav>
                                      </p:tavLst>
                                    </p:anim>
                                    <p:anim calcmode="lin" valueType="num">
                                      <p:cBhvr additive="base">
                                        <p:cTn id="172" dur="3000"/>
                                        <p:tgtEl>
                                          <p:spTgt spid="15"/>
                                        </p:tgtEl>
                                        <p:attrNameLst>
                                          <p:attrName>ppt_y</p:attrName>
                                        </p:attrNameLst>
                                      </p:cBhvr>
                                      <p:tavLst>
                                        <p:tav tm="0">
                                          <p:val>
                                            <p:strVal val="ppt_y"/>
                                          </p:val>
                                        </p:tav>
                                        <p:tav tm="100000">
                                          <p:val>
                                            <p:strVal val="ppt_y"/>
                                          </p:val>
                                        </p:tav>
                                      </p:tavLst>
                                    </p:anim>
                                    <p:set>
                                      <p:cBhvr>
                                        <p:cTn id="173" dur="1" fill="hold">
                                          <p:stCondLst>
                                            <p:cond delay="2999"/>
                                          </p:stCondLst>
                                        </p:cTn>
                                        <p:tgtEl>
                                          <p:spTgt spid="15"/>
                                        </p:tgtEl>
                                        <p:attrNameLst>
                                          <p:attrName>style.visibility</p:attrName>
                                        </p:attrNameLst>
                                      </p:cBhvr>
                                      <p:to>
                                        <p:strVal val="hidden"/>
                                      </p:to>
                                    </p:set>
                                  </p:childTnLst>
                                </p:cTn>
                              </p:par>
                              <p:par>
                                <p:cTn id="174" presetID="2" presetClass="exit" presetSubtype="8" fill="hold" grpId="2" nodeType="withEffect">
                                  <p:stCondLst>
                                    <p:cond delay="0"/>
                                  </p:stCondLst>
                                  <p:childTnLst>
                                    <p:anim calcmode="lin" valueType="num">
                                      <p:cBhvr additive="base">
                                        <p:cTn id="175" dur="3000"/>
                                        <p:tgtEl>
                                          <p:spTgt spid="16"/>
                                        </p:tgtEl>
                                        <p:attrNameLst>
                                          <p:attrName>ppt_x</p:attrName>
                                        </p:attrNameLst>
                                      </p:cBhvr>
                                      <p:tavLst>
                                        <p:tav tm="0">
                                          <p:val>
                                            <p:strVal val="ppt_x"/>
                                          </p:val>
                                        </p:tav>
                                        <p:tav tm="100000">
                                          <p:val>
                                            <p:strVal val="0-ppt_w/2"/>
                                          </p:val>
                                        </p:tav>
                                      </p:tavLst>
                                    </p:anim>
                                    <p:anim calcmode="lin" valueType="num">
                                      <p:cBhvr additive="base">
                                        <p:cTn id="176" dur="3000"/>
                                        <p:tgtEl>
                                          <p:spTgt spid="16"/>
                                        </p:tgtEl>
                                        <p:attrNameLst>
                                          <p:attrName>ppt_y</p:attrName>
                                        </p:attrNameLst>
                                      </p:cBhvr>
                                      <p:tavLst>
                                        <p:tav tm="0">
                                          <p:val>
                                            <p:strVal val="ppt_y"/>
                                          </p:val>
                                        </p:tav>
                                        <p:tav tm="100000">
                                          <p:val>
                                            <p:strVal val="ppt_y"/>
                                          </p:val>
                                        </p:tav>
                                      </p:tavLst>
                                    </p:anim>
                                    <p:set>
                                      <p:cBhvr>
                                        <p:cTn id="177" dur="1" fill="hold">
                                          <p:stCondLst>
                                            <p:cond delay="2999"/>
                                          </p:stCondLst>
                                        </p:cTn>
                                        <p:tgtEl>
                                          <p:spTgt spid="16"/>
                                        </p:tgtEl>
                                        <p:attrNameLst>
                                          <p:attrName>style.visibility</p:attrName>
                                        </p:attrNameLst>
                                      </p:cBhvr>
                                      <p:to>
                                        <p:strVal val="hidden"/>
                                      </p:to>
                                    </p:set>
                                  </p:childTnLst>
                                </p:cTn>
                              </p:par>
                              <p:par>
                                <p:cTn id="178" presetID="2" presetClass="exit" presetSubtype="8" fill="hold" grpId="2" nodeType="withEffect">
                                  <p:stCondLst>
                                    <p:cond delay="0"/>
                                  </p:stCondLst>
                                  <p:childTnLst>
                                    <p:anim calcmode="lin" valueType="num">
                                      <p:cBhvr additive="base">
                                        <p:cTn id="179" dur="3000"/>
                                        <p:tgtEl>
                                          <p:spTgt spid="20"/>
                                        </p:tgtEl>
                                        <p:attrNameLst>
                                          <p:attrName>ppt_x</p:attrName>
                                        </p:attrNameLst>
                                      </p:cBhvr>
                                      <p:tavLst>
                                        <p:tav tm="0">
                                          <p:val>
                                            <p:strVal val="ppt_x"/>
                                          </p:val>
                                        </p:tav>
                                        <p:tav tm="100000">
                                          <p:val>
                                            <p:strVal val="0-ppt_w/2"/>
                                          </p:val>
                                        </p:tav>
                                      </p:tavLst>
                                    </p:anim>
                                    <p:anim calcmode="lin" valueType="num">
                                      <p:cBhvr additive="base">
                                        <p:cTn id="180" dur="3000"/>
                                        <p:tgtEl>
                                          <p:spTgt spid="20"/>
                                        </p:tgtEl>
                                        <p:attrNameLst>
                                          <p:attrName>ppt_y</p:attrName>
                                        </p:attrNameLst>
                                      </p:cBhvr>
                                      <p:tavLst>
                                        <p:tav tm="0">
                                          <p:val>
                                            <p:strVal val="ppt_y"/>
                                          </p:val>
                                        </p:tav>
                                        <p:tav tm="100000">
                                          <p:val>
                                            <p:strVal val="ppt_y"/>
                                          </p:val>
                                        </p:tav>
                                      </p:tavLst>
                                    </p:anim>
                                    <p:set>
                                      <p:cBhvr>
                                        <p:cTn id="181" dur="1" fill="hold">
                                          <p:stCondLst>
                                            <p:cond delay="2999"/>
                                          </p:stCondLst>
                                        </p:cTn>
                                        <p:tgtEl>
                                          <p:spTgt spid="20"/>
                                        </p:tgtEl>
                                        <p:attrNameLst>
                                          <p:attrName>style.visibility</p:attrName>
                                        </p:attrNameLst>
                                      </p:cBhvr>
                                      <p:to>
                                        <p:strVal val="hidden"/>
                                      </p:to>
                                    </p:set>
                                  </p:childTnLst>
                                </p:cTn>
                              </p:par>
                              <p:par>
                                <p:cTn id="182" presetID="2" presetClass="exit" presetSubtype="8" fill="hold" grpId="2" nodeType="withEffect">
                                  <p:stCondLst>
                                    <p:cond delay="0"/>
                                  </p:stCondLst>
                                  <p:childTnLst>
                                    <p:anim calcmode="lin" valueType="num">
                                      <p:cBhvr additive="base">
                                        <p:cTn id="183" dur="3000"/>
                                        <p:tgtEl>
                                          <p:spTgt spid="21"/>
                                        </p:tgtEl>
                                        <p:attrNameLst>
                                          <p:attrName>ppt_x</p:attrName>
                                        </p:attrNameLst>
                                      </p:cBhvr>
                                      <p:tavLst>
                                        <p:tav tm="0">
                                          <p:val>
                                            <p:strVal val="ppt_x"/>
                                          </p:val>
                                        </p:tav>
                                        <p:tav tm="100000">
                                          <p:val>
                                            <p:strVal val="0-ppt_w/2"/>
                                          </p:val>
                                        </p:tav>
                                      </p:tavLst>
                                    </p:anim>
                                    <p:anim calcmode="lin" valueType="num">
                                      <p:cBhvr additive="base">
                                        <p:cTn id="184" dur="3000"/>
                                        <p:tgtEl>
                                          <p:spTgt spid="21"/>
                                        </p:tgtEl>
                                        <p:attrNameLst>
                                          <p:attrName>ppt_y</p:attrName>
                                        </p:attrNameLst>
                                      </p:cBhvr>
                                      <p:tavLst>
                                        <p:tav tm="0">
                                          <p:val>
                                            <p:strVal val="ppt_y"/>
                                          </p:val>
                                        </p:tav>
                                        <p:tav tm="100000">
                                          <p:val>
                                            <p:strVal val="ppt_y"/>
                                          </p:val>
                                        </p:tav>
                                      </p:tavLst>
                                    </p:anim>
                                    <p:set>
                                      <p:cBhvr>
                                        <p:cTn id="185" dur="1" fill="hold">
                                          <p:stCondLst>
                                            <p:cond delay="2999"/>
                                          </p:stCondLst>
                                        </p:cTn>
                                        <p:tgtEl>
                                          <p:spTgt spid="21"/>
                                        </p:tgtEl>
                                        <p:attrNameLst>
                                          <p:attrName>style.visibility</p:attrName>
                                        </p:attrNameLst>
                                      </p:cBhvr>
                                      <p:to>
                                        <p:strVal val="hidden"/>
                                      </p:to>
                                    </p:set>
                                  </p:childTnLst>
                                </p:cTn>
                              </p:par>
                              <p:par>
                                <p:cTn id="186" presetID="19" presetClass="exit" presetSubtype="10" fill="hold" grpId="3" nodeType="withEffect">
                                  <p:stCondLst>
                                    <p:cond delay="0"/>
                                  </p:stCondLst>
                                  <p:childTnLst>
                                    <p:anim calcmode="lin" valueType="num">
                                      <p:cBhvr>
                                        <p:cTn id="187" dur="3000"/>
                                        <p:tgtEl>
                                          <p:spTgt spid="4"/>
                                        </p:tgtEl>
                                        <p:attrNameLst>
                                          <p:attrName>ppt_h</p:attrName>
                                        </p:attrNameLst>
                                      </p:cBhvr>
                                      <p:tavLst>
                                        <p:tav tm="0">
                                          <p:val>
                                            <p:strVal val="ppt_h"/>
                                          </p:val>
                                        </p:tav>
                                        <p:tav tm="100000">
                                          <p:val>
                                            <p:strVal val="ppt_h"/>
                                          </p:val>
                                        </p:tav>
                                      </p:tavLst>
                                    </p:anim>
                                    <p:anim calcmode="lin" valueType="num">
                                      <p:cBhvr>
                                        <p:cTn id="188" dur="3000"/>
                                        <p:tgtEl>
                                          <p:spTgt spid="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89" dur="1" fill="hold">
                                          <p:stCondLst>
                                            <p:cond delay="2999"/>
                                          </p:stCondLst>
                                        </p:cTn>
                                        <p:tgtEl>
                                          <p:spTgt spid="4"/>
                                        </p:tgtEl>
                                        <p:attrNameLst>
                                          <p:attrName>style.visibility</p:attrName>
                                        </p:attrNameLst>
                                      </p:cBhvr>
                                      <p:to>
                                        <p:strVal val="hidden"/>
                                      </p:to>
                                    </p:set>
                                  </p:childTnLst>
                                </p:cTn>
                              </p:par>
                              <p:par>
                                <p:cTn id="190" presetID="19" presetClass="exit" presetSubtype="10" fill="hold" grpId="3" nodeType="withEffect">
                                  <p:stCondLst>
                                    <p:cond delay="0"/>
                                  </p:stCondLst>
                                  <p:childTnLst>
                                    <p:anim calcmode="lin" valueType="num">
                                      <p:cBhvr>
                                        <p:cTn id="191" dur="3000"/>
                                        <p:tgtEl>
                                          <p:spTgt spid="5"/>
                                        </p:tgtEl>
                                        <p:attrNameLst>
                                          <p:attrName>ppt_h</p:attrName>
                                        </p:attrNameLst>
                                      </p:cBhvr>
                                      <p:tavLst>
                                        <p:tav tm="0">
                                          <p:val>
                                            <p:strVal val="ppt_h"/>
                                          </p:val>
                                        </p:tav>
                                        <p:tav tm="100000">
                                          <p:val>
                                            <p:strVal val="ppt_h"/>
                                          </p:val>
                                        </p:tav>
                                      </p:tavLst>
                                    </p:anim>
                                    <p:anim calcmode="lin" valueType="num">
                                      <p:cBhvr>
                                        <p:cTn id="192" dur="3000"/>
                                        <p:tgtEl>
                                          <p:spTgt spid="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93" dur="1" fill="hold">
                                          <p:stCondLst>
                                            <p:cond delay="2999"/>
                                          </p:stCondLst>
                                        </p:cTn>
                                        <p:tgtEl>
                                          <p:spTgt spid="5"/>
                                        </p:tgtEl>
                                        <p:attrNameLst>
                                          <p:attrName>style.visibility</p:attrName>
                                        </p:attrNameLst>
                                      </p:cBhvr>
                                      <p:to>
                                        <p:strVal val="hidden"/>
                                      </p:to>
                                    </p:set>
                                  </p:childTnLst>
                                </p:cTn>
                              </p:par>
                              <p:par>
                                <p:cTn id="194" presetID="19" presetClass="exit" presetSubtype="10" fill="hold" grpId="3" nodeType="withEffect">
                                  <p:stCondLst>
                                    <p:cond delay="0"/>
                                  </p:stCondLst>
                                  <p:childTnLst>
                                    <p:anim calcmode="lin" valueType="num">
                                      <p:cBhvr>
                                        <p:cTn id="195" dur="3000"/>
                                        <p:tgtEl>
                                          <p:spTgt spid="12"/>
                                        </p:tgtEl>
                                        <p:attrNameLst>
                                          <p:attrName>ppt_h</p:attrName>
                                        </p:attrNameLst>
                                      </p:cBhvr>
                                      <p:tavLst>
                                        <p:tav tm="0">
                                          <p:val>
                                            <p:strVal val="ppt_h"/>
                                          </p:val>
                                        </p:tav>
                                        <p:tav tm="100000">
                                          <p:val>
                                            <p:strVal val="ppt_h"/>
                                          </p:val>
                                        </p:tav>
                                      </p:tavLst>
                                    </p:anim>
                                    <p:anim calcmode="lin" valueType="num">
                                      <p:cBhvr>
                                        <p:cTn id="196" dur="3000"/>
                                        <p:tgtEl>
                                          <p:spTgt spid="1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97" dur="1" fill="hold">
                                          <p:stCondLst>
                                            <p:cond delay="2999"/>
                                          </p:stCondLst>
                                        </p:cTn>
                                        <p:tgtEl>
                                          <p:spTgt spid="12"/>
                                        </p:tgtEl>
                                        <p:attrNameLst>
                                          <p:attrName>style.visibility</p:attrName>
                                        </p:attrNameLst>
                                      </p:cBhvr>
                                      <p:to>
                                        <p:strVal val="hidden"/>
                                      </p:to>
                                    </p:set>
                                  </p:childTnLst>
                                </p:cTn>
                              </p:par>
                              <p:par>
                                <p:cTn id="198" presetID="19" presetClass="exit" presetSubtype="10" fill="hold" grpId="3" nodeType="withEffect">
                                  <p:stCondLst>
                                    <p:cond delay="0"/>
                                  </p:stCondLst>
                                  <p:childTnLst>
                                    <p:anim calcmode="lin" valueType="num">
                                      <p:cBhvr>
                                        <p:cTn id="199" dur="3000"/>
                                        <p:tgtEl>
                                          <p:spTgt spid="13"/>
                                        </p:tgtEl>
                                        <p:attrNameLst>
                                          <p:attrName>ppt_h</p:attrName>
                                        </p:attrNameLst>
                                      </p:cBhvr>
                                      <p:tavLst>
                                        <p:tav tm="0">
                                          <p:val>
                                            <p:strVal val="ppt_h"/>
                                          </p:val>
                                        </p:tav>
                                        <p:tav tm="100000">
                                          <p:val>
                                            <p:strVal val="ppt_h"/>
                                          </p:val>
                                        </p:tav>
                                      </p:tavLst>
                                    </p:anim>
                                    <p:anim calcmode="lin" valueType="num">
                                      <p:cBhvr>
                                        <p:cTn id="200" dur="3000"/>
                                        <p:tgtEl>
                                          <p:spTgt spid="1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01" dur="1" fill="hold">
                                          <p:stCondLst>
                                            <p:cond delay="2999"/>
                                          </p:stCondLst>
                                        </p:cTn>
                                        <p:tgtEl>
                                          <p:spTgt spid="13"/>
                                        </p:tgtEl>
                                        <p:attrNameLst>
                                          <p:attrName>style.visibility</p:attrName>
                                        </p:attrNameLst>
                                      </p:cBhvr>
                                      <p:to>
                                        <p:strVal val="hidden"/>
                                      </p:to>
                                    </p:set>
                                  </p:childTnLst>
                                </p:cTn>
                              </p:par>
                              <p:par>
                                <p:cTn id="202" presetID="19" presetClass="exit" presetSubtype="10" fill="hold" grpId="3" nodeType="withEffect">
                                  <p:stCondLst>
                                    <p:cond delay="0"/>
                                  </p:stCondLst>
                                  <p:childTnLst>
                                    <p:anim calcmode="lin" valueType="num">
                                      <p:cBhvr>
                                        <p:cTn id="203" dur="3000"/>
                                        <p:tgtEl>
                                          <p:spTgt spid="14"/>
                                        </p:tgtEl>
                                        <p:attrNameLst>
                                          <p:attrName>ppt_h</p:attrName>
                                        </p:attrNameLst>
                                      </p:cBhvr>
                                      <p:tavLst>
                                        <p:tav tm="0">
                                          <p:val>
                                            <p:strVal val="ppt_h"/>
                                          </p:val>
                                        </p:tav>
                                        <p:tav tm="100000">
                                          <p:val>
                                            <p:strVal val="ppt_h"/>
                                          </p:val>
                                        </p:tav>
                                      </p:tavLst>
                                    </p:anim>
                                    <p:anim calcmode="lin" valueType="num">
                                      <p:cBhvr>
                                        <p:cTn id="204" dur="3000"/>
                                        <p:tgtEl>
                                          <p:spTgt spid="1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05" dur="1" fill="hold">
                                          <p:stCondLst>
                                            <p:cond delay="2999"/>
                                          </p:stCondLst>
                                        </p:cTn>
                                        <p:tgtEl>
                                          <p:spTgt spid="14"/>
                                        </p:tgtEl>
                                        <p:attrNameLst>
                                          <p:attrName>style.visibility</p:attrName>
                                        </p:attrNameLst>
                                      </p:cBhvr>
                                      <p:to>
                                        <p:strVal val="hidden"/>
                                      </p:to>
                                    </p:set>
                                  </p:childTnLst>
                                </p:cTn>
                              </p:par>
                              <p:par>
                                <p:cTn id="206" presetID="19" presetClass="exit" presetSubtype="10" fill="hold" grpId="3" nodeType="withEffect">
                                  <p:stCondLst>
                                    <p:cond delay="0"/>
                                  </p:stCondLst>
                                  <p:childTnLst>
                                    <p:anim calcmode="lin" valueType="num">
                                      <p:cBhvr>
                                        <p:cTn id="207" dur="3000"/>
                                        <p:tgtEl>
                                          <p:spTgt spid="15"/>
                                        </p:tgtEl>
                                        <p:attrNameLst>
                                          <p:attrName>ppt_h</p:attrName>
                                        </p:attrNameLst>
                                      </p:cBhvr>
                                      <p:tavLst>
                                        <p:tav tm="0">
                                          <p:val>
                                            <p:strVal val="ppt_h"/>
                                          </p:val>
                                        </p:tav>
                                        <p:tav tm="100000">
                                          <p:val>
                                            <p:strVal val="ppt_h"/>
                                          </p:val>
                                        </p:tav>
                                      </p:tavLst>
                                    </p:anim>
                                    <p:anim calcmode="lin" valueType="num">
                                      <p:cBhvr>
                                        <p:cTn id="208" dur="3000"/>
                                        <p:tgtEl>
                                          <p:spTgt spid="1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09" dur="1" fill="hold">
                                          <p:stCondLst>
                                            <p:cond delay="2999"/>
                                          </p:stCondLst>
                                        </p:cTn>
                                        <p:tgtEl>
                                          <p:spTgt spid="15"/>
                                        </p:tgtEl>
                                        <p:attrNameLst>
                                          <p:attrName>style.visibility</p:attrName>
                                        </p:attrNameLst>
                                      </p:cBhvr>
                                      <p:to>
                                        <p:strVal val="hidden"/>
                                      </p:to>
                                    </p:set>
                                  </p:childTnLst>
                                </p:cTn>
                              </p:par>
                              <p:par>
                                <p:cTn id="210" presetID="19" presetClass="exit" presetSubtype="10" fill="hold" grpId="3" nodeType="withEffect">
                                  <p:stCondLst>
                                    <p:cond delay="0"/>
                                  </p:stCondLst>
                                  <p:childTnLst>
                                    <p:anim calcmode="lin" valueType="num">
                                      <p:cBhvr>
                                        <p:cTn id="211" dur="3000"/>
                                        <p:tgtEl>
                                          <p:spTgt spid="16"/>
                                        </p:tgtEl>
                                        <p:attrNameLst>
                                          <p:attrName>ppt_h</p:attrName>
                                        </p:attrNameLst>
                                      </p:cBhvr>
                                      <p:tavLst>
                                        <p:tav tm="0">
                                          <p:val>
                                            <p:strVal val="ppt_h"/>
                                          </p:val>
                                        </p:tav>
                                        <p:tav tm="100000">
                                          <p:val>
                                            <p:strVal val="ppt_h"/>
                                          </p:val>
                                        </p:tav>
                                      </p:tavLst>
                                    </p:anim>
                                    <p:anim calcmode="lin" valueType="num">
                                      <p:cBhvr>
                                        <p:cTn id="212" dur="3000"/>
                                        <p:tgtEl>
                                          <p:spTgt spid="1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13" dur="1" fill="hold">
                                          <p:stCondLst>
                                            <p:cond delay="2999"/>
                                          </p:stCondLst>
                                        </p:cTn>
                                        <p:tgtEl>
                                          <p:spTgt spid="16"/>
                                        </p:tgtEl>
                                        <p:attrNameLst>
                                          <p:attrName>style.visibility</p:attrName>
                                        </p:attrNameLst>
                                      </p:cBhvr>
                                      <p:to>
                                        <p:strVal val="hidden"/>
                                      </p:to>
                                    </p:set>
                                  </p:childTnLst>
                                </p:cTn>
                              </p:par>
                              <p:par>
                                <p:cTn id="214" presetID="19" presetClass="exit" presetSubtype="10" fill="hold" grpId="3" nodeType="withEffect">
                                  <p:stCondLst>
                                    <p:cond delay="0"/>
                                  </p:stCondLst>
                                  <p:childTnLst>
                                    <p:anim calcmode="lin" valueType="num">
                                      <p:cBhvr>
                                        <p:cTn id="215" dur="3000"/>
                                        <p:tgtEl>
                                          <p:spTgt spid="20"/>
                                        </p:tgtEl>
                                        <p:attrNameLst>
                                          <p:attrName>ppt_h</p:attrName>
                                        </p:attrNameLst>
                                      </p:cBhvr>
                                      <p:tavLst>
                                        <p:tav tm="0">
                                          <p:val>
                                            <p:strVal val="ppt_h"/>
                                          </p:val>
                                        </p:tav>
                                        <p:tav tm="100000">
                                          <p:val>
                                            <p:strVal val="ppt_h"/>
                                          </p:val>
                                        </p:tav>
                                      </p:tavLst>
                                    </p:anim>
                                    <p:anim calcmode="lin" valueType="num">
                                      <p:cBhvr>
                                        <p:cTn id="216" dur="3000"/>
                                        <p:tgtEl>
                                          <p:spTgt spid="2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17" dur="1" fill="hold">
                                          <p:stCondLst>
                                            <p:cond delay="2999"/>
                                          </p:stCondLst>
                                        </p:cTn>
                                        <p:tgtEl>
                                          <p:spTgt spid="20"/>
                                        </p:tgtEl>
                                        <p:attrNameLst>
                                          <p:attrName>style.visibility</p:attrName>
                                        </p:attrNameLst>
                                      </p:cBhvr>
                                      <p:to>
                                        <p:strVal val="hidden"/>
                                      </p:to>
                                    </p:set>
                                  </p:childTnLst>
                                </p:cTn>
                              </p:par>
                              <p:par>
                                <p:cTn id="218" presetID="19" presetClass="exit" presetSubtype="10" fill="hold" grpId="3" nodeType="withEffect">
                                  <p:stCondLst>
                                    <p:cond delay="0"/>
                                  </p:stCondLst>
                                  <p:childTnLst>
                                    <p:anim calcmode="lin" valueType="num">
                                      <p:cBhvr>
                                        <p:cTn id="219" dur="3000"/>
                                        <p:tgtEl>
                                          <p:spTgt spid="21"/>
                                        </p:tgtEl>
                                        <p:attrNameLst>
                                          <p:attrName>ppt_h</p:attrName>
                                        </p:attrNameLst>
                                      </p:cBhvr>
                                      <p:tavLst>
                                        <p:tav tm="0">
                                          <p:val>
                                            <p:strVal val="ppt_h"/>
                                          </p:val>
                                        </p:tav>
                                        <p:tav tm="100000">
                                          <p:val>
                                            <p:strVal val="ppt_h"/>
                                          </p:val>
                                        </p:tav>
                                      </p:tavLst>
                                    </p:anim>
                                    <p:anim calcmode="lin" valueType="num">
                                      <p:cBhvr>
                                        <p:cTn id="220" dur="3000"/>
                                        <p:tgtEl>
                                          <p:spTgt spid="2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21" dur="1" fill="hold">
                                          <p:stCondLst>
                                            <p:cond delay="2999"/>
                                          </p:stCondLst>
                                        </p:cTn>
                                        <p:tgtEl>
                                          <p:spTgt spid="21"/>
                                        </p:tgtEl>
                                        <p:attrNameLst>
                                          <p:attrName>style.visibility</p:attrName>
                                        </p:attrNameLst>
                                      </p:cBhvr>
                                      <p:to>
                                        <p:strVal val="hidden"/>
                                      </p:to>
                                    </p:set>
                                  </p:childTnLst>
                                </p:cTn>
                              </p:par>
                              <p:par>
                                <p:cTn id="222" presetID="19" presetClass="exit" presetSubtype="10" fill="hold" grpId="3" nodeType="withEffect">
                                  <p:stCondLst>
                                    <p:cond delay="0"/>
                                  </p:stCondLst>
                                  <p:childTnLst>
                                    <p:anim calcmode="lin" valueType="num">
                                      <p:cBhvr>
                                        <p:cTn id="223" dur="3000"/>
                                        <p:tgtEl>
                                          <p:spTgt spid="6"/>
                                        </p:tgtEl>
                                        <p:attrNameLst>
                                          <p:attrName>ppt_h</p:attrName>
                                        </p:attrNameLst>
                                      </p:cBhvr>
                                      <p:tavLst>
                                        <p:tav tm="0">
                                          <p:val>
                                            <p:strVal val="ppt_h"/>
                                          </p:val>
                                        </p:tav>
                                        <p:tav tm="100000">
                                          <p:val>
                                            <p:strVal val="ppt_h"/>
                                          </p:val>
                                        </p:tav>
                                      </p:tavLst>
                                    </p:anim>
                                    <p:anim calcmode="lin" valueType="num">
                                      <p:cBhvr>
                                        <p:cTn id="224" dur="3000"/>
                                        <p:tgtEl>
                                          <p:spTgt spid="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25" dur="1" fill="hold">
                                          <p:stCondLst>
                                            <p:cond delay="2999"/>
                                          </p:stCondLst>
                                        </p:cTn>
                                        <p:tgtEl>
                                          <p:spTgt spid="6"/>
                                        </p:tgtEl>
                                        <p:attrNameLst>
                                          <p:attrName>style.visibility</p:attrName>
                                        </p:attrNameLst>
                                      </p:cBhvr>
                                      <p:to>
                                        <p:strVal val="hidden"/>
                                      </p:to>
                                    </p:set>
                                  </p:childTnLst>
                                </p:cTn>
                              </p:par>
                              <p:par>
                                <p:cTn id="226" presetID="19" presetClass="exit" presetSubtype="10" fill="hold" grpId="3" nodeType="withEffect">
                                  <p:stCondLst>
                                    <p:cond delay="0"/>
                                  </p:stCondLst>
                                  <p:childTnLst>
                                    <p:anim calcmode="lin" valueType="num">
                                      <p:cBhvr>
                                        <p:cTn id="227" dur="3000"/>
                                        <p:tgtEl>
                                          <p:spTgt spid="7"/>
                                        </p:tgtEl>
                                        <p:attrNameLst>
                                          <p:attrName>ppt_h</p:attrName>
                                        </p:attrNameLst>
                                      </p:cBhvr>
                                      <p:tavLst>
                                        <p:tav tm="0">
                                          <p:val>
                                            <p:strVal val="ppt_h"/>
                                          </p:val>
                                        </p:tav>
                                        <p:tav tm="100000">
                                          <p:val>
                                            <p:strVal val="ppt_h"/>
                                          </p:val>
                                        </p:tav>
                                      </p:tavLst>
                                    </p:anim>
                                    <p:anim calcmode="lin" valueType="num">
                                      <p:cBhvr>
                                        <p:cTn id="228" dur="3000"/>
                                        <p:tgtEl>
                                          <p:spTgt spid="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29" dur="1" fill="hold">
                                          <p:stCondLst>
                                            <p:cond delay="2999"/>
                                          </p:stCondLst>
                                        </p:cTn>
                                        <p:tgtEl>
                                          <p:spTgt spid="7"/>
                                        </p:tgtEl>
                                        <p:attrNameLst>
                                          <p:attrName>style.visibility</p:attrName>
                                        </p:attrNameLst>
                                      </p:cBhvr>
                                      <p:to>
                                        <p:strVal val="hidden"/>
                                      </p:to>
                                    </p:set>
                                  </p:childTnLst>
                                </p:cTn>
                              </p:par>
                              <p:par>
                                <p:cTn id="230" presetID="19" presetClass="exit" presetSubtype="10" fill="hold" grpId="3" nodeType="withEffect">
                                  <p:stCondLst>
                                    <p:cond delay="0"/>
                                  </p:stCondLst>
                                  <p:childTnLst>
                                    <p:anim calcmode="lin" valueType="num">
                                      <p:cBhvr>
                                        <p:cTn id="231" dur="3000"/>
                                        <p:tgtEl>
                                          <p:spTgt spid="8"/>
                                        </p:tgtEl>
                                        <p:attrNameLst>
                                          <p:attrName>ppt_h</p:attrName>
                                        </p:attrNameLst>
                                      </p:cBhvr>
                                      <p:tavLst>
                                        <p:tav tm="0">
                                          <p:val>
                                            <p:strVal val="ppt_h"/>
                                          </p:val>
                                        </p:tav>
                                        <p:tav tm="100000">
                                          <p:val>
                                            <p:strVal val="ppt_h"/>
                                          </p:val>
                                        </p:tav>
                                      </p:tavLst>
                                    </p:anim>
                                    <p:anim calcmode="lin" valueType="num">
                                      <p:cBhvr>
                                        <p:cTn id="232" dur="3000"/>
                                        <p:tgtEl>
                                          <p:spTgt spid="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33" dur="1" fill="hold">
                                          <p:stCondLst>
                                            <p:cond delay="2999"/>
                                          </p:stCondLst>
                                        </p:cTn>
                                        <p:tgtEl>
                                          <p:spTgt spid="8"/>
                                        </p:tgtEl>
                                        <p:attrNameLst>
                                          <p:attrName>style.visibility</p:attrName>
                                        </p:attrNameLst>
                                      </p:cBhvr>
                                      <p:to>
                                        <p:strVal val="hidden"/>
                                      </p:to>
                                    </p:set>
                                  </p:childTnLst>
                                </p:cTn>
                              </p:par>
                              <p:par>
                                <p:cTn id="234" presetID="19" presetClass="exit" presetSubtype="10" fill="hold" grpId="3" nodeType="withEffect">
                                  <p:stCondLst>
                                    <p:cond delay="0"/>
                                  </p:stCondLst>
                                  <p:childTnLst>
                                    <p:anim calcmode="lin" valueType="num">
                                      <p:cBhvr>
                                        <p:cTn id="235" dur="3000"/>
                                        <p:tgtEl>
                                          <p:spTgt spid="9"/>
                                        </p:tgtEl>
                                        <p:attrNameLst>
                                          <p:attrName>ppt_h</p:attrName>
                                        </p:attrNameLst>
                                      </p:cBhvr>
                                      <p:tavLst>
                                        <p:tav tm="0">
                                          <p:val>
                                            <p:strVal val="ppt_h"/>
                                          </p:val>
                                        </p:tav>
                                        <p:tav tm="100000">
                                          <p:val>
                                            <p:strVal val="ppt_h"/>
                                          </p:val>
                                        </p:tav>
                                      </p:tavLst>
                                    </p:anim>
                                    <p:anim calcmode="lin" valueType="num">
                                      <p:cBhvr>
                                        <p:cTn id="236" dur="3000"/>
                                        <p:tgtEl>
                                          <p:spTgt spid="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37" dur="1" fill="hold">
                                          <p:stCondLst>
                                            <p:cond delay="2999"/>
                                          </p:stCondLst>
                                        </p:cTn>
                                        <p:tgtEl>
                                          <p:spTgt spid="9"/>
                                        </p:tgtEl>
                                        <p:attrNameLst>
                                          <p:attrName>style.visibility</p:attrName>
                                        </p:attrNameLst>
                                      </p:cBhvr>
                                      <p:to>
                                        <p:strVal val="hidden"/>
                                      </p:to>
                                    </p:set>
                                  </p:childTnLst>
                                </p:cTn>
                              </p:par>
                              <p:par>
                                <p:cTn id="238" presetID="19" presetClass="exit" presetSubtype="10" fill="hold" grpId="3" nodeType="withEffect">
                                  <p:stCondLst>
                                    <p:cond delay="0"/>
                                  </p:stCondLst>
                                  <p:childTnLst>
                                    <p:anim calcmode="lin" valueType="num">
                                      <p:cBhvr>
                                        <p:cTn id="239" dur="3000"/>
                                        <p:tgtEl>
                                          <p:spTgt spid="10"/>
                                        </p:tgtEl>
                                        <p:attrNameLst>
                                          <p:attrName>ppt_h</p:attrName>
                                        </p:attrNameLst>
                                      </p:cBhvr>
                                      <p:tavLst>
                                        <p:tav tm="0">
                                          <p:val>
                                            <p:strVal val="ppt_h"/>
                                          </p:val>
                                        </p:tav>
                                        <p:tav tm="100000">
                                          <p:val>
                                            <p:strVal val="ppt_h"/>
                                          </p:val>
                                        </p:tav>
                                      </p:tavLst>
                                    </p:anim>
                                    <p:anim calcmode="lin" valueType="num">
                                      <p:cBhvr>
                                        <p:cTn id="240" dur="3000"/>
                                        <p:tgtEl>
                                          <p:spTgt spid="1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41" dur="1" fill="hold">
                                          <p:stCondLst>
                                            <p:cond delay="2999"/>
                                          </p:stCondLst>
                                        </p:cTn>
                                        <p:tgtEl>
                                          <p:spTgt spid="10"/>
                                        </p:tgtEl>
                                        <p:attrNameLst>
                                          <p:attrName>style.visibility</p:attrName>
                                        </p:attrNameLst>
                                      </p:cBhvr>
                                      <p:to>
                                        <p:strVal val="hidden"/>
                                      </p:to>
                                    </p:set>
                                  </p:childTnLst>
                                </p:cTn>
                              </p:par>
                              <p:par>
                                <p:cTn id="242" presetID="19" presetClass="exit" presetSubtype="10" fill="hold" grpId="3" nodeType="withEffect">
                                  <p:stCondLst>
                                    <p:cond delay="0"/>
                                  </p:stCondLst>
                                  <p:childTnLst>
                                    <p:anim calcmode="lin" valueType="num">
                                      <p:cBhvr>
                                        <p:cTn id="243" dur="3000"/>
                                        <p:tgtEl>
                                          <p:spTgt spid="11"/>
                                        </p:tgtEl>
                                        <p:attrNameLst>
                                          <p:attrName>ppt_h</p:attrName>
                                        </p:attrNameLst>
                                      </p:cBhvr>
                                      <p:tavLst>
                                        <p:tav tm="0">
                                          <p:val>
                                            <p:strVal val="ppt_h"/>
                                          </p:val>
                                        </p:tav>
                                        <p:tav tm="100000">
                                          <p:val>
                                            <p:strVal val="ppt_h"/>
                                          </p:val>
                                        </p:tav>
                                      </p:tavLst>
                                    </p:anim>
                                    <p:anim calcmode="lin" valueType="num">
                                      <p:cBhvr>
                                        <p:cTn id="244" dur="3000"/>
                                        <p:tgtEl>
                                          <p:spTgt spid="1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45" dur="1" fill="hold">
                                          <p:stCondLst>
                                            <p:cond delay="2999"/>
                                          </p:stCondLst>
                                        </p:cTn>
                                        <p:tgtEl>
                                          <p:spTgt spid="11"/>
                                        </p:tgtEl>
                                        <p:attrNameLst>
                                          <p:attrName>style.visibility</p:attrName>
                                        </p:attrNameLst>
                                      </p:cBhvr>
                                      <p:to>
                                        <p:strVal val="hidden"/>
                                      </p:to>
                                    </p:set>
                                  </p:childTnLst>
                                </p:cTn>
                              </p:par>
                              <p:par>
                                <p:cTn id="246" presetID="19" presetClass="exit" presetSubtype="10" fill="hold" grpId="3" nodeType="withEffect">
                                  <p:stCondLst>
                                    <p:cond delay="0"/>
                                  </p:stCondLst>
                                  <p:childTnLst>
                                    <p:anim calcmode="lin" valueType="num">
                                      <p:cBhvr>
                                        <p:cTn id="247" dur="3000"/>
                                        <p:tgtEl>
                                          <p:spTgt spid="17"/>
                                        </p:tgtEl>
                                        <p:attrNameLst>
                                          <p:attrName>ppt_h</p:attrName>
                                        </p:attrNameLst>
                                      </p:cBhvr>
                                      <p:tavLst>
                                        <p:tav tm="0">
                                          <p:val>
                                            <p:strVal val="ppt_h"/>
                                          </p:val>
                                        </p:tav>
                                        <p:tav tm="100000">
                                          <p:val>
                                            <p:strVal val="ppt_h"/>
                                          </p:val>
                                        </p:tav>
                                      </p:tavLst>
                                    </p:anim>
                                    <p:anim calcmode="lin" valueType="num">
                                      <p:cBhvr>
                                        <p:cTn id="248" dur="3000"/>
                                        <p:tgtEl>
                                          <p:spTgt spid="1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49" dur="1" fill="hold">
                                          <p:stCondLst>
                                            <p:cond delay="2999"/>
                                          </p:stCondLst>
                                        </p:cTn>
                                        <p:tgtEl>
                                          <p:spTgt spid="17"/>
                                        </p:tgtEl>
                                        <p:attrNameLst>
                                          <p:attrName>style.visibility</p:attrName>
                                        </p:attrNameLst>
                                      </p:cBhvr>
                                      <p:to>
                                        <p:strVal val="hidden"/>
                                      </p:to>
                                    </p:set>
                                  </p:childTnLst>
                                </p:cTn>
                              </p:par>
                              <p:par>
                                <p:cTn id="250" presetID="19" presetClass="exit" presetSubtype="10" fill="hold" grpId="3" nodeType="withEffect">
                                  <p:stCondLst>
                                    <p:cond delay="0"/>
                                  </p:stCondLst>
                                  <p:childTnLst>
                                    <p:anim calcmode="lin" valueType="num">
                                      <p:cBhvr>
                                        <p:cTn id="251" dur="3000"/>
                                        <p:tgtEl>
                                          <p:spTgt spid="18"/>
                                        </p:tgtEl>
                                        <p:attrNameLst>
                                          <p:attrName>ppt_h</p:attrName>
                                        </p:attrNameLst>
                                      </p:cBhvr>
                                      <p:tavLst>
                                        <p:tav tm="0">
                                          <p:val>
                                            <p:strVal val="ppt_h"/>
                                          </p:val>
                                        </p:tav>
                                        <p:tav tm="100000">
                                          <p:val>
                                            <p:strVal val="ppt_h"/>
                                          </p:val>
                                        </p:tav>
                                      </p:tavLst>
                                    </p:anim>
                                    <p:anim calcmode="lin" valueType="num">
                                      <p:cBhvr>
                                        <p:cTn id="252" dur="3000"/>
                                        <p:tgtEl>
                                          <p:spTgt spid="1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53" dur="1" fill="hold">
                                          <p:stCondLst>
                                            <p:cond delay="2999"/>
                                          </p:stCondLst>
                                        </p:cTn>
                                        <p:tgtEl>
                                          <p:spTgt spid="18"/>
                                        </p:tgtEl>
                                        <p:attrNameLst>
                                          <p:attrName>style.visibility</p:attrName>
                                        </p:attrNameLst>
                                      </p:cBhvr>
                                      <p:to>
                                        <p:strVal val="hidden"/>
                                      </p:to>
                                    </p:set>
                                  </p:childTnLst>
                                </p:cTn>
                              </p:par>
                              <p:par>
                                <p:cTn id="254" presetID="19" presetClass="exit" presetSubtype="10" fill="hold" grpId="3" nodeType="withEffect">
                                  <p:stCondLst>
                                    <p:cond delay="0"/>
                                  </p:stCondLst>
                                  <p:childTnLst>
                                    <p:anim calcmode="lin" valueType="num">
                                      <p:cBhvr>
                                        <p:cTn id="255" dur="3000"/>
                                        <p:tgtEl>
                                          <p:spTgt spid="19"/>
                                        </p:tgtEl>
                                        <p:attrNameLst>
                                          <p:attrName>ppt_h</p:attrName>
                                        </p:attrNameLst>
                                      </p:cBhvr>
                                      <p:tavLst>
                                        <p:tav tm="0">
                                          <p:val>
                                            <p:strVal val="ppt_h"/>
                                          </p:val>
                                        </p:tav>
                                        <p:tav tm="100000">
                                          <p:val>
                                            <p:strVal val="ppt_h"/>
                                          </p:val>
                                        </p:tav>
                                      </p:tavLst>
                                    </p:anim>
                                    <p:anim calcmode="lin" valueType="num">
                                      <p:cBhvr>
                                        <p:cTn id="256" dur="3000"/>
                                        <p:tgtEl>
                                          <p:spTgt spid="1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57" dur="1" fill="hold">
                                          <p:stCondLst>
                                            <p:cond delay="2999"/>
                                          </p:stCondLst>
                                        </p:cTn>
                                        <p:tgtEl>
                                          <p:spTgt spid="19"/>
                                        </p:tgtEl>
                                        <p:attrNameLst>
                                          <p:attrName>style.visibility</p:attrName>
                                        </p:attrNameLst>
                                      </p:cBhvr>
                                      <p:to>
                                        <p:strVal val="hidden"/>
                                      </p:to>
                                    </p:set>
                                  </p:childTnLst>
                                </p:cTn>
                              </p:par>
                              <p:par>
                                <p:cTn id="258" presetID="23" presetClass="entr" presetSubtype="288" fill="hold" nodeType="withEffect">
                                  <p:stCondLst>
                                    <p:cond delay="0"/>
                                  </p:stCondLst>
                                  <p:childTnLst>
                                    <p:set>
                                      <p:cBhvr>
                                        <p:cTn id="259" dur="1" fill="hold">
                                          <p:stCondLst>
                                            <p:cond delay="0"/>
                                          </p:stCondLst>
                                        </p:cTn>
                                        <p:tgtEl>
                                          <p:spTgt spid="2"/>
                                        </p:tgtEl>
                                        <p:attrNameLst>
                                          <p:attrName>style.visibility</p:attrName>
                                        </p:attrNameLst>
                                      </p:cBhvr>
                                      <p:to>
                                        <p:strVal val="visible"/>
                                      </p:to>
                                    </p:set>
                                    <p:anim calcmode="lin" valueType="num">
                                      <p:cBhvr>
                                        <p:cTn id="260" dur="3000" fill="hold"/>
                                        <p:tgtEl>
                                          <p:spTgt spid="2"/>
                                        </p:tgtEl>
                                        <p:attrNameLst>
                                          <p:attrName>ppt_w</p:attrName>
                                        </p:attrNameLst>
                                      </p:cBhvr>
                                      <p:tavLst>
                                        <p:tav tm="0">
                                          <p:val>
                                            <p:strVal val="4/3*#ppt_w"/>
                                          </p:val>
                                        </p:tav>
                                        <p:tav tm="100000">
                                          <p:val>
                                            <p:strVal val="#ppt_w"/>
                                          </p:val>
                                        </p:tav>
                                      </p:tavLst>
                                    </p:anim>
                                    <p:anim calcmode="lin" valueType="num">
                                      <p:cBhvr>
                                        <p:cTn id="261" dur="3000" fill="hold"/>
                                        <p:tgtEl>
                                          <p:spTgt spid="2"/>
                                        </p:tgtEl>
                                        <p:attrNameLst>
                                          <p:attrName>ppt_h</p:attrName>
                                        </p:attrNameLst>
                                      </p:cBhvr>
                                      <p:tavLst>
                                        <p:tav tm="0">
                                          <p:val>
                                            <p:strVal val="4/3*#ppt_h"/>
                                          </p:val>
                                        </p:tav>
                                        <p:tav tm="100000">
                                          <p:val>
                                            <p:strVal val="#ppt_h"/>
                                          </p:val>
                                        </p:tav>
                                      </p:tavLst>
                                    </p:anim>
                                  </p:childTnLst>
                                </p:cTn>
                              </p:par>
                              <p:par>
                                <p:cTn id="262" presetID="16" presetClass="entr" presetSubtype="37" fill="hold" nodeType="withEffect">
                                  <p:stCondLst>
                                    <p:cond delay="0"/>
                                  </p:stCondLst>
                                  <p:childTnLst>
                                    <p:set>
                                      <p:cBhvr>
                                        <p:cTn id="263" dur="1" fill="hold">
                                          <p:stCondLst>
                                            <p:cond delay="0"/>
                                          </p:stCondLst>
                                        </p:cTn>
                                        <p:tgtEl>
                                          <p:spTgt spid="2"/>
                                        </p:tgtEl>
                                        <p:attrNameLst>
                                          <p:attrName>style.visibility</p:attrName>
                                        </p:attrNameLst>
                                      </p:cBhvr>
                                      <p:to>
                                        <p:strVal val="visible"/>
                                      </p:to>
                                    </p:set>
                                    <p:animEffect transition="in" filter="barn(outVertical)">
                                      <p:cBhvr>
                                        <p:cTn id="264" dur="3000"/>
                                        <p:tgtEl>
                                          <p:spTgt spid="2"/>
                                        </p:tgtEl>
                                      </p:cBhvr>
                                    </p:animEffect>
                                  </p:childTnLst>
                                </p:cTn>
                              </p:par>
                              <p:par>
                                <p:cTn id="265" presetID="9" presetClass="emph" presetSubtype="0" grpId="0" nodeType="withEffect">
                                  <p:stCondLst>
                                    <p:cond delay="0"/>
                                  </p:stCondLst>
                                  <p:childTnLst>
                                    <p:set>
                                      <p:cBhvr rctx="PPT">
                                        <p:cTn id="266" dur="indefinite"/>
                                        <p:tgtEl>
                                          <p:spTgt spid="22"/>
                                        </p:tgtEl>
                                        <p:attrNameLst>
                                          <p:attrName>style.opacity</p:attrName>
                                        </p:attrNameLst>
                                      </p:cBhvr>
                                      <p:to>
                                        <p:strVal val="0"/>
                                      </p:to>
                                    </p:set>
                                    <p:animEffect filter="image" prLst="opacity: 0">
                                      <p:cBhvr rctx="IE">
                                        <p:cTn id="267" dur="indefinite"/>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P spid="20" grpId="1" animBg="1"/>
      <p:bldP spid="20" grpId="2" animBg="1"/>
      <p:bldP spid="20" grpId="3" animBg="1"/>
      <p:bldP spid="21" grpId="0" animBg="1"/>
      <p:bldP spid="21" grpId="1" animBg="1"/>
      <p:bldP spid="21" grpId="2" animBg="1"/>
      <p:bldP spid="21" grpId="3" animBg="1"/>
      <p:bldP spid="22" grpId="0" animBg="1"/>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lavendel.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Luna"/>
          <p:cNvSpPr/>
          <p:nvPr/>
        </p:nvSpPr>
        <p:spPr>
          <a:xfrm rot="13438146">
            <a:off x="365886" y="113235"/>
            <a:ext cx="785818" cy="1371262"/>
          </a:xfrm>
          <a:prstGeom prst="moon">
            <a:avLst>
              <a:gd name="adj" fmla="val 41642"/>
            </a:avLst>
          </a:prstGeom>
          <a:gradFill flip="none" rotWithShape="1">
            <a:gsLst>
              <a:gs pos="0">
                <a:schemeClr val="tx1"/>
              </a:gs>
              <a:gs pos="50000">
                <a:srgbClr val="5E37CD">
                  <a:shade val="67500"/>
                  <a:satMod val="115000"/>
                </a:srgbClr>
              </a:gs>
              <a:gs pos="100000">
                <a:srgbClr val="5E37CD">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Luna"/>
          <p:cNvSpPr/>
          <p:nvPr/>
        </p:nvSpPr>
        <p:spPr>
          <a:xfrm rot="19223471">
            <a:off x="8011269" y="93087"/>
            <a:ext cx="785818" cy="1371262"/>
          </a:xfrm>
          <a:prstGeom prst="moon">
            <a:avLst>
              <a:gd name="adj" fmla="val 41642"/>
            </a:avLst>
          </a:prstGeom>
          <a:gradFill flip="none" rotWithShape="1">
            <a:gsLst>
              <a:gs pos="0">
                <a:schemeClr val="tx1"/>
              </a:gs>
              <a:gs pos="50000">
                <a:srgbClr val="5E37CD">
                  <a:shade val="67500"/>
                  <a:satMod val="115000"/>
                </a:srgbClr>
              </a:gs>
              <a:gs pos="100000">
                <a:srgbClr val="5E37CD">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una"/>
          <p:cNvSpPr/>
          <p:nvPr/>
        </p:nvSpPr>
        <p:spPr>
          <a:xfrm rot="8416338">
            <a:off x="347488" y="3679434"/>
            <a:ext cx="785818" cy="1371262"/>
          </a:xfrm>
          <a:prstGeom prst="moon">
            <a:avLst>
              <a:gd name="adj" fmla="val 41642"/>
            </a:avLst>
          </a:prstGeom>
          <a:gradFill flip="none" rotWithShape="1">
            <a:gsLst>
              <a:gs pos="0">
                <a:schemeClr val="tx1"/>
              </a:gs>
              <a:gs pos="50000">
                <a:srgbClr val="5E37CD">
                  <a:shade val="67500"/>
                  <a:satMod val="115000"/>
                </a:srgbClr>
              </a:gs>
              <a:gs pos="100000">
                <a:srgbClr val="5E37CD">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una"/>
          <p:cNvSpPr/>
          <p:nvPr/>
        </p:nvSpPr>
        <p:spPr>
          <a:xfrm rot="1983783">
            <a:off x="7985436" y="3698412"/>
            <a:ext cx="785818" cy="1371262"/>
          </a:xfrm>
          <a:prstGeom prst="moon">
            <a:avLst>
              <a:gd name="adj" fmla="val 41642"/>
            </a:avLst>
          </a:prstGeom>
          <a:gradFill flip="none" rotWithShape="1">
            <a:gsLst>
              <a:gs pos="0">
                <a:schemeClr val="tx1"/>
              </a:gs>
              <a:gs pos="50000">
                <a:srgbClr val="5E37CD">
                  <a:shade val="67500"/>
                  <a:satMod val="115000"/>
                </a:srgbClr>
              </a:gs>
              <a:gs pos="100000">
                <a:srgbClr val="5E37CD">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una"/>
          <p:cNvSpPr/>
          <p:nvPr/>
        </p:nvSpPr>
        <p:spPr>
          <a:xfrm rot="13438146">
            <a:off x="728241" y="517338"/>
            <a:ext cx="721714" cy="1154560"/>
          </a:xfrm>
          <a:prstGeom prst="moon">
            <a:avLst>
              <a:gd name="adj" fmla="val 41642"/>
            </a:avLst>
          </a:prstGeom>
          <a:gradFill flip="none" rotWithShape="1">
            <a:gsLst>
              <a:gs pos="0">
                <a:schemeClr val="tx1"/>
              </a:gs>
              <a:gs pos="50000">
                <a:srgbClr val="5E37CD">
                  <a:shade val="67500"/>
                  <a:satMod val="115000"/>
                </a:srgbClr>
              </a:gs>
              <a:gs pos="100000">
                <a:srgbClr val="5E37CD">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una"/>
          <p:cNvSpPr/>
          <p:nvPr/>
        </p:nvSpPr>
        <p:spPr>
          <a:xfrm rot="19382009">
            <a:off x="7704129" y="458133"/>
            <a:ext cx="721714" cy="1154560"/>
          </a:xfrm>
          <a:prstGeom prst="moon">
            <a:avLst>
              <a:gd name="adj" fmla="val 41642"/>
            </a:avLst>
          </a:prstGeom>
          <a:gradFill flip="none" rotWithShape="1">
            <a:gsLst>
              <a:gs pos="0">
                <a:schemeClr val="tx1"/>
              </a:gs>
              <a:gs pos="50000">
                <a:srgbClr val="5E37CD">
                  <a:shade val="67500"/>
                  <a:satMod val="115000"/>
                </a:srgbClr>
              </a:gs>
              <a:gs pos="100000">
                <a:srgbClr val="5E37CD">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una"/>
          <p:cNvSpPr/>
          <p:nvPr/>
        </p:nvSpPr>
        <p:spPr>
          <a:xfrm rot="1761480">
            <a:off x="7640538" y="3599055"/>
            <a:ext cx="721714" cy="1154560"/>
          </a:xfrm>
          <a:prstGeom prst="moon">
            <a:avLst>
              <a:gd name="adj" fmla="val 41642"/>
            </a:avLst>
          </a:prstGeom>
          <a:gradFill flip="none" rotWithShape="1">
            <a:gsLst>
              <a:gs pos="0">
                <a:schemeClr val="tx1"/>
              </a:gs>
              <a:gs pos="50000">
                <a:srgbClr val="5E37CD">
                  <a:shade val="67500"/>
                  <a:satMod val="115000"/>
                </a:srgbClr>
              </a:gs>
              <a:gs pos="100000">
                <a:srgbClr val="5E37CD">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una"/>
          <p:cNvSpPr/>
          <p:nvPr/>
        </p:nvSpPr>
        <p:spPr>
          <a:xfrm rot="8672120">
            <a:off x="768023" y="3531275"/>
            <a:ext cx="721714" cy="1154560"/>
          </a:xfrm>
          <a:prstGeom prst="moon">
            <a:avLst>
              <a:gd name="adj" fmla="val 41642"/>
            </a:avLst>
          </a:prstGeom>
          <a:gradFill flip="none" rotWithShape="1">
            <a:gsLst>
              <a:gs pos="0">
                <a:schemeClr val="tx1"/>
              </a:gs>
              <a:gs pos="50000">
                <a:srgbClr val="5E37CD">
                  <a:shade val="67500"/>
                  <a:satMod val="115000"/>
                </a:srgbClr>
              </a:gs>
              <a:gs pos="100000">
                <a:srgbClr val="5E37CD">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Luna"/>
          <p:cNvSpPr/>
          <p:nvPr/>
        </p:nvSpPr>
        <p:spPr>
          <a:xfrm rot="8672120">
            <a:off x="1144109" y="3333763"/>
            <a:ext cx="721714" cy="973442"/>
          </a:xfrm>
          <a:prstGeom prst="moon">
            <a:avLst>
              <a:gd name="adj" fmla="val 41642"/>
            </a:avLst>
          </a:prstGeom>
          <a:gradFill flip="none" rotWithShape="1">
            <a:gsLst>
              <a:gs pos="0">
                <a:schemeClr val="tx1"/>
              </a:gs>
              <a:gs pos="50000">
                <a:srgbClr val="5E37CD">
                  <a:shade val="67500"/>
                  <a:satMod val="115000"/>
                </a:srgbClr>
              </a:gs>
              <a:gs pos="100000">
                <a:srgbClr val="5E37CD">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Luna"/>
          <p:cNvSpPr/>
          <p:nvPr/>
        </p:nvSpPr>
        <p:spPr>
          <a:xfrm rot="13205182">
            <a:off x="1079630" y="890985"/>
            <a:ext cx="675705" cy="978604"/>
          </a:xfrm>
          <a:prstGeom prst="moon">
            <a:avLst>
              <a:gd name="adj" fmla="val 41642"/>
            </a:avLst>
          </a:prstGeom>
          <a:gradFill flip="none" rotWithShape="1">
            <a:gsLst>
              <a:gs pos="0">
                <a:schemeClr val="tx1"/>
              </a:gs>
              <a:gs pos="50000">
                <a:srgbClr val="5E37CD">
                  <a:shade val="67500"/>
                  <a:satMod val="115000"/>
                </a:srgbClr>
              </a:gs>
              <a:gs pos="100000">
                <a:srgbClr val="5E37CD">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Luna"/>
          <p:cNvSpPr/>
          <p:nvPr/>
        </p:nvSpPr>
        <p:spPr>
          <a:xfrm rot="19173878">
            <a:off x="7380436" y="816615"/>
            <a:ext cx="675705" cy="978604"/>
          </a:xfrm>
          <a:prstGeom prst="moon">
            <a:avLst>
              <a:gd name="adj" fmla="val 41642"/>
            </a:avLst>
          </a:prstGeom>
          <a:gradFill flip="none" rotWithShape="1">
            <a:gsLst>
              <a:gs pos="0">
                <a:schemeClr val="tx1"/>
              </a:gs>
              <a:gs pos="50000">
                <a:srgbClr val="5E37CD">
                  <a:shade val="67500"/>
                  <a:satMod val="115000"/>
                </a:srgbClr>
              </a:gs>
              <a:gs pos="100000">
                <a:srgbClr val="5E37CD">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Luna"/>
          <p:cNvSpPr/>
          <p:nvPr/>
        </p:nvSpPr>
        <p:spPr>
          <a:xfrm rot="1908778">
            <a:off x="7279514" y="3462162"/>
            <a:ext cx="675705" cy="978604"/>
          </a:xfrm>
          <a:prstGeom prst="moon">
            <a:avLst>
              <a:gd name="adj" fmla="val 41642"/>
            </a:avLst>
          </a:prstGeom>
          <a:gradFill flip="none" rotWithShape="1">
            <a:gsLst>
              <a:gs pos="0">
                <a:schemeClr val="tx1"/>
              </a:gs>
              <a:gs pos="50000">
                <a:srgbClr val="5E37CD">
                  <a:shade val="67500"/>
                  <a:satMod val="115000"/>
                </a:srgbClr>
              </a:gs>
              <a:gs pos="100000">
                <a:srgbClr val="5E37CD">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Luna"/>
          <p:cNvSpPr/>
          <p:nvPr/>
        </p:nvSpPr>
        <p:spPr>
          <a:xfrm rot="13205182">
            <a:off x="1435096" y="1244922"/>
            <a:ext cx="607081" cy="796270"/>
          </a:xfrm>
          <a:prstGeom prst="moon">
            <a:avLst>
              <a:gd name="adj" fmla="val 41642"/>
            </a:avLst>
          </a:prstGeom>
          <a:gradFill flip="none" rotWithShape="1">
            <a:gsLst>
              <a:gs pos="0">
                <a:schemeClr val="tx1"/>
              </a:gs>
              <a:gs pos="50000">
                <a:srgbClr val="5E37CD">
                  <a:shade val="67500"/>
                  <a:satMod val="115000"/>
                </a:srgbClr>
              </a:gs>
              <a:gs pos="100000">
                <a:srgbClr val="5E37CD">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Luna"/>
          <p:cNvSpPr/>
          <p:nvPr/>
        </p:nvSpPr>
        <p:spPr>
          <a:xfrm rot="19203646">
            <a:off x="7051048" y="1169145"/>
            <a:ext cx="607081" cy="796270"/>
          </a:xfrm>
          <a:prstGeom prst="moon">
            <a:avLst>
              <a:gd name="adj" fmla="val 41642"/>
            </a:avLst>
          </a:prstGeom>
          <a:gradFill flip="none" rotWithShape="1">
            <a:gsLst>
              <a:gs pos="0">
                <a:schemeClr val="tx1"/>
              </a:gs>
              <a:gs pos="50000">
                <a:srgbClr val="5E37CD">
                  <a:shade val="67500"/>
                  <a:satMod val="115000"/>
                </a:srgbClr>
              </a:gs>
              <a:gs pos="100000">
                <a:srgbClr val="5E37CD">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Luna"/>
          <p:cNvSpPr/>
          <p:nvPr/>
        </p:nvSpPr>
        <p:spPr>
          <a:xfrm rot="8794254">
            <a:off x="1597859" y="3173175"/>
            <a:ext cx="607081" cy="796270"/>
          </a:xfrm>
          <a:prstGeom prst="moon">
            <a:avLst>
              <a:gd name="adj" fmla="val 41642"/>
            </a:avLst>
          </a:prstGeom>
          <a:gradFill flip="none" rotWithShape="1">
            <a:gsLst>
              <a:gs pos="0">
                <a:schemeClr val="tx1"/>
              </a:gs>
              <a:gs pos="50000">
                <a:srgbClr val="5E37CD">
                  <a:shade val="67500"/>
                  <a:satMod val="115000"/>
                </a:srgbClr>
              </a:gs>
              <a:gs pos="100000">
                <a:srgbClr val="5E37CD">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Luna"/>
          <p:cNvSpPr/>
          <p:nvPr/>
        </p:nvSpPr>
        <p:spPr>
          <a:xfrm rot="2007253">
            <a:off x="6955776" y="3316065"/>
            <a:ext cx="607081" cy="796270"/>
          </a:xfrm>
          <a:prstGeom prst="moon">
            <a:avLst>
              <a:gd name="adj" fmla="val 41642"/>
            </a:avLst>
          </a:prstGeom>
          <a:gradFill flip="none" rotWithShape="1">
            <a:gsLst>
              <a:gs pos="0">
                <a:schemeClr val="tx1"/>
              </a:gs>
              <a:gs pos="50000">
                <a:srgbClr val="5E37CD">
                  <a:shade val="67500"/>
                  <a:satMod val="115000"/>
                </a:srgbClr>
              </a:gs>
              <a:gs pos="100000">
                <a:srgbClr val="5E37CD">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Luna"/>
          <p:cNvSpPr/>
          <p:nvPr/>
        </p:nvSpPr>
        <p:spPr>
          <a:xfrm rot="13205182">
            <a:off x="1756795" y="1525996"/>
            <a:ext cx="564634" cy="719732"/>
          </a:xfrm>
          <a:prstGeom prst="moon">
            <a:avLst>
              <a:gd name="adj" fmla="val 41642"/>
            </a:avLst>
          </a:prstGeom>
          <a:gradFill flip="none" rotWithShape="1">
            <a:gsLst>
              <a:gs pos="0">
                <a:schemeClr val="tx1"/>
              </a:gs>
              <a:gs pos="50000">
                <a:srgbClr val="5E37CD">
                  <a:shade val="67500"/>
                  <a:satMod val="115000"/>
                </a:srgbClr>
              </a:gs>
              <a:gs pos="100000">
                <a:srgbClr val="5E37CD">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Luna"/>
          <p:cNvSpPr/>
          <p:nvPr/>
        </p:nvSpPr>
        <p:spPr>
          <a:xfrm rot="19442668">
            <a:off x="6763355" y="1444069"/>
            <a:ext cx="564634" cy="679836"/>
          </a:xfrm>
          <a:prstGeom prst="moon">
            <a:avLst>
              <a:gd name="adj" fmla="val 41642"/>
            </a:avLst>
          </a:prstGeom>
          <a:gradFill flip="none" rotWithShape="1">
            <a:gsLst>
              <a:gs pos="0">
                <a:schemeClr val="tx1"/>
              </a:gs>
              <a:gs pos="50000">
                <a:srgbClr val="5E37CD">
                  <a:shade val="67500"/>
                  <a:satMod val="115000"/>
                </a:srgbClr>
              </a:gs>
              <a:gs pos="100000">
                <a:srgbClr val="5E37CD">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Luna"/>
          <p:cNvSpPr/>
          <p:nvPr/>
        </p:nvSpPr>
        <p:spPr>
          <a:xfrm rot="2042673">
            <a:off x="6633444" y="3167668"/>
            <a:ext cx="564634" cy="679836"/>
          </a:xfrm>
          <a:prstGeom prst="moon">
            <a:avLst>
              <a:gd name="adj" fmla="val 41642"/>
            </a:avLst>
          </a:prstGeom>
          <a:gradFill flip="none" rotWithShape="1">
            <a:gsLst>
              <a:gs pos="0">
                <a:schemeClr val="tx1"/>
              </a:gs>
              <a:gs pos="50000">
                <a:srgbClr val="5E37CD">
                  <a:shade val="67500"/>
                  <a:satMod val="115000"/>
                </a:srgbClr>
              </a:gs>
              <a:gs pos="100000">
                <a:srgbClr val="5E37CD">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Luna"/>
          <p:cNvSpPr/>
          <p:nvPr/>
        </p:nvSpPr>
        <p:spPr>
          <a:xfrm rot="8771553">
            <a:off x="1927312" y="3028546"/>
            <a:ext cx="564634" cy="679836"/>
          </a:xfrm>
          <a:prstGeom prst="moon">
            <a:avLst>
              <a:gd name="adj" fmla="val 41642"/>
            </a:avLst>
          </a:prstGeom>
          <a:gradFill flip="none" rotWithShape="1">
            <a:gsLst>
              <a:gs pos="0">
                <a:schemeClr val="tx1"/>
              </a:gs>
              <a:gs pos="50000">
                <a:srgbClr val="5E37CD">
                  <a:shade val="67500"/>
                  <a:satMod val="115000"/>
                </a:srgbClr>
              </a:gs>
              <a:gs pos="100000">
                <a:srgbClr val="5E37CD">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Luna"/>
          <p:cNvSpPr/>
          <p:nvPr/>
        </p:nvSpPr>
        <p:spPr>
          <a:xfrm rot="13205182">
            <a:off x="2041678" y="1747210"/>
            <a:ext cx="564634" cy="660992"/>
          </a:xfrm>
          <a:prstGeom prst="moon">
            <a:avLst>
              <a:gd name="adj" fmla="val 41642"/>
            </a:avLst>
          </a:prstGeom>
          <a:gradFill flip="none" rotWithShape="1">
            <a:gsLst>
              <a:gs pos="0">
                <a:schemeClr val="tx1"/>
              </a:gs>
              <a:gs pos="50000">
                <a:srgbClr val="5E37CD">
                  <a:shade val="67500"/>
                  <a:satMod val="115000"/>
                </a:srgbClr>
              </a:gs>
              <a:gs pos="100000">
                <a:srgbClr val="5E37CD">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Luna"/>
          <p:cNvSpPr/>
          <p:nvPr/>
        </p:nvSpPr>
        <p:spPr>
          <a:xfrm rot="8771553">
            <a:off x="2199457" y="2889811"/>
            <a:ext cx="564634" cy="630919"/>
          </a:xfrm>
          <a:prstGeom prst="moon">
            <a:avLst>
              <a:gd name="adj" fmla="val 41642"/>
            </a:avLst>
          </a:prstGeom>
          <a:gradFill flip="none" rotWithShape="1">
            <a:gsLst>
              <a:gs pos="0">
                <a:schemeClr val="tx1"/>
              </a:gs>
              <a:gs pos="50000">
                <a:srgbClr val="5E37CD">
                  <a:shade val="67500"/>
                  <a:satMod val="115000"/>
                </a:srgbClr>
              </a:gs>
              <a:gs pos="100000">
                <a:srgbClr val="5E37CD">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Luna"/>
          <p:cNvSpPr/>
          <p:nvPr/>
        </p:nvSpPr>
        <p:spPr>
          <a:xfrm rot="19442668">
            <a:off x="6477682" y="1681081"/>
            <a:ext cx="564634" cy="591055"/>
          </a:xfrm>
          <a:prstGeom prst="moon">
            <a:avLst>
              <a:gd name="adj" fmla="val 41642"/>
            </a:avLst>
          </a:prstGeom>
          <a:gradFill flip="none" rotWithShape="1">
            <a:gsLst>
              <a:gs pos="0">
                <a:schemeClr val="tx1"/>
              </a:gs>
              <a:gs pos="50000">
                <a:srgbClr val="5E37CD">
                  <a:shade val="67500"/>
                  <a:satMod val="115000"/>
                </a:srgbClr>
              </a:gs>
              <a:gs pos="100000">
                <a:srgbClr val="5E37CD">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Luna"/>
          <p:cNvSpPr/>
          <p:nvPr/>
        </p:nvSpPr>
        <p:spPr>
          <a:xfrm rot="2042673">
            <a:off x="6342567" y="3004388"/>
            <a:ext cx="564634" cy="628331"/>
          </a:xfrm>
          <a:prstGeom prst="moon">
            <a:avLst>
              <a:gd name="adj" fmla="val 41642"/>
            </a:avLst>
          </a:prstGeom>
          <a:gradFill flip="none" rotWithShape="1">
            <a:gsLst>
              <a:gs pos="0">
                <a:schemeClr val="tx1"/>
              </a:gs>
              <a:gs pos="50000">
                <a:srgbClr val="5E37CD">
                  <a:shade val="67500"/>
                  <a:satMod val="115000"/>
                </a:srgbClr>
              </a:gs>
              <a:gs pos="100000">
                <a:srgbClr val="5E37CD">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Luna"/>
          <p:cNvSpPr/>
          <p:nvPr/>
        </p:nvSpPr>
        <p:spPr>
          <a:xfrm rot="13205182">
            <a:off x="2335603" y="2042243"/>
            <a:ext cx="564634" cy="581979"/>
          </a:xfrm>
          <a:prstGeom prst="moon">
            <a:avLst>
              <a:gd name="adj" fmla="val 41642"/>
            </a:avLst>
          </a:prstGeom>
          <a:gradFill flip="none" rotWithShape="1">
            <a:gsLst>
              <a:gs pos="0">
                <a:schemeClr val="tx1"/>
              </a:gs>
              <a:gs pos="50000">
                <a:srgbClr val="5E37CD">
                  <a:shade val="67500"/>
                  <a:satMod val="115000"/>
                </a:srgbClr>
              </a:gs>
              <a:gs pos="100000">
                <a:srgbClr val="5E37CD">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Luna"/>
          <p:cNvSpPr/>
          <p:nvPr/>
        </p:nvSpPr>
        <p:spPr>
          <a:xfrm rot="19442668">
            <a:off x="6191930" y="1895396"/>
            <a:ext cx="564634" cy="591055"/>
          </a:xfrm>
          <a:prstGeom prst="moon">
            <a:avLst>
              <a:gd name="adj" fmla="val 41642"/>
            </a:avLst>
          </a:prstGeom>
          <a:gradFill flip="none" rotWithShape="1">
            <a:gsLst>
              <a:gs pos="0">
                <a:schemeClr val="tx1"/>
              </a:gs>
              <a:gs pos="50000">
                <a:srgbClr val="5E37CD">
                  <a:shade val="67500"/>
                  <a:satMod val="115000"/>
                </a:srgbClr>
              </a:gs>
              <a:gs pos="100000">
                <a:srgbClr val="5E37CD">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Luna"/>
          <p:cNvSpPr/>
          <p:nvPr/>
        </p:nvSpPr>
        <p:spPr>
          <a:xfrm rot="8771553">
            <a:off x="2459673" y="2734615"/>
            <a:ext cx="581460" cy="544244"/>
          </a:xfrm>
          <a:prstGeom prst="moon">
            <a:avLst>
              <a:gd name="adj" fmla="val 41642"/>
            </a:avLst>
          </a:prstGeom>
          <a:gradFill flip="none" rotWithShape="1">
            <a:gsLst>
              <a:gs pos="0">
                <a:schemeClr val="tx1"/>
              </a:gs>
              <a:gs pos="50000">
                <a:srgbClr val="5E37CD">
                  <a:shade val="67500"/>
                  <a:satMod val="115000"/>
                </a:srgbClr>
              </a:gs>
              <a:gs pos="100000">
                <a:srgbClr val="5E37CD">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Luna"/>
          <p:cNvSpPr/>
          <p:nvPr/>
        </p:nvSpPr>
        <p:spPr>
          <a:xfrm rot="19442668">
            <a:off x="5875885" y="2119536"/>
            <a:ext cx="564634" cy="487870"/>
          </a:xfrm>
          <a:prstGeom prst="moon">
            <a:avLst>
              <a:gd name="adj" fmla="val 41642"/>
            </a:avLst>
          </a:prstGeom>
          <a:gradFill flip="none" rotWithShape="1">
            <a:gsLst>
              <a:gs pos="0">
                <a:schemeClr val="tx1"/>
              </a:gs>
              <a:gs pos="50000">
                <a:srgbClr val="5E37CD">
                  <a:shade val="67500"/>
                  <a:satMod val="115000"/>
                </a:srgbClr>
              </a:gs>
              <a:gs pos="100000">
                <a:srgbClr val="5E37CD">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Luna"/>
          <p:cNvSpPr/>
          <p:nvPr/>
        </p:nvSpPr>
        <p:spPr>
          <a:xfrm rot="2042673">
            <a:off x="6101785" y="2898371"/>
            <a:ext cx="564634" cy="533775"/>
          </a:xfrm>
          <a:prstGeom prst="moon">
            <a:avLst>
              <a:gd name="adj" fmla="val 39014"/>
            </a:avLst>
          </a:prstGeom>
          <a:gradFill flip="none" rotWithShape="1">
            <a:gsLst>
              <a:gs pos="0">
                <a:schemeClr val="tx1"/>
              </a:gs>
              <a:gs pos="50000">
                <a:srgbClr val="5E37CD">
                  <a:shade val="67500"/>
                  <a:satMod val="115000"/>
                </a:srgbClr>
              </a:gs>
              <a:gs pos="100000">
                <a:srgbClr val="5E37CD">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Rectángulo"/>
          <p:cNvSpPr/>
          <p:nvPr/>
        </p:nvSpPr>
        <p:spPr>
          <a:xfrm>
            <a:off x="-357222" y="-428646"/>
            <a:ext cx="9929882" cy="6072230"/>
          </a:xfrm>
          <a:prstGeom prst="rect">
            <a:avLst/>
          </a:prstGeom>
          <a:gradFill flip="none" rotWithShape="1">
            <a:gsLst>
              <a:gs pos="0">
                <a:srgbClr val="982EDA"/>
              </a:gs>
              <a:gs pos="50000">
                <a:srgbClr val="744ED2">
                  <a:shade val="67500"/>
                  <a:satMod val="115000"/>
                </a:srgbClr>
              </a:gs>
              <a:gs pos="100000">
                <a:srgbClr val="744ED2">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33"/>
                                        </p:tgtEl>
                                        <p:attrNameLst>
                                          <p:attrName>style.opacity</p:attrName>
                                        </p:attrNameLst>
                                      </p:cBhvr>
                                      <p:to>
                                        <p:strVal val="0"/>
                                      </p:to>
                                    </p:set>
                                    <p:animEffect filter="image" prLst="opacity: 0">
                                      <p:cBhvr rctx="IE">
                                        <p:cTn id="7" dur="indefinite"/>
                                        <p:tgtEl>
                                          <p:spTgt spid="33"/>
                                        </p:tgtEl>
                                      </p:cBhvr>
                                    </p:animEffect>
                                  </p:childTnLst>
                                </p:cTn>
                              </p:par>
                              <p:par>
                                <p:cTn id="8" presetID="2" presetClass="entr" presetSubtype="6"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additive="base">
                                        <p:cTn id="10" dur="3000" fill="hold"/>
                                        <p:tgtEl>
                                          <p:spTgt spid="4"/>
                                        </p:tgtEl>
                                        <p:attrNameLst>
                                          <p:attrName>ppt_x</p:attrName>
                                        </p:attrNameLst>
                                      </p:cBhvr>
                                      <p:tavLst>
                                        <p:tav tm="0">
                                          <p:val>
                                            <p:strVal val="1+#ppt_w/2"/>
                                          </p:val>
                                        </p:tav>
                                        <p:tav tm="100000">
                                          <p:val>
                                            <p:strVal val="#ppt_x"/>
                                          </p:val>
                                        </p:tav>
                                      </p:tavLst>
                                    </p:anim>
                                    <p:anim calcmode="lin" valueType="num">
                                      <p:cBhvr additive="base">
                                        <p:cTn id="11" dur="3000" fill="hold"/>
                                        <p:tgtEl>
                                          <p:spTgt spid="4"/>
                                        </p:tgtEl>
                                        <p:attrNameLst>
                                          <p:attrName>ppt_y</p:attrName>
                                        </p:attrNameLst>
                                      </p:cBhvr>
                                      <p:tavLst>
                                        <p:tav tm="0">
                                          <p:val>
                                            <p:strVal val="1+#ppt_h/2"/>
                                          </p:val>
                                        </p:tav>
                                        <p:tav tm="100000">
                                          <p:val>
                                            <p:strVal val="#ppt_y"/>
                                          </p:val>
                                        </p:tav>
                                      </p:tavLst>
                                    </p:anim>
                                  </p:childTnLst>
                                </p:cTn>
                              </p:par>
                              <p:par>
                                <p:cTn id="12" presetID="2" presetClass="entr" presetSubtype="6" fill="hold" grpId="0" nodeType="withEffect">
                                  <p:stCondLst>
                                    <p:cond delay="0"/>
                                  </p:stCondLst>
                                  <p:childTnLst>
                                    <p:set>
                                      <p:cBhvr>
                                        <p:cTn id="13" dur="1" fill="hold">
                                          <p:stCondLst>
                                            <p:cond delay="0"/>
                                          </p:stCondLst>
                                        </p:cTn>
                                        <p:tgtEl>
                                          <p:spTgt spid="8"/>
                                        </p:tgtEl>
                                        <p:attrNameLst>
                                          <p:attrName>style.visibility</p:attrName>
                                        </p:attrNameLst>
                                      </p:cBhvr>
                                      <p:to>
                                        <p:strVal val="visible"/>
                                      </p:to>
                                    </p:set>
                                    <p:anim calcmode="lin" valueType="num">
                                      <p:cBhvr additive="base">
                                        <p:cTn id="14" dur="3000" fill="hold"/>
                                        <p:tgtEl>
                                          <p:spTgt spid="8"/>
                                        </p:tgtEl>
                                        <p:attrNameLst>
                                          <p:attrName>ppt_x</p:attrName>
                                        </p:attrNameLst>
                                      </p:cBhvr>
                                      <p:tavLst>
                                        <p:tav tm="0">
                                          <p:val>
                                            <p:strVal val="1+#ppt_w/2"/>
                                          </p:val>
                                        </p:tav>
                                        <p:tav tm="100000">
                                          <p:val>
                                            <p:strVal val="#ppt_x"/>
                                          </p:val>
                                        </p:tav>
                                      </p:tavLst>
                                    </p:anim>
                                    <p:anim calcmode="lin" valueType="num">
                                      <p:cBhvr additive="base">
                                        <p:cTn id="15" dur="3000" fill="hold"/>
                                        <p:tgtEl>
                                          <p:spTgt spid="8"/>
                                        </p:tgtEl>
                                        <p:attrNameLst>
                                          <p:attrName>ppt_y</p:attrName>
                                        </p:attrNameLst>
                                      </p:cBhvr>
                                      <p:tavLst>
                                        <p:tav tm="0">
                                          <p:val>
                                            <p:strVal val="1+#ppt_h/2"/>
                                          </p:val>
                                        </p:tav>
                                        <p:tav tm="100000">
                                          <p:val>
                                            <p:strVal val="#ppt_y"/>
                                          </p:val>
                                        </p:tav>
                                      </p:tavLst>
                                    </p:anim>
                                  </p:childTnLst>
                                </p:cTn>
                              </p:par>
                              <p:par>
                                <p:cTn id="16" presetID="2" presetClass="entr" presetSubtype="6" fill="hold" grpId="0" nodeType="withEffect">
                                  <p:stCondLst>
                                    <p:cond delay="0"/>
                                  </p:stCondLst>
                                  <p:childTnLst>
                                    <p:set>
                                      <p:cBhvr>
                                        <p:cTn id="17" dur="1" fill="hold">
                                          <p:stCondLst>
                                            <p:cond delay="0"/>
                                          </p:stCondLst>
                                        </p:cTn>
                                        <p:tgtEl>
                                          <p:spTgt spid="13"/>
                                        </p:tgtEl>
                                        <p:attrNameLst>
                                          <p:attrName>style.visibility</p:attrName>
                                        </p:attrNameLst>
                                      </p:cBhvr>
                                      <p:to>
                                        <p:strVal val="visible"/>
                                      </p:to>
                                    </p:set>
                                    <p:anim calcmode="lin" valueType="num">
                                      <p:cBhvr additive="base">
                                        <p:cTn id="18" dur="3000" fill="hold"/>
                                        <p:tgtEl>
                                          <p:spTgt spid="13"/>
                                        </p:tgtEl>
                                        <p:attrNameLst>
                                          <p:attrName>ppt_x</p:attrName>
                                        </p:attrNameLst>
                                      </p:cBhvr>
                                      <p:tavLst>
                                        <p:tav tm="0">
                                          <p:val>
                                            <p:strVal val="1+#ppt_w/2"/>
                                          </p:val>
                                        </p:tav>
                                        <p:tav tm="100000">
                                          <p:val>
                                            <p:strVal val="#ppt_x"/>
                                          </p:val>
                                        </p:tav>
                                      </p:tavLst>
                                    </p:anim>
                                    <p:anim calcmode="lin" valueType="num">
                                      <p:cBhvr additive="base">
                                        <p:cTn id="19" dur="3000" fill="hold"/>
                                        <p:tgtEl>
                                          <p:spTgt spid="13"/>
                                        </p:tgtEl>
                                        <p:attrNameLst>
                                          <p:attrName>ppt_y</p:attrName>
                                        </p:attrNameLst>
                                      </p:cBhvr>
                                      <p:tavLst>
                                        <p:tav tm="0">
                                          <p:val>
                                            <p:strVal val="1+#ppt_h/2"/>
                                          </p:val>
                                        </p:tav>
                                        <p:tav tm="100000">
                                          <p:val>
                                            <p:strVal val="#ppt_y"/>
                                          </p:val>
                                        </p:tav>
                                      </p:tavLst>
                                    </p:anim>
                                  </p:childTnLst>
                                </p:cTn>
                              </p:par>
                              <p:par>
                                <p:cTn id="20" presetID="2" presetClass="entr" presetSubtype="6" fill="hold" grpId="0" nodeType="withEffect">
                                  <p:stCondLst>
                                    <p:cond delay="0"/>
                                  </p:stCondLst>
                                  <p:childTnLst>
                                    <p:set>
                                      <p:cBhvr>
                                        <p:cTn id="21" dur="1" fill="hold">
                                          <p:stCondLst>
                                            <p:cond delay="0"/>
                                          </p:stCondLst>
                                        </p:cTn>
                                        <p:tgtEl>
                                          <p:spTgt spid="16"/>
                                        </p:tgtEl>
                                        <p:attrNameLst>
                                          <p:attrName>style.visibility</p:attrName>
                                        </p:attrNameLst>
                                      </p:cBhvr>
                                      <p:to>
                                        <p:strVal val="visible"/>
                                      </p:to>
                                    </p:set>
                                    <p:anim calcmode="lin" valueType="num">
                                      <p:cBhvr additive="base">
                                        <p:cTn id="22" dur="3000" fill="hold"/>
                                        <p:tgtEl>
                                          <p:spTgt spid="16"/>
                                        </p:tgtEl>
                                        <p:attrNameLst>
                                          <p:attrName>ppt_x</p:attrName>
                                        </p:attrNameLst>
                                      </p:cBhvr>
                                      <p:tavLst>
                                        <p:tav tm="0">
                                          <p:val>
                                            <p:strVal val="1+#ppt_w/2"/>
                                          </p:val>
                                        </p:tav>
                                        <p:tav tm="100000">
                                          <p:val>
                                            <p:strVal val="#ppt_x"/>
                                          </p:val>
                                        </p:tav>
                                      </p:tavLst>
                                    </p:anim>
                                    <p:anim calcmode="lin" valueType="num">
                                      <p:cBhvr additive="base">
                                        <p:cTn id="23" dur="3000" fill="hold"/>
                                        <p:tgtEl>
                                          <p:spTgt spid="16"/>
                                        </p:tgtEl>
                                        <p:attrNameLst>
                                          <p:attrName>ppt_y</p:attrName>
                                        </p:attrNameLst>
                                      </p:cBhvr>
                                      <p:tavLst>
                                        <p:tav tm="0">
                                          <p:val>
                                            <p:strVal val="1+#ppt_h/2"/>
                                          </p:val>
                                        </p:tav>
                                        <p:tav tm="100000">
                                          <p:val>
                                            <p:strVal val="#ppt_y"/>
                                          </p:val>
                                        </p:tav>
                                      </p:tavLst>
                                    </p:anim>
                                  </p:childTnLst>
                                </p:cTn>
                              </p:par>
                              <p:par>
                                <p:cTn id="24" presetID="2" presetClass="entr" presetSubtype="6" fill="hold" grpId="0" nodeType="withEffect">
                                  <p:stCondLst>
                                    <p:cond delay="0"/>
                                  </p:stCondLst>
                                  <p:childTnLst>
                                    <p:set>
                                      <p:cBhvr>
                                        <p:cTn id="25" dur="1" fill="hold">
                                          <p:stCondLst>
                                            <p:cond delay="0"/>
                                          </p:stCondLst>
                                        </p:cTn>
                                        <p:tgtEl>
                                          <p:spTgt spid="20"/>
                                        </p:tgtEl>
                                        <p:attrNameLst>
                                          <p:attrName>style.visibility</p:attrName>
                                        </p:attrNameLst>
                                      </p:cBhvr>
                                      <p:to>
                                        <p:strVal val="visible"/>
                                      </p:to>
                                    </p:set>
                                    <p:anim calcmode="lin" valueType="num">
                                      <p:cBhvr additive="base">
                                        <p:cTn id="26" dur="3000" fill="hold"/>
                                        <p:tgtEl>
                                          <p:spTgt spid="20"/>
                                        </p:tgtEl>
                                        <p:attrNameLst>
                                          <p:attrName>ppt_x</p:attrName>
                                        </p:attrNameLst>
                                      </p:cBhvr>
                                      <p:tavLst>
                                        <p:tav tm="0">
                                          <p:val>
                                            <p:strVal val="1+#ppt_w/2"/>
                                          </p:val>
                                        </p:tav>
                                        <p:tav tm="100000">
                                          <p:val>
                                            <p:strVal val="#ppt_x"/>
                                          </p:val>
                                        </p:tav>
                                      </p:tavLst>
                                    </p:anim>
                                    <p:anim calcmode="lin" valueType="num">
                                      <p:cBhvr additive="base">
                                        <p:cTn id="27" dur="3000" fill="hold"/>
                                        <p:tgtEl>
                                          <p:spTgt spid="20"/>
                                        </p:tgtEl>
                                        <p:attrNameLst>
                                          <p:attrName>ppt_y</p:attrName>
                                        </p:attrNameLst>
                                      </p:cBhvr>
                                      <p:tavLst>
                                        <p:tav tm="0">
                                          <p:val>
                                            <p:strVal val="1+#ppt_h/2"/>
                                          </p:val>
                                        </p:tav>
                                        <p:tav tm="100000">
                                          <p:val>
                                            <p:strVal val="#ppt_y"/>
                                          </p:val>
                                        </p:tav>
                                      </p:tavLst>
                                    </p:anim>
                                  </p:childTnLst>
                                </p:cTn>
                              </p:par>
                              <p:par>
                                <p:cTn id="28" presetID="2" presetClass="entr" presetSubtype="6" fill="hold" grpId="0" nodeType="withEffect">
                                  <p:stCondLst>
                                    <p:cond delay="0"/>
                                  </p:stCondLst>
                                  <p:childTnLst>
                                    <p:set>
                                      <p:cBhvr>
                                        <p:cTn id="29" dur="1" fill="hold">
                                          <p:stCondLst>
                                            <p:cond delay="0"/>
                                          </p:stCondLst>
                                        </p:cTn>
                                        <p:tgtEl>
                                          <p:spTgt spid="24"/>
                                        </p:tgtEl>
                                        <p:attrNameLst>
                                          <p:attrName>style.visibility</p:attrName>
                                        </p:attrNameLst>
                                      </p:cBhvr>
                                      <p:to>
                                        <p:strVal val="visible"/>
                                      </p:to>
                                    </p:set>
                                    <p:anim calcmode="lin" valueType="num">
                                      <p:cBhvr additive="base">
                                        <p:cTn id="30" dur="3000" fill="hold"/>
                                        <p:tgtEl>
                                          <p:spTgt spid="24"/>
                                        </p:tgtEl>
                                        <p:attrNameLst>
                                          <p:attrName>ppt_x</p:attrName>
                                        </p:attrNameLst>
                                      </p:cBhvr>
                                      <p:tavLst>
                                        <p:tav tm="0">
                                          <p:val>
                                            <p:strVal val="1+#ppt_w/2"/>
                                          </p:val>
                                        </p:tav>
                                        <p:tav tm="100000">
                                          <p:val>
                                            <p:strVal val="#ppt_x"/>
                                          </p:val>
                                        </p:tav>
                                      </p:tavLst>
                                    </p:anim>
                                    <p:anim calcmode="lin" valueType="num">
                                      <p:cBhvr additive="base">
                                        <p:cTn id="31" dur="3000" fill="hold"/>
                                        <p:tgtEl>
                                          <p:spTgt spid="24"/>
                                        </p:tgtEl>
                                        <p:attrNameLst>
                                          <p:attrName>ppt_y</p:attrName>
                                        </p:attrNameLst>
                                      </p:cBhvr>
                                      <p:tavLst>
                                        <p:tav tm="0">
                                          <p:val>
                                            <p:strVal val="1+#ppt_h/2"/>
                                          </p:val>
                                        </p:tav>
                                        <p:tav tm="100000">
                                          <p:val>
                                            <p:strVal val="#ppt_y"/>
                                          </p:val>
                                        </p:tav>
                                      </p:tavLst>
                                    </p:anim>
                                  </p:childTnLst>
                                </p:cTn>
                              </p:par>
                              <p:par>
                                <p:cTn id="32" presetID="2" presetClass="entr" presetSubtype="6" fill="hold" grpId="0" nodeType="withEffect">
                                  <p:stCondLst>
                                    <p:cond delay="0"/>
                                  </p:stCondLst>
                                  <p:childTnLst>
                                    <p:set>
                                      <p:cBhvr>
                                        <p:cTn id="33" dur="1" fill="hold">
                                          <p:stCondLst>
                                            <p:cond delay="0"/>
                                          </p:stCondLst>
                                        </p:cTn>
                                        <p:tgtEl>
                                          <p:spTgt spid="28"/>
                                        </p:tgtEl>
                                        <p:attrNameLst>
                                          <p:attrName>style.visibility</p:attrName>
                                        </p:attrNameLst>
                                      </p:cBhvr>
                                      <p:to>
                                        <p:strVal val="visible"/>
                                      </p:to>
                                    </p:set>
                                    <p:anim calcmode="lin" valueType="num">
                                      <p:cBhvr additive="base">
                                        <p:cTn id="34" dur="3000" fill="hold"/>
                                        <p:tgtEl>
                                          <p:spTgt spid="28"/>
                                        </p:tgtEl>
                                        <p:attrNameLst>
                                          <p:attrName>ppt_x</p:attrName>
                                        </p:attrNameLst>
                                      </p:cBhvr>
                                      <p:tavLst>
                                        <p:tav tm="0">
                                          <p:val>
                                            <p:strVal val="1+#ppt_w/2"/>
                                          </p:val>
                                        </p:tav>
                                        <p:tav tm="100000">
                                          <p:val>
                                            <p:strVal val="#ppt_x"/>
                                          </p:val>
                                        </p:tav>
                                      </p:tavLst>
                                    </p:anim>
                                    <p:anim calcmode="lin" valueType="num">
                                      <p:cBhvr additive="base">
                                        <p:cTn id="35" dur="3000" fill="hold"/>
                                        <p:tgtEl>
                                          <p:spTgt spid="28"/>
                                        </p:tgtEl>
                                        <p:attrNameLst>
                                          <p:attrName>ppt_y</p:attrName>
                                        </p:attrNameLst>
                                      </p:cBhvr>
                                      <p:tavLst>
                                        <p:tav tm="0">
                                          <p:val>
                                            <p:strVal val="1+#ppt_h/2"/>
                                          </p:val>
                                        </p:tav>
                                        <p:tav tm="100000">
                                          <p:val>
                                            <p:strVal val="#ppt_y"/>
                                          </p:val>
                                        </p:tav>
                                      </p:tavLst>
                                    </p:anim>
                                  </p:childTnLst>
                                </p:cTn>
                              </p:par>
                              <p:par>
                                <p:cTn id="36" presetID="2" presetClass="entr" presetSubtype="12" fill="hold" grpId="0" nodeType="withEffect">
                                  <p:stCondLst>
                                    <p:cond delay="0"/>
                                  </p:stCondLst>
                                  <p:childTnLst>
                                    <p:set>
                                      <p:cBhvr>
                                        <p:cTn id="37" dur="1" fill="hold">
                                          <p:stCondLst>
                                            <p:cond delay="0"/>
                                          </p:stCondLst>
                                        </p:cTn>
                                        <p:tgtEl>
                                          <p:spTgt spid="5"/>
                                        </p:tgtEl>
                                        <p:attrNameLst>
                                          <p:attrName>style.visibility</p:attrName>
                                        </p:attrNameLst>
                                      </p:cBhvr>
                                      <p:to>
                                        <p:strVal val="visible"/>
                                      </p:to>
                                    </p:set>
                                    <p:anim calcmode="lin" valueType="num">
                                      <p:cBhvr additive="base">
                                        <p:cTn id="38" dur="3000" fill="hold"/>
                                        <p:tgtEl>
                                          <p:spTgt spid="5"/>
                                        </p:tgtEl>
                                        <p:attrNameLst>
                                          <p:attrName>ppt_x</p:attrName>
                                        </p:attrNameLst>
                                      </p:cBhvr>
                                      <p:tavLst>
                                        <p:tav tm="0">
                                          <p:val>
                                            <p:strVal val="0-#ppt_w/2"/>
                                          </p:val>
                                        </p:tav>
                                        <p:tav tm="100000">
                                          <p:val>
                                            <p:strVal val="#ppt_x"/>
                                          </p:val>
                                        </p:tav>
                                      </p:tavLst>
                                    </p:anim>
                                    <p:anim calcmode="lin" valueType="num">
                                      <p:cBhvr additive="base">
                                        <p:cTn id="39" dur="3000" fill="hold"/>
                                        <p:tgtEl>
                                          <p:spTgt spid="5"/>
                                        </p:tgtEl>
                                        <p:attrNameLst>
                                          <p:attrName>ppt_y</p:attrName>
                                        </p:attrNameLst>
                                      </p:cBhvr>
                                      <p:tavLst>
                                        <p:tav tm="0">
                                          <p:val>
                                            <p:strVal val="1+#ppt_h/2"/>
                                          </p:val>
                                        </p:tav>
                                        <p:tav tm="100000">
                                          <p:val>
                                            <p:strVal val="#ppt_y"/>
                                          </p:val>
                                        </p:tav>
                                      </p:tavLst>
                                    </p:anim>
                                  </p:childTnLst>
                                </p:cTn>
                              </p:par>
                              <p:par>
                                <p:cTn id="40" presetID="2" presetClass="entr" presetSubtype="12" fill="hold" grpId="0" nodeType="withEffect">
                                  <p:stCondLst>
                                    <p:cond delay="0"/>
                                  </p:stCondLst>
                                  <p:childTnLst>
                                    <p:set>
                                      <p:cBhvr>
                                        <p:cTn id="41" dur="1" fill="hold">
                                          <p:stCondLst>
                                            <p:cond delay="0"/>
                                          </p:stCondLst>
                                        </p:cTn>
                                        <p:tgtEl>
                                          <p:spTgt spid="9"/>
                                        </p:tgtEl>
                                        <p:attrNameLst>
                                          <p:attrName>style.visibility</p:attrName>
                                        </p:attrNameLst>
                                      </p:cBhvr>
                                      <p:to>
                                        <p:strVal val="visible"/>
                                      </p:to>
                                    </p:set>
                                    <p:anim calcmode="lin" valueType="num">
                                      <p:cBhvr additive="base">
                                        <p:cTn id="42" dur="3000" fill="hold"/>
                                        <p:tgtEl>
                                          <p:spTgt spid="9"/>
                                        </p:tgtEl>
                                        <p:attrNameLst>
                                          <p:attrName>ppt_x</p:attrName>
                                        </p:attrNameLst>
                                      </p:cBhvr>
                                      <p:tavLst>
                                        <p:tav tm="0">
                                          <p:val>
                                            <p:strVal val="0-#ppt_w/2"/>
                                          </p:val>
                                        </p:tav>
                                        <p:tav tm="100000">
                                          <p:val>
                                            <p:strVal val="#ppt_x"/>
                                          </p:val>
                                        </p:tav>
                                      </p:tavLst>
                                    </p:anim>
                                    <p:anim calcmode="lin" valueType="num">
                                      <p:cBhvr additive="base">
                                        <p:cTn id="43" dur="3000" fill="hold"/>
                                        <p:tgtEl>
                                          <p:spTgt spid="9"/>
                                        </p:tgtEl>
                                        <p:attrNameLst>
                                          <p:attrName>ppt_y</p:attrName>
                                        </p:attrNameLst>
                                      </p:cBhvr>
                                      <p:tavLst>
                                        <p:tav tm="0">
                                          <p:val>
                                            <p:strVal val="1+#ppt_h/2"/>
                                          </p:val>
                                        </p:tav>
                                        <p:tav tm="100000">
                                          <p:val>
                                            <p:strVal val="#ppt_y"/>
                                          </p:val>
                                        </p:tav>
                                      </p:tavLst>
                                    </p:anim>
                                  </p:childTnLst>
                                </p:cTn>
                              </p:par>
                              <p:par>
                                <p:cTn id="44" presetID="2" presetClass="entr" presetSubtype="12" fill="hold" grpId="0" nodeType="withEffect">
                                  <p:stCondLst>
                                    <p:cond delay="0"/>
                                  </p:stCondLst>
                                  <p:childTnLst>
                                    <p:set>
                                      <p:cBhvr>
                                        <p:cTn id="45" dur="1" fill="hold">
                                          <p:stCondLst>
                                            <p:cond delay="0"/>
                                          </p:stCondLst>
                                        </p:cTn>
                                        <p:tgtEl>
                                          <p:spTgt spid="14"/>
                                        </p:tgtEl>
                                        <p:attrNameLst>
                                          <p:attrName>style.visibility</p:attrName>
                                        </p:attrNameLst>
                                      </p:cBhvr>
                                      <p:to>
                                        <p:strVal val="visible"/>
                                      </p:to>
                                    </p:set>
                                    <p:anim calcmode="lin" valueType="num">
                                      <p:cBhvr additive="base">
                                        <p:cTn id="46" dur="3000" fill="hold"/>
                                        <p:tgtEl>
                                          <p:spTgt spid="14"/>
                                        </p:tgtEl>
                                        <p:attrNameLst>
                                          <p:attrName>ppt_x</p:attrName>
                                        </p:attrNameLst>
                                      </p:cBhvr>
                                      <p:tavLst>
                                        <p:tav tm="0">
                                          <p:val>
                                            <p:strVal val="0-#ppt_w/2"/>
                                          </p:val>
                                        </p:tav>
                                        <p:tav tm="100000">
                                          <p:val>
                                            <p:strVal val="#ppt_x"/>
                                          </p:val>
                                        </p:tav>
                                      </p:tavLst>
                                    </p:anim>
                                    <p:anim calcmode="lin" valueType="num">
                                      <p:cBhvr additive="base">
                                        <p:cTn id="47" dur="3000" fill="hold"/>
                                        <p:tgtEl>
                                          <p:spTgt spid="14"/>
                                        </p:tgtEl>
                                        <p:attrNameLst>
                                          <p:attrName>ppt_y</p:attrName>
                                        </p:attrNameLst>
                                      </p:cBhvr>
                                      <p:tavLst>
                                        <p:tav tm="0">
                                          <p:val>
                                            <p:strVal val="1+#ppt_h/2"/>
                                          </p:val>
                                        </p:tav>
                                        <p:tav tm="100000">
                                          <p:val>
                                            <p:strVal val="#ppt_y"/>
                                          </p:val>
                                        </p:tav>
                                      </p:tavLst>
                                    </p:anim>
                                  </p:childTnLst>
                                </p:cTn>
                              </p:par>
                              <p:par>
                                <p:cTn id="48" presetID="2" presetClass="entr" presetSubtype="12" fill="hold" grpId="0" nodeType="withEffect">
                                  <p:stCondLst>
                                    <p:cond delay="0"/>
                                  </p:stCondLst>
                                  <p:childTnLst>
                                    <p:set>
                                      <p:cBhvr>
                                        <p:cTn id="49" dur="1" fill="hold">
                                          <p:stCondLst>
                                            <p:cond delay="0"/>
                                          </p:stCondLst>
                                        </p:cTn>
                                        <p:tgtEl>
                                          <p:spTgt spid="17"/>
                                        </p:tgtEl>
                                        <p:attrNameLst>
                                          <p:attrName>style.visibility</p:attrName>
                                        </p:attrNameLst>
                                      </p:cBhvr>
                                      <p:to>
                                        <p:strVal val="visible"/>
                                      </p:to>
                                    </p:set>
                                    <p:anim calcmode="lin" valueType="num">
                                      <p:cBhvr additive="base">
                                        <p:cTn id="50" dur="3000" fill="hold"/>
                                        <p:tgtEl>
                                          <p:spTgt spid="17"/>
                                        </p:tgtEl>
                                        <p:attrNameLst>
                                          <p:attrName>ppt_x</p:attrName>
                                        </p:attrNameLst>
                                      </p:cBhvr>
                                      <p:tavLst>
                                        <p:tav tm="0">
                                          <p:val>
                                            <p:strVal val="0-#ppt_w/2"/>
                                          </p:val>
                                        </p:tav>
                                        <p:tav tm="100000">
                                          <p:val>
                                            <p:strVal val="#ppt_x"/>
                                          </p:val>
                                        </p:tav>
                                      </p:tavLst>
                                    </p:anim>
                                    <p:anim calcmode="lin" valueType="num">
                                      <p:cBhvr additive="base">
                                        <p:cTn id="51" dur="3000" fill="hold"/>
                                        <p:tgtEl>
                                          <p:spTgt spid="17"/>
                                        </p:tgtEl>
                                        <p:attrNameLst>
                                          <p:attrName>ppt_y</p:attrName>
                                        </p:attrNameLst>
                                      </p:cBhvr>
                                      <p:tavLst>
                                        <p:tav tm="0">
                                          <p:val>
                                            <p:strVal val="1+#ppt_h/2"/>
                                          </p:val>
                                        </p:tav>
                                        <p:tav tm="100000">
                                          <p:val>
                                            <p:strVal val="#ppt_y"/>
                                          </p:val>
                                        </p:tav>
                                      </p:tavLst>
                                    </p:anim>
                                  </p:childTnLst>
                                </p:cTn>
                              </p:par>
                              <p:par>
                                <p:cTn id="52" presetID="2" presetClass="entr" presetSubtype="12" fill="hold" grpId="0" nodeType="withEffect">
                                  <p:stCondLst>
                                    <p:cond delay="0"/>
                                  </p:stCondLst>
                                  <p:childTnLst>
                                    <p:set>
                                      <p:cBhvr>
                                        <p:cTn id="53" dur="1" fill="hold">
                                          <p:stCondLst>
                                            <p:cond delay="0"/>
                                          </p:stCondLst>
                                        </p:cTn>
                                        <p:tgtEl>
                                          <p:spTgt spid="21"/>
                                        </p:tgtEl>
                                        <p:attrNameLst>
                                          <p:attrName>style.visibility</p:attrName>
                                        </p:attrNameLst>
                                      </p:cBhvr>
                                      <p:to>
                                        <p:strVal val="visible"/>
                                      </p:to>
                                    </p:set>
                                    <p:anim calcmode="lin" valueType="num">
                                      <p:cBhvr additive="base">
                                        <p:cTn id="54" dur="3000" fill="hold"/>
                                        <p:tgtEl>
                                          <p:spTgt spid="21"/>
                                        </p:tgtEl>
                                        <p:attrNameLst>
                                          <p:attrName>ppt_x</p:attrName>
                                        </p:attrNameLst>
                                      </p:cBhvr>
                                      <p:tavLst>
                                        <p:tav tm="0">
                                          <p:val>
                                            <p:strVal val="0-#ppt_w/2"/>
                                          </p:val>
                                        </p:tav>
                                        <p:tav tm="100000">
                                          <p:val>
                                            <p:strVal val="#ppt_x"/>
                                          </p:val>
                                        </p:tav>
                                      </p:tavLst>
                                    </p:anim>
                                    <p:anim calcmode="lin" valueType="num">
                                      <p:cBhvr additive="base">
                                        <p:cTn id="55" dur="3000" fill="hold"/>
                                        <p:tgtEl>
                                          <p:spTgt spid="21"/>
                                        </p:tgtEl>
                                        <p:attrNameLst>
                                          <p:attrName>ppt_y</p:attrName>
                                        </p:attrNameLst>
                                      </p:cBhvr>
                                      <p:tavLst>
                                        <p:tav tm="0">
                                          <p:val>
                                            <p:strVal val="1+#ppt_h/2"/>
                                          </p:val>
                                        </p:tav>
                                        <p:tav tm="100000">
                                          <p:val>
                                            <p:strVal val="#ppt_y"/>
                                          </p:val>
                                        </p:tav>
                                      </p:tavLst>
                                    </p:anim>
                                  </p:childTnLst>
                                </p:cTn>
                              </p:par>
                              <p:par>
                                <p:cTn id="56" presetID="2" presetClass="entr" presetSubtype="12" fill="hold" grpId="0" nodeType="withEffect">
                                  <p:stCondLst>
                                    <p:cond delay="0"/>
                                  </p:stCondLst>
                                  <p:childTnLst>
                                    <p:set>
                                      <p:cBhvr>
                                        <p:cTn id="57" dur="1" fill="hold">
                                          <p:stCondLst>
                                            <p:cond delay="0"/>
                                          </p:stCondLst>
                                        </p:cTn>
                                        <p:tgtEl>
                                          <p:spTgt spid="26"/>
                                        </p:tgtEl>
                                        <p:attrNameLst>
                                          <p:attrName>style.visibility</p:attrName>
                                        </p:attrNameLst>
                                      </p:cBhvr>
                                      <p:to>
                                        <p:strVal val="visible"/>
                                      </p:to>
                                    </p:set>
                                    <p:anim calcmode="lin" valueType="num">
                                      <p:cBhvr additive="base">
                                        <p:cTn id="58" dur="3000" fill="hold"/>
                                        <p:tgtEl>
                                          <p:spTgt spid="26"/>
                                        </p:tgtEl>
                                        <p:attrNameLst>
                                          <p:attrName>ppt_x</p:attrName>
                                        </p:attrNameLst>
                                      </p:cBhvr>
                                      <p:tavLst>
                                        <p:tav tm="0">
                                          <p:val>
                                            <p:strVal val="0-#ppt_w/2"/>
                                          </p:val>
                                        </p:tav>
                                        <p:tav tm="100000">
                                          <p:val>
                                            <p:strVal val="#ppt_x"/>
                                          </p:val>
                                        </p:tav>
                                      </p:tavLst>
                                    </p:anim>
                                    <p:anim calcmode="lin" valueType="num">
                                      <p:cBhvr additive="base">
                                        <p:cTn id="59" dur="3000" fill="hold"/>
                                        <p:tgtEl>
                                          <p:spTgt spid="26"/>
                                        </p:tgtEl>
                                        <p:attrNameLst>
                                          <p:attrName>ppt_y</p:attrName>
                                        </p:attrNameLst>
                                      </p:cBhvr>
                                      <p:tavLst>
                                        <p:tav tm="0">
                                          <p:val>
                                            <p:strVal val="1+#ppt_h/2"/>
                                          </p:val>
                                        </p:tav>
                                        <p:tav tm="100000">
                                          <p:val>
                                            <p:strVal val="#ppt_y"/>
                                          </p:val>
                                        </p:tav>
                                      </p:tavLst>
                                    </p:anim>
                                  </p:childTnLst>
                                </p:cTn>
                              </p:par>
                              <p:par>
                                <p:cTn id="60" presetID="2" presetClass="entr" presetSubtype="12" fill="hold" grpId="0" nodeType="withEffect">
                                  <p:stCondLst>
                                    <p:cond delay="0"/>
                                  </p:stCondLst>
                                  <p:childTnLst>
                                    <p:set>
                                      <p:cBhvr>
                                        <p:cTn id="61" dur="1" fill="hold">
                                          <p:stCondLst>
                                            <p:cond delay="0"/>
                                          </p:stCondLst>
                                        </p:cTn>
                                        <p:tgtEl>
                                          <p:spTgt spid="29"/>
                                        </p:tgtEl>
                                        <p:attrNameLst>
                                          <p:attrName>style.visibility</p:attrName>
                                        </p:attrNameLst>
                                      </p:cBhvr>
                                      <p:to>
                                        <p:strVal val="visible"/>
                                      </p:to>
                                    </p:set>
                                    <p:anim calcmode="lin" valueType="num">
                                      <p:cBhvr additive="base">
                                        <p:cTn id="62" dur="3000" fill="hold"/>
                                        <p:tgtEl>
                                          <p:spTgt spid="29"/>
                                        </p:tgtEl>
                                        <p:attrNameLst>
                                          <p:attrName>ppt_x</p:attrName>
                                        </p:attrNameLst>
                                      </p:cBhvr>
                                      <p:tavLst>
                                        <p:tav tm="0">
                                          <p:val>
                                            <p:strVal val="0-#ppt_w/2"/>
                                          </p:val>
                                        </p:tav>
                                        <p:tav tm="100000">
                                          <p:val>
                                            <p:strVal val="#ppt_x"/>
                                          </p:val>
                                        </p:tav>
                                      </p:tavLst>
                                    </p:anim>
                                    <p:anim calcmode="lin" valueType="num">
                                      <p:cBhvr additive="base">
                                        <p:cTn id="63" dur="3000" fill="hold"/>
                                        <p:tgtEl>
                                          <p:spTgt spid="29"/>
                                        </p:tgtEl>
                                        <p:attrNameLst>
                                          <p:attrName>ppt_y</p:attrName>
                                        </p:attrNameLst>
                                      </p:cBhvr>
                                      <p:tavLst>
                                        <p:tav tm="0">
                                          <p:val>
                                            <p:strVal val="1+#ppt_h/2"/>
                                          </p:val>
                                        </p:tav>
                                        <p:tav tm="100000">
                                          <p:val>
                                            <p:strVal val="#ppt_y"/>
                                          </p:val>
                                        </p:tav>
                                      </p:tavLst>
                                    </p:anim>
                                  </p:childTnLst>
                                </p:cTn>
                              </p:par>
                              <p:par>
                                <p:cTn id="64" presetID="2" presetClass="entr" presetSubtype="12" fill="hold" grpId="0" nodeType="withEffect">
                                  <p:stCondLst>
                                    <p:cond delay="0"/>
                                  </p:stCondLst>
                                  <p:childTnLst>
                                    <p:set>
                                      <p:cBhvr>
                                        <p:cTn id="65" dur="1" fill="hold">
                                          <p:stCondLst>
                                            <p:cond delay="0"/>
                                          </p:stCondLst>
                                        </p:cTn>
                                        <p:tgtEl>
                                          <p:spTgt spid="31"/>
                                        </p:tgtEl>
                                        <p:attrNameLst>
                                          <p:attrName>style.visibility</p:attrName>
                                        </p:attrNameLst>
                                      </p:cBhvr>
                                      <p:to>
                                        <p:strVal val="visible"/>
                                      </p:to>
                                    </p:set>
                                    <p:anim calcmode="lin" valueType="num">
                                      <p:cBhvr additive="base">
                                        <p:cTn id="66" dur="3000" fill="hold"/>
                                        <p:tgtEl>
                                          <p:spTgt spid="31"/>
                                        </p:tgtEl>
                                        <p:attrNameLst>
                                          <p:attrName>ppt_x</p:attrName>
                                        </p:attrNameLst>
                                      </p:cBhvr>
                                      <p:tavLst>
                                        <p:tav tm="0">
                                          <p:val>
                                            <p:strVal val="0-#ppt_w/2"/>
                                          </p:val>
                                        </p:tav>
                                        <p:tav tm="100000">
                                          <p:val>
                                            <p:strVal val="#ppt_x"/>
                                          </p:val>
                                        </p:tav>
                                      </p:tavLst>
                                    </p:anim>
                                    <p:anim calcmode="lin" valueType="num">
                                      <p:cBhvr additive="base">
                                        <p:cTn id="67" dur="3000" fill="hold"/>
                                        <p:tgtEl>
                                          <p:spTgt spid="31"/>
                                        </p:tgtEl>
                                        <p:attrNameLst>
                                          <p:attrName>ppt_y</p:attrName>
                                        </p:attrNameLst>
                                      </p:cBhvr>
                                      <p:tavLst>
                                        <p:tav tm="0">
                                          <p:val>
                                            <p:strVal val="1+#ppt_h/2"/>
                                          </p:val>
                                        </p:tav>
                                        <p:tav tm="100000">
                                          <p:val>
                                            <p:strVal val="#ppt_y"/>
                                          </p:val>
                                        </p:tav>
                                      </p:tavLst>
                                    </p:anim>
                                  </p:childTnLst>
                                </p:cTn>
                              </p:par>
                              <p:par>
                                <p:cTn id="68" presetID="2" presetClass="entr" presetSubtype="3" fill="hold" grpId="0" nodeType="withEffect">
                                  <p:stCondLst>
                                    <p:cond delay="0"/>
                                  </p:stCondLst>
                                  <p:childTnLst>
                                    <p:set>
                                      <p:cBhvr>
                                        <p:cTn id="69" dur="1" fill="hold">
                                          <p:stCondLst>
                                            <p:cond delay="0"/>
                                          </p:stCondLst>
                                        </p:cTn>
                                        <p:tgtEl>
                                          <p:spTgt spid="6"/>
                                        </p:tgtEl>
                                        <p:attrNameLst>
                                          <p:attrName>style.visibility</p:attrName>
                                        </p:attrNameLst>
                                      </p:cBhvr>
                                      <p:to>
                                        <p:strVal val="visible"/>
                                      </p:to>
                                    </p:set>
                                    <p:anim calcmode="lin" valueType="num">
                                      <p:cBhvr additive="base">
                                        <p:cTn id="70" dur="3000" fill="hold"/>
                                        <p:tgtEl>
                                          <p:spTgt spid="6"/>
                                        </p:tgtEl>
                                        <p:attrNameLst>
                                          <p:attrName>ppt_x</p:attrName>
                                        </p:attrNameLst>
                                      </p:cBhvr>
                                      <p:tavLst>
                                        <p:tav tm="0">
                                          <p:val>
                                            <p:strVal val="1+#ppt_w/2"/>
                                          </p:val>
                                        </p:tav>
                                        <p:tav tm="100000">
                                          <p:val>
                                            <p:strVal val="#ppt_x"/>
                                          </p:val>
                                        </p:tav>
                                      </p:tavLst>
                                    </p:anim>
                                    <p:anim calcmode="lin" valueType="num">
                                      <p:cBhvr additive="base">
                                        <p:cTn id="71" dur="3000" fill="hold"/>
                                        <p:tgtEl>
                                          <p:spTgt spid="6"/>
                                        </p:tgtEl>
                                        <p:attrNameLst>
                                          <p:attrName>ppt_y</p:attrName>
                                        </p:attrNameLst>
                                      </p:cBhvr>
                                      <p:tavLst>
                                        <p:tav tm="0">
                                          <p:val>
                                            <p:strVal val="0-#ppt_h/2"/>
                                          </p:val>
                                        </p:tav>
                                        <p:tav tm="100000">
                                          <p:val>
                                            <p:strVal val="#ppt_y"/>
                                          </p:val>
                                        </p:tav>
                                      </p:tavLst>
                                    </p:anim>
                                  </p:childTnLst>
                                </p:cTn>
                              </p:par>
                              <p:par>
                                <p:cTn id="72" presetID="2" presetClass="entr" presetSubtype="3" fill="hold" grpId="0" nodeType="withEffect">
                                  <p:stCondLst>
                                    <p:cond delay="0"/>
                                  </p:stCondLst>
                                  <p:childTnLst>
                                    <p:set>
                                      <p:cBhvr>
                                        <p:cTn id="73" dur="1" fill="hold">
                                          <p:stCondLst>
                                            <p:cond delay="0"/>
                                          </p:stCondLst>
                                        </p:cTn>
                                        <p:tgtEl>
                                          <p:spTgt spid="11"/>
                                        </p:tgtEl>
                                        <p:attrNameLst>
                                          <p:attrName>style.visibility</p:attrName>
                                        </p:attrNameLst>
                                      </p:cBhvr>
                                      <p:to>
                                        <p:strVal val="visible"/>
                                      </p:to>
                                    </p:set>
                                    <p:anim calcmode="lin" valueType="num">
                                      <p:cBhvr additive="base">
                                        <p:cTn id="74" dur="3000" fill="hold"/>
                                        <p:tgtEl>
                                          <p:spTgt spid="11"/>
                                        </p:tgtEl>
                                        <p:attrNameLst>
                                          <p:attrName>ppt_x</p:attrName>
                                        </p:attrNameLst>
                                      </p:cBhvr>
                                      <p:tavLst>
                                        <p:tav tm="0">
                                          <p:val>
                                            <p:strVal val="1+#ppt_w/2"/>
                                          </p:val>
                                        </p:tav>
                                        <p:tav tm="100000">
                                          <p:val>
                                            <p:strVal val="#ppt_x"/>
                                          </p:val>
                                        </p:tav>
                                      </p:tavLst>
                                    </p:anim>
                                    <p:anim calcmode="lin" valueType="num">
                                      <p:cBhvr additive="base">
                                        <p:cTn id="75" dur="3000" fill="hold"/>
                                        <p:tgtEl>
                                          <p:spTgt spid="11"/>
                                        </p:tgtEl>
                                        <p:attrNameLst>
                                          <p:attrName>ppt_y</p:attrName>
                                        </p:attrNameLst>
                                      </p:cBhvr>
                                      <p:tavLst>
                                        <p:tav tm="0">
                                          <p:val>
                                            <p:strVal val="0-#ppt_h/2"/>
                                          </p:val>
                                        </p:tav>
                                        <p:tav tm="100000">
                                          <p:val>
                                            <p:strVal val="#ppt_y"/>
                                          </p:val>
                                        </p:tav>
                                      </p:tavLst>
                                    </p:anim>
                                  </p:childTnLst>
                                </p:cTn>
                              </p:par>
                              <p:par>
                                <p:cTn id="76" presetID="2" presetClass="entr" presetSubtype="3" fill="hold" grpId="0" nodeType="withEffect">
                                  <p:stCondLst>
                                    <p:cond delay="0"/>
                                  </p:stCondLst>
                                  <p:childTnLst>
                                    <p:set>
                                      <p:cBhvr>
                                        <p:cTn id="77" dur="1" fill="hold">
                                          <p:stCondLst>
                                            <p:cond delay="0"/>
                                          </p:stCondLst>
                                        </p:cTn>
                                        <p:tgtEl>
                                          <p:spTgt spid="12"/>
                                        </p:tgtEl>
                                        <p:attrNameLst>
                                          <p:attrName>style.visibility</p:attrName>
                                        </p:attrNameLst>
                                      </p:cBhvr>
                                      <p:to>
                                        <p:strVal val="visible"/>
                                      </p:to>
                                    </p:set>
                                    <p:anim calcmode="lin" valueType="num">
                                      <p:cBhvr additive="base">
                                        <p:cTn id="78" dur="3000" fill="hold"/>
                                        <p:tgtEl>
                                          <p:spTgt spid="12"/>
                                        </p:tgtEl>
                                        <p:attrNameLst>
                                          <p:attrName>ppt_x</p:attrName>
                                        </p:attrNameLst>
                                      </p:cBhvr>
                                      <p:tavLst>
                                        <p:tav tm="0">
                                          <p:val>
                                            <p:strVal val="1+#ppt_w/2"/>
                                          </p:val>
                                        </p:tav>
                                        <p:tav tm="100000">
                                          <p:val>
                                            <p:strVal val="#ppt_x"/>
                                          </p:val>
                                        </p:tav>
                                      </p:tavLst>
                                    </p:anim>
                                    <p:anim calcmode="lin" valueType="num">
                                      <p:cBhvr additive="base">
                                        <p:cTn id="79" dur="3000" fill="hold"/>
                                        <p:tgtEl>
                                          <p:spTgt spid="12"/>
                                        </p:tgtEl>
                                        <p:attrNameLst>
                                          <p:attrName>ppt_y</p:attrName>
                                        </p:attrNameLst>
                                      </p:cBhvr>
                                      <p:tavLst>
                                        <p:tav tm="0">
                                          <p:val>
                                            <p:strVal val="0-#ppt_h/2"/>
                                          </p:val>
                                        </p:tav>
                                        <p:tav tm="100000">
                                          <p:val>
                                            <p:strVal val="#ppt_y"/>
                                          </p:val>
                                        </p:tav>
                                      </p:tavLst>
                                    </p:anim>
                                  </p:childTnLst>
                                </p:cTn>
                              </p:par>
                              <p:par>
                                <p:cTn id="80" presetID="2" presetClass="entr" presetSubtype="3" fill="hold" grpId="0" nodeType="withEffect">
                                  <p:stCondLst>
                                    <p:cond delay="0"/>
                                  </p:stCondLst>
                                  <p:childTnLst>
                                    <p:set>
                                      <p:cBhvr>
                                        <p:cTn id="81" dur="1" fill="hold">
                                          <p:stCondLst>
                                            <p:cond delay="0"/>
                                          </p:stCondLst>
                                        </p:cTn>
                                        <p:tgtEl>
                                          <p:spTgt spid="18"/>
                                        </p:tgtEl>
                                        <p:attrNameLst>
                                          <p:attrName>style.visibility</p:attrName>
                                        </p:attrNameLst>
                                      </p:cBhvr>
                                      <p:to>
                                        <p:strVal val="visible"/>
                                      </p:to>
                                    </p:set>
                                    <p:anim calcmode="lin" valueType="num">
                                      <p:cBhvr additive="base">
                                        <p:cTn id="82" dur="3000" fill="hold"/>
                                        <p:tgtEl>
                                          <p:spTgt spid="18"/>
                                        </p:tgtEl>
                                        <p:attrNameLst>
                                          <p:attrName>ppt_x</p:attrName>
                                        </p:attrNameLst>
                                      </p:cBhvr>
                                      <p:tavLst>
                                        <p:tav tm="0">
                                          <p:val>
                                            <p:strVal val="1+#ppt_w/2"/>
                                          </p:val>
                                        </p:tav>
                                        <p:tav tm="100000">
                                          <p:val>
                                            <p:strVal val="#ppt_x"/>
                                          </p:val>
                                        </p:tav>
                                      </p:tavLst>
                                    </p:anim>
                                    <p:anim calcmode="lin" valueType="num">
                                      <p:cBhvr additive="base">
                                        <p:cTn id="83" dur="3000" fill="hold"/>
                                        <p:tgtEl>
                                          <p:spTgt spid="18"/>
                                        </p:tgtEl>
                                        <p:attrNameLst>
                                          <p:attrName>ppt_y</p:attrName>
                                        </p:attrNameLst>
                                      </p:cBhvr>
                                      <p:tavLst>
                                        <p:tav tm="0">
                                          <p:val>
                                            <p:strVal val="0-#ppt_h/2"/>
                                          </p:val>
                                        </p:tav>
                                        <p:tav tm="100000">
                                          <p:val>
                                            <p:strVal val="#ppt_y"/>
                                          </p:val>
                                        </p:tav>
                                      </p:tavLst>
                                    </p:anim>
                                  </p:childTnLst>
                                </p:cTn>
                              </p:par>
                              <p:par>
                                <p:cTn id="84" presetID="2" presetClass="entr" presetSubtype="3" fill="hold" grpId="0" nodeType="withEffect">
                                  <p:stCondLst>
                                    <p:cond delay="0"/>
                                  </p:stCondLst>
                                  <p:childTnLst>
                                    <p:set>
                                      <p:cBhvr>
                                        <p:cTn id="85" dur="1" fill="hold">
                                          <p:stCondLst>
                                            <p:cond delay="0"/>
                                          </p:stCondLst>
                                        </p:cTn>
                                        <p:tgtEl>
                                          <p:spTgt spid="23"/>
                                        </p:tgtEl>
                                        <p:attrNameLst>
                                          <p:attrName>style.visibility</p:attrName>
                                        </p:attrNameLst>
                                      </p:cBhvr>
                                      <p:to>
                                        <p:strVal val="visible"/>
                                      </p:to>
                                    </p:set>
                                    <p:anim calcmode="lin" valueType="num">
                                      <p:cBhvr additive="base">
                                        <p:cTn id="86" dur="3000" fill="hold"/>
                                        <p:tgtEl>
                                          <p:spTgt spid="23"/>
                                        </p:tgtEl>
                                        <p:attrNameLst>
                                          <p:attrName>ppt_x</p:attrName>
                                        </p:attrNameLst>
                                      </p:cBhvr>
                                      <p:tavLst>
                                        <p:tav tm="0">
                                          <p:val>
                                            <p:strVal val="1+#ppt_w/2"/>
                                          </p:val>
                                        </p:tav>
                                        <p:tav tm="100000">
                                          <p:val>
                                            <p:strVal val="#ppt_x"/>
                                          </p:val>
                                        </p:tav>
                                      </p:tavLst>
                                    </p:anim>
                                    <p:anim calcmode="lin" valueType="num">
                                      <p:cBhvr additive="base">
                                        <p:cTn id="87" dur="3000" fill="hold"/>
                                        <p:tgtEl>
                                          <p:spTgt spid="23"/>
                                        </p:tgtEl>
                                        <p:attrNameLst>
                                          <p:attrName>ppt_y</p:attrName>
                                        </p:attrNameLst>
                                      </p:cBhvr>
                                      <p:tavLst>
                                        <p:tav tm="0">
                                          <p:val>
                                            <p:strVal val="0-#ppt_h/2"/>
                                          </p:val>
                                        </p:tav>
                                        <p:tav tm="100000">
                                          <p:val>
                                            <p:strVal val="#ppt_y"/>
                                          </p:val>
                                        </p:tav>
                                      </p:tavLst>
                                    </p:anim>
                                  </p:childTnLst>
                                </p:cTn>
                              </p:par>
                              <p:par>
                                <p:cTn id="88" presetID="2" presetClass="entr" presetSubtype="3" fill="hold" grpId="0" nodeType="withEffect">
                                  <p:stCondLst>
                                    <p:cond delay="0"/>
                                  </p:stCondLst>
                                  <p:childTnLst>
                                    <p:set>
                                      <p:cBhvr>
                                        <p:cTn id="89" dur="1" fill="hold">
                                          <p:stCondLst>
                                            <p:cond delay="0"/>
                                          </p:stCondLst>
                                        </p:cTn>
                                        <p:tgtEl>
                                          <p:spTgt spid="25"/>
                                        </p:tgtEl>
                                        <p:attrNameLst>
                                          <p:attrName>style.visibility</p:attrName>
                                        </p:attrNameLst>
                                      </p:cBhvr>
                                      <p:to>
                                        <p:strVal val="visible"/>
                                      </p:to>
                                    </p:set>
                                    <p:anim calcmode="lin" valueType="num">
                                      <p:cBhvr additive="base">
                                        <p:cTn id="90" dur="3000" fill="hold"/>
                                        <p:tgtEl>
                                          <p:spTgt spid="25"/>
                                        </p:tgtEl>
                                        <p:attrNameLst>
                                          <p:attrName>ppt_x</p:attrName>
                                        </p:attrNameLst>
                                      </p:cBhvr>
                                      <p:tavLst>
                                        <p:tav tm="0">
                                          <p:val>
                                            <p:strVal val="1+#ppt_w/2"/>
                                          </p:val>
                                        </p:tav>
                                        <p:tav tm="100000">
                                          <p:val>
                                            <p:strVal val="#ppt_x"/>
                                          </p:val>
                                        </p:tav>
                                      </p:tavLst>
                                    </p:anim>
                                    <p:anim calcmode="lin" valueType="num">
                                      <p:cBhvr additive="base">
                                        <p:cTn id="91" dur="3000" fill="hold"/>
                                        <p:tgtEl>
                                          <p:spTgt spid="25"/>
                                        </p:tgtEl>
                                        <p:attrNameLst>
                                          <p:attrName>ppt_y</p:attrName>
                                        </p:attrNameLst>
                                      </p:cBhvr>
                                      <p:tavLst>
                                        <p:tav tm="0">
                                          <p:val>
                                            <p:strVal val="0-#ppt_h/2"/>
                                          </p:val>
                                        </p:tav>
                                        <p:tav tm="100000">
                                          <p:val>
                                            <p:strVal val="#ppt_y"/>
                                          </p:val>
                                        </p:tav>
                                      </p:tavLst>
                                    </p:anim>
                                  </p:childTnLst>
                                </p:cTn>
                              </p:par>
                              <p:par>
                                <p:cTn id="92" presetID="2" presetClass="entr" presetSubtype="3" fill="hold" grpId="0" nodeType="withEffect">
                                  <p:stCondLst>
                                    <p:cond delay="0"/>
                                  </p:stCondLst>
                                  <p:childTnLst>
                                    <p:set>
                                      <p:cBhvr>
                                        <p:cTn id="93" dur="1" fill="hold">
                                          <p:stCondLst>
                                            <p:cond delay="0"/>
                                          </p:stCondLst>
                                        </p:cTn>
                                        <p:tgtEl>
                                          <p:spTgt spid="30"/>
                                        </p:tgtEl>
                                        <p:attrNameLst>
                                          <p:attrName>style.visibility</p:attrName>
                                        </p:attrNameLst>
                                      </p:cBhvr>
                                      <p:to>
                                        <p:strVal val="visible"/>
                                      </p:to>
                                    </p:set>
                                    <p:anim calcmode="lin" valueType="num">
                                      <p:cBhvr additive="base">
                                        <p:cTn id="94" dur="3000" fill="hold"/>
                                        <p:tgtEl>
                                          <p:spTgt spid="30"/>
                                        </p:tgtEl>
                                        <p:attrNameLst>
                                          <p:attrName>ppt_x</p:attrName>
                                        </p:attrNameLst>
                                      </p:cBhvr>
                                      <p:tavLst>
                                        <p:tav tm="0">
                                          <p:val>
                                            <p:strVal val="1+#ppt_w/2"/>
                                          </p:val>
                                        </p:tav>
                                        <p:tav tm="100000">
                                          <p:val>
                                            <p:strVal val="#ppt_x"/>
                                          </p:val>
                                        </p:tav>
                                      </p:tavLst>
                                    </p:anim>
                                    <p:anim calcmode="lin" valueType="num">
                                      <p:cBhvr additive="base">
                                        <p:cTn id="95" dur="3000" fill="hold"/>
                                        <p:tgtEl>
                                          <p:spTgt spid="30"/>
                                        </p:tgtEl>
                                        <p:attrNameLst>
                                          <p:attrName>ppt_y</p:attrName>
                                        </p:attrNameLst>
                                      </p:cBhvr>
                                      <p:tavLst>
                                        <p:tav tm="0">
                                          <p:val>
                                            <p:strVal val="0-#ppt_h/2"/>
                                          </p:val>
                                        </p:tav>
                                        <p:tav tm="100000">
                                          <p:val>
                                            <p:strVal val="#ppt_y"/>
                                          </p:val>
                                        </p:tav>
                                      </p:tavLst>
                                    </p:anim>
                                  </p:childTnLst>
                                </p:cTn>
                              </p:par>
                              <p:par>
                                <p:cTn id="96" presetID="2" presetClass="entr" presetSubtype="9" fill="hold" grpId="0" nodeType="withEffect">
                                  <p:stCondLst>
                                    <p:cond delay="0"/>
                                  </p:stCondLst>
                                  <p:childTnLst>
                                    <p:set>
                                      <p:cBhvr>
                                        <p:cTn id="97" dur="1" fill="hold">
                                          <p:stCondLst>
                                            <p:cond delay="0"/>
                                          </p:stCondLst>
                                        </p:cTn>
                                        <p:tgtEl>
                                          <p:spTgt spid="7"/>
                                        </p:tgtEl>
                                        <p:attrNameLst>
                                          <p:attrName>style.visibility</p:attrName>
                                        </p:attrNameLst>
                                      </p:cBhvr>
                                      <p:to>
                                        <p:strVal val="visible"/>
                                      </p:to>
                                    </p:set>
                                    <p:anim calcmode="lin" valueType="num">
                                      <p:cBhvr additive="base">
                                        <p:cTn id="98" dur="3000" fill="hold"/>
                                        <p:tgtEl>
                                          <p:spTgt spid="7"/>
                                        </p:tgtEl>
                                        <p:attrNameLst>
                                          <p:attrName>ppt_x</p:attrName>
                                        </p:attrNameLst>
                                      </p:cBhvr>
                                      <p:tavLst>
                                        <p:tav tm="0">
                                          <p:val>
                                            <p:strVal val="0-#ppt_w/2"/>
                                          </p:val>
                                        </p:tav>
                                        <p:tav tm="100000">
                                          <p:val>
                                            <p:strVal val="#ppt_x"/>
                                          </p:val>
                                        </p:tav>
                                      </p:tavLst>
                                    </p:anim>
                                    <p:anim calcmode="lin" valueType="num">
                                      <p:cBhvr additive="base">
                                        <p:cTn id="99" dur="3000" fill="hold"/>
                                        <p:tgtEl>
                                          <p:spTgt spid="7"/>
                                        </p:tgtEl>
                                        <p:attrNameLst>
                                          <p:attrName>ppt_y</p:attrName>
                                        </p:attrNameLst>
                                      </p:cBhvr>
                                      <p:tavLst>
                                        <p:tav tm="0">
                                          <p:val>
                                            <p:strVal val="0-#ppt_h/2"/>
                                          </p:val>
                                        </p:tav>
                                        <p:tav tm="100000">
                                          <p:val>
                                            <p:strVal val="#ppt_y"/>
                                          </p:val>
                                        </p:tav>
                                      </p:tavLst>
                                    </p:anim>
                                  </p:childTnLst>
                                </p:cTn>
                              </p:par>
                              <p:par>
                                <p:cTn id="100" presetID="2" presetClass="entr" presetSubtype="9" fill="hold" grpId="0" nodeType="withEffect">
                                  <p:stCondLst>
                                    <p:cond delay="0"/>
                                  </p:stCondLst>
                                  <p:childTnLst>
                                    <p:set>
                                      <p:cBhvr>
                                        <p:cTn id="101" dur="1" fill="hold">
                                          <p:stCondLst>
                                            <p:cond delay="0"/>
                                          </p:stCondLst>
                                        </p:cTn>
                                        <p:tgtEl>
                                          <p:spTgt spid="10"/>
                                        </p:tgtEl>
                                        <p:attrNameLst>
                                          <p:attrName>style.visibility</p:attrName>
                                        </p:attrNameLst>
                                      </p:cBhvr>
                                      <p:to>
                                        <p:strVal val="visible"/>
                                      </p:to>
                                    </p:set>
                                    <p:anim calcmode="lin" valueType="num">
                                      <p:cBhvr additive="base">
                                        <p:cTn id="102" dur="3000" fill="hold"/>
                                        <p:tgtEl>
                                          <p:spTgt spid="10"/>
                                        </p:tgtEl>
                                        <p:attrNameLst>
                                          <p:attrName>ppt_x</p:attrName>
                                        </p:attrNameLst>
                                      </p:cBhvr>
                                      <p:tavLst>
                                        <p:tav tm="0">
                                          <p:val>
                                            <p:strVal val="0-#ppt_w/2"/>
                                          </p:val>
                                        </p:tav>
                                        <p:tav tm="100000">
                                          <p:val>
                                            <p:strVal val="#ppt_x"/>
                                          </p:val>
                                        </p:tav>
                                      </p:tavLst>
                                    </p:anim>
                                    <p:anim calcmode="lin" valueType="num">
                                      <p:cBhvr additive="base">
                                        <p:cTn id="103" dur="3000" fill="hold"/>
                                        <p:tgtEl>
                                          <p:spTgt spid="10"/>
                                        </p:tgtEl>
                                        <p:attrNameLst>
                                          <p:attrName>ppt_y</p:attrName>
                                        </p:attrNameLst>
                                      </p:cBhvr>
                                      <p:tavLst>
                                        <p:tav tm="0">
                                          <p:val>
                                            <p:strVal val="0-#ppt_h/2"/>
                                          </p:val>
                                        </p:tav>
                                        <p:tav tm="100000">
                                          <p:val>
                                            <p:strVal val="#ppt_y"/>
                                          </p:val>
                                        </p:tav>
                                      </p:tavLst>
                                    </p:anim>
                                  </p:childTnLst>
                                </p:cTn>
                              </p:par>
                              <p:par>
                                <p:cTn id="104" presetID="2" presetClass="entr" presetSubtype="9" fill="hold" grpId="0" nodeType="withEffect">
                                  <p:stCondLst>
                                    <p:cond delay="0"/>
                                  </p:stCondLst>
                                  <p:childTnLst>
                                    <p:set>
                                      <p:cBhvr>
                                        <p:cTn id="105" dur="1" fill="hold">
                                          <p:stCondLst>
                                            <p:cond delay="0"/>
                                          </p:stCondLst>
                                        </p:cTn>
                                        <p:tgtEl>
                                          <p:spTgt spid="15"/>
                                        </p:tgtEl>
                                        <p:attrNameLst>
                                          <p:attrName>style.visibility</p:attrName>
                                        </p:attrNameLst>
                                      </p:cBhvr>
                                      <p:to>
                                        <p:strVal val="visible"/>
                                      </p:to>
                                    </p:set>
                                    <p:anim calcmode="lin" valueType="num">
                                      <p:cBhvr additive="base">
                                        <p:cTn id="106" dur="3000" fill="hold"/>
                                        <p:tgtEl>
                                          <p:spTgt spid="15"/>
                                        </p:tgtEl>
                                        <p:attrNameLst>
                                          <p:attrName>ppt_x</p:attrName>
                                        </p:attrNameLst>
                                      </p:cBhvr>
                                      <p:tavLst>
                                        <p:tav tm="0">
                                          <p:val>
                                            <p:strVal val="0-#ppt_w/2"/>
                                          </p:val>
                                        </p:tav>
                                        <p:tav tm="100000">
                                          <p:val>
                                            <p:strVal val="#ppt_x"/>
                                          </p:val>
                                        </p:tav>
                                      </p:tavLst>
                                    </p:anim>
                                    <p:anim calcmode="lin" valueType="num">
                                      <p:cBhvr additive="base">
                                        <p:cTn id="107" dur="3000" fill="hold"/>
                                        <p:tgtEl>
                                          <p:spTgt spid="15"/>
                                        </p:tgtEl>
                                        <p:attrNameLst>
                                          <p:attrName>ppt_y</p:attrName>
                                        </p:attrNameLst>
                                      </p:cBhvr>
                                      <p:tavLst>
                                        <p:tav tm="0">
                                          <p:val>
                                            <p:strVal val="0-#ppt_h/2"/>
                                          </p:val>
                                        </p:tav>
                                        <p:tav tm="100000">
                                          <p:val>
                                            <p:strVal val="#ppt_y"/>
                                          </p:val>
                                        </p:tav>
                                      </p:tavLst>
                                    </p:anim>
                                  </p:childTnLst>
                                </p:cTn>
                              </p:par>
                              <p:par>
                                <p:cTn id="108" presetID="2" presetClass="entr" presetSubtype="9" fill="hold" grpId="0" nodeType="withEffect">
                                  <p:stCondLst>
                                    <p:cond delay="0"/>
                                  </p:stCondLst>
                                  <p:childTnLst>
                                    <p:set>
                                      <p:cBhvr>
                                        <p:cTn id="109" dur="1" fill="hold">
                                          <p:stCondLst>
                                            <p:cond delay="0"/>
                                          </p:stCondLst>
                                        </p:cTn>
                                        <p:tgtEl>
                                          <p:spTgt spid="19"/>
                                        </p:tgtEl>
                                        <p:attrNameLst>
                                          <p:attrName>style.visibility</p:attrName>
                                        </p:attrNameLst>
                                      </p:cBhvr>
                                      <p:to>
                                        <p:strVal val="visible"/>
                                      </p:to>
                                    </p:set>
                                    <p:anim calcmode="lin" valueType="num">
                                      <p:cBhvr additive="base">
                                        <p:cTn id="110" dur="3000" fill="hold"/>
                                        <p:tgtEl>
                                          <p:spTgt spid="19"/>
                                        </p:tgtEl>
                                        <p:attrNameLst>
                                          <p:attrName>ppt_x</p:attrName>
                                        </p:attrNameLst>
                                      </p:cBhvr>
                                      <p:tavLst>
                                        <p:tav tm="0">
                                          <p:val>
                                            <p:strVal val="0-#ppt_w/2"/>
                                          </p:val>
                                        </p:tav>
                                        <p:tav tm="100000">
                                          <p:val>
                                            <p:strVal val="#ppt_x"/>
                                          </p:val>
                                        </p:tav>
                                      </p:tavLst>
                                    </p:anim>
                                    <p:anim calcmode="lin" valueType="num">
                                      <p:cBhvr additive="base">
                                        <p:cTn id="111" dur="3000" fill="hold"/>
                                        <p:tgtEl>
                                          <p:spTgt spid="19"/>
                                        </p:tgtEl>
                                        <p:attrNameLst>
                                          <p:attrName>ppt_y</p:attrName>
                                        </p:attrNameLst>
                                      </p:cBhvr>
                                      <p:tavLst>
                                        <p:tav tm="0">
                                          <p:val>
                                            <p:strVal val="0-#ppt_h/2"/>
                                          </p:val>
                                        </p:tav>
                                        <p:tav tm="100000">
                                          <p:val>
                                            <p:strVal val="#ppt_y"/>
                                          </p:val>
                                        </p:tav>
                                      </p:tavLst>
                                    </p:anim>
                                  </p:childTnLst>
                                </p:cTn>
                              </p:par>
                              <p:par>
                                <p:cTn id="112" presetID="2" presetClass="entr" presetSubtype="9" fill="hold" grpId="0" nodeType="withEffect">
                                  <p:stCondLst>
                                    <p:cond delay="0"/>
                                  </p:stCondLst>
                                  <p:childTnLst>
                                    <p:set>
                                      <p:cBhvr>
                                        <p:cTn id="113" dur="1" fill="hold">
                                          <p:stCondLst>
                                            <p:cond delay="0"/>
                                          </p:stCondLst>
                                        </p:cTn>
                                        <p:tgtEl>
                                          <p:spTgt spid="22"/>
                                        </p:tgtEl>
                                        <p:attrNameLst>
                                          <p:attrName>style.visibility</p:attrName>
                                        </p:attrNameLst>
                                      </p:cBhvr>
                                      <p:to>
                                        <p:strVal val="visible"/>
                                      </p:to>
                                    </p:set>
                                    <p:anim calcmode="lin" valueType="num">
                                      <p:cBhvr additive="base">
                                        <p:cTn id="114" dur="3000" fill="hold"/>
                                        <p:tgtEl>
                                          <p:spTgt spid="22"/>
                                        </p:tgtEl>
                                        <p:attrNameLst>
                                          <p:attrName>ppt_x</p:attrName>
                                        </p:attrNameLst>
                                      </p:cBhvr>
                                      <p:tavLst>
                                        <p:tav tm="0">
                                          <p:val>
                                            <p:strVal val="0-#ppt_w/2"/>
                                          </p:val>
                                        </p:tav>
                                        <p:tav tm="100000">
                                          <p:val>
                                            <p:strVal val="#ppt_x"/>
                                          </p:val>
                                        </p:tav>
                                      </p:tavLst>
                                    </p:anim>
                                    <p:anim calcmode="lin" valueType="num">
                                      <p:cBhvr additive="base">
                                        <p:cTn id="115" dur="3000" fill="hold"/>
                                        <p:tgtEl>
                                          <p:spTgt spid="22"/>
                                        </p:tgtEl>
                                        <p:attrNameLst>
                                          <p:attrName>ppt_y</p:attrName>
                                        </p:attrNameLst>
                                      </p:cBhvr>
                                      <p:tavLst>
                                        <p:tav tm="0">
                                          <p:val>
                                            <p:strVal val="0-#ppt_h/2"/>
                                          </p:val>
                                        </p:tav>
                                        <p:tav tm="100000">
                                          <p:val>
                                            <p:strVal val="#ppt_y"/>
                                          </p:val>
                                        </p:tav>
                                      </p:tavLst>
                                    </p:anim>
                                  </p:childTnLst>
                                </p:cTn>
                              </p:par>
                              <p:par>
                                <p:cTn id="116" presetID="2" presetClass="entr" presetSubtype="9" fill="hold" grpId="0" nodeType="withEffect">
                                  <p:stCondLst>
                                    <p:cond delay="0"/>
                                  </p:stCondLst>
                                  <p:childTnLst>
                                    <p:set>
                                      <p:cBhvr>
                                        <p:cTn id="117" dur="1" fill="hold">
                                          <p:stCondLst>
                                            <p:cond delay="0"/>
                                          </p:stCondLst>
                                        </p:cTn>
                                        <p:tgtEl>
                                          <p:spTgt spid="27"/>
                                        </p:tgtEl>
                                        <p:attrNameLst>
                                          <p:attrName>style.visibility</p:attrName>
                                        </p:attrNameLst>
                                      </p:cBhvr>
                                      <p:to>
                                        <p:strVal val="visible"/>
                                      </p:to>
                                    </p:set>
                                    <p:anim calcmode="lin" valueType="num">
                                      <p:cBhvr additive="base">
                                        <p:cTn id="118" dur="3000" fill="hold"/>
                                        <p:tgtEl>
                                          <p:spTgt spid="27"/>
                                        </p:tgtEl>
                                        <p:attrNameLst>
                                          <p:attrName>ppt_x</p:attrName>
                                        </p:attrNameLst>
                                      </p:cBhvr>
                                      <p:tavLst>
                                        <p:tav tm="0">
                                          <p:val>
                                            <p:strVal val="0-#ppt_w/2"/>
                                          </p:val>
                                        </p:tav>
                                        <p:tav tm="100000">
                                          <p:val>
                                            <p:strVal val="#ppt_x"/>
                                          </p:val>
                                        </p:tav>
                                      </p:tavLst>
                                    </p:anim>
                                    <p:anim calcmode="lin" valueType="num">
                                      <p:cBhvr additive="base">
                                        <p:cTn id="119" dur="3000" fill="hold"/>
                                        <p:tgtEl>
                                          <p:spTgt spid="27"/>
                                        </p:tgtEl>
                                        <p:attrNameLst>
                                          <p:attrName>ppt_y</p:attrName>
                                        </p:attrNameLst>
                                      </p:cBhvr>
                                      <p:tavLst>
                                        <p:tav tm="0">
                                          <p:val>
                                            <p:strVal val="0-#ppt_h/2"/>
                                          </p:val>
                                        </p:tav>
                                        <p:tav tm="100000">
                                          <p:val>
                                            <p:strVal val="#ppt_y"/>
                                          </p:val>
                                        </p:tav>
                                      </p:tavLst>
                                    </p:anim>
                                  </p:childTnLst>
                                </p:cTn>
                              </p:par>
                              <p:par>
                                <p:cTn id="120" presetID="2" presetClass="entr" presetSubtype="9" fill="hold" grpId="0" nodeType="withEffect">
                                  <p:stCondLst>
                                    <p:cond delay="0"/>
                                  </p:stCondLst>
                                  <p:childTnLst>
                                    <p:set>
                                      <p:cBhvr>
                                        <p:cTn id="121" dur="1" fill="hold">
                                          <p:stCondLst>
                                            <p:cond delay="0"/>
                                          </p:stCondLst>
                                        </p:cTn>
                                        <p:tgtEl>
                                          <p:spTgt spid="32"/>
                                        </p:tgtEl>
                                        <p:attrNameLst>
                                          <p:attrName>style.visibility</p:attrName>
                                        </p:attrNameLst>
                                      </p:cBhvr>
                                      <p:to>
                                        <p:strVal val="visible"/>
                                      </p:to>
                                    </p:set>
                                    <p:anim calcmode="lin" valueType="num">
                                      <p:cBhvr additive="base">
                                        <p:cTn id="122" dur="3000" fill="hold"/>
                                        <p:tgtEl>
                                          <p:spTgt spid="32"/>
                                        </p:tgtEl>
                                        <p:attrNameLst>
                                          <p:attrName>ppt_x</p:attrName>
                                        </p:attrNameLst>
                                      </p:cBhvr>
                                      <p:tavLst>
                                        <p:tav tm="0">
                                          <p:val>
                                            <p:strVal val="0-#ppt_w/2"/>
                                          </p:val>
                                        </p:tav>
                                        <p:tav tm="100000">
                                          <p:val>
                                            <p:strVal val="#ppt_x"/>
                                          </p:val>
                                        </p:tav>
                                      </p:tavLst>
                                    </p:anim>
                                    <p:anim calcmode="lin" valueType="num">
                                      <p:cBhvr additive="base">
                                        <p:cTn id="123" dur="3000" fill="hold"/>
                                        <p:tgtEl>
                                          <p:spTgt spid="32"/>
                                        </p:tgtEl>
                                        <p:attrNameLst>
                                          <p:attrName>ppt_y</p:attrName>
                                        </p:attrNameLst>
                                      </p:cBhvr>
                                      <p:tavLst>
                                        <p:tav tm="0">
                                          <p:val>
                                            <p:strVal val="0-#ppt_h/2"/>
                                          </p:val>
                                        </p:tav>
                                        <p:tav tm="100000">
                                          <p:val>
                                            <p:strVal val="#ppt_y"/>
                                          </p:val>
                                        </p:tav>
                                      </p:tavLst>
                                    </p:anim>
                                  </p:childTnLst>
                                </p:cTn>
                              </p:par>
                              <p:par>
                                <p:cTn id="124" presetID="8" presetClass="emph" presetSubtype="0" fill="hold" grpId="1" nodeType="withEffect">
                                  <p:stCondLst>
                                    <p:cond delay="0"/>
                                  </p:stCondLst>
                                  <p:childTnLst>
                                    <p:animRot by="21600000">
                                      <p:cBhvr>
                                        <p:cTn id="125" dur="3000" fill="hold"/>
                                        <p:tgtEl>
                                          <p:spTgt spid="4"/>
                                        </p:tgtEl>
                                        <p:attrNameLst>
                                          <p:attrName>r</p:attrName>
                                        </p:attrNameLst>
                                      </p:cBhvr>
                                    </p:animRot>
                                  </p:childTnLst>
                                </p:cTn>
                              </p:par>
                              <p:par>
                                <p:cTn id="126" presetID="8" presetClass="emph" presetSubtype="0" fill="hold" grpId="1" nodeType="withEffect">
                                  <p:stCondLst>
                                    <p:cond delay="0"/>
                                  </p:stCondLst>
                                  <p:childTnLst>
                                    <p:animRot by="21600000">
                                      <p:cBhvr>
                                        <p:cTn id="127" dur="3000" fill="hold"/>
                                        <p:tgtEl>
                                          <p:spTgt spid="8"/>
                                        </p:tgtEl>
                                        <p:attrNameLst>
                                          <p:attrName>r</p:attrName>
                                        </p:attrNameLst>
                                      </p:cBhvr>
                                    </p:animRot>
                                  </p:childTnLst>
                                </p:cTn>
                              </p:par>
                              <p:par>
                                <p:cTn id="128" presetID="8" presetClass="emph" presetSubtype="0" fill="hold" grpId="1" nodeType="withEffect">
                                  <p:stCondLst>
                                    <p:cond delay="0"/>
                                  </p:stCondLst>
                                  <p:childTnLst>
                                    <p:animRot by="21600000">
                                      <p:cBhvr>
                                        <p:cTn id="129" dur="3000" fill="hold"/>
                                        <p:tgtEl>
                                          <p:spTgt spid="13"/>
                                        </p:tgtEl>
                                        <p:attrNameLst>
                                          <p:attrName>r</p:attrName>
                                        </p:attrNameLst>
                                      </p:cBhvr>
                                    </p:animRot>
                                  </p:childTnLst>
                                </p:cTn>
                              </p:par>
                              <p:par>
                                <p:cTn id="130" presetID="8" presetClass="emph" presetSubtype="0" fill="hold" grpId="1" nodeType="withEffect">
                                  <p:stCondLst>
                                    <p:cond delay="0"/>
                                  </p:stCondLst>
                                  <p:childTnLst>
                                    <p:animRot by="21600000">
                                      <p:cBhvr>
                                        <p:cTn id="131" dur="3000" fill="hold"/>
                                        <p:tgtEl>
                                          <p:spTgt spid="16"/>
                                        </p:tgtEl>
                                        <p:attrNameLst>
                                          <p:attrName>r</p:attrName>
                                        </p:attrNameLst>
                                      </p:cBhvr>
                                    </p:animRot>
                                  </p:childTnLst>
                                </p:cTn>
                              </p:par>
                              <p:par>
                                <p:cTn id="132" presetID="8" presetClass="emph" presetSubtype="0" fill="hold" grpId="1" nodeType="withEffect">
                                  <p:stCondLst>
                                    <p:cond delay="0"/>
                                  </p:stCondLst>
                                  <p:childTnLst>
                                    <p:animRot by="21600000">
                                      <p:cBhvr>
                                        <p:cTn id="133" dur="3000" fill="hold"/>
                                        <p:tgtEl>
                                          <p:spTgt spid="20"/>
                                        </p:tgtEl>
                                        <p:attrNameLst>
                                          <p:attrName>r</p:attrName>
                                        </p:attrNameLst>
                                      </p:cBhvr>
                                    </p:animRot>
                                  </p:childTnLst>
                                </p:cTn>
                              </p:par>
                              <p:par>
                                <p:cTn id="134" presetID="8" presetClass="emph" presetSubtype="0" fill="hold" grpId="1" nodeType="withEffect">
                                  <p:stCondLst>
                                    <p:cond delay="0"/>
                                  </p:stCondLst>
                                  <p:childTnLst>
                                    <p:animRot by="21600000">
                                      <p:cBhvr>
                                        <p:cTn id="135" dur="3000" fill="hold"/>
                                        <p:tgtEl>
                                          <p:spTgt spid="24"/>
                                        </p:tgtEl>
                                        <p:attrNameLst>
                                          <p:attrName>r</p:attrName>
                                        </p:attrNameLst>
                                      </p:cBhvr>
                                    </p:animRot>
                                  </p:childTnLst>
                                </p:cTn>
                              </p:par>
                              <p:par>
                                <p:cTn id="136" presetID="8" presetClass="emph" presetSubtype="0" fill="hold" grpId="1" nodeType="withEffect">
                                  <p:stCondLst>
                                    <p:cond delay="0"/>
                                  </p:stCondLst>
                                  <p:childTnLst>
                                    <p:animRot by="21600000">
                                      <p:cBhvr>
                                        <p:cTn id="137" dur="3000" fill="hold"/>
                                        <p:tgtEl>
                                          <p:spTgt spid="28"/>
                                        </p:tgtEl>
                                        <p:attrNameLst>
                                          <p:attrName>r</p:attrName>
                                        </p:attrNameLst>
                                      </p:cBhvr>
                                    </p:animRot>
                                  </p:childTnLst>
                                </p:cTn>
                              </p:par>
                              <p:par>
                                <p:cTn id="138" presetID="8" presetClass="emph" presetSubtype="0" fill="hold" grpId="1" nodeType="withEffect">
                                  <p:stCondLst>
                                    <p:cond delay="0"/>
                                  </p:stCondLst>
                                  <p:childTnLst>
                                    <p:animRot by="-21600000">
                                      <p:cBhvr>
                                        <p:cTn id="139" dur="3000" fill="hold"/>
                                        <p:tgtEl>
                                          <p:spTgt spid="5"/>
                                        </p:tgtEl>
                                        <p:attrNameLst>
                                          <p:attrName>r</p:attrName>
                                        </p:attrNameLst>
                                      </p:cBhvr>
                                    </p:animRot>
                                  </p:childTnLst>
                                </p:cTn>
                              </p:par>
                              <p:par>
                                <p:cTn id="140" presetID="8" presetClass="emph" presetSubtype="0" fill="hold" grpId="1" nodeType="withEffect">
                                  <p:stCondLst>
                                    <p:cond delay="0"/>
                                  </p:stCondLst>
                                  <p:childTnLst>
                                    <p:animRot by="-21600000">
                                      <p:cBhvr>
                                        <p:cTn id="141" dur="3000" fill="hold"/>
                                        <p:tgtEl>
                                          <p:spTgt spid="9"/>
                                        </p:tgtEl>
                                        <p:attrNameLst>
                                          <p:attrName>r</p:attrName>
                                        </p:attrNameLst>
                                      </p:cBhvr>
                                    </p:animRot>
                                  </p:childTnLst>
                                </p:cTn>
                              </p:par>
                              <p:par>
                                <p:cTn id="142" presetID="8" presetClass="emph" presetSubtype="0" fill="hold" grpId="1" nodeType="withEffect">
                                  <p:stCondLst>
                                    <p:cond delay="0"/>
                                  </p:stCondLst>
                                  <p:childTnLst>
                                    <p:animRot by="-21600000">
                                      <p:cBhvr>
                                        <p:cTn id="143" dur="3000" fill="hold"/>
                                        <p:tgtEl>
                                          <p:spTgt spid="14"/>
                                        </p:tgtEl>
                                        <p:attrNameLst>
                                          <p:attrName>r</p:attrName>
                                        </p:attrNameLst>
                                      </p:cBhvr>
                                    </p:animRot>
                                  </p:childTnLst>
                                </p:cTn>
                              </p:par>
                              <p:par>
                                <p:cTn id="144" presetID="8" presetClass="emph" presetSubtype="0" fill="hold" grpId="1" nodeType="withEffect">
                                  <p:stCondLst>
                                    <p:cond delay="0"/>
                                  </p:stCondLst>
                                  <p:childTnLst>
                                    <p:animRot by="-21600000">
                                      <p:cBhvr>
                                        <p:cTn id="145" dur="3000" fill="hold"/>
                                        <p:tgtEl>
                                          <p:spTgt spid="17"/>
                                        </p:tgtEl>
                                        <p:attrNameLst>
                                          <p:attrName>r</p:attrName>
                                        </p:attrNameLst>
                                      </p:cBhvr>
                                    </p:animRot>
                                  </p:childTnLst>
                                </p:cTn>
                              </p:par>
                              <p:par>
                                <p:cTn id="146" presetID="8" presetClass="emph" presetSubtype="0" fill="hold" grpId="1" nodeType="withEffect">
                                  <p:stCondLst>
                                    <p:cond delay="0"/>
                                  </p:stCondLst>
                                  <p:childTnLst>
                                    <p:animRot by="-21600000">
                                      <p:cBhvr>
                                        <p:cTn id="147" dur="3000" fill="hold"/>
                                        <p:tgtEl>
                                          <p:spTgt spid="21"/>
                                        </p:tgtEl>
                                        <p:attrNameLst>
                                          <p:attrName>r</p:attrName>
                                        </p:attrNameLst>
                                      </p:cBhvr>
                                    </p:animRot>
                                  </p:childTnLst>
                                </p:cTn>
                              </p:par>
                              <p:par>
                                <p:cTn id="148" presetID="8" presetClass="emph" presetSubtype="0" fill="hold" grpId="1" nodeType="withEffect">
                                  <p:stCondLst>
                                    <p:cond delay="0"/>
                                  </p:stCondLst>
                                  <p:childTnLst>
                                    <p:animRot by="-21600000">
                                      <p:cBhvr>
                                        <p:cTn id="149" dur="3000" fill="hold"/>
                                        <p:tgtEl>
                                          <p:spTgt spid="26"/>
                                        </p:tgtEl>
                                        <p:attrNameLst>
                                          <p:attrName>r</p:attrName>
                                        </p:attrNameLst>
                                      </p:cBhvr>
                                    </p:animRot>
                                  </p:childTnLst>
                                </p:cTn>
                              </p:par>
                              <p:par>
                                <p:cTn id="150" presetID="8" presetClass="emph" presetSubtype="0" fill="hold" grpId="1" nodeType="withEffect">
                                  <p:stCondLst>
                                    <p:cond delay="0"/>
                                  </p:stCondLst>
                                  <p:childTnLst>
                                    <p:animRot by="-21600000">
                                      <p:cBhvr>
                                        <p:cTn id="151" dur="3000" fill="hold"/>
                                        <p:tgtEl>
                                          <p:spTgt spid="29"/>
                                        </p:tgtEl>
                                        <p:attrNameLst>
                                          <p:attrName>r</p:attrName>
                                        </p:attrNameLst>
                                      </p:cBhvr>
                                    </p:animRot>
                                  </p:childTnLst>
                                </p:cTn>
                              </p:par>
                              <p:par>
                                <p:cTn id="152" presetID="8" presetClass="emph" presetSubtype="0" fill="hold" grpId="1" nodeType="withEffect">
                                  <p:stCondLst>
                                    <p:cond delay="0"/>
                                  </p:stCondLst>
                                  <p:childTnLst>
                                    <p:animRot by="-21600000">
                                      <p:cBhvr>
                                        <p:cTn id="153" dur="3000" fill="hold"/>
                                        <p:tgtEl>
                                          <p:spTgt spid="31"/>
                                        </p:tgtEl>
                                        <p:attrNameLst>
                                          <p:attrName>r</p:attrName>
                                        </p:attrNameLst>
                                      </p:cBhvr>
                                    </p:animRot>
                                  </p:childTnLst>
                                </p:cTn>
                              </p:par>
                              <p:par>
                                <p:cTn id="154" presetID="8" presetClass="emph" presetSubtype="0" fill="hold" grpId="1" nodeType="withEffect">
                                  <p:stCondLst>
                                    <p:cond delay="0"/>
                                  </p:stCondLst>
                                  <p:childTnLst>
                                    <p:animRot by="21600000">
                                      <p:cBhvr>
                                        <p:cTn id="155" dur="3000" fill="hold"/>
                                        <p:tgtEl>
                                          <p:spTgt spid="7"/>
                                        </p:tgtEl>
                                        <p:attrNameLst>
                                          <p:attrName>r</p:attrName>
                                        </p:attrNameLst>
                                      </p:cBhvr>
                                    </p:animRot>
                                  </p:childTnLst>
                                </p:cTn>
                              </p:par>
                              <p:par>
                                <p:cTn id="156" presetID="8" presetClass="emph" presetSubtype="0" fill="hold" grpId="1" nodeType="withEffect">
                                  <p:stCondLst>
                                    <p:cond delay="0"/>
                                  </p:stCondLst>
                                  <p:childTnLst>
                                    <p:animRot by="21600000">
                                      <p:cBhvr>
                                        <p:cTn id="157" dur="3000" fill="hold"/>
                                        <p:tgtEl>
                                          <p:spTgt spid="10"/>
                                        </p:tgtEl>
                                        <p:attrNameLst>
                                          <p:attrName>r</p:attrName>
                                        </p:attrNameLst>
                                      </p:cBhvr>
                                    </p:animRot>
                                  </p:childTnLst>
                                </p:cTn>
                              </p:par>
                              <p:par>
                                <p:cTn id="158" presetID="8" presetClass="emph" presetSubtype="0" fill="hold" grpId="1" nodeType="withEffect">
                                  <p:stCondLst>
                                    <p:cond delay="0"/>
                                  </p:stCondLst>
                                  <p:childTnLst>
                                    <p:animRot by="21600000">
                                      <p:cBhvr>
                                        <p:cTn id="159" dur="3000" fill="hold"/>
                                        <p:tgtEl>
                                          <p:spTgt spid="15"/>
                                        </p:tgtEl>
                                        <p:attrNameLst>
                                          <p:attrName>r</p:attrName>
                                        </p:attrNameLst>
                                      </p:cBhvr>
                                    </p:animRot>
                                  </p:childTnLst>
                                </p:cTn>
                              </p:par>
                              <p:par>
                                <p:cTn id="160" presetID="8" presetClass="emph" presetSubtype="0" fill="hold" grpId="1" nodeType="withEffect">
                                  <p:stCondLst>
                                    <p:cond delay="0"/>
                                  </p:stCondLst>
                                  <p:childTnLst>
                                    <p:animRot by="21600000">
                                      <p:cBhvr>
                                        <p:cTn id="161" dur="3000" fill="hold"/>
                                        <p:tgtEl>
                                          <p:spTgt spid="19"/>
                                        </p:tgtEl>
                                        <p:attrNameLst>
                                          <p:attrName>r</p:attrName>
                                        </p:attrNameLst>
                                      </p:cBhvr>
                                    </p:animRot>
                                  </p:childTnLst>
                                </p:cTn>
                              </p:par>
                              <p:par>
                                <p:cTn id="162" presetID="8" presetClass="emph" presetSubtype="0" fill="hold" grpId="1" nodeType="withEffect">
                                  <p:stCondLst>
                                    <p:cond delay="0"/>
                                  </p:stCondLst>
                                  <p:childTnLst>
                                    <p:animRot by="21600000">
                                      <p:cBhvr>
                                        <p:cTn id="163" dur="3000" fill="hold"/>
                                        <p:tgtEl>
                                          <p:spTgt spid="22"/>
                                        </p:tgtEl>
                                        <p:attrNameLst>
                                          <p:attrName>r</p:attrName>
                                        </p:attrNameLst>
                                      </p:cBhvr>
                                    </p:animRot>
                                  </p:childTnLst>
                                </p:cTn>
                              </p:par>
                              <p:par>
                                <p:cTn id="164" presetID="8" presetClass="emph" presetSubtype="0" fill="hold" grpId="1" nodeType="withEffect">
                                  <p:stCondLst>
                                    <p:cond delay="0"/>
                                  </p:stCondLst>
                                  <p:childTnLst>
                                    <p:animRot by="21600000">
                                      <p:cBhvr>
                                        <p:cTn id="165" dur="3000" fill="hold"/>
                                        <p:tgtEl>
                                          <p:spTgt spid="27"/>
                                        </p:tgtEl>
                                        <p:attrNameLst>
                                          <p:attrName>r</p:attrName>
                                        </p:attrNameLst>
                                      </p:cBhvr>
                                    </p:animRot>
                                  </p:childTnLst>
                                </p:cTn>
                              </p:par>
                              <p:par>
                                <p:cTn id="166" presetID="8" presetClass="emph" presetSubtype="0" fill="hold" grpId="1" nodeType="withEffect">
                                  <p:stCondLst>
                                    <p:cond delay="0"/>
                                  </p:stCondLst>
                                  <p:childTnLst>
                                    <p:animRot by="21600000">
                                      <p:cBhvr>
                                        <p:cTn id="167" dur="3000" fill="hold"/>
                                        <p:tgtEl>
                                          <p:spTgt spid="32"/>
                                        </p:tgtEl>
                                        <p:attrNameLst>
                                          <p:attrName>r</p:attrName>
                                        </p:attrNameLst>
                                      </p:cBhvr>
                                    </p:animRot>
                                  </p:childTnLst>
                                </p:cTn>
                              </p:par>
                              <p:par>
                                <p:cTn id="168" presetID="8" presetClass="emph" presetSubtype="0" fill="hold" grpId="1" nodeType="withEffect">
                                  <p:stCondLst>
                                    <p:cond delay="0"/>
                                  </p:stCondLst>
                                  <p:childTnLst>
                                    <p:animRot by="-21600000">
                                      <p:cBhvr>
                                        <p:cTn id="169" dur="3000" fill="hold"/>
                                        <p:tgtEl>
                                          <p:spTgt spid="6"/>
                                        </p:tgtEl>
                                        <p:attrNameLst>
                                          <p:attrName>r</p:attrName>
                                        </p:attrNameLst>
                                      </p:cBhvr>
                                    </p:animRot>
                                  </p:childTnLst>
                                </p:cTn>
                              </p:par>
                              <p:par>
                                <p:cTn id="170" presetID="8" presetClass="emph" presetSubtype="0" fill="hold" grpId="1" nodeType="withEffect">
                                  <p:stCondLst>
                                    <p:cond delay="0"/>
                                  </p:stCondLst>
                                  <p:childTnLst>
                                    <p:animRot by="-21600000">
                                      <p:cBhvr>
                                        <p:cTn id="171" dur="3000" fill="hold"/>
                                        <p:tgtEl>
                                          <p:spTgt spid="11"/>
                                        </p:tgtEl>
                                        <p:attrNameLst>
                                          <p:attrName>r</p:attrName>
                                        </p:attrNameLst>
                                      </p:cBhvr>
                                    </p:animRot>
                                  </p:childTnLst>
                                </p:cTn>
                              </p:par>
                              <p:par>
                                <p:cTn id="172" presetID="8" presetClass="emph" presetSubtype="0" fill="hold" grpId="1" nodeType="withEffect">
                                  <p:stCondLst>
                                    <p:cond delay="0"/>
                                  </p:stCondLst>
                                  <p:childTnLst>
                                    <p:animRot by="-21600000">
                                      <p:cBhvr>
                                        <p:cTn id="173" dur="3000" fill="hold"/>
                                        <p:tgtEl>
                                          <p:spTgt spid="12"/>
                                        </p:tgtEl>
                                        <p:attrNameLst>
                                          <p:attrName>r</p:attrName>
                                        </p:attrNameLst>
                                      </p:cBhvr>
                                    </p:animRot>
                                  </p:childTnLst>
                                </p:cTn>
                              </p:par>
                              <p:par>
                                <p:cTn id="174" presetID="8" presetClass="emph" presetSubtype="0" fill="hold" grpId="1" nodeType="withEffect">
                                  <p:stCondLst>
                                    <p:cond delay="0"/>
                                  </p:stCondLst>
                                  <p:childTnLst>
                                    <p:animRot by="-21600000">
                                      <p:cBhvr>
                                        <p:cTn id="175" dur="3000" fill="hold"/>
                                        <p:tgtEl>
                                          <p:spTgt spid="18"/>
                                        </p:tgtEl>
                                        <p:attrNameLst>
                                          <p:attrName>r</p:attrName>
                                        </p:attrNameLst>
                                      </p:cBhvr>
                                    </p:animRot>
                                  </p:childTnLst>
                                </p:cTn>
                              </p:par>
                              <p:par>
                                <p:cTn id="176" presetID="8" presetClass="emph" presetSubtype="0" fill="hold" grpId="1" nodeType="withEffect">
                                  <p:stCondLst>
                                    <p:cond delay="0"/>
                                  </p:stCondLst>
                                  <p:childTnLst>
                                    <p:animRot by="-21600000">
                                      <p:cBhvr>
                                        <p:cTn id="177" dur="3000" fill="hold"/>
                                        <p:tgtEl>
                                          <p:spTgt spid="23"/>
                                        </p:tgtEl>
                                        <p:attrNameLst>
                                          <p:attrName>r</p:attrName>
                                        </p:attrNameLst>
                                      </p:cBhvr>
                                    </p:animRot>
                                  </p:childTnLst>
                                </p:cTn>
                              </p:par>
                              <p:par>
                                <p:cTn id="178" presetID="8" presetClass="emph" presetSubtype="0" fill="hold" grpId="1" nodeType="withEffect">
                                  <p:stCondLst>
                                    <p:cond delay="0"/>
                                  </p:stCondLst>
                                  <p:childTnLst>
                                    <p:animRot by="-21600000">
                                      <p:cBhvr>
                                        <p:cTn id="179" dur="3000" fill="hold"/>
                                        <p:tgtEl>
                                          <p:spTgt spid="25"/>
                                        </p:tgtEl>
                                        <p:attrNameLst>
                                          <p:attrName>r</p:attrName>
                                        </p:attrNameLst>
                                      </p:cBhvr>
                                    </p:animRot>
                                  </p:childTnLst>
                                </p:cTn>
                              </p:par>
                              <p:par>
                                <p:cTn id="180" presetID="8" presetClass="emph" presetSubtype="0" fill="hold" grpId="1" nodeType="withEffect">
                                  <p:stCondLst>
                                    <p:cond delay="0"/>
                                  </p:stCondLst>
                                  <p:childTnLst>
                                    <p:animRot by="-21600000">
                                      <p:cBhvr>
                                        <p:cTn id="181" dur="3000" fill="hold"/>
                                        <p:tgtEl>
                                          <p:spTgt spid="30"/>
                                        </p:tgtEl>
                                        <p:attrNameLst>
                                          <p:attrName>r</p:attrName>
                                        </p:attrNameLst>
                                      </p:cBhvr>
                                    </p:animRot>
                                  </p:childTnLst>
                                </p:cTn>
                              </p:par>
                              <p:par>
                                <p:cTn id="182" presetID="5" presetClass="entr" presetSubtype="10" fill="hold" grpId="2" nodeType="withEffect">
                                  <p:stCondLst>
                                    <p:cond delay="0"/>
                                  </p:stCondLst>
                                  <p:childTnLst>
                                    <p:set>
                                      <p:cBhvr>
                                        <p:cTn id="183" dur="1" fill="hold">
                                          <p:stCondLst>
                                            <p:cond delay="0"/>
                                          </p:stCondLst>
                                        </p:cTn>
                                        <p:tgtEl>
                                          <p:spTgt spid="4"/>
                                        </p:tgtEl>
                                        <p:attrNameLst>
                                          <p:attrName>style.visibility</p:attrName>
                                        </p:attrNameLst>
                                      </p:cBhvr>
                                      <p:to>
                                        <p:strVal val="visible"/>
                                      </p:to>
                                    </p:set>
                                    <p:animEffect transition="in" filter="checkerboard(across)">
                                      <p:cBhvr>
                                        <p:cTn id="184" dur="3000"/>
                                        <p:tgtEl>
                                          <p:spTgt spid="4"/>
                                        </p:tgtEl>
                                      </p:cBhvr>
                                    </p:animEffect>
                                  </p:childTnLst>
                                </p:cTn>
                              </p:par>
                              <p:par>
                                <p:cTn id="185" presetID="5" presetClass="entr" presetSubtype="10" fill="hold" grpId="2" nodeType="withEffect">
                                  <p:stCondLst>
                                    <p:cond delay="0"/>
                                  </p:stCondLst>
                                  <p:childTnLst>
                                    <p:set>
                                      <p:cBhvr>
                                        <p:cTn id="186" dur="1" fill="hold">
                                          <p:stCondLst>
                                            <p:cond delay="0"/>
                                          </p:stCondLst>
                                        </p:cTn>
                                        <p:tgtEl>
                                          <p:spTgt spid="6"/>
                                        </p:tgtEl>
                                        <p:attrNameLst>
                                          <p:attrName>style.visibility</p:attrName>
                                        </p:attrNameLst>
                                      </p:cBhvr>
                                      <p:to>
                                        <p:strVal val="visible"/>
                                      </p:to>
                                    </p:set>
                                    <p:animEffect transition="in" filter="checkerboard(across)">
                                      <p:cBhvr>
                                        <p:cTn id="187" dur="3000"/>
                                        <p:tgtEl>
                                          <p:spTgt spid="6"/>
                                        </p:tgtEl>
                                      </p:cBhvr>
                                    </p:animEffect>
                                  </p:childTnLst>
                                </p:cTn>
                              </p:par>
                              <p:par>
                                <p:cTn id="188" presetID="5" presetClass="entr" presetSubtype="10" fill="hold" grpId="2" nodeType="withEffect">
                                  <p:stCondLst>
                                    <p:cond delay="0"/>
                                  </p:stCondLst>
                                  <p:childTnLst>
                                    <p:set>
                                      <p:cBhvr>
                                        <p:cTn id="189" dur="1" fill="hold">
                                          <p:stCondLst>
                                            <p:cond delay="0"/>
                                          </p:stCondLst>
                                        </p:cTn>
                                        <p:tgtEl>
                                          <p:spTgt spid="8"/>
                                        </p:tgtEl>
                                        <p:attrNameLst>
                                          <p:attrName>style.visibility</p:attrName>
                                        </p:attrNameLst>
                                      </p:cBhvr>
                                      <p:to>
                                        <p:strVal val="visible"/>
                                      </p:to>
                                    </p:set>
                                    <p:animEffect transition="in" filter="checkerboard(across)">
                                      <p:cBhvr>
                                        <p:cTn id="190" dur="3000"/>
                                        <p:tgtEl>
                                          <p:spTgt spid="8"/>
                                        </p:tgtEl>
                                      </p:cBhvr>
                                    </p:animEffect>
                                  </p:childTnLst>
                                </p:cTn>
                              </p:par>
                              <p:par>
                                <p:cTn id="191" presetID="5" presetClass="entr" presetSubtype="10" fill="hold" grpId="2" nodeType="withEffect">
                                  <p:stCondLst>
                                    <p:cond delay="0"/>
                                  </p:stCondLst>
                                  <p:childTnLst>
                                    <p:set>
                                      <p:cBhvr>
                                        <p:cTn id="192" dur="1" fill="hold">
                                          <p:stCondLst>
                                            <p:cond delay="0"/>
                                          </p:stCondLst>
                                        </p:cTn>
                                        <p:tgtEl>
                                          <p:spTgt spid="11"/>
                                        </p:tgtEl>
                                        <p:attrNameLst>
                                          <p:attrName>style.visibility</p:attrName>
                                        </p:attrNameLst>
                                      </p:cBhvr>
                                      <p:to>
                                        <p:strVal val="visible"/>
                                      </p:to>
                                    </p:set>
                                    <p:animEffect transition="in" filter="checkerboard(across)">
                                      <p:cBhvr>
                                        <p:cTn id="193" dur="3000"/>
                                        <p:tgtEl>
                                          <p:spTgt spid="11"/>
                                        </p:tgtEl>
                                      </p:cBhvr>
                                    </p:animEffect>
                                  </p:childTnLst>
                                </p:cTn>
                              </p:par>
                              <p:par>
                                <p:cTn id="194" presetID="5" presetClass="entr" presetSubtype="10" fill="hold" grpId="2" nodeType="withEffect">
                                  <p:stCondLst>
                                    <p:cond delay="0"/>
                                  </p:stCondLst>
                                  <p:childTnLst>
                                    <p:set>
                                      <p:cBhvr>
                                        <p:cTn id="195" dur="1" fill="hold">
                                          <p:stCondLst>
                                            <p:cond delay="0"/>
                                          </p:stCondLst>
                                        </p:cTn>
                                        <p:tgtEl>
                                          <p:spTgt spid="12"/>
                                        </p:tgtEl>
                                        <p:attrNameLst>
                                          <p:attrName>style.visibility</p:attrName>
                                        </p:attrNameLst>
                                      </p:cBhvr>
                                      <p:to>
                                        <p:strVal val="visible"/>
                                      </p:to>
                                    </p:set>
                                    <p:animEffect transition="in" filter="checkerboard(across)">
                                      <p:cBhvr>
                                        <p:cTn id="196" dur="3000"/>
                                        <p:tgtEl>
                                          <p:spTgt spid="12"/>
                                        </p:tgtEl>
                                      </p:cBhvr>
                                    </p:animEffect>
                                  </p:childTnLst>
                                </p:cTn>
                              </p:par>
                              <p:par>
                                <p:cTn id="197" presetID="5" presetClass="entr" presetSubtype="10" fill="hold" grpId="2" nodeType="withEffect">
                                  <p:stCondLst>
                                    <p:cond delay="0"/>
                                  </p:stCondLst>
                                  <p:childTnLst>
                                    <p:set>
                                      <p:cBhvr>
                                        <p:cTn id="198" dur="1" fill="hold">
                                          <p:stCondLst>
                                            <p:cond delay="0"/>
                                          </p:stCondLst>
                                        </p:cTn>
                                        <p:tgtEl>
                                          <p:spTgt spid="13"/>
                                        </p:tgtEl>
                                        <p:attrNameLst>
                                          <p:attrName>style.visibility</p:attrName>
                                        </p:attrNameLst>
                                      </p:cBhvr>
                                      <p:to>
                                        <p:strVal val="visible"/>
                                      </p:to>
                                    </p:set>
                                    <p:animEffect transition="in" filter="checkerboard(across)">
                                      <p:cBhvr>
                                        <p:cTn id="199" dur="3000"/>
                                        <p:tgtEl>
                                          <p:spTgt spid="13"/>
                                        </p:tgtEl>
                                      </p:cBhvr>
                                    </p:animEffect>
                                  </p:childTnLst>
                                </p:cTn>
                              </p:par>
                              <p:par>
                                <p:cTn id="200" presetID="5" presetClass="entr" presetSubtype="10" fill="hold" grpId="2" nodeType="withEffect">
                                  <p:stCondLst>
                                    <p:cond delay="0"/>
                                  </p:stCondLst>
                                  <p:childTnLst>
                                    <p:set>
                                      <p:cBhvr>
                                        <p:cTn id="201" dur="1" fill="hold">
                                          <p:stCondLst>
                                            <p:cond delay="0"/>
                                          </p:stCondLst>
                                        </p:cTn>
                                        <p:tgtEl>
                                          <p:spTgt spid="16"/>
                                        </p:tgtEl>
                                        <p:attrNameLst>
                                          <p:attrName>style.visibility</p:attrName>
                                        </p:attrNameLst>
                                      </p:cBhvr>
                                      <p:to>
                                        <p:strVal val="visible"/>
                                      </p:to>
                                    </p:set>
                                    <p:animEffect transition="in" filter="checkerboard(across)">
                                      <p:cBhvr>
                                        <p:cTn id="202" dur="3000"/>
                                        <p:tgtEl>
                                          <p:spTgt spid="16"/>
                                        </p:tgtEl>
                                      </p:cBhvr>
                                    </p:animEffect>
                                  </p:childTnLst>
                                </p:cTn>
                              </p:par>
                              <p:par>
                                <p:cTn id="203" presetID="5" presetClass="entr" presetSubtype="10" fill="hold" grpId="2" nodeType="withEffect">
                                  <p:stCondLst>
                                    <p:cond delay="0"/>
                                  </p:stCondLst>
                                  <p:childTnLst>
                                    <p:set>
                                      <p:cBhvr>
                                        <p:cTn id="204" dur="1" fill="hold">
                                          <p:stCondLst>
                                            <p:cond delay="0"/>
                                          </p:stCondLst>
                                        </p:cTn>
                                        <p:tgtEl>
                                          <p:spTgt spid="18"/>
                                        </p:tgtEl>
                                        <p:attrNameLst>
                                          <p:attrName>style.visibility</p:attrName>
                                        </p:attrNameLst>
                                      </p:cBhvr>
                                      <p:to>
                                        <p:strVal val="visible"/>
                                      </p:to>
                                    </p:set>
                                    <p:animEffect transition="in" filter="checkerboard(across)">
                                      <p:cBhvr>
                                        <p:cTn id="205" dur="3000"/>
                                        <p:tgtEl>
                                          <p:spTgt spid="18"/>
                                        </p:tgtEl>
                                      </p:cBhvr>
                                    </p:animEffect>
                                  </p:childTnLst>
                                </p:cTn>
                              </p:par>
                              <p:par>
                                <p:cTn id="206" presetID="5" presetClass="entr" presetSubtype="10" fill="hold" grpId="2" nodeType="withEffect">
                                  <p:stCondLst>
                                    <p:cond delay="0"/>
                                  </p:stCondLst>
                                  <p:childTnLst>
                                    <p:set>
                                      <p:cBhvr>
                                        <p:cTn id="207" dur="1" fill="hold">
                                          <p:stCondLst>
                                            <p:cond delay="0"/>
                                          </p:stCondLst>
                                        </p:cTn>
                                        <p:tgtEl>
                                          <p:spTgt spid="20"/>
                                        </p:tgtEl>
                                        <p:attrNameLst>
                                          <p:attrName>style.visibility</p:attrName>
                                        </p:attrNameLst>
                                      </p:cBhvr>
                                      <p:to>
                                        <p:strVal val="visible"/>
                                      </p:to>
                                    </p:set>
                                    <p:animEffect transition="in" filter="checkerboard(across)">
                                      <p:cBhvr>
                                        <p:cTn id="208" dur="3000"/>
                                        <p:tgtEl>
                                          <p:spTgt spid="20"/>
                                        </p:tgtEl>
                                      </p:cBhvr>
                                    </p:animEffect>
                                  </p:childTnLst>
                                </p:cTn>
                              </p:par>
                              <p:par>
                                <p:cTn id="209" presetID="5" presetClass="entr" presetSubtype="10" fill="hold" grpId="2" nodeType="withEffect">
                                  <p:stCondLst>
                                    <p:cond delay="0"/>
                                  </p:stCondLst>
                                  <p:childTnLst>
                                    <p:set>
                                      <p:cBhvr>
                                        <p:cTn id="210" dur="1" fill="hold">
                                          <p:stCondLst>
                                            <p:cond delay="0"/>
                                          </p:stCondLst>
                                        </p:cTn>
                                        <p:tgtEl>
                                          <p:spTgt spid="23"/>
                                        </p:tgtEl>
                                        <p:attrNameLst>
                                          <p:attrName>style.visibility</p:attrName>
                                        </p:attrNameLst>
                                      </p:cBhvr>
                                      <p:to>
                                        <p:strVal val="visible"/>
                                      </p:to>
                                    </p:set>
                                    <p:animEffect transition="in" filter="checkerboard(across)">
                                      <p:cBhvr>
                                        <p:cTn id="211" dur="3000"/>
                                        <p:tgtEl>
                                          <p:spTgt spid="23"/>
                                        </p:tgtEl>
                                      </p:cBhvr>
                                    </p:animEffect>
                                  </p:childTnLst>
                                </p:cTn>
                              </p:par>
                              <p:par>
                                <p:cTn id="212" presetID="5" presetClass="entr" presetSubtype="10" fill="hold" grpId="2" nodeType="withEffect">
                                  <p:stCondLst>
                                    <p:cond delay="0"/>
                                  </p:stCondLst>
                                  <p:childTnLst>
                                    <p:set>
                                      <p:cBhvr>
                                        <p:cTn id="213" dur="1" fill="hold">
                                          <p:stCondLst>
                                            <p:cond delay="0"/>
                                          </p:stCondLst>
                                        </p:cTn>
                                        <p:tgtEl>
                                          <p:spTgt spid="24"/>
                                        </p:tgtEl>
                                        <p:attrNameLst>
                                          <p:attrName>style.visibility</p:attrName>
                                        </p:attrNameLst>
                                      </p:cBhvr>
                                      <p:to>
                                        <p:strVal val="visible"/>
                                      </p:to>
                                    </p:set>
                                    <p:animEffect transition="in" filter="checkerboard(across)">
                                      <p:cBhvr>
                                        <p:cTn id="214" dur="3000"/>
                                        <p:tgtEl>
                                          <p:spTgt spid="24"/>
                                        </p:tgtEl>
                                      </p:cBhvr>
                                    </p:animEffect>
                                  </p:childTnLst>
                                </p:cTn>
                              </p:par>
                              <p:par>
                                <p:cTn id="215" presetID="5" presetClass="entr" presetSubtype="10" fill="hold" grpId="2" nodeType="withEffect">
                                  <p:stCondLst>
                                    <p:cond delay="0"/>
                                  </p:stCondLst>
                                  <p:childTnLst>
                                    <p:set>
                                      <p:cBhvr>
                                        <p:cTn id="216" dur="1" fill="hold">
                                          <p:stCondLst>
                                            <p:cond delay="0"/>
                                          </p:stCondLst>
                                        </p:cTn>
                                        <p:tgtEl>
                                          <p:spTgt spid="25"/>
                                        </p:tgtEl>
                                        <p:attrNameLst>
                                          <p:attrName>style.visibility</p:attrName>
                                        </p:attrNameLst>
                                      </p:cBhvr>
                                      <p:to>
                                        <p:strVal val="visible"/>
                                      </p:to>
                                    </p:set>
                                    <p:animEffect transition="in" filter="checkerboard(across)">
                                      <p:cBhvr>
                                        <p:cTn id="217" dur="3000"/>
                                        <p:tgtEl>
                                          <p:spTgt spid="25"/>
                                        </p:tgtEl>
                                      </p:cBhvr>
                                    </p:animEffect>
                                  </p:childTnLst>
                                </p:cTn>
                              </p:par>
                              <p:par>
                                <p:cTn id="218" presetID="5" presetClass="entr" presetSubtype="10" fill="hold" grpId="2" nodeType="withEffect">
                                  <p:stCondLst>
                                    <p:cond delay="0"/>
                                  </p:stCondLst>
                                  <p:childTnLst>
                                    <p:set>
                                      <p:cBhvr>
                                        <p:cTn id="219" dur="1" fill="hold">
                                          <p:stCondLst>
                                            <p:cond delay="0"/>
                                          </p:stCondLst>
                                        </p:cTn>
                                        <p:tgtEl>
                                          <p:spTgt spid="28"/>
                                        </p:tgtEl>
                                        <p:attrNameLst>
                                          <p:attrName>style.visibility</p:attrName>
                                        </p:attrNameLst>
                                      </p:cBhvr>
                                      <p:to>
                                        <p:strVal val="visible"/>
                                      </p:to>
                                    </p:set>
                                    <p:animEffect transition="in" filter="checkerboard(across)">
                                      <p:cBhvr>
                                        <p:cTn id="220" dur="3000"/>
                                        <p:tgtEl>
                                          <p:spTgt spid="28"/>
                                        </p:tgtEl>
                                      </p:cBhvr>
                                    </p:animEffect>
                                  </p:childTnLst>
                                </p:cTn>
                              </p:par>
                              <p:par>
                                <p:cTn id="221" presetID="5" presetClass="entr" presetSubtype="10" fill="hold" grpId="2" nodeType="withEffect">
                                  <p:stCondLst>
                                    <p:cond delay="0"/>
                                  </p:stCondLst>
                                  <p:childTnLst>
                                    <p:set>
                                      <p:cBhvr>
                                        <p:cTn id="222" dur="1" fill="hold">
                                          <p:stCondLst>
                                            <p:cond delay="0"/>
                                          </p:stCondLst>
                                        </p:cTn>
                                        <p:tgtEl>
                                          <p:spTgt spid="30"/>
                                        </p:tgtEl>
                                        <p:attrNameLst>
                                          <p:attrName>style.visibility</p:attrName>
                                        </p:attrNameLst>
                                      </p:cBhvr>
                                      <p:to>
                                        <p:strVal val="visible"/>
                                      </p:to>
                                    </p:set>
                                    <p:animEffect transition="in" filter="checkerboard(across)">
                                      <p:cBhvr>
                                        <p:cTn id="223" dur="3000"/>
                                        <p:tgtEl>
                                          <p:spTgt spid="30"/>
                                        </p:tgtEl>
                                      </p:cBhvr>
                                    </p:animEffect>
                                  </p:childTnLst>
                                </p:cTn>
                              </p:par>
                              <p:par>
                                <p:cTn id="224" presetID="5" presetClass="entr" presetSubtype="10" fill="hold" grpId="2" nodeType="withEffect">
                                  <p:stCondLst>
                                    <p:cond delay="0"/>
                                  </p:stCondLst>
                                  <p:childTnLst>
                                    <p:set>
                                      <p:cBhvr>
                                        <p:cTn id="225" dur="1" fill="hold">
                                          <p:stCondLst>
                                            <p:cond delay="0"/>
                                          </p:stCondLst>
                                        </p:cTn>
                                        <p:tgtEl>
                                          <p:spTgt spid="5"/>
                                        </p:tgtEl>
                                        <p:attrNameLst>
                                          <p:attrName>style.visibility</p:attrName>
                                        </p:attrNameLst>
                                      </p:cBhvr>
                                      <p:to>
                                        <p:strVal val="visible"/>
                                      </p:to>
                                    </p:set>
                                    <p:animEffect transition="in" filter="checkerboard(across)">
                                      <p:cBhvr>
                                        <p:cTn id="226" dur="3000"/>
                                        <p:tgtEl>
                                          <p:spTgt spid="5"/>
                                        </p:tgtEl>
                                      </p:cBhvr>
                                    </p:animEffect>
                                  </p:childTnLst>
                                </p:cTn>
                              </p:par>
                              <p:par>
                                <p:cTn id="227" presetID="5" presetClass="entr" presetSubtype="10" fill="hold" grpId="2" nodeType="withEffect">
                                  <p:stCondLst>
                                    <p:cond delay="0"/>
                                  </p:stCondLst>
                                  <p:childTnLst>
                                    <p:set>
                                      <p:cBhvr>
                                        <p:cTn id="228" dur="1" fill="hold">
                                          <p:stCondLst>
                                            <p:cond delay="0"/>
                                          </p:stCondLst>
                                        </p:cTn>
                                        <p:tgtEl>
                                          <p:spTgt spid="7"/>
                                        </p:tgtEl>
                                        <p:attrNameLst>
                                          <p:attrName>style.visibility</p:attrName>
                                        </p:attrNameLst>
                                      </p:cBhvr>
                                      <p:to>
                                        <p:strVal val="visible"/>
                                      </p:to>
                                    </p:set>
                                    <p:animEffect transition="in" filter="checkerboard(across)">
                                      <p:cBhvr>
                                        <p:cTn id="229" dur="3000"/>
                                        <p:tgtEl>
                                          <p:spTgt spid="7"/>
                                        </p:tgtEl>
                                      </p:cBhvr>
                                    </p:animEffect>
                                  </p:childTnLst>
                                </p:cTn>
                              </p:par>
                              <p:par>
                                <p:cTn id="230" presetID="5" presetClass="entr" presetSubtype="10" fill="hold" grpId="2" nodeType="withEffect">
                                  <p:stCondLst>
                                    <p:cond delay="0"/>
                                  </p:stCondLst>
                                  <p:childTnLst>
                                    <p:set>
                                      <p:cBhvr>
                                        <p:cTn id="231" dur="1" fill="hold">
                                          <p:stCondLst>
                                            <p:cond delay="0"/>
                                          </p:stCondLst>
                                        </p:cTn>
                                        <p:tgtEl>
                                          <p:spTgt spid="9"/>
                                        </p:tgtEl>
                                        <p:attrNameLst>
                                          <p:attrName>style.visibility</p:attrName>
                                        </p:attrNameLst>
                                      </p:cBhvr>
                                      <p:to>
                                        <p:strVal val="visible"/>
                                      </p:to>
                                    </p:set>
                                    <p:animEffect transition="in" filter="checkerboard(across)">
                                      <p:cBhvr>
                                        <p:cTn id="232" dur="3000"/>
                                        <p:tgtEl>
                                          <p:spTgt spid="9"/>
                                        </p:tgtEl>
                                      </p:cBhvr>
                                    </p:animEffect>
                                  </p:childTnLst>
                                </p:cTn>
                              </p:par>
                              <p:par>
                                <p:cTn id="233" presetID="5" presetClass="entr" presetSubtype="10" fill="hold" grpId="2" nodeType="withEffect">
                                  <p:stCondLst>
                                    <p:cond delay="0"/>
                                  </p:stCondLst>
                                  <p:childTnLst>
                                    <p:set>
                                      <p:cBhvr>
                                        <p:cTn id="234" dur="1" fill="hold">
                                          <p:stCondLst>
                                            <p:cond delay="0"/>
                                          </p:stCondLst>
                                        </p:cTn>
                                        <p:tgtEl>
                                          <p:spTgt spid="10"/>
                                        </p:tgtEl>
                                        <p:attrNameLst>
                                          <p:attrName>style.visibility</p:attrName>
                                        </p:attrNameLst>
                                      </p:cBhvr>
                                      <p:to>
                                        <p:strVal val="visible"/>
                                      </p:to>
                                    </p:set>
                                    <p:animEffect transition="in" filter="checkerboard(across)">
                                      <p:cBhvr>
                                        <p:cTn id="235" dur="3000"/>
                                        <p:tgtEl>
                                          <p:spTgt spid="10"/>
                                        </p:tgtEl>
                                      </p:cBhvr>
                                    </p:animEffect>
                                  </p:childTnLst>
                                </p:cTn>
                              </p:par>
                              <p:par>
                                <p:cTn id="236" presetID="5" presetClass="entr" presetSubtype="10" fill="hold" grpId="2" nodeType="withEffect">
                                  <p:stCondLst>
                                    <p:cond delay="0"/>
                                  </p:stCondLst>
                                  <p:childTnLst>
                                    <p:set>
                                      <p:cBhvr>
                                        <p:cTn id="237" dur="1" fill="hold">
                                          <p:stCondLst>
                                            <p:cond delay="0"/>
                                          </p:stCondLst>
                                        </p:cTn>
                                        <p:tgtEl>
                                          <p:spTgt spid="14"/>
                                        </p:tgtEl>
                                        <p:attrNameLst>
                                          <p:attrName>style.visibility</p:attrName>
                                        </p:attrNameLst>
                                      </p:cBhvr>
                                      <p:to>
                                        <p:strVal val="visible"/>
                                      </p:to>
                                    </p:set>
                                    <p:animEffect transition="in" filter="checkerboard(across)">
                                      <p:cBhvr>
                                        <p:cTn id="238" dur="3000"/>
                                        <p:tgtEl>
                                          <p:spTgt spid="14"/>
                                        </p:tgtEl>
                                      </p:cBhvr>
                                    </p:animEffect>
                                  </p:childTnLst>
                                </p:cTn>
                              </p:par>
                              <p:par>
                                <p:cTn id="239" presetID="5" presetClass="entr" presetSubtype="10" fill="hold" grpId="2" nodeType="withEffect">
                                  <p:stCondLst>
                                    <p:cond delay="0"/>
                                  </p:stCondLst>
                                  <p:childTnLst>
                                    <p:set>
                                      <p:cBhvr>
                                        <p:cTn id="240" dur="1" fill="hold">
                                          <p:stCondLst>
                                            <p:cond delay="0"/>
                                          </p:stCondLst>
                                        </p:cTn>
                                        <p:tgtEl>
                                          <p:spTgt spid="15"/>
                                        </p:tgtEl>
                                        <p:attrNameLst>
                                          <p:attrName>style.visibility</p:attrName>
                                        </p:attrNameLst>
                                      </p:cBhvr>
                                      <p:to>
                                        <p:strVal val="visible"/>
                                      </p:to>
                                    </p:set>
                                    <p:animEffect transition="in" filter="checkerboard(across)">
                                      <p:cBhvr>
                                        <p:cTn id="241" dur="3000"/>
                                        <p:tgtEl>
                                          <p:spTgt spid="15"/>
                                        </p:tgtEl>
                                      </p:cBhvr>
                                    </p:animEffect>
                                  </p:childTnLst>
                                </p:cTn>
                              </p:par>
                              <p:par>
                                <p:cTn id="242" presetID="5" presetClass="entr" presetSubtype="10" fill="hold" grpId="2" nodeType="withEffect">
                                  <p:stCondLst>
                                    <p:cond delay="0"/>
                                  </p:stCondLst>
                                  <p:childTnLst>
                                    <p:set>
                                      <p:cBhvr>
                                        <p:cTn id="243" dur="1" fill="hold">
                                          <p:stCondLst>
                                            <p:cond delay="0"/>
                                          </p:stCondLst>
                                        </p:cTn>
                                        <p:tgtEl>
                                          <p:spTgt spid="17"/>
                                        </p:tgtEl>
                                        <p:attrNameLst>
                                          <p:attrName>style.visibility</p:attrName>
                                        </p:attrNameLst>
                                      </p:cBhvr>
                                      <p:to>
                                        <p:strVal val="visible"/>
                                      </p:to>
                                    </p:set>
                                    <p:animEffect transition="in" filter="checkerboard(across)">
                                      <p:cBhvr>
                                        <p:cTn id="244" dur="3000"/>
                                        <p:tgtEl>
                                          <p:spTgt spid="17"/>
                                        </p:tgtEl>
                                      </p:cBhvr>
                                    </p:animEffect>
                                  </p:childTnLst>
                                </p:cTn>
                              </p:par>
                              <p:par>
                                <p:cTn id="245" presetID="5" presetClass="entr" presetSubtype="10" fill="hold" grpId="2" nodeType="withEffect">
                                  <p:stCondLst>
                                    <p:cond delay="0"/>
                                  </p:stCondLst>
                                  <p:childTnLst>
                                    <p:set>
                                      <p:cBhvr>
                                        <p:cTn id="246" dur="1" fill="hold">
                                          <p:stCondLst>
                                            <p:cond delay="0"/>
                                          </p:stCondLst>
                                        </p:cTn>
                                        <p:tgtEl>
                                          <p:spTgt spid="19"/>
                                        </p:tgtEl>
                                        <p:attrNameLst>
                                          <p:attrName>style.visibility</p:attrName>
                                        </p:attrNameLst>
                                      </p:cBhvr>
                                      <p:to>
                                        <p:strVal val="visible"/>
                                      </p:to>
                                    </p:set>
                                    <p:animEffect transition="in" filter="checkerboard(across)">
                                      <p:cBhvr>
                                        <p:cTn id="247" dur="3000"/>
                                        <p:tgtEl>
                                          <p:spTgt spid="19"/>
                                        </p:tgtEl>
                                      </p:cBhvr>
                                    </p:animEffect>
                                  </p:childTnLst>
                                </p:cTn>
                              </p:par>
                              <p:par>
                                <p:cTn id="248" presetID="5" presetClass="entr" presetSubtype="10" fill="hold" grpId="2" nodeType="withEffect">
                                  <p:stCondLst>
                                    <p:cond delay="0"/>
                                  </p:stCondLst>
                                  <p:childTnLst>
                                    <p:set>
                                      <p:cBhvr>
                                        <p:cTn id="249" dur="1" fill="hold">
                                          <p:stCondLst>
                                            <p:cond delay="0"/>
                                          </p:stCondLst>
                                        </p:cTn>
                                        <p:tgtEl>
                                          <p:spTgt spid="21"/>
                                        </p:tgtEl>
                                        <p:attrNameLst>
                                          <p:attrName>style.visibility</p:attrName>
                                        </p:attrNameLst>
                                      </p:cBhvr>
                                      <p:to>
                                        <p:strVal val="visible"/>
                                      </p:to>
                                    </p:set>
                                    <p:animEffect transition="in" filter="checkerboard(across)">
                                      <p:cBhvr>
                                        <p:cTn id="250" dur="3000"/>
                                        <p:tgtEl>
                                          <p:spTgt spid="21"/>
                                        </p:tgtEl>
                                      </p:cBhvr>
                                    </p:animEffect>
                                  </p:childTnLst>
                                </p:cTn>
                              </p:par>
                              <p:par>
                                <p:cTn id="251" presetID="5" presetClass="entr" presetSubtype="10" fill="hold" grpId="2" nodeType="withEffect">
                                  <p:stCondLst>
                                    <p:cond delay="0"/>
                                  </p:stCondLst>
                                  <p:childTnLst>
                                    <p:set>
                                      <p:cBhvr>
                                        <p:cTn id="252" dur="1" fill="hold">
                                          <p:stCondLst>
                                            <p:cond delay="0"/>
                                          </p:stCondLst>
                                        </p:cTn>
                                        <p:tgtEl>
                                          <p:spTgt spid="22"/>
                                        </p:tgtEl>
                                        <p:attrNameLst>
                                          <p:attrName>style.visibility</p:attrName>
                                        </p:attrNameLst>
                                      </p:cBhvr>
                                      <p:to>
                                        <p:strVal val="visible"/>
                                      </p:to>
                                    </p:set>
                                    <p:animEffect transition="in" filter="checkerboard(across)">
                                      <p:cBhvr>
                                        <p:cTn id="253" dur="3000"/>
                                        <p:tgtEl>
                                          <p:spTgt spid="22"/>
                                        </p:tgtEl>
                                      </p:cBhvr>
                                    </p:animEffect>
                                  </p:childTnLst>
                                </p:cTn>
                              </p:par>
                              <p:par>
                                <p:cTn id="254" presetID="5" presetClass="entr" presetSubtype="10" fill="hold" grpId="2" nodeType="withEffect">
                                  <p:stCondLst>
                                    <p:cond delay="0"/>
                                  </p:stCondLst>
                                  <p:childTnLst>
                                    <p:set>
                                      <p:cBhvr>
                                        <p:cTn id="255" dur="1" fill="hold">
                                          <p:stCondLst>
                                            <p:cond delay="0"/>
                                          </p:stCondLst>
                                        </p:cTn>
                                        <p:tgtEl>
                                          <p:spTgt spid="26"/>
                                        </p:tgtEl>
                                        <p:attrNameLst>
                                          <p:attrName>style.visibility</p:attrName>
                                        </p:attrNameLst>
                                      </p:cBhvr>
                                      <p:to>
                                        <p:strVal val="visible"/>
                                      </p:to>
                                    </p:set>
                                    <p:animEffect transition="in" filter="checkerboard(across)">
                                      <p:cBhvr>
                                        <p:cTn id="256" dur="3000"/>
                                        <p:tgtEl>
                                          <p:spTgt spid="26"/>
                                        </p:tgtEl>
                                      </p:cBhvr>
                                    </p:animEffect>
                                  </p:childTnLst>
                                </p:cTn>
                              </p:par>
                              <p:par>
                                <p:cTn id="257" presetID="5" presetClass="entr" presetSubtype="10" fill="hold" grpId="2" nodeType="withEffect">
                                  <p:stCondLst>
                                    <p:cond delay="0"/>
                                  </p:stCondLst>
                                  <p:childTnLst>
                                    <p:set>
                                      <p:cBhvr>
                                        <p:cTn id="258" dur="1" fill="hold">
                                          <p:stCondLst>
                                            <p:cond delay="0"/>
                                          </p:stCondLst>
                                        </p:cTn>
                                        <p:tgtEl>
                                          <p:spTgt spid="27"/>
                                        </p:tgtEl>
                                        <p:attrNameLst>
                                          <p:attrName>style.visibility</p:attrName>
                                        </p:attrNameLst>
                                      </p:cBhvr>
                                      <p:to>
                                        <p:strVal val="visible"/>
                                      </p:to>
                                    </p:set>
                                    <p:animEffect transition="in" filter="checkerboard(across)">
                                      <p:cBhvr>
                                        <p:cTn id="259" dur="3000"/>
                                        <p:tgtEl>
                                          <p:spTgt spid="27"/>
                                        </p:tgtEl>
                                      </p:cBhvr>
                                    </p:animEffect>
                                  </p:childTnLst>
                                </p:cTn>
                              </p:par>
                              <p:par>
                                <p:cTn id="260" presetID="5" presetClass="entr" presetSubtype="10" fill="hold" grpId="2" nodeType="withEffect">
                                  <p:stCondLst>
                                    <p:cond delay="0"/>
                                  </p:stCondLst>
                                  <p:childTnLst>
                                    <p:set>
                                      <p:cBhvr>
                                        <p:cTn id="261" dur="1" fill="hold">
                                          <p:stCondLst>
                                            <p:cond delay="0"/>
                                          </p:stCondLst>
                                        </p:cTn>
                                        <p:tgtEl>
                                          <p:spTgt spid="29"/>
                                        </p:tgtEl>
                                        <p:attrNameLst>
                                          <p:attrName>style.visibility</p:attrName>
                                        </p:attrNameLst>
                                      </p:cBhvr>
                                      <p:to>
                                        <p:strVal val="visible"/>
                                      </p:to>
                                    </p:set>
                                    <p:animEffect transition="in" filter="checkerboard(across)">
                                      <p:cBhvr>
                                        <p:cTn id="262" dur="3000"/>
                                        <p:tgtEl>
                                          <p:spTgt spid="29"/>
                                        </p:tgtEl>
                                      </p:cBhvr>
                                    </p:animEffect>
                                  </p:childTnLst>
                                </p:cTn>
                              </p:par>
                              <p:par>
                                <p:cTn id="263" presetID="5" presetClass="entr" presetSubtype="10" fill="hold" grpId="2" nodeType="withEffect">
                                  <p:stCondLst>
                                    <p:cond delay="0"/>
                                  </p:stCondLst>
                                  <p:childTnLst>
                                    <p:set>
                                      <p:cBhvr>
                                        <p:cTn id="264" dur="1" fill="hold">
                                          <p:stCondLst>
                                            <p:cond delay="0"/>
                                          </p:stCondLst>
                                        </p:cTn>
                                        <p:tgtEl>
                                          <p:spTgt spid="31"/>
                                        </p:tgtEl>
                                        <p:attrNameLst>
                                          <p:attrName>style.visibility</p:attrName>
                                        </p:attrNameLst>
                                      </p:cBhvr>
                                      <p:to>
                                        <p:strVal val="visible"/>
                                      </p:to>
                                    </p:set>
                                    <p:animEffect transition="in" filter="checkerboard(across)">
                                      <p:cBhvr>
                                        <p:cTn id="265" dur="3000"/>
                                        <p:tgtEl>
                                          <p:spTgt spid="31"/>
                                        </p:tgtEl>
                                      </p:cBhvr>
                                    </p:animEffect>
                                  </p:childTnLst>
                                </p:cTn>
                              </p:par>
                              <p:par>
                                <p:cTn id="266" presetID="5" presetClass="entr" presetSubtype="10" fill="hold" grpId="2" nodeType="withEffect">
                                  <p:stCondLst>
                                    <p:cond delay="0"/>
                                  </p:stCondLst>
                                  <p:childTnLst>
                                    <p:set>
                                      <p:cBhvr>
                                        <p:cTn id="267" dur="1" fill="hold">
                                          <p:stCondLst>
                                            <p:cond delay="0"/>
                                          </p:stCondLst>
                                        </p:cTn>
                                        <p:tgtEl>
                                          <p:spTgt spid="32"/>
                                        </p:tgtEl>
                                        <p:attrNameLst>
                                          <p:attrName>style.visibility</p:attrName>
                                        </p:attrNameLst>
                                      </p:cBhvr>
                                      <p:to>
                                        <p:strVal val="visible"/>
                                      </p:to>
                                    </p:set>
                                    <p:animEffect transition="in" filter="checkerboard(across)">
                                      <p:cBhvr>
                                        <p:cTn id="268" dur="3000"/>
                                        <p:tgtEl>
                                          <p:spTgt spid="32"/>
                                        </p:tgtEl>
                                      </p:cBhvr>
                                    </p:animEffect>
                                  </p:childTnLst>
                                </p:cTn>
                              </p:par>
                            </p:childTnLst>
                          </p:cTn>
                        </p:par>
                        <p:par>
                          <p:cTn id="269" fill="hold">
                            <p:stCondLst>
                              <p:cond delay="3000"/>
                            </p:stCondLst>
                            <p:childTnLst>
                              <p:par>
                                <p:cTn id="270" presetID="2" presetClass="exit" presetSubtype="6" fill="hold" grpId="3" nodeType="afterEffect">
                                  <p:stCondLst>
                                    <p:cond delay="0"/>
                                  </p:stCondLst>
                                  <p:childTnLst>
                                    <p:anim calcmode="lin" valueType="num">
                                      <p:cBhvr additive="base">
                                        <p:cTn id="271" dur="3000"/>
                                        <p:tgtEl>
                                          <p:spTgt spid="4"/>
                                        </p:tgtEl>
                                        <p:attrNameLst>
                                          <p:attrName>ppt_x</p:attrName>
                                        </p:attrNameLst>
                                      </p:cBhvr>
                                      <p:tavLst>
                                        <p:tav tm="0">
                                          <p:val>
                                            <p:strVal val="ppt_x"/>
                                          </p:val>
                                        </p:tav>
                                        <p:tav tm="100000">
                                          <p:val>
                                            <p:strVal val="1+ppt_w/2"/>
                                          </p:val>
                                        </p:tav>
                                      </p:tavLst>
                                    </p:anim>
                                    <p:anim calcmode="lin" valueType="num">
                                      <p:cBhvr additive="base">
                                        <p:cTn id="272" dur="3000"/>
                                        <p:tgtEl>
                                          <p:spTgt spid="4"/>
                                        </p:tgtEl>
                                        <p:attrNameLst>
                                          <p:attrName>ppt_y</p:attrName>
                                        </p:attrNameLst>
                                      </p:cBhvr>
                                      <p:tavLst>
                                        <p:tav tm="0">
                                          <p:val>
                                            <p:strVal val="ppt_y"/>
                                          </p:val>
                                        </p:tav>
                                        <p:tav tm="100000">
                                          <p:val>
                                            <p:strVal val="1+ppt_h/2"/>
                                          </p:val>
                                        </p:tav>
                                      </p:tavLst>
                                    </p:anim>
                                    <p:set>
                                      <p:cBhvr>
                                        <p:cTn id="273" dur="1" fill="hold">
                                          <p:stCondLst>
                                            <p:cond delay="2999"/>
                                          </p:stCondLst>
                                        </p:cTn>
                                        <p:tgtEl>
                                          <p:spTgt spid="4"/>
                                        </p:tgtEl>
                                        <p:attrNameLst>
                                          <p:attrName>style.visibility</p:attrName>
                                        </p:attrNameLst>
                                      </p:cBhvr>
                                      <p:to>
                                        <p:strVal val="hidden"/>
                                      </p:to>
                                    </p:set>
                                  </p:childTnLst>
                                </p:cTn>
                              </p:par>
                              <p:par>
                                <p:cTn id="274" presetID="2" presetClass="exit" presetSubtype="6" fill="hold" grpId="3" nodeType="withEffect">
                                  <p:stCondLst>
                                    <p:cond delay="0"/>
                                  </p:stCondLst>
                                  <p:childTnLst>
                                    <p:anim calcmode="lin" valueType="num">
                                      <p:cBhvr additive="base">
                                        <p:cTn id="275" dur="3000"/>
                                        <p:tgtEl>
                                          <p:spTgt spid="8"/>
                                        </p:tgtEl>
                                        <p:attrNameLst>
                                          <p:attrName>ppt_x</p:attrName>
                                        </p:attrNameLst>
                                      </p:cBhvr>
                                      <p:tavLst>
                                        <p:tav tm="0">
                                          <p:val>
                                            <p:strVal val="ppt_x"/>
                                          </p:val>
                                        </p:tav>
                                        <p:tav tm="100000">
                                          <p:val>
                                            <p:strVal val="1+ppt_w/2"/>
                                          </p:val>
                                        </p:tav>
                                      </p:tavLst>
                                    </p:anim>
                                    <p:anim calcmode="lin" valueType="num">
                                      <p:cBhvr additive="base">
                                        <p:cTn id="276" dur="3000"/>
                                        <p:tgtEl>
                                          <p:spTgt spid="8"/>
                                        </p:tgtEl>
                                        <p:attrNameLst>
                                          <p:attrName>ppt_y</p:attrName>
                                        </p:attrNameLst>
                                      </p:cBhvr>
                                      <p:tavLst>
                                        <p:tav tm="0">
                                          <p:val>
                                            <p:strVal val="ppt_y"/>
                                          </p:val>
                                        </p:tav>
                                        <p:tav tm="100000">
                                          <p:val>
                                            <p:strVal val="1+ppt_h/2"/>
                                          </p:val>
                                        </p:tav>
                                      </p:tavLst>
                                    </p:anim>
                                    <p:set>
                                      <p:cBhvr>
                                        <p:cTn id="277" dur="1" fill="hold">
                                          <p:stCondLst>
                                            <p:cond delay="2999"/>
                                          </p:stCondLst>
                                        </p:cTn>
                                        <p:tgtEl>
                                          <p:spTgt spid="8"/>
                                        </p:tgtEl>
                                        <p:attrNameLst>
                                          <p:attrName>style.visibility</p:attrName>
                                        </p:attrNameLst>
                                      </p:cBhvr>
                                      <p:to>
                                        <p:strVal val="hidden"/>
                                      </p:to>
                                    </p:set>
                                  </p:childTnLst>
                                </p:cTn>
                              </p:par>
                              <p:par>
                                <p:cTn id="278" presetID="2" presetClass="exit" presetSubtype="6" fill="hold" grpId="3" nodeType="withEffect">
                                  <p:stCondLst>
                                    <p:cond delay="0"/>
                                  </p:stCondLst>
                                  <p:childTnLst>
                                    <p:anim calcmode="lin" valueType="num">
                                      <p:cBhvr additive="base">
                                        <p:cTn id="279" dur="3000"/>
                                        <p:tgtEl>
                                          <p:spTgt spid="13"/>
                                        </p:tgtEl>
                                        <p:attrNameLst>
                                          <p:attrName>ppt_x</p:attrName>
                                        </p:attrNameLst>
                                      </p:cBhvr>
                                      <p:tavLst>
                                        <p:tav tm="0">
                                          <p:val>
                                            <p:strVal val="ppt_x"/>
                                          </p:val>
                                        </p:tav>
                                        <p:tav tm="100000">
                                          <p:val>
                                            <p:strVal val="1+ppt_w/2"/>
                                          </p:val>
                                        </p:tav>
                                      </p:tavLst>
                                    </p:anim>
                                    <p:anim calcmode="lin" valueType="num">
                                      <p:cBhvr additive="base">
                                        <p:cTn id="280" dur="3000"/>
                                        <p:tgtEl>
                                          <p:spTgt spid="13"/>
                                        </p:tgtEl>
                                        <p:attrNameLst>
                                          <p:attrName>ppt_y</p:attrName>
                                        </p:attrNameLst>
                                      </p:cBhvr>
                                      <p:tavLst>
                                        <p:tav tm="0">
                                          <p:val>
                                            <p:strVal val="ppt_y"/>
                                          </p:val>
                                        </p:tav>
                                        <p:tav tm="100000">
                                          <p:val>
                                            <p:strVal val="1+ppt_h/2"/>
                                          </p:val>
                                        </p:tav>
                                      </p:tavLst>
                                    </p:anim>
                                    <p:set>
                                      <p:cBhvr>
                                        <p:cTn id="281" dur="1" fill="hold">
                                          <p:stCondLst>
                                            <p:cond delay="2999"/>
                                          </p:stCondLst>
                                        </p:cTn>
                                        <p:tgtEl>
                                          <p:spTgt spid="13"/>
                                        </p:tgtEl>
                                        <p:attrNameLst>
                                          <p:attrName>style.visibility</p:attrName>
                                        </p:attrNameLst>
                                      </p:cBhvr>
                                      <p:to>
                                        <p:strVal val="hidden"/>
                                      </p:to>
                                    </p:set>
                                  </p:childTnLst>
                                </p:cTn>
                              </p:par>
                              <p:par>
                                <p:cTn id="282" presetID="2" presetClass="exit" presetSubtype="6" fill="hold" grpId="3" nodeType="withEffect">
                                  <p:stCondLst>
                                    <p:cond delay="0"/>
                                  </p:stCondLst>
                                  <p:childTnLst>
                                    <p:anim calcmode="lin" valueType="num">
                                      <p:cBhvr additive="base">
                                        <p:cTn id="283" dur="3000"/>
                                        <p:tgtEl>
                                          <p:spTgt spid="16"/>
                                        </p:tgtEl>
                                        <p:attrNameLst>
                                          <p:attrName>ppt_x</p:attrName>
                                        </p:attrNameLst>
                                      </p:cBhvr>
                                      <p:tavLst>
                                        <p:tav tm="0">
                                          <p:val>
                                            <p:strVal val="ppt_x"/>
                                          </p:val>
                                        </p:tav>
                                        <p:tav tm="100000">
                                          <p:val>
                                            <p:strVal val="1+ppt_w/2"/>
                                          </p:val>
                                        </p:tav>
                                      </p:tavLst>
                                    </p:anim>
                                    <p:anim calcmode="lin" valueType="num">
                                      <p:cBhvr additive="base">
                                        <p:cTn id="284" dur="3000"/>
                                        <p:tgtEl>
                                          <p:spTgt spid="16"/>
                                        </p:tgtEl>
                                        <p:attrNameLst>
                                          <p:attrName>ppt_y</p:attrName>
                                        </p:attrNameLst>
                                      </p:cBhvr>
                                      <p:tavLst>
                                        <p:tav tm="0">
                                          <p:val>
                                            <p:strVal val="ppt_y"/>
                                          </p:val>
                                        </p:tav>
                                        <p:tav tm="100000">
                                          <p:val>
                                            <p:strVal val="1+ppt_h/2"/>
                                          </p:val>
                                        </p:tav>
                                      </p:tavLst>
                                    </p:anim>
                                    <p:set>
                                      <p:cBhvr>
                                        <p:cTn id="285" dur="1" fill="hold">
                                          <p:stCondLst>
                                            <p:cond delay="2999"/>
                                          </p:stCondLst>
                                        </p:cTn>
                                        <p:tgtEl>
                                          <p:spTgt spid="16"/>
                                        </p:tgtEl>
                                        <p:attrNameLst>
                                          <p:attrName>style.visibility</p:attrName>
                                        </p:attrNameLst>
                                      </p:cBhvr>
                                      <p:to>
                                        <p:strVal val="hidden"/>
                                      </p:to>
                                    </p:set>
                                  </p:childTnLst>
                                </p:cTn>
                              </p:par>
                              <p:par>
                                <p:cTn id="286" presetID="2" presetClass="exit" presetSubtype="6" fill="hold" grpId="3" nodeType="withEffect">
                                  <p:stCondLst>
                                    <p:cond delay="0"/>
                                  </p:stCondLst>
                                  <p:childTnLst>
                                    <p:anim calcmode="lin" valueType="num">
                                      <p:cBhvr additive="base">
                                        <p:cTn id="287" dur="3000"/>
                                        <p:tgtEl>
                                          <p:spTgt spid="20"/>
                                        </p:tgtEl>
                                        <p:attrNameLst>
                                          <p:attrName>ppt_x</p:attrName>
                                        </p:attrNameLst>
                                      </p:cBhvr>
                                      <p:tavLst>
                                        <p:tav tm="0">
                                          <p:val>
                                            <p:strVal val="ppt_x"/>
                                          </p:val>
                                        </p:tav>
                                        <p:tav tm="100000">
                                          <p:val>
                                            <p:strVal val="1+ppt_w/2"/>
                                          </p:val>
                                        </p:tav>
                                      </p:tavLst>
                                    </p:anim>
                                    <p:anim calcmode="lin" valueType="num">
                                      <p:cBhvr additive="base">
                                        <p:cTn id="288" dur="3000"/>
                                        <p:tgtEl>
                                          <p:spTgt spid="20"/>
                                        </p:tgtEl>
                                        <p:attrNameLst>
                                          <p:attrName>ppt_y</p:attrName>
                                        </p:attrNameLst>
                                      </p:cBhvr>
                                      <p:tavLst>
                                        <p:tav tm="0">
                                          <p:val>
                                            <p:strVal val="ppt_y"/>
                                          </p:val>
                                        </p:tav>
                                        <p:tav tm="100000">
                                          <p:val>
                                            <p:strVal val="1+ppt_h/2"/>
                                          </p:val>
                                        </p:tav>
                                      </p:tavLst>
                                    </p:anim>
                                    <p:set>
                                      <p:cBhvr>
                                        <p:cTn id="289" dur="1" fill="hold">
                                          <p:stCondLst>
                                            <p:cond delay="2999"/>
                                          </p:stCondLst>
                                        </p:cTn>
                                        <p:tgtEl>
                                          <p:spTgt spid="20"/>
                                        </p:tgtEl>
                                        <p:attrNameLst>
                                          <p:attrName>style.visibility</p:attrName>
                                        </p:attrNameLst>
                                      </p:cBhvr>
                                      <p:to>
                                        <p:strVal val="hidden"/>
                                      </p:to>
                                    </p:set>
                                  </p:childTnLst>
                                </p:cTn>
                              </p:par>
                              <p:par>
                                <p:cTn id="290" presetID="2" presetClass="exit" presetSubtype="6" fill="hold" grpId="3" nodeType="withEffect">
                                  <p:stCondLst>
                                    <p:cond delay="0"/>
                                  </p:stCondLst>
                                  <p:childTnLst>
                                    <p:anim calcmode="lin" valueType="num">
                                      <p:cBhvr additive="base">
                                        <p:cTn id="291" dur="3000"/>
                                        <p:tgtEl>
                                          <p:spTgt spid="24"/>
                                        </p:tgtEl>
                                        <p:attrNameLst>
                                          <p:attrName>ppt_x</p:attrName>
                                        </p:attrNameLst>
                                      </p:cBhvr>
                                      <p:tavLst>
                                        <p:tav tm="0">
                                          <p:val>
                                            <p:strVal val="ppt_x"/>
                                          </p:val>
                                        </p:tav>
                                        <p:tav tm="100000">
                                          <p:val>
                                            <p:strVal val="1+ppt_w/2"/>
                                          </p:val>
                                        </p:tav>
                                      </p:tavLst>
                                    </p:anim>
                                    <p:anim calcmode="lin" valueType="num">
                                      <p:cBhvr additive="base">
                                        <p:cTn id="292" dur="3000"/>
                                        <p:tgtEl>
                                          <p:spTgt spid="24"/>
                                        </p:tgtEl>
                                        <p:attrNameLst>
                                          <p:attrName>ppt_y</p:attrName>
                                        </p:attrNameLst>
                                      </p:cBhvr>
                                      <p:tavLst>
                                        <p:tav tm="0">
                                          <p:val>
                                            <p:strVal val="ppt_y"/>
                                          </p:val>
                                        </p:tav>
                                        <p:tav tm="100000">
                                          <p:val>
                                            <p:strVal val="1+ppt_h/2"/>
                                          </p:val>
                                        </p:tav>
                                      </p:tavLst>
                                    </p:anim>
                                    <p:set>
                                      <p:cBhvr>
                                        <p:cTn id="293" dur="1" fill="hold">
                                          <p:stCondLst>
                                            <p:cond delay="2999"/>
                                          </p:stCondLst>
                                        </p:cTn>
                                        <p:tgtEl>
                                          <p:spTgt spid="24"/>
                                        </p:tgtEl>
                                        <p:attrNameLst>
                                          <p:attrName>style.visibility</p:attrName>
                                        </p:attrNameLst>
                                      </p:cBhvr>
                                      <p:to>
                                        <p:strVal val="hidden"/>
                                      </p:to>
                                    </p:set>
                                  </p:childTnLst>
                                </p:cTn>
                              </p:par>
                              <p:par>
                                <p:cTn id="294" presetID="2" presetClass="exit" presetSubtype="6" fill="hold" grpId="3" nodeType="withEffect">
                                  <p:stCondLst>
                                    <p:cond delay="0"/>
                                  </p:stCondLst>
                                  <p:childTnLst>
                                    <p:anim calcmode="lin" valueType="num">
                                      <p:cBhvr additive="base">
                                        <p:cTn id="295" dur="3000"/>
                                        <p:tgtEl>
                                          <p:spTgt spid="28"/>
                                        </p:tgtEl>
                                        <p:attrNameLst>
                                          <p:attrName>ppt_x</p:attrName>
                                        </p:attrNameLst>
                                      </p:cBhvr>
                                      <p:tavLst>
                                        <p:tav tm="0">
                                          <p:val>
                                            <p:strVal val="ppt_x"/>
                                          </p:val>
                                        </p:tav>
                                        <p:tav tm="100000">
                                          <p:val>
                                            <p:strVal val="1+ppt_w/2"/>
                                          </p:val>
                                        </p:tav>
                                      </p:tavLst>
                                    </p:anim>
                                    <p:anim calcmode="lin" valueType="num">
                                      <p:cBhvr additive="base">
                                        <p:cTn id="296" dur="3000"/>
                                        <p:tgtEl>
                                          <p:spTgt spid="28"/>
                                        </p:tgtEl>
                                        <p:attrNameLst>
                                          <p:attrName>ppt_y</p:attrName>
                                        </p:attrNameLst>
                                      </p:cBhvr>
                                      <p:tavLst>
                                        <p:tav tm="0">
                                          <p:val>
                                            <p:strVal val="ppt_y"/>
                                          </p:val>
                                        </p:tav>
                                        <p:tav tm="100000">
                                          <p:val>
                                            <p:strVal val="1+ppt_h/2"/>
                                          </p:val>
                                        </p:tav>
                                      </p:tavLst>
                                    </p:anim>
                                    <p:set>
                                      <p:cBhvr>
                                        <p:cTn id="297" dur="1" fill="hold">
                                          <p:stCondLst>
                                            <p:cond delay="2999"/>
                                          </p:stCondLst>
                                        </p:cTn>
                                        <p:tgtEl>
                                          <p:spTgt spid="28"/>
                                        </p:tgtEl>
                                        <p:attrNameLst>
                                          <p:attrName>style.visibility</p:attrName>
                                        </p:attrNameLst>
                                      </p:cBhvr>
                                      <p:to>
                                        <p:strVal val="hidden"/>
                                      </p:to>
                                    </p:set>
                                  </p:childTnLst>
                                </p:cTn>
                              </p:par>
                              <p:par>
                                <p:cTn id="298" presetID="2" presetClass="exit" presetSubtype="12" fill="hold" grpId="3" nodeType="withEffect">
                                  <p:stCondLst>
                                    <p:cond delay="0"/>
                                  </p:stCondLst>
                                  <p:childTnLst>
                                    <p:anim calcmode="lin" valueType="num">
                                      <p:cBhvr additive="base">
                                        <p:cTn id="299" dur="3000"/>
                                        <p:tgtEl>
                                          <p:spTgt spid="5"/>
                                        </p:tgtEl>
                                        <p:attrNameLst>
                                          <p:attrName>ppt_x</p:attrName>
                                        </p:attrNameLst>
                                      </p:cBhvr>
                                      <p:tavLst>
                                        <p:tav tm="0">
                                          <p:val>
                                            <p:strVal val="ppt_x"/>
                                          </p:val>
                                        </p:tav>
                                        <p:tav tm="100000">
                                          <p:val>
                                            <p:strVal val="0-ppt_w/2"/>
                                          </p:val>
                                        </p:tav>
                                      </p:tavLst>
                                    </p:anim>
                                    <p:anim calcmode="lin" valueType="num">
                                      <p:cBhvr additive="base">
                                        <p:cTn id="300" dur="3000"/>
                                        <p:tgtEl>
                                          <p:spTgt spid="5"/>
                                        </p:tgtEl>
                                        <p:attrNameLst>
                                          <p:attrName>ppt_y</p:attrName>
                                        </p:attrNameLst>
                                      </p:cBhvr>
                                      <p:tavLst>
                                        <p:tav tm="0">
                                          <p:val>
                                            <p:strVal val="ppt_y"/>
                                          </p:val>
                                        </p:tav>
                                        <p:tav tm="100000">
                                          <p:val>
                                            <p:strVal val="1+ppt_h/2"/>
                                          </p:val>
                                        </p:tav>
                                      </p:tavLst>
                                    </p:anim>
                                    <p:set>
                                      <p:cBhvr>
                                        <p:cTn id="301" dur="1" fill="hold">
                                          <p:stCondLst>
                                            <p:cond delay="2999"/>
                                          </p:stCondLst>
                                        </p:cTn>
                                        <p:tgtEl>
                                          <p:spTgt spid="5"/>
                                        </p:tgtEl>
                                        <p:attrNameLst>
                                          <p:attrName>style.visibility</p:attrName>
                                        </p:attrNameLst>
                                      </p:cBhvr>
                                      <p:to>
                                        <p:strVal val="hidden"/>
                                      </p:to>
                                    </p:set>
                                  </p:childTnLst>
                                </p:cTn>
                              </p:par>
                              <p:par>
                                <p:cTn id="302" presetID="2" presetClass="exit" presetSubtype="12" fill="hold" grpId="3" nodeType="withEffect">
                                  <p:stCondLst>
                                    <p:cond delay="0"/>
                                  </p:stCondLst>
                                  <p:childTnLst>
                                    <p:anim calcmode="lin" valueType="num">
                                      <p:cBhvr additive="base">
                                        <p:cTn id="303" dur="3000"/>
                                        <p:tgtEl>
                                          <p:spTgt spid="9"/>
                                        </p:tgtEl>
                                        <p:attrNameLst>
                                          <p:attrName>ppt_x</p:attrName>
                                        </p:attrNameLst>
                                      </p:cBhvr>
                                      <p:tavLst>
                                        <p:tav tm="0">
                                          <p:val>
                                            <p:strVal val="ppt_x"/>
                                          </p:val>
                                        </p:tav>
                                        <p:tav tm="100000">
                                          <p:val>
                                            <p:strVal val="0-ppt_w/2"/>
                                          </p:val>
                                        </p:tav>
                                      </p:tavLst>
                                    </p:anim>
                                    <p:anim calcmode="lin" valueType="num">
                                      <p:cBhvr additive="base">
                                        <p:cTn id="304" dur="3000"/>
                                        <p:tgtEl>
                                          <p:spTgt spid="9"/>
                                        </p:tgtEl>
                                        <p:attrNameLst>
                                          <p:attrName>ppt_y</p:attrName>
                                        </p:attrNameLst>
                                      </p:cBhvr>
                                      <p:tavLst>
                                        <p:tav tm="0">
                                          <p:val>
                                            <p:strVal val="ppt_y"/>
                                          </p:val>
                                        </p:tav>
                                        <p:tav tm="100000">
                                          <p:val>
                                            <p:strVal val="1+ppt_h/2"/>
                                          </p:val>
                                        </p:tav>
                                      </p:tavLst>
                                    </p:anim>
                                    <p:set>
                                      <p:cBhvr>
                                        <p:cTn id="305" dur="1" fill="hold">
                                          <p:stCondLst>
                                            <p:cond delay="2999"/>
                                          </p:stCondLst>
                                        </p:cTn>
                                        <p:tgtEl>
                                          <p:spTgt spid="9"/>
                                        </p:tgtEl>
                                        <p:attrNameLst>
                                          <p:attrName>style.visibility</p:attrName>
                                        </p:attrNameLst>
                                      </p:cBhvr>
                                      <p:to>
                                        <p:strVal val="hidden"/>
                                      </p:to>
                                    </p:set>
                                  </p:childTnLst>
                                </p:cTn>
                              </p:par>
                              <p:par>
                                <p:cTn id="306" presetID="2" presetClass="exit" presetSubtype="12" fill="hold" grpId="3" nodeType="withEffect">
                                  <p:stCondLst>
                                    <p:cond delay="0"/>
                                  </p:stCondLst>
                                  <p:childTnLst>
                                    <p:anim calcmode="lin" valueType="num">
                                      <p:cBhvr additive="base">
                                        <p:cTn id="307" dur="3000"/>
                                        <p:tgtEl>
                                          <p:spTgt spid="14"/>
                                        </p:tgtEl>
                                        <p:attrNameLst>
                                          <p:attrName>ppt_x</p:attrName>
                                        </p:attrNameLst>
                                      </p:cBhvr>
                                      <p:tavLst>
                                        <p:tav tm="0">
                                          <p:val>
                                            <p:strVal val="ppt_x"/>
                                          </p:val>
                                        </p:tav>
                                        <p:tav tm="100000">
                                          <p:val>
                                            <p:strVal val="0-ppt_w/2"/>
                                          </p:val>
                                        </p:tav>
                                      </p:tavLst>
                                    </p:anim>
                                    <p:anim calcmode="lin" valueType="num">
                                      <p:cBhvr additive="base">
                                        <p:cTn id="308" dur="3000"/>
                                        <p:tgtEl>
                                          <p:spTgt spid="14"/>
                                        </p:tgtEl>
                                        <p:attrNameLst>
                                          <p:attrName>ppt_y</p:attrName>
                                        </p:attrNameLst>
                                      </p:cBhvr>
                                      <p:tavLst>
                                        <p:tav tm="0">
                                          <p:val>
                                            <p:strVal val="ppt_y"/>
                                          </p:val>
                                        </p:tav>
                                        <p:tav tm="100000">
                                          <p:val>
                                            <p:strVal val="1+ppt_h/2"/>
                                          </p:val>
                                        </p:tav>
                                      </p:tavLst>
                                    </p:anim>
                                    <p:set>
                                      <p:cBhvr>
                                        <p:cTn id="309" dur="1" fill="hold">
                                          <p:stCondLst>
                                            <p:cond delay="2999"/>
                                          </p:stCondLst>
                                        </p:cTn>
                                        <p:tgtEl>
                                          <p:spTgt spid="14"/>
                                        </p:tgtEl>
                                        <p:attrNameLst>
                                          <p:attrName>style.visibility</p:attrName>
                                        </p:attrNameLst>
                                      </p:cBhvr>
                                      <p:to>
                                        <p:strVal val="hidden"/>
                                      </p:to>
                                    </p:set>
                                  </p:childTnLst>
                                </p:cTn>
                              </p:par>
                              <p:par>
                                <p:cTn id="310" presetID="2" presetClass="exit" presetSubtype="12" fill="hold" grpId="3" nodeType="withEffect">
                                  <p:stCondLst>
                                    <p:cond delay="0"/>
                                  </p:stCondLst>
                                  <p:childTnLst>
                                    <p:anim calcmode="lin" valueType="num">
                                      <p:cBhvr additive="base">
                                        <p:cTn id="311" dur="3000"/>
                                        <p:tgtEl>
                                          <p:spTgt spid="17"/>
                                        </p:tgtEl>
                                        <p:attrNameLst>
                                          <p:attrName>ppt_x</p:attrName>
                                        </p:attrNameLst>
                                      </p:cBhvr>
                                      <p:tavLst>
                                        <p:tav tm="0">
                                          <p:val>
                                            <p:strVal val="ppt_x"/>
                                          </p:val>
                                        </p:tav>
                                        <p:tav tm="100000">
                                          <p:val>
                                            <p:strVal val="0-ppt_w/2"/>
                                          </p:val>
                                        </p:tav>
                                      </p:tavLst>
                                    </p:anim>
                                    <p:anim calcmode="lin" valueType="num">
                                      <p:cBhvr additive="base">
                                        <p:cTn id="312" dur="3000"/>
                                        <p:tgtEl>
                                          <p:spTgt spid="17"/>
                                        </p:tgtEl>
                                        <p:attrNameLst>
                                          <p:attrName>ppt_y</p:attrName>
                                        </p:attrNameLst>
                                      </p:cBhvr>
                                      <p:tavLst>
                                        <p:tav tm="0">
                                          <p:val>
                                            <p:strVal val="ppt_y"/>
                                          </p:val>
                                        </p:tav>
                                        <p:tav tm="100000">
                                          <p:val>
                                            <p:strVal val="1+ppt_h/2"/>
                                          </p:val>
                                        </p:tav>
                                      </p:tavLst>
                                    </p:anim>
                                    <p:set>
                                      <p:cBhvr>
                                        <p:cTn id="313" dur="1" fill="hold">
                                          <p:stCondLst>
                                            <p:cond delay="2999"/>
                                          </p:stCondLst>
                                        </p:cTn>
                                        <p:tgtEl>
                                          <p:spTgt spid="17"/>
                                        </p:tgtEl>
                                        <p:attrNameLst>
                                          <p:attrName>style.visibility</p:attrName>
                                        </p:attrNameLst>
                                      </p:cBhvr>
                                      <p:to>
                                        <p:strVal val="hidden"/>
                                      </p:to>
                                    </p:set>
                                  </p:childTnLst>
                                </p:cTn>
                              </p:par>
                              <p:par>
                                <p:cTn id="314" presetID="2" presetClass="exit" presetSubtype="12" fill="hold" grpId="3" nodeType="withEffect">
                                  <p:stCondLst>
                                    <p:cond delay="0"/>
                                  </p:stCondLst>
                                  <p:childTnLst>
                                    <p:anim calcmode="lin" valueType="num">
                                      <p:cBhvr additive="base">
                                        <p:cTn id="315" dur="3000"/>
                                        <p:tgtEl>
                                          <p:spTgt spid="21"/>
                                        </p:tgtEl>
                                        <p:attrNameLst>
                                          <p:attrName>ppt_x</p:attrName>
                                        </p:attrNameLst>
                                      </p:cBhvr>
                                      <p:tavLst>
                                        <p:tav tm="0">
                                          <p:val>
                                            <p:strVal val="ppt_x"/>
                                          </p:val>
                                        </p:tav>
                                        <p:tav tm="100000">
                                          <p:val>
                                            <p:strVal val="0-ppt_w/2"/>
                                          </p:val>
                                        </p:tav>
                                      </p:tavLst>
                                    </p:anim>
                                    <p:anim calcmode="lin" valueType="num">
                                      <p:cBhvr additive="base">
                                        <p:cTn id="316" dur="3000"/>
                                        <p:tgtEl>
                                          <p:spTgt spid="21"/>
                                        </p:tgtEl>
                                        <p:attrNameLst>
                                          <p:attrName>ppt_y</p:attrName>
                                        </p:attrNameLst>
                                      </p:cBhvr>
                                      <p:tavLst>
                                        <p:tav tm="0">
                                          <p:val>
                                            <p:strVal val="ppt_y"/>
                                          </p:val>
                                        </p:tav>
                                        <p:tav tm="100000">
                                          <p:val>
                                            <p:strVal val="1+ppt_h/2"/>
                                          </p:val>
                                        </p:tav>
                                      </p:tavLst>
                                    </p:anim>
                                    <p:set>
                                      <p:cBhvr>
                                        <p:cTn id="317" dur="1" fill="hold">
                                          <p:stCondLst>
                                            <p:cond delay="2999"/>
                                          </p:stCondLst>
                                        </p:cTn>
                                        <p:tgtEl>
                                          <p:spTgt spid="21"/>
                                        </p:tgtEl>
                                        <p:attrNameLst>
                                          <p:attrName>style.visibility</p:attrName>
                                        </p:attrNameLst>
                                      </p:cBhvr>
                                      <p:to>
                                        <p:strVal val="hidden"/>
                                      </p:to>
                                    </p:set>
                                  </p:childTnLst>
                                </p:cTn>
                              </p:par>
                              <p:par>
                                <p:cTn id="318" presetID="2" presetClass="exit" presetSubtype="12" fill="hold" grpId="3" nodeType="withEffect">
                                  <p:stCondLst>
                                    <p:cond delay="0"/>
                                  </p:stCondLst>
                                  <p:childTnLst>
                                    <p:anim calcmode="lin" valueType="num">
                                      <p:cBhvr additive="base">
                                        <p:cTn id="319" dur="3000"/>
                                        <p:tgtEl>
                                          <p:spTgt spid="26"/>
                                        </p:tgtEl>
                                        <p:attrNameLst>
                                          <p:attrName>ppt_x</p:attrName>
                                        </p:attrNameLst>
                                      </p:cBhvr>
                                      <p:tavLst>
                                        <p:tav tm="0">
                                          <p:val>
                                            <p:strVal val="ppt_x"/>
                                          </p:val>
                                        </p:tav>
                                        <p:tav tm="100000">
                                          <p:val>
                                            <p:strVal val="0-ppt_w/2"/>
                                          </p:val>
                                        </p:tav>
                                      </p:tavLst>
                                    </p:anim>
                                    <p:anim calcmode="lin" valueType="num">
                                      <p:cBhvr additive="base">
                                        <p:cTn id="320" dur="3000"/>
                                        <p:tgtEl>
                                          <p:spTgt spid="26"/>
                                        </p:tgtEl>
                                        <p:attrNameLst>
                                          <p:attrName>ppt_y</p:attrName>
                                        </p:attrNameLst>
                                      </p:cBhvr>
                                      <p:tavLst>
                                        <p:tav tm="0">
                                          <p:val>
                                            <p:strVal val="ppt_y"/>
                                          </p:val>
                                        </p:tav>
                                        <p:tav tm="100000">
                                          <p:val>
                                            <p:strVal val="1+ppt_h/2"/>
                                          </p:val>
                                        </p:tav>
                                      </p:tavLst>
                                    </p:anim>
                                    <p:set>
                                      <p:cBhvr>
                                        <p:cTn id="321" dur="1" fill="hold">
                                          <p:stCondLst>
                                            <p:cond delay="2999"/>
                                          </p:stCondLst>
                                        </p:cTn>
                                        <p:tgtEl>
                                          <p:spTgt spid="26"/>
                                        </p:tgtEl>
                                        <p:attrNameLst>
                                          <p:attrName>style.visibility</p:attrName>
                                        </p:attrNameLst>
                                      </p:cBhvr>
                                      <p:to>
                                        <p:strVal val="hidden"/>
                                      </p:to>
                                    </p:set>
                                  </p:childTnLst>
                                </p:cTn>
                              </p:par>
                              <p:par>
                                <p:cTn id="322" presetID="2" presetClass="exit" presetSubtype="12" fill="hold" grpId="3" nodeType="withEffect">
                                  <p:stCondLst>
                                    <p:cond delay="0"/>
                                  </p:stCondLst>
                                  <p:childTnLst>
                                    <p:anim calcmode="lin" valueType="num">
                                      <p:cBhvr additive="base">
                                        <p:cTn id="323" dur="3000"/>
                                        <p:tgtEl>
                                          <p:spTgt spid="29"/>
                                        </p:tgtEl>
                                        <p:attrNameLst>
                                          <p:attrName>ppt_x</p:attrName>
                                        </p:attrNameLst>
                                      </p:cBhvr>
                                      <p:tavLst>
                                        <p:tav tm="0">
                                          <p:val>
                                            <p:strVal val="ppt_x"/>
                                          </p:val>
                                        </p:tav>
                                        <p:tav tm="100000">
                                          <p:val>
                                            <p:strVal val="0-ppt_w/2"/>
                                          </p:val>
                                        </p:tav>
                                      </p:tavLst>
                                    </p:anim>
                                    <p:anim calcmode="lin" valueType="num">
                                      <p:cBhvr additive="base">
                                        <p:cTn id="324" dur="3000"/>
                                        <p:tgtEl>
                                          <p:spTgt spid="29"/>
                                        </p:tgtEl>
                                        <p:attrNameLst>
                                          <p:attrName>ppt_y</p:attrName>
                                        </p:attrNameLst>
                                      </p:cBhvr>
                                      <p:tavLst>
                                        <p:tav tm="0">
                                          <p:val>
                                            <p:strVal val="ppt_y"/>
                                          </p:val>
                                        </p:tav>
                                        <p:tav tm="100000">
                                          <p:val>
                                            <p:strVal val="1+ppt_h/2"/>
                                          </p:val>
                                        </p:tav>
                                      </p:tavLst>
                                    </p:anim>
                                    <p:set>
                                      <p:cBhvr>
                                        <p:cTn id="325" dur="1" fill="hold">
                                          <p:stCondLst>
                                            <p:cond delay="2999"/>
                                          </p:stCondLst>
                                        </p:cTn>
                                        <p:tgtEl>
                                          <p:spTgt spid="29"/>
                                        </p:tgtEl>
                                        <p:attrNameLst>
                                          <p:attrName>style.visibility</p:attrName>
                                        </p:attrNameLst>
                                      </p:cBhvr>
                                      <p:to>
                                        <p:strVal val="hidden"/>
                                      </p:to>
                                    </p:set>
                                  </p:childTnLst>
                                </p:cTn>
                              </p:par>
                              <p:par>
                                <p:cTn id="326" presetID="2" presetClass="exit" presetSubtype="12" fill="hold" grpId="3" nodeType="withEffect">
                                  <p:stCondLst>
                                    <p:cond delay="0"/>
                                  </p:stCondLst>
                                  <p:childTnLst>
                                    <p:anim calcmode="lin" valueType="num">
                                      <p:cBhvr additive="base">
                                        <p:cTn id="327" dur="3000"/>
                                        <p:tgtEl>
                                          <p:spTgt spid="31"/>
                                        </p:tgtEl>
                                        <p:attrNameLst>
                                          <p:attrName>ppt_x</p:attrName>
                                        </p:attrNameLst>
                                      </p:cBhvr>
                                      <p:tavLst>
                                        <p:tav tm="0">
                                          <p:val>
                                            <p:strVal val="ppt_x"/>
                                          </p:val>
                                        </p:tav>
                                        <p:tav tm="100000">
                                          <p:val>
                                            <p:strVal val="0-ppt_w/2"/>
                                          </p:val>
                                        </p:tav>
                                      </p:tavLst>
                                    </p:anim>
                                    <p:anim calcmode="lin" valueType="num">
                                      <p:cBhvr additive="base">
                                        <p:cTn id="328" dur="3000"/>
                                        <p:tgtEl>
                                          <p:spTgt spid="31"/>
                                        </p:tgtEl>
                                        <p:attrNameLst>
                                          <p:attrName>ppt_y</p:attrName>
                                        </p:attrNameLst>
                                      </p:cBhvr>
                                      <p:tavLst>
                                        <p:tav tm="0">
                                          <p:val>
                                            <p:strVal val="ppt_y"/>
                                          </p:val>
                                        </p:tav>
                                        <p:tav tm="100000">
                                          <p:val>
                                            <p:strVal val="1+ppt_h/2"/>
                                          </p:val>
                                        </p:tav>
                                      </p:tavLst>
                                    </p:anim>
                                    <p:set>
                                      <p:cBhvr>
                                        <p:cTn id="329" dur="1" fill="hold">
                                          <p:stCondLst>
                                            <p:cond delay="2999"/>
                                          </p:stCondLst>
                                        </p:cTn>
                                        <p:tgtEl>
                                          <p:spTgt spid="31"/>
                                        </p:tgtEl>
                                        <p:attrNameLst>
                                          <p:attrName>style.visibility</p:attrName>
                                        </p:attrNameLst>
                                      </p:cBhvr>
                                      <p:to>
                                        <p:strVal val="hidden"/>
                                      </p:to>
                                    </p:set>
                                  </p:childTnLst>
                                </p:cTn>
                              </p:par>
                              <p:par>
                                <p:cTn id="330" presetID="2" presetClass="exit" presetSubtype="9" fill="hold" grpId="3" nodeType="withEffect">
                                  <p:stCondLst>
                                    <p:cond delay="0"/>
                                  </p:stCondLst>
                                  <p:childTnLst>
                                    <p:anim calcmode="lin" valueType="num">
                                      <p:cBhvr additive="base">
                                        <p:cTn id="331" dur="3000"/>
                                        <p:tgtEl>
                                          <p:spTgt spid="7"/>
                                        </p:tgtEl>
                                        <p:attrNameLst>
                                          <p:attrName>ppt_x</p:attrName>
                                        </p:attrNameLst>
                                      </p:cBhvr>
                                      <p:tavLst>
                                        <p:tav tm="0">
                                          <p:val>
                                            <p:strVal val="ppt_x"/>
                                          </p:val>
                                        </p:tav>
                                        <p:tav tm="100000">
                                          <p:val>
                                            <p:strVal val="0-ppt_w/2"/>
                                          </p:val>
                                        </p:tav>
                                      </p:tavLst>
                                    </p:anim>
                                    <p:anim calcmode="lin" valueType="num">
                                      <p:cBhvr additive="base">
                                        <p:cTn id="332" dur="3000"/>
                                        <p:tgtEl>
                                          <p:spTgt spid="7"/>
                                        </p:tgtEl>
                                        <p:attrNameLst>
                                          <p:attrName>ppt_y</p:attrName>
                                        </p:attrNameLst>
                                      </p:cBhvr>
                                      <p:tavLst>
                                        <p:tav tm="0">
                                          <p:val>
                                            <p:strVal val="ppt_y"/>
                                          </p:val>
                                        </p:tav>
                                        <p:tav tm="100000">
                                          <p:val>
                                            <p:strVal val="0-ppt_h/2"/>
                                          </p:val>
                                        </p:tav>
                                      </p:tavLst>
                                    </p:anim>
                                    <p:set>
                                      <p:cBhvr>
                                        <p:cTn id="333" dur="1" fill="hold">
                                          <p:stCondLst>
                                            <p:cond delay="2999"/>
                                          </p:stCondLst>
                                        </p:cTn>
                                        <p:tgtEl>
                                          <p:spTgt spid="7"/>
                                        </p:tgtEl>
                                        <p:attrNameLst>
                                          <p:attrName>style.visibility</p:attrName>
                                        </p:attrNameLst>
                                      </p:cBhvr>
                                      <p:to>
                                        <p:strVal val="hidden"/>
                                      </p:to>
                                    </p:set>
                                  </p:childTnLst>
                                </p:cTn>
                              </p:par>
                              <p:par>
                                <p:cTn id="334" presetID="2" presetClass="exit" presetSubtype="9" fill="hold" grpId="3" nodeType="withEffect">
                                  <p:stCondLst>
                                    <p:cond delay="0"/>
                                  </p:stCondLst>
                                  <p:childTnLst>
                                    <p:anim calcmode="lin" valueType="num">
                                      <p:cBhvr additive="base">
                                        <p:cTn id="335" dur="3000"/>
                                        <p:tgtEl>
                                          <p:spTgt spid="10"/>
                                        </p:tgtEl>
                                        <p:attrNameLst>
                                          <p:attrName>ppt_x</p:attrName>
                                        </p:attrNameLst>
                                      </p:cBhvr>
                                      <p:tavLst>
                                        <p:tav tm="0">
                                          <p:val>
                                            <p:strVal val="ppt_x"/>
                                          </p:val>
                                        </p:tav>
                                        <p:tav tm="100000">
                                          <p:val>
                                            <p:strVal val="0-ppt_w/2"/>
                                          </p:val>
                                        </p:tav>
                                      </p:tavLst>
                                    </p:anim>
                                    <p:anim calcmode="lin" valueType="num">
                                      <p:cBhvr additive="base">
                                        <p:cTn id="336" dur="3000"/>
                                        <p:tgtEl>
                                          <p:spTgt spid="10"/>
                                        </p:tgtEl>
                                        <p:attrNameLst>
                                          <p:attrName>ppt_y</p:attrName>
                                        </p:attrNameLst>
                                      </p:cBhvr>
                                      <p:tavLst>
                                        <p:tav tm="0">
                                          <p:val>
                                            <p:strVal val="ppt_y"/>
                                          </p:val>
                                        </p:tav>
                                        <p:tav tm="100000">
                                          <p:val>
                                            <p:strVal val="0-ppt_h/2"/>
                                          </p:val>
                                        </p:tav>
                                      </p:tavLst>
                                    </p:anim>
                                    <p:set>
                                      <p:cBhvr>
                                        <p:cTn id="337" dur="1" fill="hold">
                                          <p:stCondLst>
                                            <p:cond delay="2999"/>
                                          </p:stCondLst>
                                        </p:cTn>
                                        <p:tgtEl>
                                          <p:spTgt spid="10"/>
                                        </p:tgtEl>
                                        <p:attrNameLst>
                                          <p:attrName>style.visibility</p:attrName>
                                        </p:attrNameLst>
                                      </p:cBhvr>
                                      <p:to>
                                        <p:strVal val="hidden"/>
                                      </p:to>
                                    </p:set>
                                  </p:childTnLst>
                                </p:cTn>
                              </p:par>
                              <p:par>
                                <p:cTn id="338" presetID="2" presetClass="exit" presetSubtype="9" fill="hold" grpId="3" nodeType="withEffect">
                                  <p:stCondLst>
                                    <p:cond delay="0"/>
                                  </p:stCondLst>
                                  <p:childTnLst>
                                    <p:anim calcmode="lin" valueType="num">
                                      <p:cBhvr additive="base">
                                        <p:cTn id="339" dur="3000"/>
                                        <p:tgtEl>
                                          <p:spTgt spid="15"/>
                                        </p:tgtEl>
                                        <p:attrNameLst>
                                          <p:attrName>ppt_x</p:attrName>
                                        </p:attrNameLst>
                                      </p:cBhvr>
                                      <p:tavLst>
                                        <p:tav tm="0">
                                          <p:val>
                                            <p:strVal val="ppt_x"/>
                                          </p:val>
                                        </p:tav>
                                        <p:tav tm="100000">
                                          <p:val>
                                            <p:strVal val="0-ppt_w/2"/>
                                          </p:val>
                                        </p:tav>
                                      </p:tavLst>
                                    </p:anim>
                                    <p:anim calcmode="lin" valueType="num">
                                      <p:cBhvr additive="base">
                                        <p:cTn id="340" dur="3000"/>
                                        <p:tgtEl>
                                          <p:spTgt spid="15"/>
                                        </p:tgtEl>
                                        <p:attrNameLst>
                                          <p:attrName>ppt_y</p:attrName>
                                        </p:attrNameLst>
                                      </p:cBhvr>
                                      <p:tavLst>
                                        <p:tav tm="0">
                                          <p:val>
                                            <p:strVal val="ppt_y"/>
                                          </p:val>
                                        </p:tav>
                                        <p:tav tm="100000">
                                          <p:val>
                                            <p:strVal val="0-ppt_h/2"/>
                                          </p:val>
                                        </p:tav>
                                      </p:tavLst>
                                    </p:anim>
                                    <p:set>
                                      <p:cBhvr>
                                        <p:cTn id="341" dur="1" fill="hold">
                                          <p:stCondLst>
                                            <p:cond delay="2999"/>
                                          </p:stCondLst>
                                        </p:cTn>
                                        <p:tgtEl>
                                          <p:spTgt spid="15"/>
                                        </p:tgtEl>
                                        <p:attrNameLst>
                                          <p:attrName>style.visibility</p:attrName>
                                        </p:attrNameLst>
                                      </p:cBhvr>
                                      <p:to>
                                        <p:strVal val="hidden"/>
                                      </p:to>
                                    </p:set>
                                  </p:childTnLst>
                                </p:cTn>
                              </p:par>
                              <p:par>
                                <p:cTn id="342" presetID="2" presetClass="exit" presetSubtype="9" fill="hold" grpId="3" nodeType="withEffect">
                                  <p:stCondLst>
                                    <p:cond delay="0"/>
                                  </p:stCondLst>
                                  <p:childTnLst>
                                    <p:anim calcmode="lin" valueType="num">
                                      <p:cBhvr additive="base">
                                        <p:cTn id="343" dur="3000"/>
                                        <p:tgtEl>
                                          <p:spTgt spid="19"/>
                                        </p:tgtEl>
                                        <p:attrNameLst>
                                          <p:attrName>ppt_x</p:attrName>
                                        </p:attrNameLst>
                                      </p:cBhvr>
                                      <p:tavLst>
                                        <p:tav tm="0">
                                          <p:val>
                                            <p:strVal val="ppt_x"/>
                                          </p:val>
                                        </p:tav>
                                        <p:tav tm="100000">
                                          <p:val>
                                            <p:strVal val="0-ppt_w/2"/>
                                          </p:val>
                                        </p:tav>
                                      </p:tavLst>
                                    </p:anim>
                                    <p:anim calcmode="lin" valueType="num">
                                      <p:cBhvr additive="base">
                                        <p:cTn id="344" dur="3000"/>
                                        <p:tgtEl>
                                          <p:spTgt spid="19"/>
                                        </p:tgtEl>
                                        <p:attrNameLst>
                                          <p:attrName>ppt_y</p:attrName>
                                        </p:attrNameLst>
                                      </p:cBhvr>
                                      <p:tavLst>
                                        <p:tav tm="0">
                                          <p:val>
                                            <p:strVal val="ppt_y"/>
                                          </p:val>
                                        </p:tav>
                                        <p:tav tm="100000">
                                          <p:val>
                                            <p:strVal val="0-ppt_h/2"/>
                                          </p:val>
                                        </p:tav>
                                      </p:tavLst>
                                    </p:anim>
                                    <p:set>
                                      <p:cBhvr>
                                        <p:cTn id="345" dur="1" fill="hold">
                                          <p:stCondLst>
                                            <p:cond delay="2999"/>
                                          </p:stCondLst>
                                        </p:cTn>
                                        <p:tgtEl>
                                          <p:spTgt spid="19"/>
                                        </p:tgtEl>
                                        <p:attrNameLst>
                                          <p:attrName>style.visibility</p:attrName>
                                        </p:attrNameLst>
                                      </p:cBhvr>
                                      <p:to>
                                        <p:strVal val="hidden"/>
                                      </p:to>
                                    </p:set>
                                  </p:childTnLst>
                                </p:cTn>
                              </p:par>
                              <p:par>
                                <p:cTn id="346" presetID="2" presetClass="exit" presetSubtype="9" fill="hold" grpId="3" nodeType="withEffect">
                                  <p:stCondLst>
                                    <p:cond delay="0"/>
                                  </p:stCondLst>
                                  <p:childTnLst>
                                    <p:anim calcmode="lin" valueType="num">
                                      <p:cBhvr additive="base">
                                        <p:cTn id="347" dur="3000"/>
                                        <p:tgtEl>
                                          <p:spTgt spid="22"/>
                                        </p:tgtEl>
                                        <p:attrNameLst>
                                          <p:attrName>ppt_x</p:attrName>
                                        </p:attrNameLst>
                                      </p:cBhvr>
                                      <p:tavLst>
                                        <p:tav tm="0">
                                          <p:val>
                                            <p:strVal val="ppt_x"/>
                                          </p:val>
                                        </p:tav>
                                        <p:tav tm="100000">
                                          <p:val>
                                            <p:strVal val="0-ppt_w/2"/>
                                          </p:val>
                                        </p:tav>
                                      </p:tavLst>
                                    </p:anim>
                                    <p:anim calcmode="lin" valueType="num">
                                      <p:cBhvr additive="base">
                                        <p:cTn id="348" dur="3000"/>
                                        <p:tgtEl>
                                          <p:spTgt spid="22"/>
                                        </p:tgtEl>
                                        <p:attrNameLst>
                                          <p:attrName>ppt_y</p:attrName>
                                        </p:attrNameLst>
                                      </p:cBhvr>
                                      <p:tavLst>
                                        <p:tav tm="0">
                                          <p:val>
                                            <p:strVal val="ppt_y"/>
                                          </p:val>
                                        </p:tav>
                                        <p:tav tm="100000">
                                          <p:val>
                                            <p:strVal val="0-ppt_h/2"/>
                                          </p:val>
                                        </p:tav>
                                      </p:tavLst>
                                    </p:anim>
                                    <p:set>
                                      <p:cBhvr>
                                        <p:cTn id="349" dur="1" fill="hold">
                                          <p:stCondLst>
                                            <p:cond delay="2999"/>
                                          </p:stCondLst>
                                        </p:cTn>
                                        <p:tgtEl>
                                          <p:spTgt spid="22"/>
                                        </p:tgtEl>
                                        <p:attrNameLst>
                                          <p:attrName>style.visibility</p:attrName>
                                        </p:attrNameLst>
                                      </p:cBhvr>
                                      <p:to>
                                        <p:strVal val="hidden"/>
                                      </p:to>
                                    </p:set>
                                  </p:childTnLst>
                                </p:cTn>
                              </p:par>
                              <p:par>
                                <p:cTn id="350" presetID="2" presetClass="exit" presetSubtype="9" fill="hold" grpId="3" nodeType="withEffect">
                                  <p:stCondLst>
                                    <p:cond delay="0"/>
                                  </p:stCondLst>
                                  <p:childTnLst>
                                    <p:anim calcmode="lin" valueType="num">
                                      <p:cBhvr additive="base">
                                        <p:cTn id="351" dur="3000"/>
                                        <p:tgtEl>
                                          <p:spTgt spid="27"/>
                                        </p:tgtEl>
                                        <p:attrNameLst>
                                          <p:attrName>ppt_x</p:attrName>
                                        </p:attrNameLst>
                                      </p:cBhvr>
                                      <p:tavLst>
                                        <p:tav tm="0">
                                          <p:val>
                                            <p:strVal val="ppt_x"/>
                                          </p:val>
                                        </p:tav>
                                        <p:tav tm="100000">
                                          <p:val>
                                            <p:strVal val="0-ppt_w/2"/>
                                          </p:val>
                                        </p:tav>
                                      </p:tavLst>
                                    </p:anim>
                                    <p:anim calcmode="lin" valueType="num">
                                      <p:cBhvr additive="base">
                                        <p:cTn id="352" dur="3000"/>
                                        <p:tgtEl>
                                          <p:spTgt spid="27"/>
                                        </p:tgtEl>
                                        <p:attrNameLst>
                                          <p:attrName>ppt_y</p:attrName>
                                        </p:attrNameLst>
                                      </p:cBhvr>
                                      <p:tavLst>
                                        <p:tav tm="0">
                                          <p:val>
                                            <p:strVal val="ppt_y"/>
                                          </p:val>
                                        </p:tav>
                                        <p:tav tm="100000">
                                          <p:val>
                                            <p:strVal val="0-ppt_h/2"/>
                                          </p:val>
                                        </p:tav>
                                      </p:tavLst>
                                    </p:anim>
                                    <p:set>
                                      <p:cBhvr>
                                        <p:cTn id="353" dur="1" fill="hold">
                                          <p:stCondLst>
                                            <p:cond delay="2999"/>
                                          </p:stCondLst>
                                        </p:cTn>
                                        <p:tgtEl>
                                          <p:spTgt spid="27"/>
                                        </p:tgtEl>
                                        <p:attrNameLst>
                                          <p:attrName>style.visibility</p:attrName>
                                        </p:attrNameLst>
                                      </p:cBhvr>
                                      <p:to>
                                        <p:strVal val="hidden"/>
                                      </p:to>
                                    </p:set>
                                  </p:childTnLst>
                                </p:cTn>
                              </p:par>
                              <p:par>
                                <p:cTn id="354" presetID="2" presetClass="exit" presetSubtype="9" fill="hold" grpId="3" nodeType="withEffect">
                                  <p:stCondLst>
                                    <p:cond delay="0"/>
                                  </p:stCondLst>
                                  <p:childTnLst>
                                    <p:anim calcmode="lin" valueType="num">
                                      <p:cBhvr additive="base">
                                        <p:cTn id="355" dur="3000"/>
                                        <p:tgtEl>
                                          <p:spTgt spid="32"/>
                                        </p:tgtEl>
                                        <p:attrNameLst>
                                          <p:attrName>ppt_x</p:attrName>
                                        </p:attrNameLst>
                                      </p:cBhvr>
                                      <p:tavLst>
                                        <p:tav tm="0">
                                          <p:val>
                                            <p:strVal val="ppt_x"/>
                                          </p:val>
                                        </p:tav>
                                        <p:tav tm="100000">
                                          <p:val>
                                            <p:strVal val="0-ppt_w/2"/>
                                          </p:val>
                                        </p:tav>
                                      </p:tavLst>
                                    </p:anim>
                                    <p:anim calcmode="lin" valueType="num">
                                      <p:cBhvr additive="base">
                                        <p:cTn id="356" dur="3000"/>
                                        <p:tgtEl>
                                          <p:spTgt spid="32"/>
                                        </p:tgtEl>
                                        <p:attrNameLst>
                                          <p:attrName>ppt_y</p:attrName>
                                        </p:attrNameLst>
                                      </p:cBhvr>
                                      <p:tavLst>
                                        <p:tav tm="0">
                                          <p:val>
                                            <p:strVal val="ppt_y"/>
                                          </p:val>
                                        </p:tav>
                                        <p:tav tm="100000">
                                          <p:val>
                                            <p:strVal val="0-ppt_h/2"/>
                                          </p:val>
                                        </p:tav>
                                      </p:tavLst>
                                    </p:anim>
                                    <p:set>
                                      <p:cBhvr>
                                        <p:cTn id="357" dur="1" fill="hold">
                                          <p:stCondLst>
                                            <p:cond delay="2999"/>
                                          </p:stCondLst>
                                        </p:cTn>
                                        <p:tgtEl>
                                          <p:spTgt spid="32"/>
                                        </p:tgtEl>
                                        <p:attrNameLst>
                                          <p:attrName>style.visibility</p:attrName>
                                        </p:attrNameLst>
                                      </p:cBhvr>
                                      <p:to>
                                        <p:strVal val="hidden"/>
                                      </p:to>
                                    </p:set>
                                  </p:childTnLst>
                                </p:cTn>
                              </p:par>
                              <p:par>
                                <p:cTn id="358" presetID="2" presetClass="exit" presetSubtype="3" fill="hold" grpId="3" nodeType="withEffect">
                                  <p:stCondLst>
                                    <p:cond delay="0"/>
                                  </p:stCondLst>
                                  <p:childTnLst>
                                    <p:anim calcmode="lin" valueType="num">
                                      <p:cBhvr additive="base">
                                        <p:cTn id="359" dur="3000"/>
                                        <p:tgtEl>
                                          <p:spTgt spid="6"/>
                                        </p:tgtEl>
                                        <p:attrNameLst>
                                          <p:attrName>ppt_x</p:attrName>
                                        </p:attrNameLst>
                                      </p:cBhvr>
                                      <p:tavLst>
                                        <p:tav tm="0">
                                          <p:val>
                                            <p:strVal val="ppt_x"/>
                                          </p:val>
                                        </p:tav>
                                        <p:tav tm="100000">
                                          <p:val>
                                            <p:strVal val="1+ppt_w/2"/>
                                          </p:val>
                                        </p:tav>
                                      </p:tavLst>
                                    </p:anim>
                                    <p:anim calcmode="lin" valueType="num">
                                      <p:cBhvr additive="base">
                                        <p:cTn id="360" dur="3000"/>
                                        <p:tgtEl>
                                          <p:spTgt spid="6"/>
                                        </p:tgtEl>
                                        <p:attrNameLst>
                                          <p:attrName>ppt_y</p:attrName>
                                        </p:attrNameLst>
                                      </p:cBhvr>
                                      <p:tavLst>
                                        <p:tav tm="0">
                                          <p:val>
                                            <p:strVal val="ppt_y"/>
                                          </p:val>
                                        </p:tav>
                                        <p:tav tm="100000">
                                          <p:val>
                                            <p:strVal val="0-ppt_h/2"/>
                                          </p:val>
                                        </p:tav>
                                      </p:tavLst>
                                    </p:anim>
                                    <p:set>
                                      <p:cBhvr>
                                        <p:cTn id="361" dur="1" fill="hold">
                                          <p:stCondLst>
                                            <p:cond delay="2999"/>
                                          </p:stCondLst>
                                        </p:cTn>
                                        <p:tgtEl>
                                          <p:spTgt spid="6"/>
                                        </p:tgtEl>
                                        <p:attrNameLst>
                                          <p:attrName>style.visibility</p:attrName>
                                        </p:attrNameLst>
                                      </p:cBhvr>
                                      <p:to>
                                        <p:strVal val="hidden"/>
                                      </p:to>
                                    </p:set>
                                  </p:childTnLst>
                                </p:cTn>
                              </p:par>
                              <p:par>
                                <p:cTn id="362" presetID="2" presetClass="exit" presetSubtype="3" fill="hold" grpId="3" nodeType="withEffect">
                                  <p:stCondLst>
                                    <p:cond delay="0"/>
                                  </p:stCondLst>
                                  <p:childTnLst>
                                    <p:anim calcmode="lin" valueType="num">
                                      <p:cBhvr additive="base">
                                        <p:cTn id="363" dur="3000"/>
                                        <p:tgtEl>
                                          <p:spTgt spid="11"/>
                                        </p:tgtEl>
                                        <p:attrNameLst>
                                          <p:attrName>ppt_x</p:attrName>
                                        </p:attrNameLst>
                                      </p:cBhvr>
                                      <p:tavLst>
                                        <p:tav tm="0">
                                          <p:val>
                                            <p:strVal val="ppt_x"/>
                                          </p:val>
                                        </p:tav>
                                        <p:tav tm="100000">
                                          <p:val>
                                            <p:strVal val="1+ppt_w/2"/>
                                          </p:val>
                                        </p:tav>
                                      </p:tavLst>
                                    </p:anim>
                                    <p:anim calcmode="lin" valueType="num">
                                      <p:cBhvr additive="base">
                                        <p:cTn id="364" dur="3000"/>
                                        <p:tgtEl>
                                          <p:spTgt spid="11"/>
                                        </p:tgtEl>
                                        <p:attrNameLst>
                                          <p:attrName>ppt_y</p:attrName>
                                        </p:attrNameLst>
                                      </p:cBhvr>
                                      <p:tavLst>
                                        <p:tav tm="0">
                                          <p:val>
                                            <p:strVal val="ppt_y"/>
                                          </p:val>
                                        </p:tav>
                                        <p:tav tm="100000">
                                          <p:val>
                                            <p:strVal val="0-ppt_h/2"/>
                                          </p:val>
                                        </p:tav>
                                      </p:tavLst>
                                    </p:anim>
                                    <p:set>
                                      <p:cBhvr>
                                        <p:cTn id="365" dur="1" fill="hold">
                                          <p:stCondLst>
                                            <p:cond delay="2999"/>
                                          </p:stCondLst>
                                        </p:cTn>
                                        <p:tgtEl>
                                          <p:spTgt spid="11"/>
                                        </p:tgtEl>
                                        <p:attrNameLst>
                                          <p:attrName>style.visibility</p:attrName>
                                        </p:attrNameLst>
                                      </p:cBhvr>
                                      <p:to>
                                        <p:strVal val="hidden"/>
                                      </p:to>
                                    </p:set>
                                  </p:childTnLst>
                                </p:cTn>
                              </p:par>
                              <p:par>
                                <p:cTn id="366" presetID="2" presetClass="exit" presetSubtype="3" fill="hold" grpId="3" nodeType="withEffect">
                                  <p:stCondLst>
                                    <p:cond delay="0"/>
                                  </p:stCondLst>
                                  <p:childTnLst>
                                    <p:anim calcmode="lin" valueType="num">
                                      <p:cBhvr additive="base">
                                        <p:cTn id="367" dur="3000"/>
                                        <p:tgtEl>
                                          <p:spTgt spid="12"/>
                                        </p:tgtEl>
                                        <p:attrNameLst>
                                          <p:attrName>ppt_x</p:attrName>
                                        </p:attrNameLst>
                                      </p:cBhvr>
                                      <p:tavLst>
                                        <p:tav tm="0">
                                          <p:val>
                                            <p:strVal val="ppt_x"/>
                                          </p:val>
                                        </p:tav>
                                        <p:tav tm="100000">
                                          <p:val>
                                            <p:strVal val="1+ppt_w/2"/>
                                          </p:val>
                                        </p:tav>
                                      </p:tavLst>
                                    </p:anim>
                                    <p:anim calcmode="lin" valueType="num">
                                      <p:cBhvr additive="base">
                                        <p:cTn id="368" dur="3000"/>
                                        <p:tgtEl>
                                          <p:spTgt spid="12"/>
                                        </p:tgtEl>
                                        <p:attrNameLst>
                                          <p:attrName>ppt_y</p:attrName>
                                        </p:attrNameLst>
                                      </p:cBhvr>
                                      <p:tavLst>
                                        <p:tav tm="0">
                                          <p:val>
                                            <p:strVal val="ppt_y"/>
                                          </p:val>
                                        </p:tav>
                                        <p:tav tm="100000">
                                          <p:val>
                                            <p:strVal val="0-ppt_h/2"/>
                                          </p:val>
                                        </p:tav>
                                      </p:tavLst>
                                    </p:anim>
                                    <p:set>
                                      <p:cBhvr>
                                        <p:cTn id="369" dur="1" fill="hold">
                                          <p:stCondLst>
                                            <p:cond delay="2999"/>
                                          </p:stCondLst>
                                        </p:cTn>
                                        <p:tgtEl>
                                          <p:spTgt spid="12"/>
                                        </p:tgtEl>
                                        <p:attrNameLst>
                                          <p:attrName>style.visibility</p:attrName>
                                        </p:attrNameLst>
                                      </p:cBhvr>
                                      <p:to>
                                        <p:strVal val="hidden"/>
                                      </p:to>
                                    </p:set>
                                  </p:childTnLst>
                                </p:cTn>
                              </p:par>
                              <p:par>
                                <p:cTn id="370" presetID="2" presetClass="exit" presetSubtype="3" fill="hold" grpId="3" nodeType="withEffect">
                                  <p:stCondLst>
                                    <p:cond delay="0"/>
                                  </p:stCondLst>
                                  <p:childTnLst>
                                    <p:anim calcmode="lin" valueType="num">
                                      <p:cBhvr additive="base">
                                        <p:cTn id="371" dur="3000"/>
                                        <p:tgtEl>
                                          <p:spTgt spid="18"/>
                                        </p:tgtEl>
                                        <p:attrNameLst>
                                          <p:attrName>ppt_x</p:attrName>
                                        </p:attrNameLst>
                                      </p:cBhvr>
                                      <p:tavLst>
                                        <p:tav tm="0">
                                          <p:val>
                                            <p:strVal val="ppt_x"/>
                                          </p:val>
                                        </p:tav>
                                        <p:tav tm="100000">
                                          <p:val>
                                            <p:strVal val="1+ppt_w/2"/>
                                          </p:val>
                                        </p:tav>
                                      </p:tavLst>
                                    </p:anim>
                                    <p:anim calcmode="lin" valueType="num">
                                      <p:cBhvr additive="base">
                                        <p:cTn id="372" dur="3000"/>
                                        <p:tgtEl>
                                          <p:spTgt spid="18"/>
                                        </p:tgtEl>
                                        <p:attrNameLst>
                                          <p:attrName>ppt_y</p:attrName>
                                        </p:attrNameLst>
                                      </p:cBhvr>
                                      <p:tavLst>
                                        <p:tav tm="0">
                                          <p:val>
                                            <p:strVal val="ppt_y"/>
                                          </p:val>
                                        </p:tav>
                                        <p:tav tm="100000">
                                          <p:val>
                                            <p:strVal val="0-ppt_h/2"/>
                                          </p:val>
                                        </p:tav>
                                      </p:tavLst>
                                    </p:anim>
                                    <p:set>
                                      <p:cBhvr>
                                        <p:cTn id="373" dur="1" fill="hold">
                                          <p:stCondLst>
                                            <p:cond delay="2999"/>
                                          </p:stCondLst>
                                        </p:cTn>
                                        <p:tgtEl>
                                          <p:spTgt spid="18"/>
                                        </p:tgtEl>
                                        <p:attrNameLst>
                                          <p:attrName>style.visibility</p:attrName>
                                        </p:attrNameLst>
                                      </p:cBhvr>
                                      <p:to>
                                        <p:strVal val="hidden"/>
                                      </p:to>
                                    </p:set>
                                  </p:childTnLst>
                                </p:cTn>
                              </p:par>
                              <p:par>
                                <p:cTn id="374" presetID="2" presetClass="exit" presetSubtype="3" fill="hold" grpId="3" nodeType="withEffect">
                                  <p:stCondLst>
                                    <p:cond delay="0"/>
                                  </p:stCondLst>
                                  <p:childTnLst>
                                    <p:anim calcmode="lin" valueType="num">
                                      <p:cBhvr additive="base">
                                        <p:cTn id="375" dur="3000"/>
                                        <p:tgtEl>
                                          <p:spTgt spid="23"/>
                                        </p:tgtEl>
                                        <p:attrNameLst>
                                          <p:attrName>ppt_x</p:attrName>
                                        </p:attrNameLst>
                                      </p:cBhvr>
                                      <p:tavLst>
                                        <p:tav tm="0">
                                          <p:val>
                                            <p:strVal val="ppt_x"/>
                                          </p:val>
                                        </p:tav>
                                        <p:tav tm="100000">
                                          <p:val>
                                            <p:strVal val="1+ppt_w/2"/>
                                          </p:val>
                                        </p:tav>
                                      </p:tavLst>
                                    </p:anim>
                                    <p:anim calcmode="lin" valueType="num">
                                      <p:cBhvr additive="base">
                                        <p:cTn id="376" dur="3000"/>
                                        <p:tgtEl>
                                          <p:spTgt spid="23"/>
                                        </p:tgtEl>
                                        <p:attrNameLst>
                                          <p:attrName>ppt_y</p:attrName>
                                        </p:attrNameLst>
                                      </p:cBhvr>
                                      <p:tavLst>
                                        <p:tav tm="0">
                                          <p:val>
                                            <p:strVal val="ppt_y"/>
                                          </p:val>
                                        </p:tav>
                                        <p:tav tm="100000">
                                          <p:val>
                                            <p:strVal val="0-ppt_h/2"/>
                                          </p:val>
                                        </p:tav>
                                      </p:tavLst>
                                    </p:anim>
                                    <p:set>
                                      <p:cBhvr>
                                        <p:cTn id="377" dur="1" fill="hold">
                                          <p:stCondLst>
                                            <p:cond delay="2999"/>
                                          </p:stCondLst>
                                        </p:cTn>
                                        <p:tgtEl>
                                          <p:spTgt spid="23"/>
                                        </p:tgtEl>
                                        <p:attrNameLst>
                                          <p:attrName>style.visibility</p:attrName>
                                        </p:attrNameLst>
                                      </p:cBhvr>
                                      <p:to>
                                        <p:strVal val="hidden"/>
                                      </p:to>
                                    </p:set>
                                  </p:childTnLst>
                                </p:cTn>
                              </p:par>
                              <p:par>
                                <p:cTn id="378" presetID="2" presetClass="exit" presetSubtype="3" fill="hold" grpId="3" nodeType="withEffect">
                                  <p:stCondLst>
                                    <p:cond delay="0"/>
                                  </p:stCondLst>
                                  <p:childTnLst>
                                    <p:anim calcmode="lin" valueType="num">
                                      <p:cBhvr additive="base">
                                        <p:cTn id="379" dur="3000"/>
                                        <p:tgtEl>
                                          <p:spTgt spid="25"/>
                                        </p:tgtEl>
                                        <p:attrNameLst>
                                          <p:attrName>ppt_x</p:attrName>
                                        </p:attrNameLst>
                                      </p:cBhvr>
                                      <p:tavLst>
                                        <p:tav tm="0">
                                          <p:val>
                                            <p:strVal val="ppt_x"/>
                                          </p:val>
                                        </p:tav>
                                        <p:tav tm="100000">
                                          <p:val>
                                            <p:strVal val="1+ppt_w/2"/>
                                          </p:val>
                                        </p:tav>
                                      </p:tavLst>
                                    </p:anim>
                                    <p:anim calcmode="lin" valueType="num">
                                      <p:cBhvr additive="base">
                                        <p:cTn id="380" dur="3000"/>
                                        <p:tgtEl>
                                          <p:spTgt spid="25"/>
                                        </p:tgtEl>
                                        <p:attrNameLst>
                                          <p:attrName>ppt_y</p:attrName>
                                        </p:attrNameLst>
                                      </p:cBhvr>
                                      <p:tavLst>
                                        <p:tav tm="0">
                                          <p:val>
                                            <p:strVal val="ppt_y"/>
                                          </p:val>
                                        </p:tav>
                                        <p:tav tm="100000">
                                          <p:val>
                                            <p:strVal val="0-ppt_h/2"/>
                                          </p:val>
                                        </p:tav>
                                      </p:tavLst>
                                    </p:anim>
                                    <p:set>
                                      <p:cBhvr>
                                        <p:cTn id="381" dur="1" fill="hold">
                                          <p:stCondLst>
                                            <p:cond delay="2999"/>
                                          </p:stCondLst>
                                        </p:cTn>
                                        <p:tgtEl>
                                          <p:spTgt spid="25"/>
                                        </p:tgtEl>
                                        <p:attrNameLst>
                                          <p:attrName>style.visibility</p:attrName>
                                        </p:attrNameLst>
                                      </p:cBhvr>
                                      <p:to>
                                        <p:strVal val="hidden"/>
                                      </p:to>
                                    </p:set>
                                  </p:childTnLst>
                                </p:cTn>
                              </p:par>
                              <p:par>
                                <p:cTn id="382" presetID="2" presetClass="exit" presetSubtype="3" fill="hold" grpId="3" nodeType="withEffect">
                                  <p:stCondLst>
                                    <p:cond delay="0"/>
                                  </p:stCondLst>
                                  <p:childTnLst>
                                    <p:anim calcmode="lin" valueType="num">
                                      <p:cBhvr additive="base">
                                        <p:cTn id="383" dur="3000"/>
                                        <p:tgtEl>
                                          <p:spTgt spid="30"/>
                                        </p:tgtEl>
                                        <p:attrNameLst>
                                          <p:attrName>ppt_x</p:attrName>
                                        </p:attrNameLst>
                                      </p:cBhvr>
                                      <p:tavLst>
                                        <p:tav tm="0">
                                          <p:val>
                                            <p:strVal val="ppt_x"/>
                                          </p:val>
                                        </p:tav>
                                        <p:tav tm="100000">
                                          <p:val>
                                            <p:strVal val="1+ppt_w/2"/>
                                          </p:val>
                                        </p:tav>
                                      </p:tavLst>
                                    </p:anim>
                                    <p:anim calcmode="lin" valueType="num">
                                      <p:cBhvr additive="base">
                                        <p:cTn id="384" dur="3000"/>
                                        <p:tgtEl>
                                          <p:spTgt spid="30"/>
                                        </p:tgtEl>
                                        <p:attrNameLst>
                                          <p:attrName>ppt_y</p:attrName>
                                        </p:attrNameLst>
                                      </p:cBhvr>
                                      <p:tavLst>
                                        <p:tav tm="0">
                                          <p:val>
                                            <p:strVal val="ppt_y"/>
                                          </p:val>
                                        </p:tav>
                                        <p:tav tm="100000">
                                          <p:val>
                                            <p:strVal val="0-ppt_h/2"/>
                                          </p:val>
                                        </p:tav>
                                      </p:tavLst>
                                    </p:anim>
                                    <p:set>
                                      <p:cBhvr>
                                        <p:cTn id="385" dur="1" fill="hold">
                                          <p:stCondLst>
                                            <p:cond delay="2999"/>
                                          </p:stCondLst>
                                        </p:cTn>
                                        <p:tgtEl>
                                          <p:spTgt spid="30"/>
                                        </p:tgtEl>
                                        <p:attrNameLst>
                                          <p:attrName>style.visibility</p:attrName>
                                        </p:attrNameLst>
                                      </p:cBhvr>
                                      <p:to>
                                        <p:strVal val="hidden"/>
                                      </p:to>
                                    </p:set>
                                  </p:childTnLst>
                                </p:cTn>
                              </p:par>
                              <p:par>
                                <p:cTn id="386" presetID="8" presetClass="emph" presetSubtype="0" fill="hold" grpId="4" nodeType="withEffect">
                                  <p:stCondLst>
                                    <p:cond delay="0"/>
                                  </p:stCondLst>
                                  <p:childTnLst>
                                    <p:animRot by="21600000">
                                      <p:cBhvr>
                                        <p:cTn id="387" dur="3000" fill="hold"/>
                                        <p:tgtEl>
                                          <p:spTgt spid="4"/>
                                        </p:tgtEl>
                                        <p:attrNameLst>
                                          <p:attrName>r</p:attrName>
                                        </p:attrNameLst>
                                      </p:cBhvr>
                                    </p:animRot>
                                  </p:childTnLst>
                                </p:cTn>
                              </p:par>
                              <p:par>
                                <p:cTn id="388" presetID="8" presetClass="emph" presetSubtype="0" fill="hold" grpId="4" nodeType="withEffect">
                                  <p:stCondLst>
                                    <p:cond delay="0"/>
                                  </p:stCondLst>
                                  <p:childTnLst>
                                    <p:animRot by="21600000">
                                      <p:cBhvr>
                                        <p:cTn id="389" dur="3000" fill="hold"/>
                                        <p:tgtEl>
                                          <p:spTgt spid="8"/>
                                        </p:tgtEl>
                                        <p:attrNameLst>
                                          <p:attrName>r</p:attrName>
                                        </p:attrNameLst>
                                      </p:cBhvr>
                                    </p:animRot>
                                  </p:childTnLst>
                                </p:cTn>
                              </p:par>
                              <p:par>
                                <p:cTn id="390" presetID="8" presetClass="emph" presetSubtype="0" fill="hold" grpId="4" nodeType="withEffect">
                                  <p:stCondLst>
                                    <p:cond delay="0"/>
                                  </p:stCondLst>
                                  <p:childTnLst>
                                    <p:animRot by="21600000">
                                      <p:cBhvr>
                                        <p:cTn id="391" dur="3000" fill="hold"/>
                                        <p:tgtEl>
                                          <p:spTgt spid="13"/>
                                        </p:tgtEl>
                                        <p:attrNameLst>
                                          <p:attrName>r</p:attrName>
                                        </p:attrNameLst>
                                      </p:cBhvr>
                                    </p:animRot>
                                  </p:childTnLst>
                                </p:cTn>
                              </p:par>
                              <p:par>
                                <p:cTn id="392" presetID="8" presetClass="emph" presetSubtype="0" fill="hold" grpId="4" nodeType="withEffect">
                                  <p:stCondLst>
                                    <p:cond delay="0"/>
                                  </p:stCondLst>
                                  <p:childTnLst>
                                    <p:animRot by="21600000">
                                      <p:cBhvr>
                                        <p:cTn id="393" dur="3000" fill="hold"/>
                                        <p:tgtEl>
                                          <p:spTgt spid="16"/>
                                        </p:tgtEl>
                                        <p:attrNameLst>
                                          <p:attrName>r</p:attrName>
                                        </p:attrNameLst>
                                      </p:cBhvr>
                                    </p:animRot>
                                  </p:childTnLst>
                                </p:cTn>
                              </p:par>
                              <p:par>
                                <p:cTn id="394" presetID="8" presetClass="emph" presetSubtype="0" fill="hold" grpId="4" nodeType="withEffect">
                                  <p:stCondLst>
                                    <p:cond delay="0"/>
                                  </p:stCondLst>
                                  <p:childTnLst>
                                    <p:animRot by="21600000">
                                      <p:cBhvr>
                                        <p:cTn id="395" dur="3000" fill="hold"/>
                                        <p:tgtEl>
                                          <p:spTgt spid="20"/>
                                        </p:tgtEl>
                                        <p:attrNameLst>
                                          <p:attrName>r</p:attrName>
                                        </p:attrNameLst>
                                      </p:cBhvr>
                                    </p:animRot>
                                  </p:childTnLst>
                                </p:cTn>
                              </p:par>
                              <p:par>
                                <p:cTn id="396" presetID="8" presetClass="emph" presetSubtype="0" fill="hold" grpId="4" nodeType="withEffect">
                                  <p:stCondLst>
                                    <p:cond delay="0"/>
                                  </p:stCondLst>
                                  <p:childTnLst>
                                    <p:animRot by="21600000">
                                      <p:cBhvr>
                                        <p:cTn id="397" dur="3000" fill="hold"/>
                                        <p:tgtEl>
                                          <p:spTgt spid="24"/>
                                        </p:tgtEl>
                                        <p:attrNameLst>
                                          <p:attrName>r</p:attrName>
                                        </p:attrNameLst>
                                      </p:cBhvr>
                                    </p:animRot>
                                  </p:childTnLst>
                                </p:cTn>
                              </p:par>
                              <p:par>
                                <p:cTn id="398" presetID="8" presetClass="emph" presetSubtype="0" fill="hold" grpId="4" nodeType="withEffect">
                                  <p:stCondLst>
                                    <p:cond delay="0"/>
                                  </p:stCondLst>
                                  <p:childTnLst>
                                    <p:animRot by="21600000">
                                      <p:cBhvr>
                                        <p:cTn id="399" dur="3000" fill="hold"/>
                                        <p:tgtEl>
                                          <p:spTgt spid="28"/>
                                        </p:tgtEl>
                                        <p:attrNameLst>
                                          <p:attrName>r</p:attrName>
                                        </p:attrNameLst>
                                      </p:cBhvr>
                                    </p:animRot>
                                  </p:childTnLst>
                                </p:cTn>
                              </p:par>
                              <p:par>
                                <p:cTn id="400" presetID="8" presetClass="emph" presetSubtype="0" fill="hold" grpId="4" nodeType="withEffect">
                                  <p:stCondLst>
                                    <p:cond delay="0"/>
                                  </p:stCondLst>
                                  <p:childTnLst>
                                    <p:animRot by="-21600000">
                                      <p:cBhvr>
                                        <p:cTn id="401" dur="3000" fill="hold"/>
                                        <p:tgtEl>
                                          <p:spTgt spid="5"/>
                                        </p:tgtEl>
                                        <p:attrNameLst>
                                          <p:attrName>r</p:attrName>
                                        </p:attrNameLst>
                                      </p:cBhvr>
                                    </p:animRot>
                                  </p:childTnLst>
                                </p:cTn>
                              </p:par>
                              <p:par>
                                <p:cTn id="402" presetID="8" presetClass="emph" presetSubtype="0" fill="hold" grpId="4" nodeType="withEffect">
                                  <p:stCondLst>
                                    <p:cond delay="0"/>
                                  </p:stCondLst>
                                  <p:childTnLst>
                                    <p:animRot by="-21600000">
                                      <p:cBhvr>
                                        <p:cTn id="403" dur="3000" fill="hold"/>
                                        <p:tgtEl>
                                          <p:spTgt spid="9"/>
                                        </p:tgtEl>
                                        <p:attrNameLst>
                                          <p:attrName>r</p:attrName>
                                        </p:attrNameLst>
                                      </p:cBhvr>
                                    </p:animRot>
                                  </p:childTnLst>
                                </p:cTn>
                              </p:par>
                              <p:par>
                                <p:cTn id="404" presetID="8" presetClass="emph" presetSubtype="0" fill="hold" grpId="4" nodeType="withEffect">
                                  <p:stCondLst>
                                    <p:cond delay="0"/>
                                  </p:stCondLst>
                                  <p:childTnLst>
                                    <p:animRot by="-21600000">
                                      <p:cBhvr>
                                        <p:cTn id="405" dur="3000" fill="hold"/>
                                        <p:tgtEl>
                                          <p:spTgt spid="14"/>
                                        </p:tgtEl>
                                        <p:attrNameLst>
                                          <p:attrName>r</p:attrName>
                                        </p:attrNameLst>
                                      </p:cBhvr>
                                    </p:animRot>
                                  </p:childTnLst>
                                </p:cTn>
                              </p:par>
                              <p:par>
                                <p:cTn id="406" presetID="8" presetClass="emph" presetSubtype="0" fill="hold" grpId="4" nodeType="withEffect">
                                  <p:stCondLst>
                                    <p:cond delay="0"/>
                                  </p:stCondLst>
                                  <p:childTnLst>
                                    <p:animRot by="-21600000">
                                      <p:cBhvr>
                                        <p:cTn id="407" dur="3000" fill="hold"/>
                                        <p:tgtEl>
                                          <p:spTgt spid="17"/>
                                        </p:tgtEl>
                                        <p:attrNameLst>
                                          <p:attrName>r</p:attrName>
                                        </p:attrNameLst>
                                      </p:cBhvr>
                                    </p:animRot>
                                  </p:childTnLst>
                                </p:cTn>
                              </p:par>
                              <p:par>
                                <p:cTn id="408" presetID="8" presetClass="emph" presetSubtype="0" fill="hold" grpId="4" nodeType="withEffect">
                                  <p:stCondLst>
                                    <p:cond delay="0"/>
                                  </p:stCondLst>
                                  <p:childTnLst>
                                    <p:animRot by="-21600000">
                                      <p:cBhvr>
                                        <p:cTn id="409" dur="3000" fill="hold"/>
                                        <p:tgtEl>
                                          <p:spTgt spid="21"/>
                                        </p:tgtEl>
                                        <p:attrNameLst>
                                          <p:attrName>r</p:attrName>
                                        </p:attrNameLst>
                                      </p:cBhvr>
                                    </p:animRot>
                                  </p:childTnLst>
                                </p:cTn>
                              </p:par>
                              <p:par>
                                <p:cTn id="410" presetID="8" presetClass="emph" presetSubtype="0" fill="hold" grpId="4" nodeType="withEffect">
                                  <p:stCondLst>
                                    <p:cond delay="0"/>
                                  </p:stCondLst>
                                  <p:childTnLst>
                                    <p:animRot by="-21600000">
                                      <p:cBhvr>
                                        <p:cTn id="411" dur="3000" fill="hold"/>
                                        <p:tgtEl>
                                          <p:spTgt spid="26"/>
                                        </p:tgtEl>
                                        <p:attrNameLst>
                                          <p:attrName>r</p:attrName>
                                        </p:attrNameLst>
                                      </p:cBhvr>
                                    </p:animRot>
                                  </p:childTnLst>
                                </p:cTn>
                              </p:par>
                              <p:par>
                                <p:cTn id="412" presetID="8" presetClass="emph" presetSubtype="0" fill="hold" grpId="4" nodeType="withEffect">
                                  <p:stCondLst>
                                    <p:cond delay="0"/>
                                  </p:stCondLst>
                                  <p:childTnLst>
                                    <p:animRot by="-21600000">
                                      <p:cBhvr>
                                        <p:cTn id="413" dur="3000" fill="hold"/>
                                        <p:tgtEl>
                                          <p:spTgt spid="29"/>
                                        </p:tgtEl>
                                        <p:attrNameLst>
                                          <p:attrName>r</p:attrName>
                                        </p:attrNameLst>
                                      </p:cBhvr>
                                    </p:animRot>
                                  </p:childTnLst>
                                </p:cTn>
                              </p:par>
                              <p:par>
                                <p:cTn id="414" presetID="8" presetClass="emph" presetSubtype="0" fill="hold" grpId="4" nodeType="withEffect">
                                  <p:stCondLst>
                                    <p:cond delay="0"/>
                                  </p:stCondLst>
                                  <p:childTnLst>
                                    <p:animRot by="-21600000">
                                      <p:cBhvr>
                                        <p:cTn id="415" dur="3000" fill="hold"/>
                                        <p:tgtEl>
                                          <p:spTgt spid="31"/>
                                        </p:tgtEl>
                                        <p:attrNameLst>
                                          <p:attrName>r</p:attrName>
                                        </p:attrNameLst>
                                      </p:cBhvr>
                                    </p:animRot>
                                  </p:childTnLst>
                                </p:cTn>
                              </p:par>
                              <p:par>
                                <p:cTn id="416" presetID="8" presetClass="emph" presetSubtype="0" fill="hold" grpId="4" nodeType="withEffect">
                                  <p:stCondLst>
                                    <p:cond delay="0"/>
                                  </p:stCondLst>
                                  <p:childTnLst>
                                    <p:animRot by="21600000">
                                      <p:cBhvr>
                                        <p:cTn id="417" dur="3000" fill="hold"/>
                                        <p:tgtEl>
                                          <p:spTgt spid="7"/>
                                        </p:tgtEl>
                                        <p:attrNameLst>
                                          <p:attrName>r</p:attrName>
                                        </p:attrNameLst>
                                      </p:cBhvr>
                                    </p:animRot>
                                  </p:childTnLst>
                                </p:cTn>
                              </p:par>
                              <p:par>
                                <p:cTn id="418" presetID="8" presetClass="emph" presetSubtype="0" fill="hold" grpId="4" nodeType="withEffect">
                                  <p:stCondLst>
                                    <p:cond delay="0"/>
                                  </p:stCondLst>
                                  <p:childTnLst>
                                    <p:animRot by="21600000">
                                      <p:cBhvr>
                                        <p:cTn id="419" dur="3000" fill="hold"/>
                                        <p:tgtEl>
                                          <p:spTgt spid="10"/>
                                        </p:tgtEl>
                                        <p:attrNameLst>
                                          <p:attrName>r</p:attrName>
                                        </p:attrNameLst>
                                      </p:cBhvr>
                                    </p:animRot>
                                  </p:childTnLst>
                                </p:cTn>
                              </p:par>
                              <p:par>
                                <p:cTn id="420" presetID="8" presetClass="emph" presetSubtype="0" fill="hold" grpId="4" nodeType="withEffect">
                                  <p:stCondLst>
                                    <p:cond delay="0"/>
                                  </p:stCondLst>
                                  <p:childTnLst>
                                    <p:animRot by="21600000">
                                      <p:cBhvr>
                                        <p:cTn id="421" dur="3000" fill="hold"/>
                                        <p:tgtEl>
                                          <p:spTgt spid="15"/>
                                        </p:tgtEl>
                                        <p:attrNameLst>
                                          <p:attrName>r</p:attrName>
                                        </p:attrNameLst>
                                      </p:cBhvr>
                                    </p:animRot>
                                  </p:childTnLst>
                                </p:cTn>
                              </p:par>
                              <p:par>
                                <p:cTn id="422" presetID="8" presetClass="emph" presetSubtype="0" fill="hold" grpId="4" nodeType="withEffect">
                                  <p:stCondLst>
                                    <p:cond delay="0"/>
                                  </p:stCondLst>
                                  <p:childTnLst>
                                    <p:animRot by="21600000">
                                      <p:cBhvr>
                                        <p:cTn id="423" dur="3000" fill="hold"/>
                                        <p:tgtEl>
                                          <p:spTgt spid="19"/>
                                        </p:tgtEl>
                                        <p:attrNameLst>
                                          <p:attrName>r</p:attrName>
                                        </p:attrNameLst>
                                      </p:cBhvr>
                                    </p:animRot>
                                  </p:childTnLst>
                                </p:cTn>
                              </p:par>
                              <p:par>
                                <p:cTn id="424" presetID="8" presetClass="emph" presetSubtype="0" fill="hold" grpId="4" nodeType="withEffect">
                                  <p:stCondLst>
                                    <p:cond delay="0"/>
                                  </p:stCondLst>
                                  <p:childTnLst>
                                    <p:animRot by="21600000">
                                      <p:cBhvr>
                                        <p:cTn id="425" dur="3000" fill="hold"/>
                                        <p:tgtEl>
                                          <p:spTgt spid="22"/>
                                        </p:tgtEl>
                                        <p:attrNameLst>
                                          <p:attrName>r</p:attrName>
                                        </p:attrNameLst>
                                      </p:cBhvr>
                                    </p:animRot>
                                  </p:childTnLst>
                                </p:cTn>
                              </p:par>
                              <p:par>
                                <p:cTn id="426" presetID="8" presetClass="emph" presetSubtype="0" fill="hold" grpId="4" nodeType="withEffect">
                                  <p:stCondLst>
                                    <p:cond delay="0"/>
                                  </p:stCondLst>
                                  <p:childTnLst>
                                    <p:animRot by="21600000">
                                      <p:cBhvr>
                                        <p:cTn id="427" dur="3000" fill="hold"/>
                                        <p:tgtEl>
                                          <p:spTgt spid="27"/>
                                        </p:tgtEl>
                                        <p:attrNameLst>
                                          <p:attrName>r</p:attrName>
                                        </p:attrNameLst>
                                      </p:cBhvr>
                                    </p:animRot>
                                  </p:childTnLst>
                                </p:cTn>
                              </p:par>
                              <p:par>
                                <p:cTn id="428" presetID="8" presetClass="emph" presetSubtype="0" fill="hold" grpId="4" nodeType="withEffect">
                                  <p:stCondLst>
                                    <p:cond delay="0"/>
                                  </p:stCondLst>
                                  <p:childTnLst>
                                    <p:animRot by="21600000">
                                      <p:cBhvr>
                                        <p:cTn id="429" dur="3000" fill="hold"/>
                                        <p:tgtEl>
                                          <p:spTgt spid="32"/>
                                        </p:tgtEl>
                                        <p:attrNameLst>
                                          <p:attrName>r</p:attrName>
                                        </p:attrNameLst>
                                      </p:cBhvr>
                                    </p:animRot>
                                  </p:childTnLst>
                                </p:cTn>
                              </p:par>
                              <p:par>
                                <p:cTn id="430" presetID="8" presetClass="emph" presetSubtype="0" fill="hold" grpId="4" nodeType="withEffect">
                                  <p:stCondLst>
                                    <p:cond delay="0"/>
                                  </p:stCondLst>
                                  <p:childTnLst>
                                    <p:animRot by="-21600000">
                                      <p:cBhvr>
                                        <p:cTn id="431" dur="3000" fill="hold"/>
                                        <p:tgtEl>
                                          <p:spTgt spid="6"/>
                                        </p:tgtEl>
                                        <p:attrNameLst>
                                          <p:attrName>r</p:attrName>
                                        </p:attrNameLst>
                                      </p:cBhvr>
                                    </p:animRot>
                                  </p:childTnLst>
                                </p:cTn>
                              </p:par>
                              <p:par>
                                <p:cTn id="432" presetID="8" presetClass="emph" presetSubtype="0" fill="hold" grpId="4" nodeType="withEffect">
                                  <p:stCondLst>
                                    <p:cond delay="0"/>
                                  </p:stCondLst>
                                  <p:childTnLst>
                                    <p:animRot by="-21600000">
                                      <p:cBhvr>
                                        <p:cTn id="433" dur="3000" fill="hold"/>
                                        <p:tgtEl>
                                          <p:spTgt spid="11"/>
                                        </p:tgtEl>
                                        <p:attrNameLst>
                                          <p:attrName>r</p:attrName>
                                        </p:attrNameLst>
                                      </p:cBhvr>
                                    </p:animRot>
                                  </p:childTnLst>
                                </p:cTn>
                              </p:par>
                              <p:par>
                                <p:cTn id="434" presetID="8" presetClass="emph" presetSubtype="0" fill="hold" grpId="4" nodeType="withEffect">
                                  <p:stCondLst>
                                    <p:cond delay="0"/>
                                  </p:stCondLst>
                                  <p:childTnLst>
                                    <p:animRot by="-21600000">
                                      <p:cBhvr>
                                        <p:cTn id="435" dur="3000" fill="hold"/>
                                        <p:tgtEl>
                                          <p:spTgt spid="12"/>
                                        </p:tgtEl>
                                        <p:attrNameLst>
                                          <p:attrName>r</p:attrName>
                                        </p:attrNameLst>
                                      </p:cBhvr>
                                    </p:animRot>
                                  </p:childTnLst>
                                </p:cTn>
                              </p:par>
                              <p:par>
                                <p:cTn id="436" presetID="8" presetClass="emph" presetSubtype="0" fill="hold" grpId="4" nodeType="withEffect">
                                  <p:stCondLst>
                                    <p:cond delay="0"/>
                                  </p:stCondLst>
                                  <p:childTnLst>
                                    <p:animRot by="-21600000">
                                      <p:cBhvr>
                                        <p:cTn id="437" dur="3000" fill="hold"/>
                                        <p:tgtEl>
                                          <p:spTgt spid="18"/>
                                        </p:tgtEl>
                                        <p:attrNameLst>
                                          <p:attrName>r</p:attrName>
                                        </p:attrNameLst>
                                      </p:cBhvr>
                                    </p:animRot>
                                  </p:childTnLst>
                                </p:cTn>
                              </p:par>
                              <p:par>
                                <p:cTn id="438" presetID="8" presetClass="emph" presetSubtype="0" fill="hold" grpId="4" nodeType="withEffect">
                                  <p:stCondLst>
                                    <p:cond delay="0"/>
                                  </p:stCondLst>
                                  <p:childTnLst>
                                    <p:animRot by="-21600000">
                                      <p:cBhvr>
                                        <p:cTn id="439" dur="3000" fill="hold"/>
                                        <p:tgtEl>
                                          <p:spTgt spid="23"/>
                                        </p:tgtEl>
                                        <p:attrNameLst>
                                          <p:attrName>r</p:attrName>
                                        </p:attrNameLst>
                                      </p:cBhvr>
                                    </p:animRot>
                                  </p:childTnLst>
                                </p:cTn>
                              </p:par>
                              <p:par>
                                <p:cTn id="440" presetID="8" presetClass="emph" presetSubtype="0" fill="hold" grpId="4" nodeType="withEffect">
                                  <p:stCondLst>
                                    <p:cond delay="0"/>
                                  </p:stCondLst>
                                  <p:childTnLst>
                                    <p:animRot by="-21600000">
                                      <p:cBhvr>
                                        <p:cTn id="441" dur="3000" fill="hold"/>
                                        <p:tgtEl>
                                          <p:spTgt spid="25"/>
                                        </p:tgtEl>
                                        <p:attrNameLst>
                                          <p:attrName>r</p:attrName>
                                        </p:attrNameLst>
                                      </p:cBhvr>
                                    </p:animRot>
                                  </p:childTnLst>
                                </p:cTn>
                              </p:par>
                              <p:par>
                                <p:cTn id="442" presetID="8" presetClass="emph" presetSubtype="0" fill="hold" grpId="4" nodeType="withEffect">
                                  <p:stCondLst>
                                    <p:cond delay="0"/>
                                  </p:stCondLst>
                                  <p:childTnLst>
                                    <p:animRot by="-21600000">
                                      <p:cBhvr>
                                        <p:cTn id="443" dur="3000" fill="hold"/>
                                        <p:tgtEl>
                                          <p:spTgt spid="30"/>
                                        </p:tgtEl>
                                        <p:attrNameLst>
                                          <p:attrName>r</p:attrName>
                                        </p:attrNameLst>
                                      </p:cBhvr>
                                    </p:animRot>
                                  </p:childTnLst>
                                </p:cTn>
                              </p:par>
                              <p:par>
                                <p:cTn id="444" presetID="5" presetClass="exit" presetSubtype="10" fill="hold" grpId="5" nodeType="withEffect">
                                  <p:stCondLst>
                                    <p:cond delay="0"/>
                                  </p:stCondLst>
                                  <p:childTnLst>
                                    <p:animEffect transition="out" filter="checkerboard(across)">
                                      <p:cBhvr>
                                        <p:cTn id="445" dur="3000"/>
                                        <p:tgtEl>
                                          <p:spTgt spid="4"/>
                                        </p:tgtEl>
                                      </p:cBhvr>
                                    </p:animEffect>
                                    <p:set>
                                      <p:cBhvr>
                                        <p:cTn id="446" dur="1" fill="hold">
                                          <p:stCondLst>
                                            <p:cond delay="2999"/>
                                          </p:stCondLst>
                                        </p:cTn>
                                        <p:tgtEl>
                                          <p:spTgt spid="4"/>
                                        </p:tgtEl>
                                        <p:attrNameLst>
                                          <p:attrName>style.visibility</p:attrName>
                                        </p:attrNameLst>
                                      </p:cBhvr>
                                      <p:to>
                                        <p:strVal val="hidden"/>
                                      </p:to>
                                    </p:set>
                                  </p:childTnLst>
                                </p:cTn>
                              </p:par>
                              <p:par>
                                <p:cTn id="447" presetID="5" presetClass="exit" presetSubtype="10" fill="hold" grpId="5" nodeType="withEffect">
                                  <p:stCondLst>
                                    <p:cond delay="0"/>
                                  </p:stCondLst>
                                  <p:childTnLst>
                                    <p:animEffect transition="out" filter="checkerboard(across)">
                                      <p:cBhvr>
                                        <p:cTn id="448" dur="3000"/>
                                        <p:tgtEl>
                                          <p:spTgt spid="6"/>
                                        </p:tgtEl>
                                      </p:cBhvr>
                                    </p:animEffect>
                                    <p:set>
                                      <p:cBhvr>
                                        <p:cTn id="449" dur="1" fill="hold">
                                          <p:stCondLst>
                                            <p:cond delay="2999"/>
                                          </p:stCondLst>
                                        </p:cTn>
                                        <p:tgtEl>
                                          <p:spTgt spid="6"/>
                                        </p:tgtEl>
                                        <p:attrNameLst>
                                          <p:attrName>style.visibility</p:attrName>
                                        </p:attrNameLst>
                                      </p:cBhvr>
                                      <p:to>
                                        <p:strVal val="hidden"/>
                                      </p:to>
                                    </p:set>
                                  </p:childTnLst>
                                </p:cTn>
                              </p:par>
                              <p:par>
                                <p:cTn id="450" presetID="5" presetClass="exit" presetSubtype="10" fill="hold" grpId="5" nodeType="withEffect">
                                  <p:stCondLst>
                                    <p:cond delay="0"/>
                                  </p:stCondLst>
                                  <p:childTnLst>
                                    <p:animEffect transition="out" filter="checkerboard(across)">
                                      <p:cBhvr>
                                        <p:cTn id="451" dur="3000"/>
                                        <p:tgtEl>
                                          <p:spTgt spid="8"/>
                                        </p:tgtEl>
                                      </p:cBhvr>
                                    </p:animEffect>
                                    <p:set>
                                      <p:cBhvr>
                                        <p:cTn id="452" dur="1" fill="hold">
                                          <p:stCondLst>
                                            <p:cond delay="2999"/>
                                          </p:stCondLst>
                                        </p:cTn>
                                        <p:tgtEl>
                                          <p:spTgt spid="8"/>
                                        </p:tgtEl>
                                        <p:attrNameLst>
                                          <p:attrName>style.visibility</p:attrName>
                                        </p:attrNameLst>
                                      </p:cBhvr>
                                      <p:to>
                                        <p:strVal val="hidden"/>
                                      </p:to>
                                    </p:set>
                                  </p:childTnLst>
                                </p:cTn>
                              </p:par>
                              <p:par>
                                <p:cTn id="453" presetID="5" presetClass="exit" presetSubtype="10" fill="hold" grpId="5" nodeType="withEffect">
                                  <p:stCondLst>
                                    <p:cond delay="0"/>
                                  </p:stCondLst>
                                  <p:childTnLst>
                                    <p:animEffect transition="out" filter="checkerboard(across)">
                                      <p:cBhvr>
                                        <p:cTn id="454" dur="3000"/>
                                        <p:tgtEl>
                                          <p:spTgt spid="11"/>
                                        </p:tgtEl>
                                      </p:cBhvr>
                                    </p:animEffect>
                                    <p:set>
                                      <p:cBhvr>
                                        <p:cTn id="455" dur="1" fill="hold">
                                          <p:stCondLst>
                                            <p:cond delay="2999"/>
                                          </p:stCondLst>
                                        </p:cTn>
                                        <p:tgtEl>
                                          <p:spTgt spid="11"/>
                                        </p:tgtEl>
                                        <p:attrNameLst>
                                          <p:attrName>style.visibility</p:attrName>
                                        </p:attrNameLst>
                                      </p:cBhvr>
                                      <p:to>
                                        <p:strVal val="hidden"/>
                                      </p:to>
                                    </p:set>
                                  </p:childTnLst>
                                </p:cTn>
                              </p:par>
                              <p:par>
                                <p:cTn id="456" presetID="5" presetClass="exit" presetSubtype="10" fill="hold" grpId="5" nodeType="withEffect">
                                  <p:stCondLst>
                                    <p:cond delay="0"/>
                                  </p:stCondLst>
                                  <p:childTnLst>
                                    <p:animEffect transition="out" filter="checkerboard(across)">
                                      <p:cBhvr>
                                        <p:cTn id="457" dur="3000"/>
                                        <p:tgtEl>
                                          <p:spTgt spid="12"/>
                                        </p:tgtEl>
                                      </p:cBhvr>
                                    </p:animEffect>
                                    <p:set>
                                      <p:cBhvr>
                                        <p:cTn id="458" dur="1" fill="hold">
                                          <p:stCondLst>
                                            <p:cond delay="2999"/>
                                          </p:stCondLst>
                                        </p:cTn>
                                        <p:tgtEl>
                                          <p:spTgt spid="12"/>
                                        </p:tgtEl>
                                        <p:attrNameLst>
                                          <p:attrName>style.visibility</p:attrName>
                                        </p:attrNameLst>
                                      </p:cBhvr>
                                      <p:to>
                                        <p:strVal val="hidden"/>
                                      </p:to>
                                    </p:set>
                                  </p:childTnLst>
                                </p:cTn>
                              </p:par>
                              <p:par>
                                <p:cTn id="459" presetID="5" presetClass="exit" presetSubtype="10" fill="hold" grpId="5" nodeType="withEffect">
                                  <p:stCondLst>
                                    <p:cond delay="0"/>
                                  </p:stCondLst>
                                  <p:childTnLst>
                                    <p:animEffect transition="out" filter="checkerboard(across)">
                                      <p:cBhvr>
                                        <p:cTn id="460" dur="3000"/>
                                        <p:tgtEl>
                                          <p:spTgt spid="13"/>
                                        </p:tgtEl>
                                      </p:cBhvr>
                                    </p:animEffect>
                                    <p:set>
                                      <p:cBhvr>
                                        <p:cTn id="461" dur="1" fill="hold">
                                          <p:stCondLst>
                                            <p:cond delay="2999"/>
                                          </p:stCondLst>
                                        </p:cTn>
                                        <p:tgtEl>
                                          <p:spTgt spid="13"/>
                                        </p:tgtEl>
                                        <p:attrNameLst>
                                          <p:attrName>style.visibility</p:attrName>
                                        </p:attrNameLst>
                                      </p:cBhvr>
                                      <p:to>
                                        <p:strVal val="hidden"/>
                                      </p:to>
                                    </p:set>
                                  </p:childTnLst>
                                </p:cTn>
                              </p:par>
                              <p:par>
                                <p:cTn id="462" presetID="5" presetClass="exit" presetSubtype="10" fill="hold" grpId="5" nodeType="withEffect">
                                  <p:stCondLst>
                                    <p:cond delay="0"/>
                                  </p:stCondLst>
                                  <p:childTnLst>
                                    <p:animEffect transition="out" filter="checkerboard(across)">
                                      <p:cBhvr>
                                        <p:cTn id="463" dur="3000"/>
                                        <p:tgtEl>
                                          <p:spTgt spid="16"/>
                                        </p:tgtEl>
                                      </p:cBhvr>
                                    </p:animEffect>
                                    <p:set>
                                      <p:cBhvr>
                                        <p:cTn id="464" dur="1" fill="hold">
                                          <p:stCondLst>
                                            <p:cond delay="2999"/>
                                          </p:stCondLst>
                                        </p:cTn>
                                        <p:tgtEl>
                                          <p:spTgt spid="16"/>
                                        </p:tgtEl>
                                        <p:attrNameLst>
                                          <p:attrName>style.visibility</p:attrName>
                                        </p:attrNameLst>
                                      </p:cBhvr>
                                      <p:to>
                                        <p:strVal val="hidden"/>
                                      </p:to>
                                    </p:set>
                                  </p:childTnLst>
                                </p:cTn>
                              </p:par>
                              <p:par>
                                <p:cTn id="465" presetID="5" presetClass="exit" presetSubtype="10" fill="hold" grpId="5" nodeType="withEffect">
                                  <p:stCondLst>
                                    <p:cond delay="0"/>
                                  </p:stCondLst>
                                  <p:childTnLst>
                                    <p:animEffect transition="out" filter="checkerboard(across)">
                                      <p:cBhvr>
                                        <p:cTn id="466" dur="3000"/>
                                        <p:tgtEl>
                                          <p:spTgt spid="18"/>
                                        </p:tgtEl>
                                      </p:cBhvr>
                                    </p:animEffect>
                                    <p:set>
                                      <p:cBhvr>
                                        <p:cTn id="467" dur="1" fill="hold">
                                          <p:stCondLst>
                                            <p:cond delay="2999"/>
                                          </p:stCondLst>
                                        </p:cTn>
                                        <p:tgtEl>
                                          <p:spTgt spid="18"/>
                                        </p:tgtEl>
                                        <p:attrNameLst>
                                          <p:attrName>style.visibility</p:attrName>
                                        </p:attrNameLst>
                                      </p:cBhvr>
                                      <p:to>
                                        <p:strVal val="hidden"/>
                                      </p:to>
                                    </p:set>
                                  </p:childTnLst>
                                </p:cTn>
                              </p:par>
                              <p:par>
                                <p:cTn id="468" presetID="5" presetClass="exit" presetSubtype="10" fill="hold" grpId="5" nodeType="withEffect">
                                  <p:stCondLst>
                                    <p:cond delay="0"/>
                                  </p:stCondLst>
                                  <p:childTnLst>
                                    <p:animEffect transition="out" filter="checkerboard(across)">
                                      <p:cBhvr>
                                        <p:cTn id="469" dur="3000"/>
                                        <p:tgtEl>
                                          <p:spTgt spid="20"/>
                                        </p:tgtEl>
                                      </p:cBhvr>
                                    </p:animEffect>
                                    <p:set>
                                      <p:cBhvr>
                                        <p:cTn id="470" dur="1" fill="hold">
                                          <p:stCondLst>
                                            <p:cond delay="2999"/>
                                          </p:stCondLst>
                                        </p:cTn>
                                        <p:tgtEl>
                                          <p:spTgt spid="20"/>
                                        </p:tgtEl>
                                        <p:attrNameLst>
                                          <p:attrName>style.visibility</p:attrName>
                                        </p:attrNameLst>
                                      </p:cBhvr>
                                      <p:to>
                                        <p:strVal val="hidden"/>
                                      </p:to>
                                    </p:set>
                                  </p:childTnLst>
                                </p:cTn>
                              </p:par>
                              <p:par>
                                <p:cTn id="471" presetID="5" presetClass="exit" presetSubtype="10" fill="hold" grpId="5" nodeType="withEffect">
                                  <p:stCondLst>
                                    <p:cond delay="0"/>
                                  </p:stCondLst>
                                  <p:childTnLst>
                                    <p:animEffect transition="out" filter="checkerboard(across)">
                                      <p:cBhvr>
                                        <p:cTn id="472" dur="3000"/>
                                        <p:tgtEl>
                                          <p:spTgt spid="23"/>
                                        </p:tgtEl>
                                      </p:cBhvr>
                                    </p:animEffect>
                                    <p:set>
                                      <p:cBhvr>
                                        <p:cTn id="473" dur="1" fill="hold">
                                          <p:stCondLst>
                                            <p:cond delay="2999"/>
                                          </p:stCondLst>
                                        </p:cTn>
                                        <p:tgtEl>
                                          <p:spTgt spid="23"/>
                                        </p:tgtEl>
                                        <p:attrNameLst>
                                          <p:attrName>style.visibility</p:attrName>
                                        </p:attrNameLst>
                                      </p:cBhvr>
                                      <p:to>
                                        <p:strVal val="hidden"/>
                                      </p:to>
                                    </p:set>
                                  </p:childTnLst>
                                </p:cTn>
                              </p:par>
                              <p:par>
                                <p:cTn id="474" presetID="5" presetClass="exit" presetSubtype="10" fill="hold" grpId="5" nodeType="withEffect">
                                  <p:stCondLst>
                                    <p:cond delay="0"/>
                                  </p:stCondLst>
                                  <p:childTnLst>
                                    <p:animEffect transition="out" filter="checkerboard(across)">
                                      <p:cBhvr>
                                        <p:cTn id="475" dur="3000"/>
                                        <p:tgtEl>
                                          <p:spTgt spid="24"/>
                                        </p:tgtEl>
                                      </p:cBhvr>
                                    </p:animEffect>
                                    <p:set>
                                      <p:cBhvr>
                                        <p:cTn id="476" dur="1" fill="hold">
                                          <p:stCondLst>
                                            <p:cond delay="2999"/>
                                          </p:stCondLst>
                                        </p:cTn>
                                        <p:tgtEl>
                                          <p:spTgt spid="24"/>
                                        </p:tgtEl>
                                        <p:attrNameLst>
                                          <p:attrName>style.visibility</p:attrName>
                                        </p:attrNameLst>
                                      </p:cBhvr>
                                      <p:to>
                                        <p:strVal val="hidden"/>
                                      </p:to>
                                    </p:set>
                                  </p:childTnLst>
                                </p:cTn>
                              </p:par>
                              <p:par>
                                <p:cTn id="477" presetID="5" presetClass="exit" presetSubtype="10" fill="hold" grpId="5" nodeType="withEffect">
                                  <p:stCondLst>
                                    <p:cond delay="0"/>
                                  </p:stCondLst>
                                  <p:childTnLst>
                                    <p:animEffect transition="out" filter="checkerboard(across)">
                                      <p:cBhvr>
                                        <p:cTn id="478" dur="3000"/>
                                        <p:tgtEl>
                                          <p:spTgt spid="25"/>
                                        </p:tgtEl>
                                      </p:cBhvr>
                                    </p:animEffect>
                                    <p:set>
                                      <p:cBhvr>
                                        <p:cTn id="479" dur="1" fill="hold">
                                          <p:stCondLst>
                                            <p:cond delay="2999"/>
                                          </p:stCondLst>
                                        </p:cTn>
                                        <p:tgtEl>
                                          <p:spTgt spid="25"/>
                                        </p:tgtEl>
                                        <p:attrNameLst>
                                          <p:attrName>style.visibility</p:attrName>
                                        </p:attrNameLst>
                                      </p:cBhvr>
                                      <p:to>
                                        <p:strVal val="hidden"/>
                                      </p:to>
                                    </p:set>
                                  </p:childTnLst>
                                </p:cTn>
                              </p:par>
                              <p:par>
                                <p:cTn id="480" presetID="5" presetClass="exit" presetSubtype="10" fill="hold" grpId="5" nodeType="withEffect">
                                  <p:stCondLst>
                                    <p:cond delay="0"/>
                                  </p:stCondLst>
                                  <p:childTnLst>
                                    <p:animEffect transition="out" filter="checkerboard(across)">
                                      <p:cBhvr>
                                        <p:cTn id="481" dur="3000"/>
                                        <p:tgtEl>
                                          <p:spTgt spid="28"/>
                                        </p:tgtEl>
                                      </p:cBhvr>
                                    </p:animEffect>
                                    <p:set>
                                      <p:cBhvr>
                                        <p:cTn id="482" dur="1" fill="hold">
                                          <p:stCondLst>
                                            <p:cond delay="2999"/>
                                          </p:stCondLst>
                                        </p:cTn>
                                        <p:tgtEl>
                                          <p:spTgt spid="28"/>
                                        </p:tgtEl>
                                        <p:attrNameLst>
                                          <p:attrName>style.visibility</p:attrName>
                                        </p:attrNameLst>
                                      </p:cBhvr>
                                      <p:to>
                                        <p:strVal val="hidden"/>
                                      </p:to>
                                    </p:set>
                                  </p:childTnLst>
                                </p:cTn>
                              </p:par>
                              <p:par>
                                <p:cTn id="483" presetID="5" presetClass="exit" presetSubtype="10" fill="hold" grpId="5" nodeType="withEffect">
                                  <p:stCondLst>
                                    <p:cond delay="0"/>
                                  </p:stCondLst>
                                  <p:childTnLst>
                                    <p:animEffect transition="out" filter="checkerboard(across)">
                                      <p:cBhvr>
                                        <p:cTn id="484" dur="3000"/>
                                        <p:tgtEl>
                                          <p:spTgt spid="30"/>
                                        </p:tgtEl>
                                      </p:cBhvr>
                                    </p:animEffect>
                                    <p:set>
                                      <p:cBhvr>
                                        <p:cTn id="485" dur="1" fill="hold">
                                          <p:stCondLst>
                                            <p:cond delay="2999"/>
                                          </p:stCondLst>
                                        </p:cTn>
                                        <p:tgtEl>
                                          <p:spTgt spid="30"/>
                                        </p:tgtEl>
                                        <p:attrNameLst>
                                          <p:attrName>style.visibility</p:attrName>
                                        </p:attrNameLst>
                                      </p:cBhvr>
                                      <p:to>
                                        <p:strVal val="hidden"/>
                                      </p:to>
                                    </p:set>
                                  </p:childTnLst>
                                </p:cTn>
                              </p:par>
                              <p:par>
                                <p:cTn id="486" presetID="5" presetClass="exit" presetSubtype="10" fill="hold" grpId="5" nodeType="withEffect">
                                  <p:stCondLst>
                                    <p:cond delay="0"/>
                                  </p:stCondLst>
                                  <p:childTnLst>
                                    <p:animEffect transition="out" filter="checkerboard(across)">
                                      <p:cBhvr>
                                        <p:cTn id="487" dur="3000"/>
                                        <p:tgtEl>
                                          <p:spTgt spid="5"/>
                                        </p:tgtEl>
                                      </p:cBhvr>
                                    </p:animEffect>
                                    <p:set>
                                      <p:cBhvr>
                                        <p:cTn id="488" dur="1" fill="hold">
                                          <p:stCondLst>
                                            <p:cond delay="2999"/>
                                          </p:stCondLst>
                                        </p:cTn>
                                        <p:tgtEl>
                                          <p:spTgt spid="5"/>
                                        </p:tgtEl>
                                        <p:attrNameLst>
                                          <p:attrName>style.visibility</p:attrName>
                                        </p:attrNameLst>
                                      </p:cBhvr>
                                      <p:to>
                                        <p:strVal val="hidden"/>
                                      </p:to>
                                    </p:set>
                                  </p:childTnLst>
                                </p:cTn>
                              </p:par>
                              <p:par>
                                <p:cTn id="489" presetID="5" presetClass="exit" presetSubtype="10" fill="hold" grpId="5" nodeType="withEffect">
                                  <p:stCondLst>
                                    <p:cond delay="0"/>
                                  </p:stCondLst>
                                  <p:childTnLst>
                                    <p:animEffect transition="out" filter="checkerboard(across)">
                                      <p:cBhvr>
                                        <p:cTn id="490" dur="3000"/>
                                        <p:tgtEl>
                                          <p:spTgt spid="7"/>
                                        </p:tgtEl>
                                      </p:cBhvr>
                                    </p:animEffect>
                                    <p:set>
                                      <p:cBhvr>
                                        <p:cTn id="491" dur="1" fill="hold">
                                          <p:stCondLst>
                                            <p:cond delay="2999"/>
                                          </p:stCondLst>
                                        </p:cTn>
                                        <p:tgtEl>
                                          <p:spTgt spid="7"/>
                                        </p:tgtEl>
                                        <p:attrNameLst>
                                          <p:attrName>style.visibility</p:attrName>
                                        </p:attrNameLst>
                                      </p:cBhvr>
                                      <p:to>
                                        <p:strVal val="hidden"/>
                                      </p:to>
                                    </p:set>
                                  </p:childTnLst>
                                </p:cTn>
                              </p:par>
                              <p:par>
                                <p:cTn id="492" presetID="5" presetClass="exit" presetSubtype="10" fill="hold" grpId="5" nodeType="withEffect">
                                  <p:stCondLst>
                                    <p:cond delay="0"/>
                                  </p:stCondLst>
                                  <p:childTnLst>
                                    <p:animEffect transition="out" filter="checkerboard(across)">
                                      <p:cBhvr>
                                        <p:cTn id="493" dur="3000"/>
                                        <p:tgtEl>
                                          <p:spTgt spid="9"/>
                                        </p:tgtEl>
                                      </p:cBhvr>
                                    </p:animEffect>
                                    <p:set>
                                      <p:cBhvr>
                                        <p:cTn id="494" dur="1" fill="hold">
                                          <p:stCondLst>
                                            <p:cond delay="2999"/>
                                          </p:stCondLst>
                                        </p:cTn>
                                        <p:tgtEl>
                                          <p:spTgt spid="9"/>
                                        </p:tgtEl>
                                        <p:attrNameLst>
                                          <p:attrName>style.visibility</p:attrName>
                                        </p:attrNameLst>
                                      </p:cBhvr>
                                      <p:to>
                                        <p:strVal val="hidden"/>
                                      </p:to>
                                    </p:set>
                                  </p:childTnLst>
                                </p:cTn>
                              </p:par>
                              <p:par>
                                <p:cTn id="495" presetID="5" presetClass="exit" presetSubtype="10" fill="hold" grpId="5" nodeType="withEffect">
                                  <p:stCondLst>
                                    <p:cond delay="0"/>
                                  </p:stCondLst>
                                  <p:childTnLst>
                                    <p:animEffect transition="out" filter="checkerboard(across)">
                                      <p:cBhvr>
                                        <p:cTn id="496" dur="3000"/>
                                        <p:tgtEl>
                                          <p:spTgt spid="10"/>
                                        </p:tgtEl>
                                      </p:cBhvr>
                                    </p:animEffect>
                                    <p:set>
                                      <p:cBhvr>
                                        <p:cTn id="497" dur="1" fill="hold">
                                          <p:stCondLst>
                                            <p:cond delay="2999"/>
                                          </p:stCondLst>
                                        </p:cTn>
                                        <p:tgtEl>
                                          <p:spTgt spid="10"/>
                                        </p:tgtEl>
                                        <p:attrNameLst>
                                          <p:attrName>style.visibility</p:attrName>
                                        </p:attrNameLst>
                                      </p:cBhvr>
                                      <p:to>
                                        <p:strVal val="hidden"/>
                                      </p:to>
                                    </p:set>
                                  </p:childTnLst>
                                </p:cTn>
                              </p:par>
                              <p:par>
                                <p:cTn id="498" presetID="5" presetClass="exit" presetSubtype="10" fill="hold" grpId="5" nodeType="withEffect">
                                  <p:stCondLst>
                                    <p:cond delay="0"/>
                                  </p:stCondLst>
                                  <p:childTnLst>
                                    <p:animEffect transition="out" filter="checkerboard(across)">
                                      <p:cBhvr>
                                        <p:cTn id="499" dur="3000"/>
                                        <p:tgtEl>
                                          <p:spTgt spid="14"/>
                                        </p:tgtEl>
                                      </p:cBhvr>
                                    </p:animEffect>
                                    <p:set>
                                      <p:cBhvr>
                                        <p:cTn id="500" dur="1" fill="hold">
                                          <p:stCondLst>
                                            <p:cond delay="2999"/>
                                          </p:stCondLst>
                                        </p:cTn>
                                        <p:tgtEl>
                                          <p:spTgt spid="14"/>
                                        </p:tgtEl>
                                        <p:attrNameLst>
                                          <p:attrName>style.visibility</p:attrName>
                                        </p:attrNameLst>
                                      </p:cBhvr>
                                      <p:to>
                                        <p:strVal val="hidden"/>
                                      </p:to>
                                    </p:set>
                                  </p:childTnLst>
                                </p:cTn>
                              </p:par>
                              <p:par>
                                <p:cTn id="501" presetID="5" presetClass="exit" presetSubtype="10" fill="hold" grpId="5" nodeType="withEffect">
                                  <p:stCondLst>
                                    <p:cond delay="0"/>
                                  </p:stCondLst>
                                  <p:childTnLst>
                                    <p:animEffect transition="out" filter="checkerboard(across)">
                                      <p:cBhvr>
                                        <p:cTn id="502" dur="3000"/>
                                        <p:tgtEl>
                                          <p:spTgt spid="15"/>
                                        </p:tgtEl>
                                      </p:cBhvr>
                                    </p:animEffect>
                                    <p:set>
                                      <p:cBhvr>
                                        <p:cTn id="503" dur="1" fill="hold">
                                          <p:stCondLst>
                                            <p:cond delay="2999"/>
                                          </p:stCondLst>
                                        </p:cTn>
                                        <p:tgtEl>
                                          <p:spTgt spid="15"/>
                                        </p:tgtEl>
                                        <p:attrNameLst>
                                          <p:attrName>style.visibility</p:attrName>
                                        </p:attrNameLst>
                                      </p:cBhvr>
                                      <p:to>
                                        <p:strVal val="hidden"/>
                                      </p:to>
                                    </p:set>
                                  </p:childTnLst>
                                </p:cTn>
                              </p:par>
                              <p:par>
                                <p:cTn id="504" presetID="5" presetClass="exit" presetSubtype="10" fill="hold" grpId="5" nodeType="withEffect">
                                  <p:stCondLst>
                                    <p:cond delay="0"/>
                                  </p:stCondLst>
                                  <p:childTnLst>
                                    <p:animEffect transition="out" filter="checkerboard(across)">
                                      <p:cBhvr>
                                        <p:cTn id="505" dur="3000"/>
                                        <p:tgtEl>
                                          <p:spTgt spid="17"/>
                                        </p:tgtEl>
                                      </p:cBhvr>
                                    </p:animEffect>
                                    <p:set>
                                      <p:cBhvr>
                                        <p:cTn id="506" dur="1" fill="hold">
                                          <p:stCondLst>
                                            <p:cond delay="2999"/>
                                          </p:stCondLst>
                                        </p:cTn>
                                        <p:tgtEl>
                                          <p:spTgt spid="17"/>
                                        </p:tgtEl>
                                        <p:attrNameLst>
                                          <p:attrName>style.visibility</p:attrName>
                                        </p:attrNameLst>
                                      </p:cBhvr>
                                      <p:to>
                                        <p:strVal val="hidden"/>
                                      </p:to>
                                    </p:set>
                                  </p:childTnLst>
                                </p:cTn>
                              </p:par>
                              <p:par>
                                <p:cTn id="507" presetID="5" presetClass="exit" presetSubtype="10" fill="hold" grpId="5" nodeType="withEffect">
                                  <p:stCondLst>
                                    <p:cond delay="0"/>
                                  </p:stCondLst>
                                  <p:childTnLst>
                                    <p:animEffect transition="out" filter="checkerboard(across)">
                                      <p:cBhvr>
                                        <p:cTn id="508" dur="3000"/>
                                        <p:tgtEl>
                                          <p:spTgt spid="19"/>
                                        </p:tgtEl>
                                      </p:cBhvr>
                                    </p:animEffect>
                                    <p:set>
                                      <p:cBhvr>
                                        <p:cTn id="509" dur="1" fill="hold">
                                          <p:stCondLst>
                                            <p:cond delay="2999"/>
                                          </p:stCondLst>
                                        </p:cTn>
                                        <p:tgtEl>
                                          <p:spTgt spid="19"/>
                                        </p:tgtEl>
                                        <p:attrNameLst>
                                          <p:attrName>style.visibility</p:attrName>
                                        </p:attrNameLst>
                                      </p:cBhvr>
                                      <p:to>
                                        <p:strVal val="hidden"/>
                                      </p:to>
                                    </p:set>
                                  </p:childTnLst>
                                </p:cTn>
                              </p:par>
                              <p:par>
                                <p:cTn id="510" presetID="5" presetClass="exit" presetSubtype="10" fill="hold" grpId="5" nodeType="withEffect">
                                  <p:stCondLst>
                                    <p:cond delay="0"/>
                                  </p:stCondLst>
                                  <p:childTnLst>
                                    <p:animEffect transition="out" filter="checkerboard(across)">
                                      <p:cBhvr>
                                        <p:cTn id="511" dur="3000"/>
                                        <p:tgtEl>
                                          <p:spTgt spid="21"/>
                                        </p:tgtEl>
                                      </p:cBhvr>
                                    </p:animEffect>
                                    <p:set>
                                      <p:cBhvr>
                                        <p:cTn id="512" dur="1" fill="hold">
                                          <p:stCondLst>
                                            <p:cond delay="2999"/>
                                          </p:stCondLst>
                                        </p:cTn>
                                        <p:tgtEl>
                                          <p:spTgt spid="21"/>
                                        </p:tgtEl>
                                        <p:attrNameLst>
                                          <p:attrName>style.visibility</p:attrName>
                                        </p:attrNameLst>
                                      </p:cBhvr>
                                      <p:to>
                                        <p:strVal val="hidden"/>
                                      </p:to>
                                    </p:set>
                                  </p:childTnLst>
                                </p:cTn>
                              </p:par>
                              <p:par>
                                <p:cTn id="513" presetID="5" presetClass="exit" presetSubtype="10" fill="hold" grpId="5" nodeType="withEffect">
                                  <p:stCondLst>
                                    <p:cond delay="0"/>
                                  </p:stCondLst>
                                  <p:childTnLst>
                                    <p:animEffect transition="out" filter="checkerboard(across)">
                                      <p:cBhvr>
                                        <p:cTn id="514" dur="3000"/>
                                        <p:tgtEl>
                                          <p:spTgt spid="22"/>
                                        </p:tgtEl>
                                      </p:cBhvr>
                                    </p:animEffect>
                                    <p:set>
                                      <p:cBhvr>
                                        <p:cTn id="515" dur="1" fill="hold">
                                          <p:stCondLst>
                                            <p:cond delay="2999"/>
                                          </p:stCondLst>
                                        </p:cTn>
                                        <p:tgtEl>
                                          <p:spTgt spid="22"/>
                                        </p:tgtEl>
                                        <p:attrNameLst>
                                          <p:attrName>style.visibility</p:attrName>
                                        </p:attrNameLst>
                                      </p:cBhvr>
                                      <p:to>
                                        <p:strVal val="hidden"/>
                                      </p:to>
                                    </p:set>
                                  </p:childTnLst>
                                </p:cTn>
                              </p:par>
                              <p:par>
                                <p:cTn id="516" presetID="5" presetClass="exit" presetSubtype="10" fill="hold" grpId="5" nodeType="withEffect">
                                  <p:stCondLst>
                                    <p:cond delay="0"/>
                                  </p:stCondLst>
                                  <p:childTnLst>
                                    <p:animEffect transition="out" filter="checkerboard(across)">
                                      <p:cBhvr>
                                        <p:cTn id="517" dur="3000"/>
                                        <p:tgtEl>
                                          <p:spTgt spid="26"/>
                                        </p:tgtEl>
                                      </p:cBhvr>
                                    </p:animEffect>
                                    <p:set>
                                      <p:cBhvr>
                                        <p:cTn id="518" dur="1" fill="hold">
                                          <p:stCondLst>
                                            <p:cond delay="2999"/>
                                          </p:stCondLst>
                                        </p:cTn>
                                        <p:tgtEl>
                                          <p:spTgt spid="26"/>
                                        </p:tgtEl>
                                        <p:attrNameLst>
                                          <p:attrName>style.visibility</p:attrName>
                                        </p:attrNameLst>
                                      </p:cBhvr>
                                      <p:to>
                                        <p:strVal val="hidden"/>
                                      </p:to>
                                    </p:set>
                                  </p:childTnLst>
                                </p:cTn>
                              </p:par>
                              <p:par>
                                <p:cTn id="519" presetID="5" presetClass="exit" presetSubtype="10" fill="hold" grpId="5" nodeType="withEffect">
                                  <p:stCondLst>
                                    <p:cond delay="0"/>
                                  </p:stCondLst>
                                  <p:childTnLst>
                                    <p:animEffect transition="out" filter="checkerboard(across)">
                                      <p:cBhvr>
                                        <p:cTn id="520" dur="3000"/>
                                        <p:tgtEl>
                                          <p:spTgt spid="27"/>
                                        </p:tgtEl>
                                      </p:cBhvr>
                                    </p:animEffect>
                                    <p:set>
                                      <p:cBhvr>
                                        <p:cTn id="521" dur="1" fill="hold">
                                          <p:stCondLst>
                                            <p:cond delay="2999"/>
                                          </p:stCondLst>
                                        </p:cTn>
                                        <p:tgtEl>
                                          <p:spTgt spid="27"/>
                                        </p:tgtEl>
                                        <p:attrNameLst>
                                          <p:attrName>style.visibility</p:attrName>
                                        </p:attrNameLst>
                                      </p:cBhvr>
                                      <p:to>
                                        <p:strVal val="hidden"/>
                                      </p:to>
                                    </p:set>
                                  </p:childTnLst>
                                </p:cTn>
                              </p:par>
                              <p:par>
                                <p:cTn id="522" presetID="5" presetClass="exit" presetSubtype="10" fill="hold" grpId="5" nodeType="withEffect">
                                  <p:stCondLst>
                                    <p:cond delay="0"/>
                                  </p:stCondLst>
                                  <p:childTnLst>
                                    <p:animEffect transition="out" filter="checkerboard(across)">
                                      <p:cBhvr>
                                        <p:cTn id="523" dur="3000"/>
                                        <p:tgtEl>
                                          <p:spTgt spid="29"/>
                                        </p:tgtEl>
                                      </p:cBhvr>
                                    </p:animEffect>
                                    <p:set>
                                      <p:cBhvr>
                                        <p:cTn id="524" dur="1" fill="hold">
                                          <p:stCondLst>
                                            <p:cond delay="2999"/>
                                          </p:stCondLst>
                                        </p:cTn>
                                        <p:tgtEl>
                                          <p:spTgt spid="29"/>
                                        </p:tgtEl>
                                        <p:attrNameLst>
                                          <p:attrName>style.visibility</p:attrName>
                                        </p:attrNameLst>
                                      </p:cBhvr>
                                      <p:to>
                                        <p:strVal val="hidden"/>
                                      </p:to>
                                    </p:set>
                                  </p:childTnLst>
                                </p:cTn>
                              </p:par>
                              <p:par>
                                <p:cTn id="525" presetID="5" presetClass="exit" presetSubtype="10" fill="hold" grpId="5" nodeType="withEffect">
                                  <p:stCondLst>
                                    <p:cond delay="0"/>
                                  </p:stCondLst>
                                  <p:childTnLst>
                                    <p:animEffect transition="out" filter="checkerboard(across)">
                                      <p:cBhvr>
                                        <p:cTn id="526" dur="3000"/>
                                        <p:tgtEl>
                                          <p:spTgt spid="31"/>
                                        </p:tgtEl>
                                      </p:cBhvr>
                                    </p:animEffect>
                                    <p:set>
                                      <p:cBhvr>
                                        <p:cTn id="527" dur="1" fill="hold">
                                          <p:stCondLst>
                                            <p:cond delay="2999"/>
                                          </p:stCondLst>
                                        </p:cTn>
                                        <p:tgtEl>
                                          <p:spTgt spid="31"/>
                                        </p:tgtEl>
                                        <p:attrNameLst>
                                          <p:attrName>style.visibility</p:attrName>
                                        </p:attrNameLst>
                                      </p:cBhvr>
                                      <p:to>
                                        <p:strVal val="hidden"/>
                                      </p:to>
                                    </p:set>
                                  </p:childTnLst>
                                </p:cTn>
                              </p:par>
                              <p:par>
                                <p:cTn id="528" presetID="5" presetClass="exit" presetSubtype="10" fill="hold" grpId="5" nodeType="withEffect">
                                  <p:stCondLst>
                                    <p:cond delay="0"/>
                                  </p:stCondLst>
                                  <p:childTnLst>
                                    <p:animEffect transition="out" filter="checkerboard(across)">
                                      <p:cBhvr>
                                        <p:cTn id="529" dur="3000"/>
                                        <p:tgtEl>
                                          <p:spTgt spid="32"/>
                                        </p:tgtEl>
                                      </p:cBhvr>
                                    </p:animEffect>
                                    <p:set>
                                      <p:cBhvr>
                                        <p:cTn id="530" dur="1" fill="hold">
                                          <p:stCondLst>
                                            <p:cond delay="2999"/>
                                          </p:stCondLst>
                                        </p:cTn>
                                        <p:tgtEl>
                                          <p:spTgt spid="32"/>
                                        </p:tgtEl>
                                        <p:attrNameLst>
                                          <p:attrName>style.visibility</p:attrName>
                                        </p:attrNameLst>
                                      </p:cBhvr>
                                      <p:to>
                                        <p:strVal val="hidden"/>
                                      </p:to>
                                    </p:set>
                                  </p:childTnLst>
                                </p:cTn>
                              </p:par>
                              <p:par>
                                <p:cTn id="531" presetID="23" presetClass="entr" presetSubtype="272" fill="hold" nodeType="withEffect">
                                  <p:stCondLst>
                                    <p:cond delay="0"/>
                                  </p:stCondLst>
                                  <p:childTnLst>
                                    <p:set>
                                      <p:cBhvr>
                                        <p:cTn id="532" dur="1" fill="hold">
                                          <p:stCondLst>
                                            <p:cond delay="0"/>
                                          </p:stCondLst>
                                        </p:cTn>
                                        <p:tgtEl>
                                          <p:spTgt spid="2"/>
                                        </p:tgtEl>
                                        <p:attrNameLst>
                                          <p:attrName>style.visibility</p:attrName>
                                        </p:attrNameLst>
                                      </p:cBhvr>
                                      <p:to>
                                        <p:strVal val="visible"/>
                                      </p:to>
                                    </p:set>
                                    <p:anim calcmode="lin" valueType="num">
                                      <p:cBhvr>
                                        <p:cTn id="533" dur="3000" fill="hold"/>
                                        <p:tgtEl>
                                          <p:spTgt spid="2"/>
                                        </p:tgtEl>
                                        <p:attrNameLst>
                                          <p:attrName>ppt_w</p:attrName>
                                        </p:attrNameLst>
                                      </p:cBhvr>
                                      <p:tavLst>
                                        <p:tav tm="0">
                                          <p:val>
                                            <p:strVal val="2/3*#ppt_w"/>
                                          </p:val>
                                        </p:tav>
                                        <p:tav tm="100000">
                                          <p:val>
                                            <p:strVal val="#ppt_w"/>
                                          </p:val>
                                        </p:tav>
                                      </p:tavLst>
                                    </p:anim>
                                    <p:anim calcmode="lin" valueType="num">
                                      <p:cBhvr>
                                        <p:cTn id="534" dur="3000" fill="hold"/>
                                        <p:tgtEl>
                                          <p:spTgt spid="2"/>
                                        </p:tgtEl>
                                        <p:attrNameLst>
                                          <p:attrName>ppt_h</p:attrName>
                                        </p:attrNameLst>
                                      </p:cBhvr>
                                      <p:tavLst>
                                        <p:tav tm="0">
                                          <p:val>
                                            <p:strVal val="2/3*#ppt_h"/>
                                          </p:val>
                                        </p:tav>
                                        <p:tav tm="100000">
                                          <p:val>
                                            <p:strVal val="#ppt_h"/>
                                          </p:val>
                                        </p:tav>
                                      </p:tavLst>
                                    </p:anim>
                                  </p:childTnLst>
                                </p:cTn>
                              </p:par>
                              <p:par>
                                <p:cTn id="535" presetID="4" presetClass="entr" presetSubtype="32" fill="hold" nodeType="withEffect">
                                  <p:stCondLst>
                                    <p:cond delay="0"/>
                                  </p:stCondLst>
                                  <p:childTnLst>
                                    <p:set>
                                      <p:cBhvr>
                                        <p:cTn id="536" dur="1" fill="hold">
                                          <p:stCondLst>
                                            <p:cond delay="0"/>
                                          </p:stCondLst>
                                        </p:cTn>
                                        <p:tgtEl>
                                          <p:spTgt spid="2"/>
                                        </p:tgtEl>
                                        <p:attrNameLst>
                                          <p:attrName>style.visibility</p:attrName>
                                        </p:attrNameLst>
                                      </p:cBhvr>
                                      <p:to>
                                        <p:strVal val="visible"/>
                                      </p:to>
                                    </p:set>
                                    <p:animEffect transition="in" filter="box(out)">
                                      <p:cBhvr>
                                        <p:cTn id="537"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4" grpId="3" animBg="1"/>
      <p:bldP spid="4" grpId="4" animBg="1"/>
      <p:bldP spid="4" grpId="5" animBg="1"/>
      <p:bldP spid="5" grpId="0" animBg="1"/>
      <p:bldP spid="5" grpId="1" animBg="1"/>
      <p:bldP spid="5" grpId="2" animBg="1"/>
      <p:bldP spid="5" grpId="3" animBg="1"/>
      <p:bldP spid="5" grpId="4" animBg="1"/>
      <p:bldP spid="5" grpId="5" animBg="1"/>
      <p:bldP spid="6" grpId="0" animBg="1"/>
      <p:bldP spid="6" grpId="1" animBg="1"/>
      <p:bldP spid="6" grpId="2" animBg="1"/>
      <p:bldP spid="6" grpId="3" animBg="1"/>
      <p:bldP spid="6" grpId="4" animBg="1"/>
      <p:bldP spid="6" grpId="5" animBg="1"/>
      <p:bldP spid="7" grpId="0" animBg="1"/>
      <p:bldP spid="7" grpId="1" animBg="1"/>
      <p:bldP spid="7" grpId="2" animBg="1"/>
      <p:bldP spid="7" grpId="3" animBg="1"/>
      <p:bldP spid="7" grpId="4" animBg="1"/>
      <p:bldP spid="7" grpId="5" animBg="1"/>
      <p:bldP spid="8" grpId="0" animBg="1"/>
      <p:bldP spid="8" grpId="1" animBg="1"/>
      <p:bldP spid="8" grpId="2" animBg="1"/>
      <p:bldP spid="8" grpId="3" animBg="1"/>
      <p:bldP spid="8" grpId="4" animBg="1"/>
      <p:bldP spid="8" grpId="5" animBg="1"/>
      <p:bldP spid="9" grpId="0" animBg="1"/>
      <p:bldP spid="9" grpId="1" animBg="1"/>
      <p:bldP spid="9" grpId="2" animBg="1"/>
      <p:bldP spid="9" grpId="3" animBg="1"/>
      <p:bldP spid="9" grpId="4" animBg="1"/>
      <p:bldP spid="9" grpId="5" animBg="1"/>
      <p:bldP spid="10" grpId="0" animBg="1"/>
      <p:bldP spid="10" grpId="1" animBg="1"/>
      <p:bldP spid="10" grpId="2" animBg="1"/>
      <p:bldP spid="10" grpId="3" animBg="1"/>
      <p:bldP spid="10" grpId="4" animBg="1"/>
      <p:bldP spid="10" grpId="5" animBg="1"/>
      <p:bldP spid="11" grpId="0" animBg="1"/>
      <p:bldP spid="11" grpId="1" animBg="1"/>
      <p:bldP spid="11" grpId="2" animBg="1"/>
      <p:bldP spid="11" grpId="3" animBg="1"/>
      <p:bldP spid="11" grpId="4" animBg="1"/>
      <p:bldP spid="11" grpId="5" animBg="1"/>
      <p:bldP spid="12" grpId="0" animBg="1"/>
      <p:bldP spid="12" grpId="1" animBg="1"/>
      <p:bldP spid="12" grpId="2" animBg="1"/>
      <p:bldP spid="12" grpId="3" animBg="1"/>
      <p:bldP spid="12" grpId="4" animBg="1"/>
      <p:bldP spid="12" grpId="5" animBg="1"/>
      <p:bldP spid="13" grpId="0" animBg="1"/>
      <p:bldP spid="13" grpId="1" animBg="1"/>
      <p:bldP spid="13" grpId="2" animBg="1"/>
      <p:bldP spid="13" grpId="3" animBg="1"/>
      <p:bldP spid="13" grpId="4" animBg="1"/>
      <p:bldP spid="13" grpId="5" animBg="1"/>
      <p:bldP spid="14" grpId="0" animBg="1"/>
      <p:bldP spid="14" grpId="1" animBg="1"/>
      <p:bldP spid="14" grpId="2" animBg="1"/>
      <p:bldP spid="14" grpId="3" animBg="1"/>
      <p:bldP spid="14" grpId="4" animBg="1"/>
      <p:bldP spid="14" grpId="5" animBg="1"/>
      <p:bldP spid="15" grpId="0" animBg="1"/>
      <p:bldP spid="15" grpId="1" animBg="1"/>
      <p:bldP spid="15" grpId="2" animBg="1"/>
      <p:bldP spid="15" grpId="3" animBg="1"/>
      <p:bldP spid="15" grpId="4" animBg="1"/>
      <p:bldP spid="15" grpId="5" animBg="1"/>
      <p:bldP spid="16" grpId="0" animBg="1"/>
      <p:bldP spid="16" grpId="1" animBg="1"/>
      <p:bldP spid="16" grpId="2" animBg="1"/>
      <p:bldP spid="16" grpId="3" animBg="1"/>
      <p:bldP spid="16" grpId="4" animBg="1"/>
      <p:bldP spid="16" grpId="5" animBg="1"/>
      <p:bldP spid="17" grpId="0" animBg="1"/>
      <p:bldP spid="17" grpId="1" animBg="1"/>
      <p:bldP spid="17" grpId="2" animBg="1"/>
      <p:bldP spid="17" grpId="3" animBg="1"/>
      <p:bldP spid="17" grpId="4" animBg="1"/>
      <p:bldP spid="17" grpId="5" animBg="1"/>
      <p:bldP spid="18" grpId="0" animBg="1"/>
      <p:bldP spid="18" grpId="1" animBg="1"/>
      <p:bldP spid="18" grpId="2" animBg="1"/>
      <p:bldP spid="18" grpId="3" animBg="1"/>
      <p:bldP spid="18" grpId="4" animBg="1"/>
      <p:bldP spid="18" grpId="5" animBg="1"/>
      <p:bldP spid="19" grpId="0" animBg="1"/>
      <p:bldP spid="19" grpId="1" animBg="1"/>
      <p:bldP spid="19" grpId="2" animBg="1"/>
      <p:bldP spid="19" grpId="3" animBg="1"/>
      <p:bldP spid="19" grpId="4" animBg="1"/>
      <p:bldP spid="19" grpId="5" animBg="1"/>
      <p:bldP spid="20" grpId="0" animBg="1"/>
      <p:bldP spid="20" grpId="1" animBg="1"/>
      <p:bldP spid="20" grpId="2" animBg="1"/>
      <p:bldP spid="20" grpId="3" animBg="1"/>
      <p:bldP spid="20" grpId="4" animBg="1"/>
      <p:bldP spid="20" grpId="5" animBg="1"/>
      <p:bldP spid="21" grpId="0" animBg="1"/>
      <p:bldP spid="21" grpId="1" animBg="1"/>
      <p:bldP spid="21" grpId="2" animBg="1"/>
      <p:bldP spid="21" grpId="3" animBg="1"/>
      <p:bldP spid="21" grpId="4" animBg="1"/>
      <p:bldP spid="21" grpId="5" animBg="1"/>
      <p:bldP spid="22" grpId="0" animBg="1"/>
      <p:bldP spid="22" grpId="1" animBg="1"/>
      <p:bldP spid="22" grpId="2" animBg="1"/>
      <p:bldP spid="22" grpId="3" animBg="1"/>
      <p:bldP spid="22" grpId="4" animBg="1"/>
      <p:bldP spid="22" grpId="5" animBg="1"/>
      <p:bldP spid="23" grpId="0" animBg="1"/>
      <p:bldP spid="23" grpId="1" animBg="1"/>
      <p:bldP spid="23" grpId="2" animBg="1"/>
      <p:bldP spid="23" grpId="3" animBg="1"/>
      <p:bldP spid="23" grpId="4" animBg="1"/>
      <p:bldP spid="23" grpId="5" animBg="1"/>
      <p:bldP spid="24" grpId="0" animBg="1"/>
      <p:bldP spid="24" grpId="1" animBg="1"/>
      <p:bldP spid="24" grpId="2" animBg="1"/>
      <p:bldP spid="24" grpId="3" animBg="1"/>
      <p:bldP spid="24" grpId="4" animBg="1"/>
      <p:bldP spid="24" grpId="5" animBg="1"/>
      <p:bldP spid="25" grpId="0" animBg="1"/>
      <p:bldP spid="25" grpId="1" animBg="1"/>
      <p:bldP spid="25" grpId="2" animBg="1"/>
      <p:bldP spid="25" grpId="3" animBg="1"/>
      <p:bldP spid="25" grpId="4" animBg="1"/>
      <p:bldP spid="25" grpId="5" animBg="1"/>
      <p:bldP spid="26" grpId="0" animBg="1"/>
      <p:bldP spid="26" grpId="1" animBg="1"/>
      <p:bldP spid="26" grpId="2" animBg="1"/>
      <p:bldP spid="26" grpId="3" animBg="1"/>
      <p:bldP spid="26" grpId="4" animBg="1"/>
      <p:bldP spid="26" grpId="5" animBg="1"/>
      <p:bldP spid="27" grpId="0" animBg="1"/>
      <p:bldP spid="27" grpId="1" animBg="1"/>
      <p:bldP spid="27" grpId="2" animBg="1"/>
      <p:bldP spid="27" grpId="3" animBg="1"/>
      <p:bldP spid="27" grpId="4" animBg="1"/>
      <p:bldP spid="27" grpId="5" animBg="1"/>
      <p:bldP spid="28" grpId="0" animBg="1"/>
      <p:bldP spid="28" grpId="1" animBg="1"/>
      <p:bldP spid="28" grpId="2" animBg="1"/>
      <p:bldP spid="28" grpId="3" animBg="1"/>
      <p:bldP spid="28" grpId="4" animBg="1"/>
      <p:bldP spid="28" grpId="5" animBg="1"/>
      <p:bldP spid="29" grpId="0" animBg="1"/>
      <p:bldP spid="29" grpId="1" animBg="1"/>
      <p:bldP spid="29" grpId="2" animBg="1"/>
      <p:bldP spid="29" grpId="3" animBg="1"/>
      <p:bldP spid="29" grpId="4" animBg="1"/>
      <p:bldP spid="29" grpId="5" animBg="1"/>
      <p:bldP spid="30" grpId="0" animBg="1"/>
      <p:bldP spid="30" grpId="1" animBg="1"/>
      <p:bldP spid="30" grpId="2" animBg="1"/>
      <p:bldP spid="30" grpId="3" animBg="1"/>
      <p:bldP spid="30" grpId="4" animBg="1"/>
      <p:bldP spid="30" grpId="5" animBg="1"/>
      <p:bldP spid="31" grpId="0" animBg="1"/>
      <p:bldP spid="31" grpId="1" animBg="1"/>
      <p:bldP spid="31" grpId="2" animBg="1"/>
      <p:bldP spid="31" grpId="3" animBg="1"/>
      <p:bldP spid="31" grpId="4" animBg="1"/>
      <p:bldP spid="31" grpId="5" animBg="1"/>
      <p:bldP spid="32" grpId="0" animBg="1"/>
      <p:bldP spid="32" grpId="1" animBg="1"/>
      <p:bldP spid="32" grpId="2" animBg="1"/>
      <p:bldP spid="32" grpId="3" animBg="1"/>
      <p:bldP spid="32" grpId="4" animBg="1"/>
      <p:bldP spid="32" grpId="5" animBg="1"/>
      <p:bldP spid="33" grpId="0" animBg="1"/>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LAVENDER-FIELDS-VALENSOLE-PROVENCE-FRANCE-campi-di-lavanda-abito-blu-shooting-49.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Marco"/>
          <p:cNvSpPr/>
          <p:nvPr/>
        </p:nvSpPr>
        <p:spPr>
          <a:xfrm>
            <a:off x="3500430" y="1928808"/>
            <a:ext cx="2143140" cy="642942"/>
          </a:xfrm>
          <a:prstGeom prst="frame">
            <a:avLst>
              <a:gd name="adj1" fmla="val 30278"/>
            </a:avLst>
          </a:prstGeom>
          <a:gradFill flip="none" rotWithShape="1">
            <a:gsLst>
              <a:gs pos="70000">
                <a:srgbClr val="9999FF"/>
              </a:gs>
              <a:gs pos="50000">
                <a:srgbClr val="744ED2">
                  <a:shade val="67500"/>
                  <a:satMod val="115000"/>
                </a:srgbClr>
              </a:gs>
              <a:gs pos="100000">
                <a:srgbClr val="744ED2">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 name="3 Marco"/>
          <p:cNvSpPr/>
          <p:nvPr/>
        </p:nvSpPr>
        <p:spPr>
          <a:xfrm>
            <a:off x="3500430" y="2571750"/>
            <a:ext cx="2143140" cy="642942"/>
          </a:xfrm>
          <a:prstGeom prst="frame">
            <a:avLst>
              <a:gd name="adj1" fmla="val 30278"/>
            </a:avLst>
          </a:prstGeom>
          <a:gradFill flip="none" rotWithShape="1">
            <a:gsLst>
              <a:gs pos="70000">
                <a:srgbClr val="9999FF"/>
              </a:gs>
              <a:gs pos="50000">
                <a:srgbClr val="744ED2">
                  <a:shade val="67500"/>
                  <a:satMod val="115000"/>
                </a:srgbClr>
              </a:gs>
              <a:gs pos="100000">
                <a:srgbClr val="744ED2">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 name="4 Marco"/>
          <p:cNvSpPr/>
          <p:nvPr/>
        </p:nvSpPr>
        <p:spPr>
          <a:xfrm rot="5400000">
            <a:off x="2536016" y="2250281"/>
            <a:ext cx="1285885" cy="642942"/>
          </a:xfrm>
          <a:prstGeom prst="frame">
            <a:avLst>
              <a:gd name="adj1" fmla="val 30278"/>
            </a:avLst>
          </a:prstGeom>
          <a:gradFill flip="none" rotWithShape="1">
            <a:gsLst>
              <a:gs pos="70000">
                <a:srgbClr val="9999FF"/>
              </a:gs>
              <a:gs pos="50000">
                <a:srgbClr val="744ED2">
                  <a:shade val="67500"/>
                  <a:satMod val="115000"/>
                </a:srgbClr>
              </a:gs>
              <a:gs pos="100000">
                <a:srgbClr val="744ED2">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Marco"/>
          <p:cNvSpPr/>
          <p:nvPr/>
        </p:nvSpPr>
        <p:spPr>
          <a:xfrm rot="5400000">
            <a:off x="5322099" y="2250280"/>
            <a:ext cx="1285885" cy="642942"/>
          </a:xfrm>
          <a:prstGeom prst="frame">
            <a:avLst>
              <a:gd name="adj1" fmla="val 30278"/>
            </a:avLst>
          </a:prstGeom>
          <a:gradFill flip="none" rotWithShape="1">
            <a:gsLst>
              <a:gs pos="70000">
                <a:srgbClr val="9999FF"/>
              </a:gs>
              <a:gs pos="50000">
                <a:srgbClr val="744ED2">
                  <a:shade val="67500"/>
                  <a:satMod val="115000"/>
                </a:srgbClr>
              </a:gs>
              <a:gs pos="100000">
                <a:srgbClr val="744ED2">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Marco"/>
          <p:cNvSpPr/>
          <p:nvPr/>
        </p:nvSpPr>
        <p:spPr>
          <a:xfrm>
            <a:off x="3786182" y="1285866"/>
            <a:ext cx="1643074" cy="642942"/>
          </a:xfrm>
          <a:prstGeom prst="frame">
            <a:avLst>
              <a:gd name="adj1" fmla="val 30278"/>
            </a:avLst>
          </a:prstGeom>
          <a:gradFill flip="none" rotWithShape="1">
            <a:gsLst>
              <a:gs pos="70000">
                <a:srgbClr val="9999FF"/>
              </a:gs>
              <a:gs pos="50000">
                <a:srgbClr val="744ED2">
                  <a:shade val="67500"/>
                  <a:satMod val="115000"/>
                </a:srgbClr>
              </a:gs>
              <a:gs pos="100000">
                <a:srgbClr val="744ED2">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Marco"/>
          <p:cNvSpPr/>
          <p:nvPr/>
        </p:nvSpPr>
        <p:spPr>
          <a:xfrm>
            <a:off x="3786182" y="3214692"/>
            <a:ext cx="1643074" cy="642942"/>
          </a:xfrm>
          <a:prstGeom prst="frame">
            <a:avLst>
              <a:gd name="adj1" fmla="val 30278"/>
            </a:avLst>
          </a:prstGeom>
          <a:gradFill flip="none" rotWithShape="1">
            <a:gsLst>
              <a:gs pos="70000">
                <a:srgbClr val="9999FF"/>
              </a:gs>
              <a:gs pos="50000">
                <a:srgbClr val="744ED2">
                  <a:shade val="67500"/>
                  <a:satMod val="115000"/>
                </a:srgbClr>
              </a:gs>
              <a:gs pos="100000">
                <a:srgbClr val="744ED2">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Marco"/>
          <p:cNvSpPr/>
          <p:nvPr/>
        </p:nvSpPr>
        <p:spPr>
          <a:xfrm rot="5400000">
            <a:off x="2071671" y="2285997"/>
            <a:ext cx="928692" cy="642942"/>
          </a:xfrm>
          <a:prstGeom prst="frame">
            <a:avLst>
              <a:gd name="adj1" fmla="val 30278"/>
            </a:avLst>
          </a:prstGeom>
          <a:gradFill flip="none" rotWithShape="1">
            <a:gsLst>
              <a:gs pos="70000">
                <a:srgbClr val="9999FF"/>
              </a:gs>
              <a:gs pos="50000">
                <a:srgbClr val="744ED2">
                  <a:shade val="67500"/>
                  <a:satMod val="115000"/>
                </a:srgbClr>
              </a:gs>
              <a:gs pos="100000">
                <a:srgbClr val="744ED2">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Marco"/>
          <p:cNvSpPr/>
          <p:nvPr/>
        </p:nvSpPr>
        <p:spPr>
          <a:xfrm rot="5400000">
            <a:off x="6143637" y="2285997"/>
            <a:ext cx="928692" cy="642942"/>
          </a:xfrm>
          <a:prstGeom prst="frame">
            <a:avLst>
              <a:gd name="adj1" fmla="val 30278"/>
            </a:avLst>
          </a:prstGeom>
          <a:gradFill flip="none" rotWithShape="1">
            <a:gsLst>
              <a:gs pos="70000">
                <a:srgbClr val="9999FF"/>
              </a:gs>
              <a:gs pos="50000">
                <a:srgbClr val="744ED2">
                  <a:shade val="67500"/>
                  <a:satMod val="115000"/>
                </a:srgbClr>
              </a:gs>
              <a:gs pos="100000">
                <a:srgbClr val="744ED2">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Marco"/>
          <p:cNvSpPr/>
          <p:nvPr/>
        </p:nvSpPr>
        <p:spPr>
          <a:xfrm>
            <a:off x="4000496" y="642924"/>
            <a:ext cx="1285884" cy="642942"/>
          </a:xfrm>
          <a:prstGeom prst="frame">
            <a:avLst>
              <a:gd name="adj1" fmla="val 30278"/>
            </a:avLst>
          </a:prstGeom>
          <a:gradFill flip="none" rotWithShape="1">
            <a:gsLst>
              <a:gs pos="70000">
                <a:srgbClr val="9999FF"/>
              </a:gs>
              <a:gs pos="50000">
                <a:srgbClr val="744ED2">
                  <a:shade val="67500"/>
                  <a:satMod val="115000"/>
                </a:srgbClr>
              </a:gs>
              <a:gs pos="100000">
                <a:srgbClr val="744ED2">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Marco"/>
          <p:cNvSpPr/>
          <p:nvPr/>
        </p:nvSpPr>
        <p:spPr>
          <a:xfrm>
            <a:off x="4000496" y="3857634"/>
            <a:ext cx="1285884" cy="642942"/>
          </a:xfrm>
          <a:prstGeom prst="frame">
            <a:avLst>
              <a:gd name="adj1" fmla="val 30278"/>
            </a:avLst>
          </a:prstGeom>
          <a:gradFill flip="none" rotWithShape="1">
            <a:gsLst>
              <a:gs pos="70000">
                <a:srgbClr val="9999FF"/>
              </a:gs>
              <a:gs pos="50000">
                <a:srgbClr val="744ED2">
                  <a:shade val="67500"/>
                  <a:satMod val="115000"/>
                </a:srgbClr>
              </a:gs>
              <a:gs pos="100000">
                <a:srgbClr val="744ED2">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Marco"/>
          <p:cNvSpPr/>
          <p:nvPr/>
        </p:nvSpPr>
        <p:spPr>
          <a:xfrm rot="5400000">
            <a:off x="1714480" y="2428874"/>
            <a:ext cx="571504" cy="428628"/>
          </a:xfrm>
          <a:prstGeom prst="frame">
            <a:avLst>
              <a:gd name="adj1" fmla="val 30278"/>
            </a:avLst>
          </a:prstGeom>
          <a:gradFill flip="none" rotWithShape="1">
            <a:gsLst>
              <a:gs pos="70000">
                <a:srgbClr val="9999FF"/>
              </a:gs>
              <a:gs pos="50000">
                <a:srgbClr val="744ED2">
                  <a:shade val="67500"/>
                  <a:satMod val="115000"/>
                </a:srgbClr>
              </a:gs>
              <a:gs pos="100000">
                <a:srgbClr val="744ED2">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Marco"/>
          <p:cNvSpPr/>
          <p:nvPr/>
        </p:nvSpPr>
        <p:spPr>
          <a:xfrm rot="5400000">
            <a:off x="6858016" y="2357436"/>
            <a:ext cx="642942" cy="500066"/>
          </a:xfrm>
          <a:prstGeom prst="frame">
            <a:avLst>
              <a:gd name="adj1" fmla="val 30278"/>
            </a:avLst>
          </a:prstGeom>
          <a:gradFill flip="none" rotWithShape="1">
            <a:gsLst>
              <a:gs pos="70000">
                <a:srgbClr val="9999FF"/>
              </a:gs>
              <a:gs pos="50000">
                <a:srgbClr val="744ED2">
                  <a:shade val="67500"/>
                  <a:satMod val="115000"/>
                </a:srgbClr>
              </a:gs>
              <a:gs pos="100000">
                <a:srgbClr val="744ED2">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Marco"/>
          <p:cNvSpPr/>
          <p:nvPr/>
        </p:nvSpPr>
        <p:spPr>
          <a:xfrm>
            <a:off x="4143372" y="214296"/>
            <a:ext cx="1000132" cy="428646"/>
          </a:xfrm>
          <a:prstGeom prst="frame">
            <a:avLst>
              <a:gd name="adj1" fmla="val 30278"/>
            </a:avLst>
          </a:prstGeom>
          <a:gradFill flip="none" rotWithShape="1">
            <a:gsLst>
              <a:gs pos="70000">
                <a:srgbClr val="9999FF"/>
              </a:gs>
              <a:gs pos="50000">
                <a:srgbClr val="744ED2">
                  <a:shade val="67500"/>
                  <a:satMod val="115000"/>
                </a:srgbClr>
              </a:gs>
              <a:gs pos="100000">
                <a:srgbClr val="744ED2">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Marco"/>
          <p:cNvSpPr/>
          <p:nvPr/>
        </p:nvSpPr>
        <p:spPr>
          <a:xfrm>
            <a:off x="4143372" y="4500576"/>
            <a:ext cx="1000132" cy="428646"/>
          </a:xfrm>
          <a:prstGeom prst="frame">
            <a:avLst>
              <a:gd name="adj1" fmla="val 30278"/>
            </a:avLst>
          </a:prstGeom>
          <a:gradFill flip="none" rotWithShape="1">
            <a:gsLst>
              <a:gs pos="70000">
                <a:srgbClr val="9999FF"/>
              </a:gs>
              <a:gs pos="50000">
                <a:srgbClr val="744ED2">
                  <a:shade val="67500"/>
                  <a:satMod val="115000"/>
                </a:srgbClr>
              </a:gs>
              <a:gs pos="100000">
                <a:srgbClr val="744ED2">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Marco"/>
          <p:cNvSpPr/>
          <p:nvPr/>
        </p:nvSpPr>
        <p:spPr>
          <a:xfrm rot="5400000">
            <a:off x="1393009" y="2464593"/>
            <a:ext cx="428628" cy="357190"/>
          </a:xfrm>
          <a:prstGeom prst="frame">
            <a:avLst>
              <a:gd name="adj1" fmla="val 30278"/>
            </a:avLst>
          </a:prstGeom>
          <a:gradFill flip="none" rotWithShape="1">
            <a:gsLst>
              <a:gs pos="70000">
                <a:srgbClr val="9999FF"/>
              </a:gs>
              <a:gs pos="50000">
                <a:srgbClr val="744ED2">
                  <a:shade val="67500"/>
                  <a:satMod val="115000"/>
                </a:srgbClr>
              </a:gs>
              <a:gs pos="100000">
                <a:srgbClr val="744ED2">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8" name="17 Marco"/>
          <p:cNvSpPr/>
          <p:nvPr/>
        </p:nvSpPr>
        <p:spPr>
          <a:xfrm rot="5400000">
            <a:off x="7393801" y="2464593"/>
            <a:ext cx="428628" cy="357190"/>
          </a:xfrm>
          <a:prstGeom prst="frame">
            <a:avLst>
              <a:gd name="adj1" fmla="val 30278"/>
            </a:avLst>
          </a:prstGeom>
          <a:gradFill flip="none" rotWithShape="1">
            <a:gsLst>
              <a:gs pos="70000">
                <a:srgbClr val="9999FF"/>
              </a:gs>
              <a:gs pos="50000">
                <a:srgbClr val="744ED2">
                  <a:shade val="67500"/>
                  <a:satMod val="115000"/>
                </a:srgbClr>
              </a:gs>
              <a:gs pos="100000">
                <a:srgbClr val="744ED2">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9" name="18 Rectángulo"/>
          <p:cNvSpPr/>
          <p:nvPr/>
        </p:nvSpPr>
        <p:spPr>
          <a:xfrm>
            <a:off x="-357222" y="-428646"/>
            <a:ext cx="9929882" cy="6072230"/>
          </a:xfrm>
          <a:prstGeom prst="rect">
            <a:avLst/>
          </a:prstGeom>
          <a:gradFill flip="none" rotWithShape="1">
            <a:gsLst>
              <a:gs pos="0">
                <a:srgbClr val="982EDA"/>
              </a:gs>
              <a:gs pos="50000">
                <a:srgbClr val="744ED2">
                  <a:shade val="67500"/>
                  <a:satMod val="115000"/>
                </a:srgbClr>
              </a:gs>
              <a:gs pos="100000">
                <a:srgbClr val="744ED2">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9"/>
                                        </p:tgtEl>
                                        <p:attrNameLst>
                                          <p:attrName>style.opacity</p:attrName>
                                        </p:attrNameLst>
                                      </p:cBhvr>
                                      <p:to>
                                        <p:strVal val="0"/>
                                      </p:to>
                                    </p:set>
                                    <p:animEffect filter="image" prLst="opacity: 0">
                                      <p:cBhvr rctx="IE">
                                        <p:cTn id="7" dur="indefinite"/>
                                        <p:tgtEl>
                                          <p:spTgt spid="19"/>
                                        </p:tgtEl>
                                      </p:cBhvr>
                                    </p:animEffect>
                                  </p:childTnLst>
                                </p:cTn>
                              </p:par>
                              <p:par>
                                <p:cTn id="8" presetID="2" presetClass="entr" presetSubtype="4"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 calcmode="lin" valueType="num">
                                      <p:cBhvr additive="base">
                                        <p:cTn id="10" dur="2000" fill="hold"/>
                                        <p:tgtEl>
                                          <p:spTgt spid="3"/>
                                        </p:tgtEl>
                                        <p:attrNameLst>
                                          <p:attrName>ppt_x</p:attrName>
                                        </p:attrNameLst>
                                      </p:cBhvr>
                                      <p:tavLst>
                                        <p:tav tm="0">
                                          <p:val>
                                            <p:strVal val="#ppt_x"/>
                                          </p:val>
                                        </p:tav>
                                        <p:tav tm="100000">
                                          <p:val>
                                            <p:strVal val="#ppt_x"/>
                                          </p:val>
                                        </p:tav>
                                      </p:tavLst>
                                    </p:anim>
                                    <p:anim calcmode="lin" valueType="num">
                                      <p:cBhvr additive="base">
                                        <p:cTn id="11" dur="2000" fill="hold"/>
                                        <p:tgtEl>
                                          <p:spTgt spid="3"/>
                                        </p:tgtEl>
                                        <p:attrNameLst>
                                          <p:attrName>ppt_y</p:attrName>
                                        </p:attrNameLst>
                                      </p:cBhvr>
                                      <p:tavLst>
                                        <p:tav tm="0">
                                          <p:val>
                                            <p:strVal val="1+#ppt_h/2"/>
                                          </p:val>
                                        </p:tav>
                                        <p:tav tm="100000">
                                          <p:val>
                                            <p:strVal val="#ppt_y"/>
                                          </p:val>
                                        </p:tav>
                                      </p:tavLst>
                                    </p:anim>
                                  </p:childTnLst>
                                </p:cTn>
                              </p:par>
                              <p:par>
                                <p:cTn id="12" presetID="2" presetClass="entr" presetSubtype="4" fill="hold" grpId="0" nodeType="with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additive="base">
                                        <p:cTn id="14" dur="2000" fill="hold"/>
                                        <p:tgtEl>
                                          <p:spTgt spid="7"/>
                                        </p:tgtEl>
                                        <p:attrNameLst>
                                          <p:attrName>ppt_x</p:attrName>
                                        </p:attrNameLst>
                                      </p:cBhvr>
                                      <p:tavLst>
                                        <p:tav tm="0">
                                          <p:val>
                                            <p:strVal val="#ppt_x"/>
                                          </p:val>
                                        </p:tav>
                                        <p:tav tm="100000">
                                          <p:val>
                                            <p:strVal val="#ppt_x"/>
                                          </p:val>
                                        </p:tav>
                                      </p:tavLst>
                                    </p:anim>
                                    <p:anim calcmode="lin" valueType="num">
                                      <p:cBhvr additive="base">
                                        <p:cTn id="15" dur="2000" fill="hold"/>
                                        <p:tgtEl>
                                          <p:spTgt spid="7"/>
                                        </p:tgtEl>
                                        <p:attrNameLst>
                                          <p:attrName>ppt_y</p:attrName>
                                        </p:attrNameLst>
                                      </p:cBhvr>
                                      <p:tavLst>
                                        <p:tav tm="0">
                                          <p:val>
                                            <p:strVal val="1+#ppt_h/2"/>
                                          </p:val>
                                        </p:tav>
                                        <p:tav tm="100000">
                                          <p:val>
                                            <p:strVal val="#ppt_y"/>
                                          </p:val>
                                        </p:tav>
                                      </p:tavLst>
                                    </p:anim>
                                  </p:childTnLst>
                                </p:cTn>
                              </p:par>
                              <p:par>
                                <p:cTn id="16" presetID="2" presetClass="entr" presetSubtype="4" fill="hold" grpId="0" nodeType="withEffect">
                                  <p:stCondLst>
                                    <p:cond delay="0"/>
                                  </p:stCondLst>
                                  <p:childTnLst>
                                    <p:set>
                                      <p:cBhvr>
                                        <p:cTn id="17" dur="1" fill="hold">
                                          <p:stCondLst>
                                            <p:cond delay="0"/>
                                          </p:stCondLst>
                                        </p:cTn>
                                        <p:tgtEl>
                                          <p:spTgt spid="11"/>
                                        </p:tgtEl>
                                        <p:attrNameLst>
                                          <p:attrName>style.visibility</p:attrName>
                                        </p:attrNameLst>
                                      </p:cBhvr>
                                      <p:to>
                                        <p:strVal val="visible"/>
                                      </p:to>
                                    </p:set>
                                    <p:anim calcmode="lin" valueType="num">
                                      <p:cBhvr additive="base">
                                        <p:cTn id="18" dur="2000" fill="hold"/>
                                        <p:tgtEl>
                                          <p:spTgt spid="11"/>
                                        </p:tgtEl>
                                        <p:attrNameLst>
                                          <p:attrName>ppt_x</p:attrName>
                                        </p:attrNameLst>
                                      </p:cBhvr>
                                      <p:tavLst>
                                        <p:tav tm="0">
                                          <p:val>
                                            <p:strVal val="#ppt_x"/>
                                          </p:val>
                                        </p:tav>
                                        <p:tav tm="100000">
                                          <p:val>
                                            <p:strVal val="#ppt_x"/>
                                          </p:val>
                                        </p:tav>
                                      </p:tavLst>
                                    </p:anim>
                                    <p:anim calcmode="lin" valueType="num">
                                      <p:cBhvr additive="base">
                                        <p:cTn id="19" dur="2000" fill="hold"/>
                                        <p:tgtEl>
                                          <p:spTgt spid="11"/>
                                        </p:tgtEl>
                                        <p:attrNameLst>
                                          <p:attrName>ppt_y</p:attrName>
                                        </p:attrNameLst>
                                      </p:cBhvr>
                                      <p:tavLst>
                                        <p:tav tm="0">
                                          <p:val>
                                            <p:strVal val="1+#ppt_h/2"/>
                                          </p:val>
                                        </p:tav>
                                        <p:tav tm="100000">
                                          <p:val>
                                            <p:strVal val="#ppt_y"/>
                                          </p:val>
                                        </p:tav>
                                      </p:tavLst>
                                    </p:anim>
                                  </p:childTnLst>
                                </p:cTn>
                              </p:par>
                              <p:par>
                                <p:cTn id="20" presetID="2" presetClass="entr" presetSubtype="4" fill="hold" grpId="0" nodeType="withEffect">
                                  <p:stCondLst>
                                    <p:cond delay="0"/>
                                  </p:stCondLst>
                                  <p:childTnLst>
                                    <p:set>
                                      <p:cBhvr>
                                        <p:cTn id="21" dur="1" fill="hold">
                                          <p:stCondLst>
                                            <p:cond delay="0"/>
                                          </p:stCondLst>
                                        </p:cTn>
                                        <p:tgtEl>
                                          <p:spTgt spid="15"/>
                                        </p:tgtEl>
                                        <p:attrNameLst>
                                          <p:attrName>style.visibility</p:attrName>
                                        </p:attrNameLst>
                                      </p:cBhvr>
                                      <p:to>
                                        <p:strVal val="visible"/>
                                      </p:to>
                                    </p:set>
                                    <p:anim calcmode="lin" valueType="num">
                                      <p:cBhvr additive="base">
                                        <p:cTn id="22" dur="2000" fill="hold"/>
                                        <p:tgtEl>
                                          <p:spTgt spid="15"/>
                                        </p:tgtEl>
                                        <p:attrNameLst>
                                          <p:attrName>ppt_x</p:attrName>
                                        </p:attrNameLst>
                                      </p:cBhvr>
                                      <p:tavLst>
                                        <p:tav tm="0">
                                          <p:val>
                                            <p:strVal val="#ppt_x"/>
                                          </p:val>
                                        </p:tav>
                                        <p:tav tm="100000">
                                          <p:val>
                                            <p:strVal val="#ppt_x"/>
                                          </p:val>
                                        </p:tav>
                                      </p:tavLst>
                                    </p:anim>
                                    <p:anim calcmode="lin" valueType="num">
                                      <p:cBhvr additive="base">
                                        <p:cTn id="23" dur="2000" fill="hold"/>
                                        <p:tgtEl>
                                          <p:spTgt spid="15"/>
                                        </p:tgtEl>
                                        <p:attrNameLst>
                                          <p:attrName>ppt_y</p:attrName>
                                        </p:attrNameLst>
                                      </p:cBhvr>
                                      <p:tavLst>
                                        <p:tav tm="0">
                                          <p:val>
                                            <p:strVal val="1+#ppt_h/2"/>
                                          </p:val>
                                        </p:tav>
                                        <p:tav tm="100000">
                                          <p:val>
                                            <p:strVal val="#ppt_y"/>
                                          </p:val>
                                        </p:tav>
                                      </p:tavLst>
                                    </p:anim>
                                  </p:childTnLst>
                                </p:cTn>
                              </p:par>
                              <p:par>
                                <p:cTn id="24" presetID="2" presetClass="entr" presetSubtype="1" fill="hold" grpId="0" nodeType="withEffect">
                                  <p:stCondLst>
                                    <p:cond delay="0"/>
                                  </p:stCondLst>
                                  <p:childTnLst>
                                    <p:set>
                                      <p:cBhvr>
                                        <p:cTn id="25" dur="1" fill="hold">
                                          <p:stCondLst>
                                            <p:cond delay="0"/>
                                          </p:stCondLst>
                                        </p:cTn>
                                        <p:tgtEl>
                                          <p:spTgt spid="4"/>
                                        </p:tgtEl>
                                        <p:attrNameLst>
                                          <p:attrName>style.visibility</p:attrName>
                                        </p:attrNameLst>
                                      </p:cBhvr>
                                      <p:to>
                                        <p:strVal val="visible"/>
                                      </p:to>
                                    </p:set>
                                    <p:anim calcmode="lin" valueType="num">
                                      <p:cBhvr additive="base">
                                        <p:cTn id="26" dur="2000" fill="hold"/>
                                        <p:tgtEl>
                                          <p:spTgt spid="4"/>
                                        </p:tgtEl>
                                        <p:attrNameLst>
                                          <p:attrName>ppt_x</p:attrName>
                                        </p:attrNameLst>
                                      </p:cBhvr>
                                      <p:tavLst>
                                        <p:tav tm="0">
                                          <p:val>
                                            <p:strVal val="#ppt_x"/>
                                          </p:val>
                                        </p:tav>
                                        <p:tav tm="100000">
                                          <p:val>
                                            <p:strVal val="#ppt_x"/>
                                          </p:val>
                                        </p:tav>
                                      </p:tavLst>
                                    </p:anim>
                                    <p:anim calcmode="lin" valueType="num">
                                      <p:cBhvr additive="base">
                                        <p:cTn id="27" dur="2000" fill="hold"/>
                                        <p:tgtEl>
                                          <p:spTgt spid="4"/>
                                        </p:tgtEl>
                                        <p:attrNameLst>
                                          <p:attrName>ppt_y</p:attrName>
                                        </p:attrNameLst>
                                      </p:cBhvr>
                                      <p:tavLst>
                                        <p:tav tm="0">
                                          <p:val>
                                            <p:strVal val="0-#ppt_h/2"/>
                                          </p:val>
                                        </p:tav>
                                        <p:tav tm="100000">
                                          <p:val>
                                            <p:strVal val="#ppt_y"/>
                                          </p:val>
                                        </p:tav>
                                      </p:tavLst>
                                    </p:anim>
                                  </p:childTnLst>
                                </p:cTn>
                              </p:par>
                              <p:par>
                                <p:cTn id="28" presetID="2" presetClass="entr" presetSubtype="1" fill="hold" grpId="0" nodeType="withEffect">
                                  <p:stCondLst>
                                    <p:cond delay="0"/>
                                  </p:stCondLst>
                                  <p:childTnLst>
                                    <p:set>
                                      <p:cBhvr>
                                        <p:cTn id="29" dur="1" fill="hold">
                                          <p:stCondLst>
                                            <p:cond delay="0"/>
                                          </p:stCondLst>
                                        </p:cTn>
                                        <p:tgtEl>
                                          <p:spTgt spid="8"/>
                                        </p:tgtEl>
                                        <p:attrNameLst>
                                          <p:attrName>style.visibility</p:attrName>
                                        </p:attrNameLst>
                                      </p:cBhvr>
                                      <p:to>
                                        <p:strVal val="visible"/>
                                      </p:to>
                                    </p:set>
                                    <p:anim calcmode="lin" valueType="num">
                                      <p:cBhvr additive="base">
                                        <p:cTn id="30" dur="2000" fill="hold"/>
                                        <p:tgtEl>
                                          <p:spTgt spid="8"/>
                                        </p:tgtEl>
                                        <p:attrNameLst>
                                          <p:attrName>ppt_x</p:attrName>
                                        </p:attrNameLst>
                                      </p:cBhvr>
                                      <p:tavLst>
                                        <p:tav tm="0">
                                          <p:val>
                                            <p:strVal val="#ppt_x"/>
                                          </p:val>
                                        </p:tav>
                                        <p:tav tm="100000">
                                          <p:val>
                                            <p:strVal val="#ppt_x"/>
                                          </p:val>
                                        </p:tav>
                                      </p:tavLst>
                                    </p:anim>
                                    <p:anim calcmode="lin" valueType="num">
                                      <p:cBhvr additive="base">
                                        <p:cTn id="31" dur="2000" fill="hold"/>
                                        <p:tgtEl>
                                          <p:spTgt spid="8"/>
                                        </p:tgtEl>
                                        <p:attrNameLst>
                                          <p:attrName>ppt_y</p:attrName>
                                        </p:attrNameLst>
                                      </p:cBhvr>
                                      <p:tavLst>
                                        <p:tav tm="0">
                                          <p:val>
                                            <p:strVal val="0-#ppt_h/2"/>
                                          </p:val>
                                        </p:tav>
                                        <p:tav tm="100000">
                                          <p:val>
                                            <p:strVal val="#ppt_y"/>
                                          </p:val>
                                        </p:tav>
                                      </p:tavLst>
                                    </p:anim>
                                  </p:childTnLst>
                                </p:cTn>
                              </p:par>
                              <p:par>
                                <p:cTn id="32" presetID="2" presetClass="entr" presetSubtype="1" fill="hold" grpId="0" nodeType="withEffect">
                                  <p:stCondLst>
                                    <p:cond delay="0"/>
                                  </p:stCondLst>
                                  <p:childTnLst>
                                    <p:set>
                                      <p:cBhvr>
                                        <p:cTn id="33" dur="1" fill="hold">
                                          <p:stCondLst>
                                            <p:cond delay="0"/>
                                          </p:stCondLst>
                                        </p:cTn>
                                        <p:tgtEl>
                                          <p:spTgt spid="12"/>
                                        </p:tgtEl>
                                        <p:attrNameLst>
                                          <p:attrName>style.visibility</p:attrName>
                                        </p:attrNameLst>
                                      </p:cBhvr>
                                      <p:to>
                                        <p:strVal val="visible"/>
                                      </p:to>
                                    </p:set>
                                    <p:anim calcmode="lin" valueType="num">
                                      <p:cBhvr additive="base">
                                        <p:cTn id="34" dur="2000" fill="hold"/>
                                        <p:tgtEl>
                                          <p:spTgt spid="12"/>
                                        </p:tgtEl>
                                        <p:attrNameLst>
                                          <p:attrName>ppt_x</p:attrName>
                                        </p:attrNameLst>
                                      </p:cBhvr>
                                      <p:tavLst>
                                        <p:tav tm="0">
                                          <p:val>
                                            <p:strVal val="#ppt_x"/>
                                          </p:val>
                                        </p:tav>
                                        <p:tav tm="100000">
                                          <p:val>
                                            <p:strVal val="#ppt_x"/>
                                          </p:val>
                                        </p:tav>
                                      </p:tavLst>
                                    </p:anim>
                                    <p:anim calcmode="lin" valueType="num">
                                      <p:cBhvr additive="base">
                                        <p:cTn id="35" dur="2000" fill="hold"/>
                                        <p:tgtEl>
                                          <p:spTgt spid="12"/>
                                        </p:tgtEl>
                                        <p:attrNameLst>
                                          <p:attrName>ppt_y</p:attrName>
                                        </p:attrNameLst>
                                      </p:cBhvr>
                                      <p:tavLst>
                                        <p:tav tm="0">
                                          <p:val>
                                            <p:strVal val="0-#ppt_h/2"/>
                                          </p:val>
                                        </p:tav>
                                        <p:tav tm="100000">
                                          <p:val>
                                            <p:strVal val="#ppt_y"/>
                                          </p:val>
                                        </p:tav>
                                      </p:tavLst>
                                    </p:anim>
                                  </p:childTnLst>
                                </p:cTn>
                              </p:par>
                              <p:par>
                                <p:cTn id="36" presetID="2" presetClass="entr" presetSubtype="1" fill="hold" grpId="0" nodeType="withEffect">
                                  <p:stCondLst>
                                    <p:cond delay="0"/>
                                  </p:stCondLst>
                                  <p:childTnLst>
                                    <p:set>
                                      <p:cBhvr>
                                        <p:cTn id="37" dur="1" fill="hold">
                                          <p:stCondLst>
                                            <p:cond delay="0"/>
                                          </p:stCondLst>
                                        </p:cTn>
                                        <p:tgtEl>
                                          <p:spTgt spid="16"/>
                                        </p:tgtEl>
                                        <p:attrNameLst>
                                          <p:attrName>style.visibility</p:attrName>
                                        </p:attrNameLst>
                                      </p:cBhvr>
                                      <p:to>
                                        <p:strVal val="visible"/>
                                      </p:to>
                                    </p:set>
                                    <p:anim calcmode="lin" valueType="num">
                                      <p:cBhvr additive="base">
                                        <p:cTn id="38" dur="2000" fill="hold"/>
                                        <p:tgtEl>
                                          <p:spTgt spid="16"/>
                                        </p:tgtEl>
                                        <p:attrNameLst>
                                          <p:attrName>ppt_x</p:attrName>
                                        </p:attrNameLst>
                                      </p:cBhvr>
                                      <p:tavLst>
                                        <p:tav tm="0">
                                          <p:val>
                                            <p:strVal val="#ppt_x"/>
                                          </p:val>
                                        </p:tav>
                                        <p:tav tm="100000">
                                          <p:val>
                                            <p:strVal val="#ppt_x"/>
                                          </p:val>
                                        </p:tav>
                                      </p:tavLst>
                                    </p:anim>
                                    <p:anim calcmode="lin" valueType="num">
                                      <p:cBhvr additive="base">
                                        <p:cTn id="39" dur="2000" fill="hold"/>
                                        <p:tgtEl>
                                          <p:spTgt spid="16"/>
                                        </p:tgtEl>
                                        <p:attrNameLst>
                                          <p:attrName>ppt_y</p:attrName>
                                        </p:attrNameLst>
                                      </p:cBhvr>
                                      <p:tavLst>
                                        <p:tav tm="0">
                                          <p:val>
                                            <p:strVal val="0-#ppt_h/2"/>
                                          </p:val>
                                        </p:tav>
                                        <p:tav tm="100000">
                                          <p:val>
                                            <p:strVal val="#ppt_y"/>
                                          </p:val>
                                        </p:tav>
                                      </p:tavLst>
                                    </p:anim>
                                  </p:childTnLst>
                                </p:cTn>
                              </p:par>
                              <p:par>
                                <p:cTn id="40" presetID="2" presetClass="entr" presetSubtype="2" fill="hold" grpId="0" nodeType="withEffect">
                                  <p:stCondLst>
                                    <p:cond delay="0"/>
                                  </p:stCondLst>
                                  <p:childTnLst>
                                    <p:set>
                                      <p:cBhvr>
                                        <p:cTn id="41" dur="1" fill="hold">
                                          <p:stCondLst>
                                            <p:cond delay="0"/>
                                          </p:stCondLst>
                                        </p:cTn>
                                        <p:tgtEl>
                                          <p:spTgt spid="5"/>
                                        </p:tgtEl>
                                        <p:attrNameLst>
                                          <p:attrName>style.visibility</p:attrName>
                                        </p:attrNameLst>
                                      </p:cBhvr>
                                      <p:to>
                                        <p:strVal val="visible"/>
                                      </p:to>
                                    </p:set>
                                    <p:anim calcmode="lin" valueType="num">
                                      <p:cBhvr additive="base">
                                        <p:cTn id="42" dur="2000" fill="hold"/>
                                        <p:tgtEl>
                                          <p:spTgt spid="5"/>
                                        </p:tgtEl>
                                        <p:attrNameLst>
                                          <p:attrName>ppt_x</p:attrName>
                                        </p:attrNameLst>
                                      </p:cBhvr>
                                      <p:tavLst>
                                        <p:tav tm="0">
                                          <p:val>
                                            <p:strVal val="1+#ppt_w/2"/>
                                          </p:val>
                                        </p:tav>
                                        <p:tav tm="100000">
                                          <p:val>
                                            <p:strVal val="#ppt_x"/>
                                          </p:val>
                                        </p:tav>
                                      </p:tavLst>
                                    </p:anim>
                                    <p:anim calcmode="lin" valueType="num">
                                      <p:cBhvr additive="base">
                                        <p:cTn id="43" dur="2000" fill="hold"/>
                                        <p:tgtEl>
                                          <p:spTgt spid="5"/>
                                        </p:tgtEl>
                                        <p:attrNameLst>
                                          <p:attrName>ppt_y</p:attrName>
                                        </p:attrNameLst>
                                      </p:cBhvr>
                                      <p:tavLst>
                                        <p:tav tm="0">
                                          <p:val>
                                            <p:strVal val="#ppt_y"/>
                                          </p:val>
                                        </p:tav>
                                        <p:tav tm="100000">
                                          <p:val>
                                            <p:strVal val="#ppt_y"/>
                                          </p:val>
                                        </p:tav>
                                      </p:tavLst>
                                    </p:anim>
                                  </p:childTnLst>
                                </p:cTn>
                              </p:par>
                              <p:par>
                                <p:cTn id="44" presetID="2" presetClass="entr" presetSubtype="2" fill="hold" grpId="0" nodeType="withEffect">
                                  <p:stCondLst>
                                    <p:cond delay="0"/>
                                  </p:stCondLst>
                                  <p:childTnLst>
                                    <p:set>
                                      <p:cBhvr>
                                        <p:cTn id="45" dur="1" fill="hold">
                                          <p:stCondLst>
                                            <p:cond delay="0"/>
                                          </p:stCondLst>
                                        </p:cTn>
                                        <p:tgtEl>
                                          <p:spTgt spid="9"/>
                                        </p:tgtEl>
                                        <p:attrNameLst>
                                          <p:attrName>style.visibility</p:attrName>
                                        </p:attrNameLst>
                                      </p:cBhvr>
                                      <p:to>
                                        <p:strVal val="visible"/>
                                      </p:to>
                                    </p:set>
                                    <p:anim calcmode="lin" valueType="num">
                                      <p:cBhvr additive="base">
                                        <p:cTn id="46" dur="2000" fill="hold"/>
                                        <p:tgtEl>
                                          <p:spTgt spid="9"/>
                                        </p:tgtEl>
                                        <p:attrNameLst>
                                          <p:attrName>ppt_x</p:attrName>
                                        </p:attrNameLst>
                                      </p:cBhvr>
                                      <p:tavLst>
                                        <p:tav tm="0">
                                          <p:val>
                                            <p:strVal val="1+#ppt_w/2"/>
                                          </p:val>
                                        </p:tav>
                                        <p:tav tm="100000">
                                          <p:val>
                                            <p:strVal val="#ppt_x"/>
                                          </p:val>
                                        </p:tav>
                                      </p:tavLst>
                                    </p:anim>
                                    <p:anim calcmode="lin" valueType="num">
                                      <p:cBhvr additive="base">
                                        <p:cTn id="47" dur="2000" fill="hold"/>
                                        <p:tgtEl>
                                          <p:spTgt spid="9"/>
                                        </p:tgtEl>
                                        <p:attrNameLst>
                                          <p:attrName>ppt_y</p:attrName>
                                        </p:attrNameLst>
                                      </p:cBhvr>
                                      <p:tavLst>
                                        <p:tav tm="0">
                                          <p:val>
                                            <p:strVal val="#ppt_y"/>
                                          </p:val>
                                        </p:tav>
                                        <p:tav tm="100000">
                                          <p:val>
                                            <p:strVal val="#ppt_y"/>
                                          </p:val>
                                        </p:tav>
                                      </p:tavLst>
                                    </p:anim>
                                  </p:childTnLst>
                                </p:cTn>
                              </p:par>
                              <p:par>
                                <p:cTn id="48" presetID="2" presetClass="entr" presetSubtype="2" fill="hold" grpId="0" nodeType="withEffect">
                                  <p:stCondLst>
                                    <p:cond delay="0"/>
                                  </p:stCondLst>
                                  <p:childTnLst>
                                    <p:set>
                                      <p:cBhvr>
                                        <p:cTn id="49" dur="1" fill="hold">
                                          <p:stCondLst>
                                            <p:cond delay="0"/>
                                          </p:stCondLst>
                                        </p:cTn>
                                        <p:tgtEl>
                                          <p:spTgt spid="13"/>
                                        </p:tgtEl>
                                        <p:attrNameLst>
                                          <p:attrName>style.visibility</p:attrName>
                                        </p:attrNameLst>
                                      </p:cBhvr>
                                      <p:to>
                                        <p:strVal val="visible"/>
                                      </p:to>
                                    </p:set>
                                    <p:anim calcmode="lin" valueType="num">
                                      <p:cBhvr additive="base">
                                        <p:cTn id="50" dur="2000" fill="hold"/>
                                        <p:tgtEl>
                                          <p:spTgt spid="13"/>
                                        </p:tgtEl>
                                        <p:attrNameLst>
                                          <p:attrName>ppt_x</p:attrName>
                                        </p:attrNameLst>
                                      </p:cBhvr>
                                      <p:tavLst>
                                        <p:tav tm="0">
                                          <p:val>
                                            <p:strVal val="1+#ppt_w/2"/>
                                          </p:val>
                                        </p:tav>
                                        <p:tav tm="100000">
                                          <p:val>
                                            <p:strVal val="#ppt_x"/>
                                          </p:val>
                                        </p:tav>
                                      </p:tavLst>
                                    </p:anim>
                                    <p:anim calcmode="lin" valueType="num">
                                      <p:cBhvr additive="base">
                                        <p:cTn id="51" dur="2000" fill="hold"/>
                                        <p:tgtEl>
                                          <p:spTgt spid="13"/>
                                        </p:tgtEl>
                                        <p:attrNameLst>
                                          <p:attrName>ppt_y</p:attrName>
                                        </p:attrNameLst>
                                      </p:cBhvr>
                                      <p:tavLst>
                                        <p:tav tm="0">
                                          <p:val>
                                            <p:strVal val="#ppt_y"/>
                                          </p:val>
                                        </p:tav>
                                        <p:tav tm="100000">
                                          <p:val>
                                            <p:strVal val="#ppt_y"/>
                                          </p:val>
                                        </p:tav>
                                      </p:tavLst>
                                    </p:anim>
                                  </p:childTnLst>
                                </p:cTn>
                              </p:par>
                              <p:par>
                                <p:cTn id="52" presetID="2" presetClass="entr" presetSubtype="2" fill="hold" grpId="0" nodeType="withEffect">
                                  <p:stCondLst>
                                    <p:cond delay="0"/>
                                  </p:stCondLst>
                                  <p:childTnLst>
                                    <p:set>
                                      <p:cBhvr>
                                        <p:cTn id="53" dur="1" fill="hold">
                                          <p:stCondLst>
                                            <p:cond delay="0"/>
                                          </p:stCondLst>
                                        </p:cTn>
                                        <p:tgtEl>
                                          <p:spTgt spid="17"/>
                                        </p:tgtEl>
                                        <p:attrNameLst>
                                          <p:attrName>style.visibility</p:attrName>
                                        </p:attrNameLst>
                                      </p:cBhvr>
                                      <p:to>
                                        <p:strVal val="visible"/>
                                      </p:to>
                                    </p:set>
                                    <p:anim calcmode="lin" valueType="num">
                                      <p:cBhvr additive="base">
                                        <p:cTn id="54" dur="2000" fill="hold"/>
                                        <p:tgtEl>
                                          <p:spTgt spid="17"/>
                                        </p:tgtEl>
                                        <p:attrNameLst>
                                          <p:attrName>ppt_x</p:attrName>
                                        </p:attrNameLst>
                                      </p:cBhvr>
                                      <p:tavLst>
                                        <p:tav tm="0">
                                          <p:val>
                                            <p:strVal val="1+#ppt_w/2"/>
                                          </p:val>
                                        </p:tav>
                                        <p:tav tm="100000">
                                          <p:val>
                                            <p:strVal val="#ppt_x"/>
                                          </p:val>
                                        </p:tav>
                                      </p:tavLst>
                                    </p:anim>
                                    <p:anim calcmode="lin" valueType="num">
                                      <p:cBhvr additive="base">
                                        <p:cTn id="55" dur="2000" fill="hold"/>
                                        <p:tgtEl>
                                          <p:spTgt spid="17"/>
                                        </p:tgtEl>
                                        <p:attrNameLst>
                                          <p:attrName>ppt_y</p:attrName>
                                        </p:attrNameLst>
                                      </p:cBhvr>
                                      <p:tavLst>
                                        <p:tav tm="0">
                                          <p:val>
                                            <p:strVal val="#ppt_y"/>
                                          </p:val>
                                        </p:tav>
                                        <p:tav tm="100000">
                                          <p:val>
                                            <p:strVal val="#ppt_y"/>
                                          </p:val>
                                        </p:tav>
                                      </p:tavLst>
                                    </p:anim>
                                  </p:childTnLst>
                                </p:cTn>
                              </p:par>
                              <p:par>
                                <p:cTn id="56" presetID="2" presetClass="entr" presetSubtype="8" fill="hold" grpId="0" nodeType="withEffect">
                                  <p:stCondLst>
                                    <p:cond delay="0"/>
                                  </p:stCondLst>
                                  <p:childTnLst>
                                    <p:set>
                                      <p:cBhvr>
                                        <p:cTn id="57" dur="1" fill="hold">
                                          <p:stCondLst>
                                            <p:cond delay="0"/>
                                          </p:stCondLst>
                                        </p:cTn>
                                        <p:tgtEl>
                                          <p:spTgt spid="6"/>
                                        </p:tgtEl>
                                        <p:attrNameLst>
                                          <p:attrName>style.visibility</p:attrName>
                                        </p:attrNameLst>
                                      </p:cBhvr>
                                      <p:to>
                                        <p:strVal val="visible"/>
                                      </p:to>
                                    </p:set>
                                    <p:anim calcmode="lin" valueType="num">
                                      <p:cBhvr additive="base">
                                        <p:cTn id="58" dur="2000" fill="hold"/>
                                        <p:tgtEl>
                                          <p:spTgt spid="6"/>
                                        </p:tgtEl>
                                        <p:attrNameLst>
                                          <p:attrName>ppt_x</p:attrName>
                                        </p:attrNameLst>
                                      </p:cBhvr>
                                      <p:tavLst>
                                        <p:tav tm="0">
                                          <p:val>
                                            <p:strVal val="0-#ppt_w/2"/>
                                          </p:val>
                                        </p:tav>
                                        <p:tav tm="100000">
                                          <p:val>
                                            <p:strVal val="#ppt_x"/>
                                          </p:val>
                                        </p:tav>
                                      </p:tavLst>
                                    </p:anim>
                                    <p:anim calcmode="lin" valueType="num">
                                      <p:cBhvr additive="base">
                                        <p:cTn id="59" dur="2000" fill="hold"/>
                                        <p:tgtEl>
                                          <p:spTgt spid="6"/>
                                        </p:tgtEl>
                                        <p:attrNameLst>
                                          <p:attrName>ppt_y</p:attrName>
                                        </p:attrNameLst>
                                      </p:cBhvr>
                                      <p:tavLst>
                                        <p:tav tm="0">
                                          <p:val>
                                            <p:strVal val="#ppt_y"/>
                                          </p:val>
                                        </p:tav>
                                        <p:tav tm="100000">
                                          <p:val>
                                            <p:strVal val="#ppt_y"/>
                                          </p:val>
                                        </p:tav>
                                      </p:tavLst>
                                    </p:anim>
                                  </p:childTnLst>
                                </p:cTn>
                              </p:par>
                              <p:par>
                                <p:cTn id="60" presetID="2" presetClass="entr" presetSubtype="8" fill="hold" grpId="0" nodeType="withEffect">
                                  <p:stCondLst>
                                    <p:cond delay="0"/>
                                  </p:stCondLst>
                                  <p:childTnLst>
                                    <p:set>
                                      <p:cBhvr>
                                        <p:cTn id="61" dur="1" fill="hold">
                                          <p:stCondLst>
                                            <p:cond delay="0"/>
                                          </p:stCondLst>
                                        </p:cTn>
                                        <p:tgtEl>
                                          <p:spTgt spid="10"/>
                                        </p:tgtEl>
                                        <p:attrNameLst>
                                          <p:attrName>style.visibility</p:attrName>
                                        </p:attrNameLst>
                                      </p:cBhvr>
                                      <p:to>
                                        <p:strVal val="visible"/>
                                      </p:to>
                                    </p:set>
                                    <p:anim calcmode="lin" valueType="num">
                                      <p:cBhvr additive="base">
                                        <p:cTn id="62" dur="2000" fill="hold"/>
                                        <p:tgtEl>
                                          <p:spTgt spid="10"/>
                                        </p:tgtEl>
                                        <p:attrNameLst>
                                          <p:attrName>ppt_x</p:attrName>
                                        </p:attrNameLst>
                                      </p:cBhvr>
                                      <p:tavLst>
                                        <p:tav tm="0">
                                          <p:val>
                                            <p:strVal val="0-#ppt_w/2"/>
                                          </p:val>
                                        </p:tav>
                                        <p:tav tm="100000">
                                          <p:val>
                                            <p:strVal val="#ppt_x"/>
                                          </p:val>
                                        </p:tav>
                                      </p:tavLst>
                                    </p:anim>
                                    <p:anim calcmode="lin" valueType="num">
                                      <p:cBhvr additive="base">
                                        <p:cTn id="63" dur="2000" fill="hold"/>
                                        <p:tgtEl>
                                          <p:spTgt spid="10"/>
                                        </p:tgtEl>
                                        <p:attrNameLst>
                                          <p:attrName>ppt_y</p:attrName>
                                        </p:attrNameLst>
                                      </p:cBhvr>
                                      <p:tavLst>
                                        <p:tav tm="0">
                                          <p:val>
                                            <p:strVal val="#ppt_y"/>
                                          </p:val>
                                        </p:tav>
                                        <p:tav tm="100000">
                                          <p:val>
                                            <p:strVal val="#ppt_y"/>
                                          </p:val>
                                        </p:tav>
                                      </p:tavLst>
                                    </p:anim>
                                  </p:childTnLst>
                                </p:cTn>
                              </p:par>
                              <p:par>
                                <p:cTn id="64" presetID="2" presetClass="entr" presetSubtype="8" fill="hold" grpId="0" nodeType="withEffect">
                                  <p:stCondLst>
                                    <p:cond delay="0"/>
                                  </p:stCondLst>
                                  <p:childTnLst>
                                    <p:set>
                                      <p:cBhvr>
                                        <p:cTn id="65" dur="1" fill="hold">
                                          <p:stCondLst>
                                            <p:cond delay="0"/>
                                          </p:stCondLst>
                                        </p:cTn>
                                        <p:tgtEl>
                                          <p:spTgt spid="14"/>
                                        </p:tgtEl>
                                        <p:attrNameLst>
                                          <p:attrName>style.visibility</p:attrName>
                                        </p:attrNameLst>
                                      </p:cBhvr>
                                      <p:to>
                                        <p:strVal val="visible"/>
                                      </p:to>
                                    </p:set>
                                    <p:anim calcmode="lin" valueType="num">
                                      <p:cBhvr additive="base">
                                        <p:cTn id="66" dur="2000" fill="hold"/>
                                        <p:tgtEl>
                                          <p:spTgt spid="14"/>
                                        </p:tgtEl>
                                        <p:attrNameLst>
                                          <p:attrName>ppt_x</p:attrName>
                                        </p:attrNameLst>
                                      </p:cBhvr>
                                      <p:tavLst>
                                        <p:tav tm="0">
                                          <p:val>
                                            <p:strVal val="0-#ppt_w/2"/>
                                          </p:val>
                                        </p:tav>
                                        <p:tav tm="100000">
                                          <p:val>
                                            <p:strVal val="#ppt_x"/>
                                          </p:val>
                                        </p:tav>
                                      </p:tavLst>
                                    </p:anim>
                                    <p:anim calcmode="lin" valueType="num">
                                      <p:cBhvr additive="base">
                                        <p:cTn id="67" dur="2000" fill="hold"/>
                                        <p:tgtEl>
                                          <p:spTgt spid="14"/>
                                        </p:tgtEl>
                                        <p:attrNameLst>
                                          <p:attrName>ppt_y</p:attrName>
                                        </p:attrNameLst>
                                      </p:cBhvr>
                                      <p:tavLst>
                                        <p:tav tm="0">
                                          <p:val>
                                            <p:strVal val="#ppt_y"/>
                                          </p:val>
                                        </p:tav>
                                        <p:tav tm="100000">
                                          <p:val>
                                            <p:strVal val="#ppt_y"/>
                                          </p:val>
                                        </p:tav>
                                      </p:tavLst>
                                    </p:anim>
                                  </p:childTnLst>
                                </p:cTn>
                              </p:par>
                              <p:par>
                                <p:cTn id="68" presetID="2" presetClass="entr" presetSubtype="8" fill="hold" grpId="0" nodeType="withEffect">
                                  <p:stCondLst>
                                    <p:cond delay="0"/>
                                  </p:stCondLst>
                                  <p:childTnLst>
                                    <p:set>
                                      <p:cBhvr>
                                        <p:cTn id="69" dur="1" fill="hold">
                                          <p:stCondLst>
                                            <p:cond delay="0"/>
                                          </p:stCondLst>
                                        </p:cTn>
                                        <p:tgtEl>
                                          <p:spTgt spid="18"/>
                                        </p:tgtEl>
                                        <p:attrNameLst>
                                          <p:attrName>style.visibility</p:attrName>
                                        </p:attrNameLst>
                                      </p:cBhvr>
                                      <p:to>
                                        <p:strVal val="visible"/>
                                      </p:to>
                                    </p:set>
                                    <p:anim calcmode="lin" valueType="num">
                                      <p:cBhvr additive="base">
                                        <p:cTn id="70" dur="2000" fill="hold"/>
                                        <p:tgtEl>
                                          <p:spTgt spid="18"/>
                                        </p:tgtEl>
                                        <p:attrNameLst>
                                          <p:attrName>ppt_x</p:attrName>
                                        </p:attrNameLst>
                                      </p:cBhvr>
                                      <p:tavLst>
                                        <p:tav tm="0">
                                          <p:val>
                                            <p:strVal val="0-#ppt_w/2"/>
                                          </p:val>
                                        </p:tav>
                                        <p:tav tm="100000">
                                          <p:val>
                                            <p:strVal val="#ppt_x"/>
                                          </p:val>
                                        </p:tav>
                                      </p:tavLst>
                                    </p:anim>
                                    <p:anim calcmode="lin" valueType="num">
                                      <p:cBhvr additive="base">
                                        <p:cTn id="71" dur="2000" fill="hold"/>
                                        <p:tgtEl>
                                          <p:spTgt spid="18"/>
                                        </p:tgtEl>
                                        <p:attrNameLst>
                                          <p:attrName>ppt_y</p:attrName>
                                        </p:attrNameLst>
                                      </p:cBhvr>
                                      <p:tavLst>
                                        <p:tav tm="0">
                                          <p:val>
                                            <p:strVal val="#ppt_y"/>
                                          </p:val>
                                        </p:tav>
                                        <p:tav tm="100000">
                                          <p:val>
                                            <p:strVal val="#ppt_y"/>
                                          </p:val>
                                        </p:tav>
                                      </p:tavLst>
                                    </p:anim>
                                  </p:childTnLst>
                                </p:cTn>
                              </p:par>
                              <p:par>
                                <p:cTn id="72" presetID="19" presetClass="entr" presetSubtype="10" fill="hold" grpId="1" nodeType="withEffect">
                                  <p:stCondLst>
                                    <p:cond delay="0"/>
                                  </p:stCondLst>
                                  <p:childTnLst>
                                    <p:set>
                                      <p:cBhvr>
                                        <p:cTn id="73" dur="1" fill="hold">
                                          <p:stCondLst>
                                            <p:cond delay="0"/>
                                          </p:stCondLst>
                                        </p:cTn>
                                        <p:tgtEl>
                                          <p:spTgt spid="5"/>
                                        </p:tgtEl>
                                        <p:attrNameLst>
                                          <p:attrName>style.visibility</p:attrName>
                                        </p:attrNameLst>
                                      </p:cBhvr>
                                      <p:to>
                                        <p:strVal val="visible"/>
                                      </p:to>
                                    </p:set>
                                    <p:anim calcmode="lin" valueType="num">
                                      <p:cBhvr>
                                        <p:cTn id="74" dur="2000" fill="hold"/>
                                        <p:tgtEl>
                                          <p:spTgt spid="5"/>
                                        </p:tgtEl>
                                        <p:attrNameLst>
                                          <p:attrName>ppt_w</p:attrName>
                                        </p:attrNameLst>
                                      </p:cBhvr>
                                      <p:tavLst>
                                        <p:tav tm="0" fmla="#ppt_w*sin(2.5*pi*$)">
                                          <p:val>
                                            <p:fltVal val="0"/>
                                          </p:val>
                                        </p:tav>
                                        <p:tav tm="100000">
                                          <p:val>
                                            <p:fltVal val="1"/>
                                          </p:val>
                                        </p:tav>
                                      </p:tavLst>
                                    </p:anim>
                                    <p:anim calcmode="lin" valueType="num">
                                      <p:cBhvr>
                                        <p:cTn id="75" dur="2000" fill="hold"/>
                                        <p:tgtEl>
                                          <p:spTgt spid="5"/>
                                        </p:tgtEl>
                                        <p:attrNameLst>
                                          <p:attrName>ppt_h</p:attrName>
                                        </p:attrNameLst>
                                      </p:cBhvr>
                                      <p:tavLst>
                                        <p:tav tm="0">
                                          <p:val>
                                            <p:strVal val="#ppt_h"/>
                                          </p:val>
                                        </p:tav>
                                        <p:tav tm="100000">
                                          <p:val>
                                            <p:strVal val="#ppt_h"/>
                                          </p:val>
                                        </p:tav>
                                      </p:tavLst>
                                    </p:anim>
                                  </p:childTnLst>
                                </p:cTn>
                              </p:par>
                              <p:par>
                                <p:cTn id="76" presetID="19" presetClass="entr" presetSubtype="10" fill="hold" grpId="1" nodeType="withEffect">
                                  <p:stCondLst>
                                    <p:cond delay="0"/>
                                  </p:stCondLst>
                                  <p:childTnLst>
                                    <p:set>
                                      <p:cBhvr>
                                        <p:cTn id="77" dur="1" fill="hold">
                                          <p:stCondLst>
                                            <p:cond delay="0"/>
                                          </p:stCondLst>
                                        </p:cTn>
                                        <p:tgtEl>
                                          <p:spTgt spid="9"/>
                                        </p:tgtEl>
                                        <p:attrNameLst>
                                          <p:attrName>style.visibility</p:attrName>
                                        </p:attrNameLst>
                                      </p:cBhvr>
                                      <p:to>
                                        <p:strVal val="visible"/>
                                      </p:to>
                                    </p:set>
                                    <p:anim calcmode="lin" valueType="num">
                                      <p:cBhvr>
                                        <p:cTn id="78" dur="2000" fill="hold"/>
                                        <p:tgtEl>
                                          <p:spTgt spid="9"/>
                                        </p:tgtEl>
                                        <p:attrNameLst>
                                          <p:attrName>ppt_w</p:attrName>
                                        </p:attrNameLst>
                                      </p:cBhvr>
                                      <p:tavLst>
                                        <p:tav tm="0" fmla="#ppt_w*sin(2.5*pi*$)">
                                          <p:val>
                                            <p:fltVal val="0"/>
                                          </p:val>
                                        </p:tav>
                                        <p:tav tm="100000">
                                          <p:val>
                                            <p:fltVal val="1"/>
                                          </p:val>
                                        </p:tav>
                                      </p:tavLst>
                                    </p:anim>
                                    <p:anim calcmode="lin" valueType="num">
                                      <p:cBhvr>
                                        <p:cTn id="79" dur="2000" fill="hold"/>
                                        <p:tgtEl>
                                          <p:spTgt spid="9"/>
                                        </p:tgtEl>
                                        <p:attrNameLst>
                                          <p:attrName>ppt_h</p:attrName>
                                        </p:attrNameLst>
                                      </p:cBhvr>
                                      <p:tavLst>
                                        <p:tav tm="0">
                                          <p:val>
                                            <p:strVal val="#ppt_h"/>
                                          </p:val>
                                        </p:tav>
                                        <p:tav tm="100000">
                                          <p:val>
                                            <p:strVal val="#ppt_h"/>
                                          </p:val>
                                        </p:tav>
                                      </p:tavLst>
                                    </p:anim>
                                  </p:childTnLst>
                                </p:cTn>
                              </p:par>
                              <p:par>
                                <p:cTn id="80" presetID="19" presetClass="entr" presetSubtype="10" fill="hold" grpId="1" nodeType="withEffect">
                                  <p:stCondLst>
                                    <p:cond delay="0"/>
                                  </p:stCondLst>
                                  <p:childTnLst>
                                    <p:set>
                                      <p:cBhvr>
                                        <p:cTn id="81" dur="1" fill="hold">
                                          <p:stCondLst>
                                            <p:cond delay="0"/>
                                          </p:stCondLst>
                                        </p:cTn>
                                        <p:tgtEl>
                                          <p:spTgt spid="13"/>
                                        </p:tgtEl>
                                        <p:attrNameLst>
                                          <p:attrName>style.visibility</p:attrName>
                                        </p:attrNameLst>
                                      </p:cBhvr>
                                      <p:to>
                                        <p:strVal val="visible"/>
                                      </p:to>
                                    </p:set>
                                    <p:anim calcmode="lin" valueType="num">
                                      <p:cBhvr>
                                        <p:cTn id="82" dur="2000" fill="hold"/>
                                        <p:tgtEl>
                                          <p:spTgt spid="13"/>
                                        </p:tgtEl>
                                        <p:attrNameLst>
                                          <p:attrName>ppt_w</p:attrName>
                                        </p:attrNameLst>
                                      </p:cBhvr>
                                      <p:tavLst>
                                        <p:tav tm="0" fmla="#ppt_w*sin(2.5*pi*$)">
                                          <p:val>
                                            <p:fltVal val="0"/>
                                          </p:val>
                                        </p:tav>
                                        <p:tav tm="100000">
                                          <p:val>
                                            <p:fltVal val="1"/>
                                          </p:val>
                                        </p:tav>
                                      </p:tavLst>
                                    </p:anim>
                                    <p:anim calcmode="lin" valueType="num">
                                      <p:cBhvr>
                                        <p:cTn id="83" dur="2000" fill="hold"/>
                                        <p:tgtEl>
                                          <p:spTgt spid="13"/>
                                        </p:tgtEl>
                                        <p:attrNameLst>
                                          <p:attrName>ppt_h</p:attrName>
                                        </p:attrNameLst>
                                      </p:cBhvr>
                                      <p:tavLst>
                                        <p:tav tm="0">
                                          <p:val>
                                            <p:strVal val="#ppt_h"/>
                                          </p:val>
                                        </p:tav>
                                        <p:tav tm="100000">
                                          <p:val>
                                            <p:strVal val="#ppt_h"/>
                                          </p:val>
                                        </p:tav>
                                      </p:tavLst>
                                    </p:anim>
                                  </p:childTnLst>
                                </p:cTn>
                              </p:par>
                              <p:par>
                                <p:cTn id="84" presetID="19" presetClass="entr" presetSubtype="10" fill="hold" grpId="1" nodeType="withEffect">
                                  <p:stCondLst>
                                    <p:cond delay="0"/>
                                  </p:stCondLst>
                                  <p:childTnLst>
                                    <p:set>
                                      <p:cBhvr>
                                        <p:cTn id="85" dur="1" fill="hold">
                                          <p:stCondLst>
                                            <p:cond delay="0"/>
                                          </p:stCondLst>
                                        </p:cTn>
                                        <p:tgtEl>
                                          <p:spTgt spid="17"/>
                                        </p:tgtEl>
                                        <p:attrNameLst>
                                          <p:attrName>style.visibility</p:attrName>
                                        </p:attrNameLst>
                                      </p:cBhvr>
                                      <p:to>
                                        <p:strVal val="visible"/>
                                      </p:to>
                                    </p:set>
                                    <p:anim calcmode="lin" valueType="num">
                                      <p:cBhvr>
                                        <p:cTn id="86" dur="2000" fill="hold"/>
                                        <p:tgtEl>
                                          <p:spTgt spid="17"/>
                                        </p:tgtEl>
                                        <p:attrNameLst>
                                          <p:attrName>ppt_w</p:attrName>
                                        </p:attrNameLst>
                                      </p:cBhvr>
                                      <p:tavLst>
                                        <p:tav tm="0" fmla="#ppt_w*sin(2.5*pi*$)">
                                          <p:val>
                                            <p:fltVal val="0"/>
                                          </p:val>
                                        </p:tav>
                                        <p:tav tm="100000">
                                          <p:val>
                                            <p:fltVal val="1"/>
                                          </p:val>
                                        </p:tav>
                                      </p:tavLst>
                                    </p:anim>
                                    <p:anim calcmode="lin" valueType="num">
                                      <p:cBhvr>
                                        <p:cTn id="87" dur="2000" fill="hold"/>
                                        <p:tgtEl>
                                          <p:spTgt spid="17"/>
                                        </p:tgtEl>
                                        <p:attrNameLst>
                                          <p:attrName>ppt_h</p:attrName>
                                        </p:attrNameLst>
                                      </p:cBhvr>
                                      <p:tavLst>
                                        <p:tav tm="0">
                                          <p:val>
                                            <p:strVal val="#ppt_h"/>
                                          </p:val>
                                        </p:tav>
                                        <p:tav tm="100000">
                                          <p:val>
                                            <p:strVal val="#ppt_h"/>
                                          </p:val>
                                        </p:tav>
                                      </p:tavLst>
                                    </p:anim>
                                  </p:childTnLst>
                                </p:cTn>
                              </p:par>
                              <p:par>
                                <p:cTn id="88" presetID="19" presetClass="entr" presetSubtype="10" fill="hold" grpId="1" nodeType="withEffect">
                                  <p:stCondLst>
                                    <p:cond delay="0"/>
                                  </p:stCondLst>
                                  <p:childTnLst>
                                    <p:set>
                                      <p:cBhvr>
                                        <p:cTn id="89" dur="1" fill="hold">
                                          <p:stCondLst>
                                            <p:cond delay="0"/>
                                          </p:stCondLst>
                                        </p:cTn>
                                        <p:tgtEl>
                                          <p:spTgt spid="6"/>
                                        </p:tgtEl>
                                        <p:attrNameLst>
                                          <p:attrName>style.visibility</p:attrName>
                                        </p:attrNameLst>
                                      </p:cBhvr>
                                      <p:to>
                                        <p:strVal val="visible"/>
                                      </p:to>
                                    </p:set>
                                    <p:anim calcmode="lin" valueType="num">
                                      <p:cBhvr>
                                        <p:cTn id="90" dur="2000" fill="hold"/>
                                        <p:tgtEl>
                                          <p:spTgt spid="6"/>
                                        </p:tgtEl>
                                        <p:attrNameLst>
                                          <p:attrName>ppt_w</p:attrName>
                                        </p:attrNameLst>
                                      </p:cBhvr>
                                      <p:tavLst>
                                        <p:tav tm="0" fmla="#ppt_w*sin(2.5*pi*$)">
                                          <p:val>
                                            <p:fltVal val="0"/>
                                          </p:val>
                                        </p:tav>
                                        <p:tav tm="100000">
                                          <p:val>
                                            <p:fltVal val="1"/>
                                          </p:val>
                                        </p:tav>
                                      </p:tavLst>
                                    </p:anim>
                                    <p:anim calcmode="lin" valueType="num">
                                      <p:cBhvr>
                                        <p:cTn id="91" dur="2000" fill="hold"/>
                                        <p:tgtEl>
                                          <p:spTgt spid="6"/>
                                        </p:tgtEl>
                                        <p:attrNameLst>
                                          <p:attrName>ppt_h</p:attrName>
                                        </p:attrNameLst>
                                      </p:cBhvr>
                                      <p:tavLst>
                                        <p:tav tm="0">
                                          <p:val>
                                            <p:strVal val="#ppt_h"/>
                                          </p:val>
                                        </p:tav>
                                        <p:tav tm="100000">
                                          <p:val>
                                            <p:strVal val="#ppt_h"/>
                                          </p:val>
                                        </p:tav>
                                      </p:tavLst>
                                    </p:anim>
                                  </p:childTnLst>
                                </p:cTn>
                              </p:par>
                              <p:par>
                                <p:cTn id="92" presetID="19" presetClass="entr" presetSubtype="10" fill="hold" grpId="1" nodeType="withEffect">
                                  <p:stCondLst>
                                    <p:cond delay="0"/>
                                  </p:stCondLst>
                                  <p:childTnLst>
                                    <p:set>
                                      <p:cBhvr>
                                        <p:cTn id="93" dur="1" fill="hold">
                                          <p:stCondLst>
                                            <p:cond delay="0"/>
                                          </p:stCondLst>
                                        </p:cTn>
                                        <p:tgtEl>
                                          <p:spTgt spid="10"/>
                                        </p:tgtEl>
                                        <p:attrNameLst>
                                          <p:attrName>style.visibility</p:attrName>
                                        </p:attrNameLst>
                                      </p:cBhvr>
                                      <p:to>
                                        <p:strVal val="visible"/>
                                      </p:to>
                                    </p:set>
                                    <p:anim calcmode="lin" valueType="num">
                                      <p:cBhvr>
                                        <p:cTn id="94" dur="2000" fill="hold"/>
                                        <p:tgtEl>
                                          <p:spTgt spid="10"/>
                                        </p:tgtEl>
                                        <p:attrNameLst>
                                          <p:attrName>ppt_w</p:attrName>
                                        </p:attrNameLst>
                                      </p:cBhvr>
                                      <p:tavLst>
                                        <p:tav tm="0" fmla="#ppt_w*sin(2.5*pi*$)">
                                          <p:val>
                                            <p:fltVal val="0"/>
                                          </p:val>
                                        </p:tav>
                                        <p:tav tm="100000">
                                          <p:val>
                                            <p:fltVal val="1"/>
                                          </p:val>
                                        </p:tav>
                                      </p:tavLst>
                                    </p:anim>
                                    <p:anim calcmode="lin" valueType="num">
                                      <p:cBhvr>
                                        <p:cTn id="95" dur="2000" fill="hold"/>
                                        <p:tgtEl>
                                          <p:spTgt spid="10"/>
                                        </p:tgtEl>
                                        <p:attrNameLst>
                                          <p:attrName>ppt_h</p:attrName>
                                        </p:attrNameLst>
                                      </p:cBhvr>
                                      <p:tavLst>
                                        <p:tav tm="0">
                                          <p:val>
                                            <p:strVal val="#ppt_h"/>
                                          </p:val>
                                        </p:tav>
                                        <p:tav tm="100000">
                                          <p:val>
                                            <p:strVal val="#ppt_h"/>
                                          </p:val>
                                        </p:tav>
                                      </p:tavLst>
                                    </p:anim>
                                  </p:childTnLst>
                                </p:cTn>
                              </p:par>
                              <p:par>
                                <p:cTn id="96" presetID="19" presetClass="entr" presetSubtype="10" fill="hold" grpId="1" nodeType="withEffect">
                                  <p:stCondLst>
                                    <p:cond delay="0"/>
                                  </p:stCondLst>
                                  <p:childTnLst>
                                    <p:set>
                                      <p:cBhvr>
                                        <p:cTn id="97" dur="1" fill="hold">
                                          <p:stCondLst>
                                            <p:cond delay="0"/>
                                          </p:stCondLst>
                                        </p:cTn>
                                        <p:tgtEl>
                                          <p:spTgt spid="14"/>
                                        </p:tgtEl>
                                        <p:attrNameLst>
                                          <p:attrName>style.visibility</p:attrName>
                                        </p:attrNameLst>
                                      </p:cBhvr>
                                      <p:to>
                                        <p:strVal val="visible"/>
                                      </p:to>
                                    </p:set>
                                    <p:anim calcmode="lin" valueType="num">
                                      <p:cBhvr>
                                        <p:cTn id="98" dur="2000" fill="hold"/>
                                        <p:tgtEl>
                                          <p:spTgt spid="14"/>
                                        </p:tgtEl>
                                        <p:attrNameLst>
                                          <p:attrName>ppt_w</p:attrName>
                                        </p:attrNameLst>
                                      </p:cBhvr>
                                      <p:tavLst>
                                        <p:tav tm="0" fmla="#ppt_w*sin(2.5*pi*$)">
                                          <p:val>
                                            <p:fltVal val="0"/>
                                          </p:val>
                                        </p:tav>
                                        <p:tav tm="100000">
                                          <p:val>
                                            <p:fltVal val="1"/>
                                          </p:val>
                                        </p:tav>
                                      </p:tavLst>
                                    </p:anim>
                                    <p:anim calcmode="lin" valueType="num">
                                      <p:cBhvr>
                                        <p:cTn id="99" dur="2000" fill="hold"/>
                                        <p:tgtEl>
                                          <p:spTgt spid="14"/>
                                        </p:tgtEl>
                                        <p:attrNameLst>
                                          <p:attrName>ppt_h</p:attrName>
                                        </p:attrNameLst>
                                      </p:cBhvr>
                                      <p:tavLst>
                                        <p:tav tm="0">
                                          <p:val>
                                            <p:strVal val="#ppt_h"/>
                                          </p:val>
                                        </p:tav>
                                        <p:tav tm="100000">
                                          <p:val>
                                            <p:strVal val="#ppt_h"/>
                                          </p:val>
                                        </p:tav>
                                      </p:tavLst>
                                    </p:anim>
                                  </p:childTnLst>
                                </p:cTn>
                              </p:par>
                              <p:par>
                                <p:cTn id="100" presetID="19" presetClass="entr" presetSubtype="10" fill="hold" grpId="1" nodeType="withEffect">
                                  <p:stCondLst>
                                    <p:cond delay="0"/>
                                  </p:stCondLst>
                                  <p:childTnLst>
                                    <p:set>
                                      <p:cBhvr>
                                        <p:cTn id="101" dur="1" fill="hold">
                                          <p:stCondLst>
                                            <p:cond delay="0"/>
                                          </p:stCondLst>
                                        </p:cTn>
                                        <p:tgtEl>
                                          <p:spTgt spid="18"/>
                                        </p:tgtEl>
                                        <p:attrNameLst>
                                          <p:attrName>style.visibility</p:attrName>
                                        </p:attrNameLst>
                                      </p:cBhvr>
                                      <p:to>
                                        <p:strVal val="visible"/>
                                      </p:to>
                                    </p:set>
                                    <p:anim calcmode="lin" valueType="num">
                                      <p:cBhvr>
                                        <p:cTn id="102" dur="2000" fill="hold"/>
                                        <p:tgtEl>
                                          <p:spTgt spid="18"/>
                                        </p:tgtEl>
                                        <p:attrNameLst>
                                          <p:attrName>ppt_w</p:attrName>
                                        </p:attrNameLst>
                                      </p:cBhvr>
                                      <p:tavLst>
                                        <p:tav tm="0" fmla="#ppt_w*sin(2.5*pi*$)">
                                          <p:val>
                                            <p:fltVal val="0"/>
                                          </p:val>
                                        </p:tav>
                                        <p:tav tm="100000">
                                          <p:val>
                                            <p:fltVal val="1"/>
                                          </p:val>
                                        </p:tav>
                                      </p:tavLst>
                                    </p:anim>
                                    <p:anim calcmode="lin" valueType="num">
                                      <p:cBhvr>
                                        <p:cTn id="103" dur="2000" fill="hold"/>
                                        <p:tgtEl>
                                          <p:spTgt spid="18"/>
                                        </p:tgtEl>
                                        <p:attrNameLst>
                                          <p:attrName>ppt_h</p:attrName>
                                        </p:attrNameLst>
                                      </p:cBhvr>
                                      <p:tavLst>
                                        <p:tav tm="0">
                                          <p:val>
                                            <p:strVal val="#ppt_h"/>
                                          </p:val>
                                        </p:tav>
                                        <p:tav tm="100000">
                                          <p:val>
                                            <p:strVal val="#ppt_h"/>
                                          </p:val>
                                        </p:tav>
                                      </p:tavLst>
                                    </p:anim>
                                  </p:childTnLst>
                                </p:cTn>
                              </p:par>
                              <p:par>
                                <p:cTn id="104" presetID="19" presetClass="entr" presetSubtype="5" fill="hold" grpId="1" nodeType="withEffect">
                                  <p:stCondLst>
                                    <p:cond delay="0"/>
                                  </p:stCondLst>
                                  <p:childTnLst>
                                    <p:set>
                                      <p:cBhvr>
                                        <p:cTn id="105" dur="1" fill="hold">
                                          <p:stCondLst>
                                            <p:cond delay="0"/>
                                          </p:stCondLst>
                                        </p:cTn>
                                        <p:tgtEl>
                                          <p:spTgt spid="3"/>
                                        </p:tgtEl>
                                        <p:attrNameLst>
                                          <p:attrName>style.visibility</p:attrName>
                                        </p:attrNameLst>
                                      </p:cBhvr>
                                      <p:to>
                                        <p:strVal val="visible"/>
                                      </p:to>
                                    </p:set>
                                    <p:anim calcmode="lin" valueType="num">
                                      <p:cBhvr>
                                        <p:cTn id="106" dur="2000" fill="hold"/>
                                        <p:tgtEl>
                                          <p:spTgt spid="3"/>
                                        </p:tgtEl>
                                        <p:attrNameLst>
                                          <p:attrName>ppt_w</p:attrName>
                                        </p:attrNameLst>
                                      </p:cBhvr>
                                      <p:tavLst>
                                        <p:tav tm="0">
                                          <p:val>
                                            <p:strVal val="#ppt_w"/>
                                          </p:val>
                                        </p:tav>
                                        <p:tav tm="100000">
                                          <p:val>
                                            <p:strVal val="#ppt_w"/>
                                          </p:val>
                                        </p:tav>
                                      </p:tavLst>
                                    </p:anim>
                                    <p:anim calcmode="lin" valueType="num">
                                      <p:cBhvr>
                                        <p:cTn id="107" dur="2000" fill="hold"/>
                                        <p:tgtEl>
                                          <p:spTgt spid="3"/>
                                        </p:tgtEl>
                                        <p:attrNameLst>
                                          <p:attrName>ppt_h</p:attrName>
                                        </p:attrNameLst>
                                      </p:cBhvr>
                                      <p:tavLst>
                                        <p:tav tm="0" fmla="#ppt_h*sin(2.5*pi*$)">
                                          <p:val>
                                            <p:fltVal val="0"/>
                                          </p:val>
                                        </p:tav>
                                        <p:tav tm="100000">
                                          <p:val>
                                            <p:fltVal val="1"/>
                                          </p:val>
                                        </p:tav>
                                      </p:tavLst>
                                    </p:anim>
                                  </p:childTnLst>
                                </p:cTn>
                              </p:par>
                              <p:par>
                                <p:cTn id="108" presetID="19" presetClass="entr" presetSubtype="5" fill="hold" grpId="1" nodeType="withEffect">
                                  <p:stCondLst>
                                    <p:cond delay="0"/>
                                  </p:stCondLst>
                                  <p:childTnLst>
                                    <p:set>
                                      <p:cBhvr>
                                        <p:cTn id="109" dur="1" fill="hold">
                                          <p:stCondLst>
                                            <p:cond delay="0"/>
                                          </p:stCondLst>
                                        </p:cTn>
                                        <p:tgtEl>
                                          <p:spTgt spid="7"/>
                                        </p:tgtEl>
                                        <p:attrNameLst>
                                          <p:attrName>style.visibility</p:attrName>
                                        </p:attrNameLst>
                                      </p:cBhvr>
                                      <p:to>
                                        <p:strVal val="visible"/>
                                      </p:to>
                                    </p:set>
                                    <p:anim calcmode="lin" valueType="num">
                                      <p:cBhvr>
                                        <p:cTn id="110" dur="2000" fill="hold"/>
                                        <p:tgtEl>
                                          <p:spTgt spid="7"/>
                                        </p:tgtEl>
                                        <p:attrNameLst>
                                          <p:attrName>ppt_w</p:attrName>
                                        </p:attrNameLst>
                                      </p:cBhvr>
                                      <p:tavLst>
                                        <p:tav tm="0">
                                          <p:val>
                                            <p:strVal val="#ppt_w"/>
                                          </p:val>
                                        </p:tav>
                                        <p:tav tm="100000">
                                          <p:val>
                                            <p:strVal val="#ppt_w"/>
                                          </p:val>
                                        </p:tav>
                                      </p:tavLst>
                                    </p:anim>
                                    <p:anim calcmode="lin" valueType="num">
                                      <p:cBhvr>
                                        <p:cTn id="111" dur="2000" fill="hold"/>
                                        <p:tgtEl>
                                          <p:spTgt spid="7"/>
                                        </p:tgtEl>
                                        <p:attrNameLst>
                                          <p:attrName>ppt_h</p:attrName>
                                        </p:attrNameLst>
                                      </p:cBhvr>
                                      <p:tavLst>
                                        <p:tav tm="0" fmla="#ppt_h*sin(2.5*pi*$)">
                                          <p:val>
                                            <p:fltVal val="0"/>
                                          </p:val>
                                        </p:tav>
                                        <p:tav tm="100000">
                                          <p:val>
                                            <p:fltVal val="1"/>
                                          </p:val>
                                        </p:tav>
                                      </p:tavLst>
                                    </p:anim>
                                  </p:childTnLst>
                                </p:cTn>
                              </p:par>
                              <p:par>
                                <p:cTn id="112" presetID="19" presetClass="entr" presetSubtype="5" fill="hold" grpId="1" nodeType="withEffect">
                                  <p:stCondLst>
                                    <p:cond delay="0"/>
                                  </p:stCondLst>
                                  <p:childTnLst>
                                    <p:set>
                                      <p:cBhvr>
                                        <p:cTn id="113" dur="1" fill="hold">
                                          <p:stCondLst>
                                            <p:cond delay="0"/>
                                          </p:stCondLst>
                                        </p:cTn>
                                        <p:tgtEl>
                                          <p:spTgt spid="11"/>
                                        </p:tgtEl>
                                        <p:attrNameLst>
                                          <p:attrName>style.visibility</p:attrName>
                                        </p:attrNameLst>
                                      </p:cBhvr>
                                      <p:to>
                                        <p:strVal val="visible"/>
                                      </p:to>
                                    </p:set>
                                    <p:anim calcmode="lin" valueType="num">
                                      <p:cBhvr>
                                        <p:cTn id="114" dur="2000" fill="hold"/>
                                        <p:tgtEl>
                                          <p:spTgt spid="11"/>
                                        </p:tgtEl>
                                        <p:attrNameLst>
                                          <p:attrName>ppt_w</p:attrName>
                                        </p:attrNameLst>
                                      </p:cBhvr>
                                      <p:tavLst>
                                        <p:tav tm="0">
                                          <p:val>
                                            <p:strVal val="#ppt_w"/>
                                          </p:val>
                                        </p:tav>
                                        <p:tav tm="100000">
                                          <p:val>
                                            <p:strVal val="#ppt_w"/>
                                          </p:val>
                                        </p:tav>
                                      </p:tavLst>
                                    </p:anim>
                                    <p:anim calcmode="lin" valueType="num">
                                      <p:cBhvr>
                                        <p:cTn id="115" dur="2000" fill="hold"/>
                                        <p:tgtEl>
                                          <p:spTgt spid="11"/>
                                        </p:tgtEl>
                                        <p:attrNameLst>
                                          <p:attrName>ppt_h</p:attrName>
                                        </p:attrNameLst>
                                      </p:cBhvr>
                                      <p:tavLst>
                                        <p:tav tm="0" fmla="#ppt_h*sin(2.5*pi*$)">
                                          <p:val>
                                            <p:fltVal val="0"/>
                                          </p:val>
                                        </p:tav>
                                        <p:tav tm="100000">
                                          <p:val>
                                            <p:fltVal val="1"/>
                                          </p:val>
                                        </p:tav>
                                      </p:tavLst>
                                    </p:anim>
                                  </p:childTnLst>
                                </p:cTn>
                              </p:par>
                              <p:par>
                                <p:cTn id="116" presetID="19" presetClass="entr" presetSubtype="5" fill="hold" grpId="1" nodeType="withEffect">
                                  <p:stCondLst>
                                    <p:cond delay="0"/>
                                  </p:stCondLst>
                                  <p:childTnLst>
                                    <p:set>
                                      <p:cBhvr>
                                        <p:cTn id="117" dur="1" fill="hold">
                                          <p:stCondLst>
                                            <p:cond delay="0"/>
                                          </p:stCondLst>
                                        </p:cTn>
                                        <p:tgtEl>
                                          <p:spTgt spid="15"/>
                                        </p:tgtEl>
                                        <p:attrNameLst>
                                          <p:attrName>style.visibility</p:attrName>
                                        </p:attrNameLst>
                                      </p:cBhvr>
                                      <p:to>
                                        <p:strVal val="visible"/>
                                      </p:to>
                                    </p:set>
                                    <p:anim calcmode="lin" valueType="num">
                                      <p:cBhvr>
                                        <p:cTn id="118" dur="2000" fill="hold"/>
                                        <p:tgtEl>
                                          <p:spTgt spid="15"/>
                                        </p:tgtEl>
                                        <p:attrNameLst>
                                          <p:attrName>ppt_w</p:attrName>
                                        </p:attrNameLst>
                                      </p:cBhvr>
                                      <p:tavLst>
                                        <p:tav tm="0">
                                          <p:val>
                                            <p:strVal val="#ppt_w"/>
                                          </p:val>
                                        </p:tav>
                                        <p:tav tm="100000">
                                          <p:val>
                                            <p:strVal val="#ppt_w"/>
                                          </p:val>
                                        </p:tav>
                                      </p:tavLst>
                                    </p:anim>
                                    <p:anim calcmode="lin" valueType="num">
                                      <p:cBhvr>
                                        <p:cTn id="119" dur="2000" fill="hold"/>
                                        <p:tgtEl>
                                          <p:spTgt spid="15"/>
                                        </p:tgtEl>
                                        <p:attrNameLst>
                                          <p:attrName>ppt_h</p:attrName>
                                        </p:attrNameLst>
                                      </p:cBhvr>
                                      <p:tavLst>
                                        <p:tav tm="0" fmla="#ppt_h*sin(2.5*pi*$)">
                                          <p:val>
                                            <p:fltVal val="0"/>
                                          </p:val>
                                        </p:tav>
                                        <p:tav tm="100000">
                                          <p:val>
                                            <p:fltVal val="1"/>
                                          </p:val>
                                        </p:tav>
                                      </p:tavLst>
                                    </p:anim>
                                  </p:childTnLst>
                                </p:cTn>
                              </p:par>
                              <p:par>
                                <p:cTn id="120" presetID="19" presetClass="entr" presetSubtype="5" fill="hold" grpId="1" nodeType="withEffect">
                                  <p:stCondLst>
                                    <p:cond delay="0"/>
                                  </p:stCondLst>
                                  <p:childTnLst>
                                    <p:set>
                                      <p:cBhvr>
                                        <p:cTn id="121" dur="1" fill="hold">
                                          <p:stCondLst>
                                            <p:cond delay="0"/>
                                          </p:stCondLst>
                                        </p:cTn>
                                        <p:tgtEl>
                                          <p:spTgt spid="4"/>
                                        </p:tgtEl>
                                        <p:attrNameLst>
                                          <p:attrName>style.visibility</p:attrName>
                                        </p:attrNameLst>
                                      </p:cBhvr>
                                      <p:to>
                                        <p:strVal val="visible"/>
                                      </p:to>
                                    </p:set>
                                    <p:anim calcmode="lin" valueType="num">
                                      <p:cBhvr>
                                        <p:cTn id="122" dur="2000" fill="hold"/>
                                        <p:tgtEl>
                                          <p:spTgt spid="4"/>
                                        </p:tgtEl>
                                        <p:attrNameLst>
                                          <p:attrName>ppt_w</p:attrName>
                                        </p:attrNameLst>
                                      </p:cBhvr>
                                      <p:tavLst>
                                        <p:tav tm="0">
                                          <p:val>
                                            <p:strVal val="#ppt_w"/>
                                          </p:val>
                                        </p:tav>
                                        <p:tav tm="100000">
                                          <p:val>
                                            <p:strVal val="#ppt_w"/>
                                          </p:val>
                                        </p:tav>
                                      </p:tavLst>
                                    </p:anim>
                                    <p:anim calcmode="lin" valueType="num">
                                      <p:cBhvr>
                                        <p:cTn id="123" dur="2000" fill="hold"/>
                                        <p:tgtEl>
                                          <p:spTgt spid="4"/>
                                        </p:tgtEl>
                                        <p:attrNameLst>
                                          <p:attrName>ppt_h</p:attrName>
                                        </p:attrNameLst>
                                      </p:cBhvr>
                                      <p:tavLst>
                                        <p:tav tm="0" fmla="#ppt_h*sin(2.5*pi*$)">
                                          <p:val>
                                            <p:fltVal val="0"/>
                                          </p:val>
                                        </p:tav>
                                        <p:tav tm="100000">
                                          <p:val>
                                            <p:fltVal val="1"/>
                                          </p:val>
                                        </p:tav>
                                      </p:tavLst>
                                    </p:anim>
                                  </p:childTnLst>
                                </p:cTn>
                              </p:par>
                              <p:par>
                                <p:cTn id="124" presetID="19" presetClass="entr" presetSubtype="5" fill="hold" grpId="1" nodeType="withEffect">
                                  <p:stCondLst>
                                    <p:cond delay="0"/>
                                  </p:stCondLst>
                                  <p:childTnLst>
                                    <p:set>
                                      <p:cBhvr>
                                        <p:cTn id="125" dur="1" fill="hold">
                                          <p:stCondLst>
                                            <p:cond delay="0"/>
                                          </p:stCondLst>
                                        </p:cTn>
                                        <p:tgtEl>
                                          <p:spTgt spid="8"/>
                                        </p:tgtEl>
                                        <p:attrNameLst>
                                          <p:attrName>style.visibility</p:attrName>
                                        </p:attrNameLst>
                                      </p:cBhvr>
                                      <p:to>
                                        <p:strVal val="visible"/>
                                      </p:to>
                                    </p:set>
                                    <p:anim calcmode="lin" valueType="num">
                                      <p:cBhvr>
                                        <p:cTn id="126" dur="2000" fill="hold"/>
                                        <p:tgtEl>
                                          <p:spTgt spid="8"/>
                                        </p:tgtEl>
                                        <p:attrNameLst>
                                          <p:attrName>ppt_w</p:attrName>
                                        </p:attrNameLst>
                                      </p:cBhvr>
                                      <p:tavLst>
                                        <p:tav tm="0">
                                          <p:val>
                                            <p:strVal val="#ppt_w"/>
                                          </p:val>
                                        </p:tav>
                                        <p:tav tm="100000">
                                          <p:val>
                                            <p:strVal val="#ppt_w"/>
                                          </p:val>
                                        </p:tav>
                                      </p:tavLst>
                                    </p:anim>
                                    <p:anim calcmode="lin" valueType="num">
                                      <p:cBhvr>
                                        <p:cTn id="127" dur="2000" fill="hold"/>
                                        <p:tgtEl>
                                          <p:spTgt spid="8"/>
                                        </p:tgtEl>
                                        <p:attrNameLst>
                                          <p:attrName>ppt_h</p:attrName>
                                        </p:attrNameLst>
                                      </p:cBhvr>
                                      <p:tavLst>
                                        <p:tav tm="0" fmla="#ppt_h*sin(2.5*pi*$)">
                                          <p:val>
                                            <p:fltVal val="0"/>
                                          </p:val>
                                        </p:tav>
                                        <p:tav tm="100000">
                                          <p:val>
                                            <p:fltVal val="1"/>
                                          </p:val>
                                        </p:tav>
                                      </p:tavLst>
                                    </p:anim>
                                  </p:childTnLst>
                                </p:cTn>
                              </p:par>
                              <p:par>
                                <p:cTn id="128" presetID="19" presetClass="entr" presetSubtype="5" fill="hold" grpId="1" nodeType="withEffect">
                                  <p:stCondLst>
                                    <p:cond delay="0"/>
                                  </p:stCondLst>
                                  <p:childTnLst>
                                    <p:set>
                                      <p:cBhvr>
                                        <p:cTn id="129" dur="1" fill="hold">
                                          <p:stCondLst>
                                            <p:cond delay="0"/>
                                          </p:stCondLst>
                                        </p:cTn>
                                        <p:tgtEl>
                                          <p:spTgt spid="12"/>
                                        </p:tgtEl>
                                        <p:attrNameLst>
                                          <p:attrName>style.visibility</p:attrName>
                                        </p:attrNameLst>
                                      </p:cBhvr>
                                      <p:to>
                                        <p:strVal val="visible"/>
                                      </p:to>
                                    </p:set>
                                    <p:anim calcmode="lin" valueType="num">
                                      <p:cBhvr>
                                        <p:cTn id="130" dur="2000" fill="hold"/>
                                        <p:tgtEl>
                                          <p:spTgt spid="12"/>
                                        </p:tgtEl>
                                        <p:attrNameLst>
                                          <p:attrName>ppt_w</p:attrName>
                                        </p:attrNameLst>
                                      </p:cBhvr>
                                      <p:tavLst>
                                        <p:tav tm="0">
                                          <p:val>
                                            <p:strVal val="#ppt_w"/>
                                          </p:val>
                                        </p:tav>
                                        <p:tav tm="100000">
                                          <p:val>
                                            <p:strVal val="#ppt_w"/>
                                          </p:val>
                                        </p:tav>
                                      </p:tavLst>
                                    </p:anim>
                                    <p:anim calcmode="lin" valueType="num">
                                      <p:cBhvr>
                                        <p:cTn id="131" dur="2000" fill="hold"/>
                                        <p:tgtEl>
                                          <p:spTgt spid="12"/>
                                        </p:tgtEl>
                                        <p:attrNameLst>
                                          <p:attrName>ppt_h</p:attrName>
                                        </p:attrNameLst>
                                      </p:cBhvr>
                                      <p:tavLst>
                                        <p:tav tm="0" fmla="#ppt_h*sin(2.5*pi*$)">
                                          <p:val>
                                            <p:fltVal val="0"/>
                                          </p:val>
                                        </p:tav>
                                        <p:tav tm="100000">
                                          <p:val>
                                            <p:fltVal val="1"/>
                                          </p:val>
                                        </p:tav>
                                      </p:tavLst>
                                    </p:anim>
                                  </p:childTnLst>
                                </p:cTn>
                              </p:par>
                              <p:par>
                                <p:cTn id="132" presetID="19" presetClass="entr" presetSubtype="5" fill="hold" grpId="1" nodeType="withEffect">
                                  <p:stCondLst>
                                    <p:cond delay="0"/>
                                  </p:stCondLst>
                                  <p:childTnLst>
                                    <p:set>
                                      <p:cBhvr>
                                        <p:cTn id="133" dur="1" fill="hold">
                                          <p:stCondLst>
                                            <p:cond delay="0"/>
                                          </p:stCondLst>
                                        </p:cTn>
                                        <p:tgtEl>
                                          <p:spTgt spid="16"/>
                                        </p:tgtEl>
                                        <p:attrNameLst>
                                          <p:attrName>style.visibility</p:attrName>
                                        </p:attrNameLst>
                                      </p:cBhvr>
                                      <p:to>
                                        <p:strVal val="visible"/>
                                      </p:to>
                                    </p:set>
                                    <p:anim calcmode="lin" valueType="num">
                                      <p:cBhvr>
                                        <p:cTn id="134" dur="2000" fill="hold"/>
                                        <p:tgtEl>
                                          <p:spTgt spid="16"/>
                                        </p:tgtEl>
                                        <p:attrNameLst>
                                          <p:attrName>ppt_w</p:attrName>
                                        </p:attrNameLst>
                                      </p:cBhvr>
                                      <p:tavLst>
                                        <p:tav tm="0">
                                          <p:val>
                                            <p:strVal val="#ppt_w"/>
                                          </p:val>
                                        </p:tav>
                                        <p:tav tm="100000">
                                          <p:val>
                                            <p:strVal val="#ppt_w"/>
                                          </p:val>
                                        </p:tav>
                                      </p:tavLst>
                                    </p:anim>
                                    <p:anim calcmode="lin" valueType="num">
                                      <p:cBhvr>
                                        <p:cTn id="135" dur="2000" fill="hold"/>
                                        <p:tgtEl>
                                          <p:spTgt spid="16"/>
                                        </p:tgtEl>
                                        <p:attrNameLst>
                                          <p:attrName>ppt_h</p:attrName>
                                        </p:attrNameLst>
                                      </p:cBhvr>
                                      <p:tavLst>
                                        <p:tav tm="0" fmla="#ppt_h*sin(2.5*pi*$)">
                                          <p:val>
                                            <p:fltVal val="0"/>
                                          </p:val>
                                        </p:tav>
                                        <p:tav tm="100000">
                                          <p:val>
                                            <p:fltVal val="1"/>
                                          </p:val>
                                        </p:tav>
                                      </p:tavLst>
                                    </p:anim>
                                  </p:childTnLst>
                                </p:cTn>
                              </p:par>
                            </p:childTnLst>
                          </p:cTn>
                        </p:par>
                        <p:par>
                          <p:cTn id="136" fill="hold">
                            <p:stCondLst>
                              <p:cond delay="2000"/>
                            </p:stCondLst>
                            <p:childTnLst>
                              <p:par>
                                <p:cTn id="137" presetID="2" presetClass="exit" presetSubtype="2" fill="hold" grpId="2" nodeType="afterEffect">
                                  <p:stCondLst>
                                    <p:cond delay="0"/>
                                  </p:stCondLst>
                                  <p:childTnLst>
                                    <p:anim calcmode="lin" valueType="num">
                                      <p:cBhvr additive="base">
                                        <p:cTn id="138" dur="2000"/>
                                        <p:tgtEl>
                                          <p:spTgt spid="5"/>
                                        </p:tgtEl>
                                        <p:attrNameLst>
                                          <p:attrName>ppt_x</p:attrName>
                                        </p:attrNameLst>
                                      </p:cBhvr>
                                      <p:tavLst>
                                        <p:tav tm="0">
                                          <p:val>
                                            <p:strVal val="ppt_x"/>
                                          </p:val>
                                        </p:tav>
                                        <p:tav tm="100000">
                                          <p:val>
                                            <p:strVal val="1+ppt_w/2"/>
                                          </p:val>
                                        </p:tav>
                                      </p:tavLst>
                                    </p:anim>
                                    <p:anim calcmode="lin" valueType="num">
                                      <p:cBhvr additive="base">
                                        <p:cTn id="139" dur="2000"/>
                                        <p:tgtEl>
                                          <p:spTgt spid="5"/>
                                        </p:tgtEl>
                                        <p:attrNameLst>
                                          <p:attrName>ppt_y</p:attrName>
                                        </p:attrNameLst>
                                      </p:cBhvr>
                                      <p:tavLst>
                                        <p:tav tm="0">
                                          <p:val>
                                            <p:strVal val="ppt_y"/>
                                          </p:val>
                                        </p:tav>
                                        <p:tav tm="100000">
                                          <p:val>
                                            <p:strVal val="ppt_y"/>
                                          </p:val>
                                        </p:tav>
                                      </p:tavLst>
                                    </p:anim>
                                    <p:set>
                                      <p:cBhvr>
                                        <p:cTn id="140" dur="1" fill="hold">
                                          <p:stCondLst>
                                            <p:cond delay="1999"/>
                                          </p:stCondLst>
                                        </p:cTn>
                                        <p:tgtEl>
                                          <p:spTgt spid="5"/>
                                        </p:tgtEl>
                                        <p:attrNameLst>
                                          <p:attrName>style.visibility</p:attrName>
                                        </p:attrNameLst>
                                      </p:cBhvr>
                                      <p:to>
                                        <p:strVal val="hidden"/>
                                      </p:to>
                                    </p:set>
                                  </p:childTnLst>
                                </p:cTn>
                              </p:par>
                              <p:par>
                                <p:cTn id="141" presetID="2" presetClass="exit" presetSubtype="2" fill="hold" grpId="2" nodeType="withEffect">
                                  <p:stCondLst>
                                    <p:cond delay="0"/>
                                  </p:stCondLst>
                                  <p:childTnLst>
                                    <p:anim calcmode="lin" valueType="num">
                                      <p:cBhvr additive="base">
                                        <p:cTn id="142" dur="2000"/>
                                        <p:tgtEl>
                                          <p:spTgt spid="9"/>
                                        </p:tgtEl>
                                        <p:attrNameLst>
                                          <p:attrName>ppt_x</p:attrName>
                                        </p:attrNameLst>
                                      </p:cBhvr>
                                      <p:tavLst>
                                        <p:tav tm="0">
                                          <p:val>
                                            <p:strVal val="ppt_x"/>
                                          </p:val>
                                        </p:tav>
                                        <p:tav tm="100000">
                                          <p:val>
                                            <p:strVal val="1+ppt_w/2"/>
                                          </p:val>
                                        </p:tav>
                                      </p:tavLst>
                                    </p:anim>
                                    <p:anim calcmode="lin" valueType="num">
                                      <p:cBhvr additive="base">
                                        <p:cTn id="143" dur="2000"/>
                                        <p:tgtEl>
                                          <p:spTgt spid="9"/>
                                        </p:tgtEl>
                                        <p:attrNameLst>
                                          <p:attrName>ppt_y</p:attrName>
                                        </p:attrNameLst>
                                      </p:cBhvr>
                                      <p:tavLst>
                                        <p:tav tm="0">
                                          <p:val>
                                            <p:strVal val="ppt_y"/>
                                          </p:val>
                                        </p:tav>
                                        <p:tav tm="100000">
                                          <p:val>
                                            <p:strVal val="ppt_y"/>
                                          </p:val>
                                        </p:tav>
                                      </p:tavLst>
                                    </p:anim>
                                    <p:set>
                                      <p:cBhvr>
                                        <p:cTn id="144" dur="1" fill="hold">
                                          <p:stCondLst>
                                            <p:cond delay="1999"/>
                                          </p:stCondLst>
                                        </p:cTn>
                                        <p:tgtEl>
                                          <p:spTgt spid="9"/>
                                        </p:tgtEl>
                                        <p:attrNameLst>
                                          <p:attrName>style.visibility</p:attrName>
                                        </p:attrNameLst>
                                      </p:cBhvr>
                                      <p:to>
                                        <p:strVal val="hidden"/>
                                      </p:to>
                                    </p:set>
                                  </p:childTnLst>
                                </p:cTn>
                              </p:par>
                              <p:par>
                                <p:cTn id="145" presetID="2" presetClass="exit" presetSubtype="2" fill="hold" grpId="2" nodeType="withEffect">
                                  <p:stCondLst>
                                    <p:cond delay="0"/>
                                  </p:stCondLst>
                                  <p:childTnLst>
                                    <p:anim calcmode="lin" valueType="num">
                                      <p:cBhvr additive="base">
                                        <p:cTn id="146" dur="2000"/>
                                        <p:tgtEl>
                                          <p:spTgt spid="13"/>
                                        </p:tgtEl>
                                        <p:attrNameLst>
                                          <p:attrName>ppt_x</p:attrName>
                                        </p:attrNameLst>
                                      </p:cBhvr>
                                      <p:tavLst>
                                        <p:tav tm="0">
                                          <p:val>
                                            <p:strVal val="ppt_x"/>
                                          </p:val>
                                        </p:tav>
                                        <p:tav tm="100000">
                                          <p:val>
                                            <p:strVal val="1+ppt_w/2"/>
                                          </p:val>
                                        </p:tav>
                                      </p:tavLst>
                                    </p:anim>
                                    <p:anim calcmode="lin" valueType="num">
                                      <p:cBhvr additive="base">
                                        <p:cTn id="147" dur="2000"/>
                                        <p:tgtEl>
                                          <p:spTgt spid="13"/>
                                        </p:tgtEl>
                                        <p:attrNameLst>
                                          <p:attrName>ppt_y</p:attrName>
                                        </p:attrNameLst>
                                      </p:cBhvr>
                                      <p:tavLst>
                                        <p:tav tm="0">
                                          <p:val>
                                            <p:strVal val="ppt_y"/>
                                          </p:val>
                                        </p:tav>
                                        <p:tav tm="100000">
                                          <p:val>
                                            <p:strVal val="ppt_y"/>
                                          </p:val>
                                        </p:tav>
                                      </p:tavLst>
                                    </p:anim>
                                    <p:set>
                                      <p:cBhvr>
                                        <p:cTn id="148" dur="1" fill="hold">
                                          <p:stCondLst>
                                            <p:cond delay="1999"/>
                                          </p:stCondLst>
                                        </p:cTn>
                                        <p:tgtEl>
                                          <p:spTgt spid="13"/>
                                        </p:tgtEl>
                                        <p:attrNameLst>
                                          <p:attrName>style.visibility</p:attrName>
                                        </p:attrNameLst>
                                      </p:cBhvr>
                                      <p:to>
                                        <p:strVal val="hidden"/>
                                      </p:to>
                                    </p:set>
                                  </p:childTnLst>
                                </p:cTn>
                              </p:par>
                              <p:par>
                                <p:cTn id="149" presetID="2" presetClass="exit" presetSubtype="2" fill="hold" grpId="2" nodeType="withEffect">
                                  <p:stCondLst>
                                    <p:cond delay="0"/>
                                  </p:stCondLst>
                                  <p:childTnLst>
                                    <p:anim calcmode="lin" valueType="num">
                                      <p:cBhvr additive="base">
                                        <p:cTn id="150" dur="2000"/>
                                        <p:tgtEl>
                                          <p:spTgt spid="17"/>
                                        </p:tgtEl>
                                        <p:attrNameLst>
                                          <p:attrName>ppt_x</p:attrName>
                                        </p:attrNameLst>
                                      </p:cBhvr>
                                      <p:tavLst>
                                        <p:tav tm="0">
                                          <p:val>
                                            <p:strVal val="ppt_x"/>
                                          </p:val>
                                        </p:tav>
                                        <p:tav tm="100000">
                                          <p:val>
                                            <p:strVal val="1+ppt_w/2"/>
                                          </p:val>
                                        </p:tav>
                                      </p:tavLst>
                                    </p:anim>
                                    <p:anim calcmode="lin" valueType="num">
                                      <p:cBhvr additive="base">
                                        <p:cTn id="151" dur="2000"/>
                                        <p:tgtEl>
                                          <p:spTgt spid="17"/>
                                        </p:tgtEl>
                                        <p:attrNameLst>
                                          <p:attrName>ppt_y</p:attrName>
                                        </p:attrNameLst>
                                      </p:cBhvr>
                                      <p:tavLst>
                                        <p:tav tm="0">
                                          <p:val>
                                            <p:strVal val="ppt_y"/>
                                          </p:val>
                                        </p:tav>
                                        <p:tav tm="100000">
                                          <p:val>
                                            <p:strVal val="ppt_y"/>
                                          </p:val>
                                        </p:tav>
                                      </p:tavLst>
                                    </p:anim>
                                    <p:set>
                                      <p:cBhvr>
                                        <p:cTn id="152" dur="1" fill="hold">
                                          <p:stCondLst>
                                            <p:cond delay="1999"/>
                                          </p:stCondLst>
                                        </p:cTn>
                                        <p:tgtEl>
                                          <p:spTgt spid="17"/>
                                        </p:tgtEl>
                                        <p:attrNameLst>
                                          <p:attrName>style.visibility</p:attrName>
                                        </p:attrNameLst>
                                      </p:cBhvr>
                                      <p:to>
                                        <p:strVal val="hidden"/>
                                      </p:to>
                                    </p:set>
                                  </p:childTnLst>
                                </p:cTn>
                              </p:par>
                              <p:par>
                                <p:cTn id="153" presetID="2" presetClass="exit" presetSubtype="8" fill="hold" grpId="2" nodeType="withEffect">
                                  <p:stCondLst>
                                    <p:cond delay="0"/>
                                  </p:stCondLst>
                                  <p:childTnLst>
                                    <p:anim calcmode="lin" valueType="num">
                                      <p:cBhvr additive="base">
                                        <p:cTn id="154" dur="2000"/>
                                        <p:tgtEl>
                                          <p:spTgt spid="6"/>
                                        </p:tgtEl>
                                        <p:attrNameLst>
                                          <p:attrName>ppt_x</p:attrName>
                                        </p:attrNameLst>
                                      </p:cBhvr>
                                      <p:tavLst>
                                        <p:tav tm="0">
                                          <p:val>
                                            <p:strVal val="ppt_x"/>
                                          </p:val>
                                        </p:tav>
                                        <p:tav tm="100000">
                                          <p:val>
                                            <p:strVal val="0-ppt_w/2"/>
                                          </p:val>
                                        </p:tav>
                                      </p:tavLst>
                                    </p:anim>
                                    <p:anim calcmode="lin" valueType="num">
                                      <p:cBhvr additive="base">
                                        <p:cTn id="155" dur="2000"/>
                                        <p:tgtEl>
                                          <p:spTgt spid="6"/>
                                        </p:tgtEl>
                                        <p:attrNameLst>
                                          <p:attrName>ppt_y</p:attrName>
                                        </p:attrNameLst>
                                      </p:cBhvr>
                                      <p:tavLst>
                                        <p:tav tm="0">
                                          <p:val>
                                            <p:strVal val="ppt_y"/>
                                          </p:val>
                                        </p:tav>
                                        <p:tav tm="100000">
                                          <p:val>
                                            <p:strVal val="ppt_y"/>
                                          </p:val>
                                        </p:tav>
                                      </p:tavLst>
                                    </p:anim>
                                    <p:set>
                                      <p:cBhvr>
                                        <p:cTn id="156" dur="1" fill="hold">
                                          <p:stCondLst>
                                            <p:cond delay="1999"/>
                                          </p:stCondLst>
                                        </p:cTn>
                                        <p:tgtEl>
                                          <p:spTgt spid="6"/>
                                        </p:tgtEl>
                                        <p:attrNameLst>
                                          <p:attrName>style.visibility</p:attrName>
                                        </p:attrNameLst>
                                      </p:cBhvr>
                                      <p:to>
                                        <p:strVal val="hidden"/>
                                      </p:to>
                                    </p:set>
                                  </p:childTnLst>
                                </p:cTn>
                              </p:par>
                              <p:par>
                                <p:cTn id="157" presetID="2" presetClass="exit" presetSubtype="8" fill="hold" grpId="2" nodeType="withEffect">
                                  <p:stCondLst>
                                    <p:cond delay="0"/>
                                  </p:stCondLst>
                                  <p:childTnLst>
                                    <p:anim calcmode="lin" valueType="num">
                                      <p:cBhvr additive="base">
                                        <p:cTn id="158" dur="2000"/>
                                        <p:tgtEl>
                                          <p:spTgt spid="10"/>
                                        </p:tgtEl>
                                        <p:attrNameLst>
                                          <p:attrName>ppt_x</p:attrName>
                                        </p:attrNameLst>
                                      </p:cBhvr>
                                      <p:tavLst>
                                        <p:tav tm="0">
                                          <p:val>
                                            <p:strVal val="ppt_x"/>
                                          </p:val>
                                        </p:tav>
                                        <p:tav tm="100000">
                                          <p:val>
                                            <p:strVal val="0-ppt_w/2"/>
                                          </p:val>
                                        </p:tav>
                                      </p:tavLst>
                                    </p:anim>
                                    <p:anim calcmode="lin" valueType="num">
                                      <p:cBhvr additive="base">
                                        <p:cTn id="159" dur="2000"/>
                                        <p:tgtEl>
                                          <p:spTgt spid="10"/>
                                        </p:tgtEl>
                                        <p:attrNameLst>
                                          <p:attrName>ppt_y</p:attrName>
                                        </p:attrNameLst>
                                      </p:cBhvr>
                                      <p:tavLst>
                                        <p:tav tm="0">
                                          <p:val>
                                            <p:strVal val="ppt_y"/>
                                          </p:val>
                                        </p:tav>
                                        <p:tav tm="100000">
                                          <p:val>
                                            <p:strVal val="ppt_y"/>
                                          </p:val>
                                        </p:tav>
                                      </p:tavLst>
                                    </p:anim>
                                    <p:set>
                                      <p:cBhvr>
                                        <p:cTn id="160" dur="1" fill="hold">
                                          <p:stCondLst>
                                            <p:cond delay="1999"/>
                                          </p:stCondLst>
                                        </p:cTn>
                                        <p:tgtEl>
                                          <p:spTgt spid="10"/>
                                        </p:tgtEl>
                                        <p:attrNameLst>
                                          <p:attrName>style.visibility</p:attrName>
                                        </p:attrNameLst>
                                      </p:cBhvr>
                                      <p:to>
                                        <p:strVal val="hidden"/>
                                      </p:to>
                                    </p:set>
                                  </p:childTnLst>
                                </p:cTn>
                              </p:par>
                              <p:par>
                                <p:cTn id="161" presetID="2" presetClass="exit" presetSubtype="8" fill="hold" grpId="2" nodeType="withEffect">
                                  <p:stCondLst>
                                    <p:cond delay="0"/>
                                  </p:stCondLst>
                                  <p:childTnLst>
                                    <p:anim calcmode="lin" valueType="num">
                                      <p:cBhvr additive="base">
                                        <p:cTn id="162" dur="2000"/>
                                        <p:tgtEl>
                                          <p:spTgt spid="14"/>
                                        </p:tgtEl>
                                        <p:attrNameLst>
                                          <p:attrName>ppt_x</p:attrName>
                                        </p:attrNameLst>
                                      </p:cBhvr>
                                      <p:tavLst>
                                        <p:tav tm="0">
                                          <p:val>
                                            <p:strVal val="ppt_x"/>
                                          </p:val>
                                        </p:tav>
                                        <p:tav tm="100000">
                                          <p:val>
                                            <p:strVal val="0-ppt_w/2"/>
                                          </p:val>
                                        </p:tav>
                                      </p:tavLst>
                                    </p:anim>
                                    <p:anim calcmode="lin" valueType="num">
                                      <p:cBhvr additive="base">
                                        <p:cTn id="163" dur="2000"/>
                                        <p:tgtEl>
                                          <p:spTgt spid="14"/>
                                        </p:tgtEl>
                                        <p:attrNameLst>
                                          <p:attrName>ppt_y</p:attrName>
                                        </p:attrNameLst>
                                      </p:cBhvr>
                                      <p:tavLst>
                                        <p:tav tm="0">
                                          <p:val>
                                            <p:strVal val="ppt_y"/>
                                          </p:val>
                                        </p:tav>
                                        <p:tav tm="100000">
                                          <p:val>
                                            <p:strVal val="ppt_y"/>
                                          </p:val>
                                        </p:tav>
                                      </p:tavLst>
                                    </p:anim>
                                    <p:set>
                                      <p:cBhvr>
                                        <p:cTn id="164" dur="1" fill="hold">
                                          <p:stCondLst>
                                            <p:cond delay="1999"/>
                                          </p:stCondLst>
                                        </p:cTn>
                                        <p:tgtEl>
                                          <p:spTgt spid="14"/>
                                        </p:tgtEl>
                                        <p:attrNameLst>
                                          <p:attrName>style.visibility</p:attrName>
                                        </p:attrNameLst>
                                      </p:cBhvr>
                                      <p:to>
                                        <p:strVal val="hidden"/>
                                      </p:to>
                                    </p:set>
                                  </p:childTnLst>
                                </p:cTn>
                              </p:par>
                              <p:par>
                                <p:cTn id="165" presetID="2" presetClass="exit" presetSubtype="8" fill="hold" grpId="2" nodeType="withEffect">
                                  <p:stCondLst>
                                    <p:cond delay="0"/>
                                  </p:stCondLst>
                                  <p:childTnLst>
                                    <p:anim calcmode="lin" valueType="num">
                                      <p:cBhvr additive="base">
                                        <p:cTn id="166" dur="2000"/>
                                        <p:tgtEl>
                                          <p:spTgt spid="18"/>
                                        </p:tgtEl>
                                        <p:attrNameLst>
                                          <p:attrName>ppt_x</p:attrName>
                                        </p:attrNameLst>
                                      </p:cBhvr>
                                      <p:tavLst>
                                        <p:tav tm="0">
                                          <p:val>
                                            <p:strVal val="ppt_x"/>
                                          </p:val>
                                        </p:tav>
                                        <p:tav tm="100000">
                                          <p:val>
                                            <p:strVal val="0-ppt_w/2"/>
                                          </p:val>
                                        </p:tav>
                                      </p:tavLst>
                                    </p:anim>
                                    <p:anim calcmode="lin" valueType="num">
                                      <p:cBhvr additive="base">
                                        <p:cTn id="167" dur="2000"/>
                                        <p:tgtEl>
                                          <p:spTgt spid="18"/>
                                        </p:tgtEl>
                                        <p:attrNameLst>
                                          <p:attrName>ppt_y</p:attrName>
                                        </p:attrNameLst>
                                      </p:cBhvr>
                                      <p:tavLst>
                                        <p:tav tm="0">
                                          <p:val>
                                            <p:strVal val="ppt_y"/>
                                          </p:val>
                                        </p:tav>
                                        <p:tav tm="100000">
                                          <p:val>
                                            <p:strVal val="ppt_y"/>
                                          </p:val>
                                        </p:tav>
                                      </p:tavLst>
                                    </p:anim>
                                    <p:set>
                                      <p:cBhvr>
                                        <p:cTn id="168" dur="1" fill="hold">
                                          <p:stCondLst>
                                            <p:cond delay="1999"/>
                                          </p:stCondLst>
                                        </p:cTn>
                                        <p:tgtEl>
                                          <p:spTgt spid="18"/>
                                        </p:tgtEl>
                                        <p:attrNameLst>
                                          <p:attrName>style.visibility</p:attrName>
                                        </p:attrNameLst>
                                      </p:cBhvr>
                                      <p:to>
                                        <p:strVal val="hidden"/>
                                      </p:to>
                                    </p:set>
                                  </p:childTnLst>
                                </p:cTn>
                              </p:par>
                              <p:par>
                                <p:cTn id="169" presetID="2" presetClass="exit" presetSubtype="1" fill="hold" grpId="2" nodeType="withEffect">
                                  <p:stCondLst>
                                    <p:cond delay="0"/>
                                  </p:stCondLst>
                                  <p:childTnLst>
                                    <p:anim calcmode="lin" valueType="num">
                                      <p:cBhvr additive="base">
                                        <p:cTn id="170" dur="2000"/>
                                        <p:tgtEl>
                                          <p:spTgt spid="4"/>
                                        </p:tgtEl>
                                        <p:attrNameLst>
                                          <p:attrName>ppt_x</p:attrName>
                                        </p:attrNameLst>
                                      </p:cBhvr>
                                      <p:tavLst>
                                        <p:tav tm="0">
                                          <p:val>
                                            <p:strVal val="ppt_x"/>
                                          </p:val>
                                        </p:tav>
                                        <p:tav tm="100000">
                                          <p:val>
                                            <p:strVal val="ppt_x"/>
                                          </p:val>
                                        </p:tav>
                                      </p:tavLst>
                                    </p:anim>
                                    <p:anim calcmode="lin" valueType="num">
                                      <p:cBhvr additive="base">
                                        <p:cTn id="171" dur="2000"/>
                                        <p:tgtEl>
                                          <p:spTgt spid="4"/>
                                        </p:tgtEl>
                                        <p:attrNameLst>
                                          <p:attrName>ppt_y</p:attrName>
                                        </p:attrNameLst>
                                      </p:cBhvr>
                                      <p:tavLst>
                                        <p:tav tm="0">
                                          <p:val>
                                            <p:strVal val="ppt_y"/>
                                          </p:val>
                                        </p:tav>
                                        <p:tav tm="100000">
                                          <p:val>
                                            <p:strVal val="0-ppt_h/2"/>
                                          </p:val>
                                        </p:tav>
                                      </p:tavLst>
                                    </p:anim>
                                    <p:set>
                                      <p:cBhvr>
                                        <p:cTn id="172" dur="1" fill="hold">
                                          <p:stCondLst>
                                            <p:cond delay="1999"/>
                                          </p:stCondLst>
                                        </p:cTn>
                                        <p:tgtEl>
                                          <p:spTgt spid="4"/>
                                        </p:tgtEl>
                                        <p:attrNameLst>
                                          <p:attrName>style.visibility</p:attrName>
                                        </p:attrNameLst>
                                      </p:cBhvr>
                                      <p:to>
                                        <p:strVal val="hidden"/>
                                      </p:to>
                                    </p:set>
                                  </p:childTnLst>
                                </p:cTn>
                              </p:par>
                              <p:par>
                                <p:cTn id="173" presetID="2" presetClass="exit" presetSubtype="1" fill="hold" grpId="2" nodeType="withEffect">
                                  <p:stCondLst>
                                    <p:cond delay="0"/>
                                  </p:stCondLst>
                                  <p:childTnLst>
                                    <p:anim calcmode="lin" valueType="num">
                                      <p:cBhvr additive="base">
                                        <p:cTn id="174" dur="2000"/>
                                        <p:tgtEl>
                                          <p:spTgt spid="8"/>
                                        </p:tgtEl>
                                        <p:attrNameLst>
                                          <p:attrName>ppt_x</p:attrName>
                                        </p:attrNameLst>
                                      </p:cBhvr>
                                      <p:tavLst>
                                        <p:tav tm="0">
                                          <p:val>
                                            <p:strVal val="ppt_x"/>
                                          </p:val>
                                        </p:tav>
                                        <p:tav tm="100000">
                                          <p:val>
                                            <p:strVal val="ppt_x"/>
                                          </p:val>
                                        </p:tav>
                                      </p:tavLst>
                                    </p:anim>
                                    <p:anim calcmode="lin" valueType="num">
                                      <p:cBhvr additive="base">
                                        <p:cTn id="175" dur="2000"/>
                                        <p:tgtEl>
                                          <p:spTgt spid="8"/>
                                        </p:tgtEl>
                                        <p:attrNameLst>
                                          <p:attrName>ppt_y</p:attrName>
                                        </p:attrNameLst>
                                      </p:cBhvr>
                                      <p:tavLst>
                                        <p:tav tm="0">
                                          <p:val>
                                            <p:strVal val="ppt_y"/>
                                          </p:val>
                                        </p:tav>
                                        <p:tav tm="100000">
                                          <p:val>
                                            <p:strVal val="0-ppt_h/2"/>
                                          </p:val>
                                        </p:tav>
                                      </p:tavLst>
                                    </p:anim>
                                    <p:set>
                                      <p:cBhvr>
                                        <p:cTn id="176" dur="1" fill="hold">
                                          <p:stCondLst>
                                            <p:cond delay="1999"/>
                                          </p:stCondLst>
                                        </p:cTn>
                                        <p:tgtEl>
                                          <p:spTgt spid="8"/>
                                        </p:tgtEl>
                                        <p:attrNameLst>
                                          <p:attrName>style.visibility</p:attrName>
                                        </p:attrNameLst>
                                      </p:cBhvr>
                                      <p:to>
                                        <p:strVal val="hidden"/>
                                      </p:to>
                                    </p:set>
                                  </p:childTnLst>
                                </p:cTn>
                              </p:par>
                              <p:par>
                                <p:cTn id="177" presetID="2" presetClass="exit" presetSubtype="1" fill="hold" grpId="2" nodeType="withEffect">
                                  <p:stCondLst>
                                    <p:cond delay="0"/>
                                  </p:stCondLst>
                                  <p:childTnLst>
                                    <p:anim calcmode="lin" valueType="num">
                                      <p:cBhvr additive="base">
                                        <p:cTn id="178" dur="2000"/>
                                        <p:tgtEl>
                                          <p:spTgt spid="12"/>
                                        </p:tgtEl>
                                        <p:attrNameLst>
                                          <p:attrName>ppt_x</p:attrName>
                                        </p:attrNameLst>
                                      </p:cBhvr>
                                      <p:tavLst>
                                        <p:tav tm="0">
                                          <p:val>
                                            <p:strVal val="ppt_x"/>
                                          </p:val>
                                        </p:tav>
                                        <p:tav tm="100000">
                                          <p:val>
                                            <p:strVal val="ppt_x"/>
                                          </p:val>
                                        </p:tav>
                                      </p:tavLst>
                                    </p:anim>
                                    <p:anim calcmode="lin" valueType="num">
                                      <p:cBhvr additive="base">
                                        <p:cTn id="179" dur="2000"/>
                                        <p:tgtEl>
                                          <p:spTgt spid="12"/>
                                        </p:tgtEl>
                                        <p:attrNameLst>
                                          <p:attrName>ppt_y</p:attrName>
                                        </p:attrNameLst>
                                      </p:cBhvr>
                                      <p:tavLst>
                                        <p:tav tm="0">
                                          <p:val>
                                            <p:strVal val="ppt_y"/>
                                          </p:val>
                                        </p:tav>
                                        <p:tav tm="100000">
                                          <p:val>
                                            <p:strVal val="0-ppt_h/2"/>
                                          </p:val>
                                        </p:tav>
                                      </p:tavLst>
                                    </p:anim>
                                    <p:set>
                                      <p:cBhvr>
                                        <p:cTn id="180" dur="1" fill="hold">
                                          <p:stCondLst>
                                            <p:cond delay="1999"/>
                                          </p:stCondLst>
                                        </p:cTn>
                                        <p:tgtEl>
                                          <p:spTgt spid="12"/>
                                        </p:tgtEl>
                                        <p:attrNameLst>
                                          <p:attrName>style.visibility</p:attrName>
                                        </p:attrNameLst>
                                      </p:cBhvr>
                                      <p:to>
                                        <p:strVal val="hidden"/>
                                      </p:to>
                                    </p:set>
                                  </p:childTnLst>
                                </p:cTn>
                              </p:par>
                              <p:par>
                                <p:cTn id="181" presetID="2" presetClass="exit" presetSubtype="1" fill="hold" grpId="2" nodeType="withEffect">
                                  <p:stCondLst>
                                    <p:cond delay="0"/>
                                  </p:stCondLst>
                                  <p:childTnLst>
                                    <p:anim calcmode="lin" valueType="num">
                                      <p:cBhvr additive="base">
                                        <p:cTn id="182" dur="2000"/>
                                        <p:tgtEl>
                                          <p:spTgt spid="16"/>
                                        </p:tgtEl>
                                        <p:attrNameLst>
                                          <p:attrName>ppt_x</p:attrName>
                                        </p:attrNameLst>
                                      </p:cBhvr>
                                      <p:tavLst>
                                        <p:tav tm="0">
                                          <p:val>
                                            <p:strVal val="ppt_x"/>
                                          </p:val>
                                        </p:tav>
                                        <p:tav tm="100000">
                                          <p:val>
                                            <p:strVal val="ppt_x"/>
                                          </p:val>
                                        </p:tav>
                                      </p:tavLst>
                                    </p:anim>
                                    <p:anim calcmode="lin" valueType="num">
                                      <p:cBhvr additive="base">
                                        <p:cTn id="183" dur="2000"/>
                                        <p:tgtEl>
                                          <p:spTgt spid="16"/>
                                        </p:tgtEl>
                                        <p:attrNameLst>
                                          <p:attrName>ppt_y</p:attrName>
                                        </p:attrNameLst>
                                      </p:cBhvr>
                                      <p:tavLst>
                                        <p:tav tm="0">
                                          <p:val>
                                            <p:strVal val="ppt_y"/>
                                          </p:val>
                                        </p:tav>
                                        <p:tav tm="100000">
                                          <p:val>
                                            <p:strVal val="0-ppt_h/2"/>
                                          </p:val>
                                        </p:tav>
                                      </p:tavLst>
                                    </p:anim>
                                    <p:set>
                                      <p:cBhvr>
                                        <p:cTn id="184" dur="1" fill="hold">
                                          <p:stCondLst>
                                            <p:cond delay="1999"/>
                                          </p:stCondLst>
                                        </p:cTn>
                                        <p:tgtEl>
                                          <p:spTgt spid="16"/>
                                        </p:tgtEl>
                                        <p:attrNameLst>
                                          <p:attrName>style.visibility</p:attrName>
                                        </p:attrNameLst>
                                      </p:cBhvr>
                                      <p:to>
                                        <p:strVal val="hidden"/>
                                      </p:to>
                                    </p:set>
                                  </p:childTnLst>
                                </p:cTn>
                              </p:par>
                              <p:par>
                                <p:cTn id="185" presetID="2" presetClass="exit" presetSubtype="4" fill="hold" grpId="2" nodeType="withEffect">
                                  <p:stCondLst>
                                    <p:cond delay="0"/>
                                  </p:stCondLst>
                                  <p:childTnLst>
                                    <p:anim calcmode="lin" valueType="num">
                                      <p:cBhvr additive="base">
                                        <p:cTn id="186" dur="2000"/>
                                        <p:tgtEl>
                                          <p:spTgt spid="3"/>
                                        </p:tgtEl>
                                        <p:attrNameLst>
                                          <p:attrName>ppt_x</p:attrName>
                                        </p:attrNameLst>
                                      </p:cBhvr>
                                      <p:tavLst>
                                        <p:tav tm="0">
                                          <p:val>
                                            <p:strVal val="ppt_x"/>
                                          </p:val>
                                        </p:tav>
                                        <p:tav tm="100000">
                                          <p:val>
                                            <p:strVal val="ppt_x"/>
                                          </p:val>
                                        </p:tav>
                                      </p:tavLst>
                                    </p:anim>
                                    <p:anim calcmode="lin" valueType="num">
                                      <p:cBhvr additive="base">
                                        <p:cTn id="187" dur="2000"/>
                                        <p:tgtEl>
                                          <p:spTgt spid="3"/>
                                        </p:tgtEl>
                                        <p:attrNameLst>
                                          <p:attrName>ppt_y</p:attrName>
                                        </p:attrNameLst>
                                      </p:cBhvr>
                                      <p:tavLst>
                                        <p:tav tm="0">
                                          <p:val>
                                            <p:strVal val="ppt_y"/>
                                          </p:val>
                                        </p:tav>
                                        <p:tav tm="100000">
                                          <p:val>
                                            <p:strVal val="1+ppt_h/2"/>
                                          </p:val>
                                        </p:tav>
                                      </p:tavLst>
                                    </p:anim>
                                    <p:set>
                                      <p:cBhvr>
                                        <p:cTn id="188" dur="1" fill="hold">
                                          <p:stCondLst>
                                            <p:cond delay="1999"/>
                                          </p:stCondLst>
                                        </p:cTn>
                                        <p:tgtEl>
                                          <p:spTgt spid="3"/>
                                        </p:tgtEl>
                                        <p:attrNameLst>
                                          <p:attrName>style.visibility</p:attrName>
                                        </p:attrNameLst>
                                      </p:cBhvr>
                                      <p:to>
                                        <p:strVal val="hidden"/>
                                      </p:to>
                                    </p:set>
                                  </p:childTnLst>
                                </p:cTn>
                              </p:par>
                              <p:par>
                                <p:cTn id="189" presetID="2" presetClass="exit" presetSubtype="4" fill="hold" grpId="2" nodeType="withEffect">
                                  <p:stCondLst>
                                    <p:cond delay="0"/>
                                  </p:stCondLst>
                                  <p:childTnLst>
                                    <p:anim calcmode="lin" valueType="num">
                                      <p:cBhvr additive="base">
                                        <p:cTn id="190" dur="2000"/>
                                        <p:tgtEl>
                                          <p:spTgt spid="7"/>
                                        </p:tgtEl>
                                        <p:attrNameLst>
                                          <p:attrName>ppt_x</p:attrName>
                                        </p:attrNameLst>
                                      </p:cBhvr>
                                      <p:tavLst>
                                        <p:tav tm="0">
                                          <p:val>
                                            <p:strVal val="ppt_x"/>
                                          </p:val>
                                        </p:tav>
                                        <p:tav tm="100000">
                                          <p:val>
                                            <p:strVal val="ppt_x"/>
                                          </p:val>
                                        </p:tav>
                                      </p:tavLst>
                                    </p:anim>
                                    <p:anim calcmode="lin" valueType="num">
                                      <p:cBhvr additive="base">
                                        <p:cTn id="191" dur="2000"/>
                                        <p:tgtEl>
                                          <p:spTgt spid="7"/>
                                        </p:tgtEl>
                                        <p:attrNameLst>
                                          <p:attrName>ppt_y</p:attrName>
                                        </p:attrNameLst>
                                      </p:cBhvr>
                                      <p:tavLst>
                                        <p:tav tm="0">
                                          <p:val>
                                            <p:strVal val="ppt_y"/>
                                          </p:val>
                                        </p:tav>
                                        <p:tav tm="100000">
                                          <p:val>
                                            <p:strVal val="1+ppt_h/2"/>
                                          </p:val>
                                        </p:tav>
                                      </p:tavLst>
                                    </p:anim>
                                    <p:set>
                                      <p:cBhvr>
                                        <p:cTn id="192" dur="1" fill="hold">
                                          <p:stCondLst>
                                            <p:cond delay="1999"/>
                                          </p:stCondLst>
                                        </p:cTn>
                                        <p:tgtEl>
                                          <p:spTgt spid="7"/>
                                        </p:tgtEl>
                                        <p:attrNameLst>
                                          <p:attrName>style.visibility</p:attrName>
                                        </p:attrNameLst>
                                      </p:cBhvr>
                                      <p:to>
                                        <p:strVal val="hidden"/>
                                      </p:to>
                                    </p:set>
                                  </p:childTnLst>
                                </p:cTn>
                              </p:par>
                              <p:par>
                                <p:cTn id="193" presetID="2" presetClass="exit" presetSubtype="4" fill="hold" grpId="2" nodeType="withEffect">
                                  <p:stCondLst>
                                    <p:cond delay="0"/>
                                  </p:stCondLst>
                                  <p:childTnLst>
                                    <p:anim calcmode="lin" valueType="num">
                                      <p:cBhvr additive="base">
                                        <p:cTn id="194" dur="2000"/>
                                        <p:tgtEl>
                                          <p:spTgt spid="11"/>
                                        </p:tgtEl>
                                        <p:attrNameLst>
                                          <p:attrName>ppt_x</p:attrName>
                                        </p:attrNameLst>
                                      </p:cBhvr>
                                      <p:tavLst>
                                        <p:tav tm="0">
                                          <p:val>
                                            <p:strVal val="ppt_x"/>
                                          </p:val>
                                        </p:tav>
                                        <p:tav tm="100000">
                                          <p:val>
                                            <p:strVal val="ppt_x"/>
                                          </p:val>
                                        </p:tav>
                                      </p:tavLst>
                                    </p:anim>
                                    <p:anim calcmode="lin" valueType="num">
                                      <p:cBhvr additive="base">
                                        <p:cTn id="195" dur="2000"/>
                                        <p:tgtEl>
                                          <p:spTgt spid="11"/>
                                        </p:tgtEl>
                                        <p:attrNameLst>
                                          <p:attrName>ppt_y</p:attrName>
                                        </p:attrNameLst>
                                      </p:cBhvr>
                                      <p:tavLst>
                                        <p:tav tm="0">
                                          <p:val>
                                            <p:strVal val="ppt_y"/>
                                          </p:val>
                                        </p:tav>
                                        <p:tav tm="100000">
                                          <p:val>
                                            <p:strVal val="1+ppt_h/2"/>
                                          </p:val>
                                        </p:tav>
                                      </p:tavLst>
                                    </p:anim>
                                    <p:set>
                                      <p:cBhvr>
                                        <p:cTn id="196" dur="1" fill="hold">
                                          <p:stCondLst>
                                            <p:cond delay="1999"/>
                                          </p:stCondLst>
                                        </p:cTn>
                                        <p:tgtEl>
                                          <p:spTgt spid="11"/>
                                        </p:tgtEl>
                                        <p:attrNameLst>
                                          <p:attrName>style.visibility</p:attrName>
                                        </p:attrNameLst>
                                      </p:cBhvr>
                                      <p:to>
                                        <p:strVal val="hidden"/>
                                      </p:to>
                                    </p:set>
                                  </p:childTnLst>
                                </p:cTn>
                              </p:par>
                              <p:par>
                                <p:cTn id="197" presetID="2" presetClass="exit" presetSubtype="4" fill="hold" grpId="2" nodeType="withEffect">
                                  <p:stCondLst>
                                    <p:cond delay="0"/>
                                  </p:stCondLst>
                                  <p:childTnLst>
                                    <p:anim calcmode="lin" valueType="num">
                                      <p:cBhvr additive="base">
                                        <p:cTn id="198" dur="2000"/>
                                        <p:tgtEl>
                                          <p:spTgt spid="15"/>
                                        </p:tgtEl>
                                        <p:attrNameLst>
                                          <p:attrName>ppt_x</p:attrName>
                                        </p:attrNameLst>
                                      </p:cBhvr>
                                      <p:tavLst>
                                        <p:tav tm="0">
                                          <p:val>
                                            <p:strVal val="ppt_x"/>
                                          </p:val>
                                        </p:tav>
                                        <p:tav tm="100000">
                                          <p:val>
                                            <p:strVal val="ppt_x"/>
                                          </p:val>
                                        </p:tav>
                                      </p:tavLst>
                                    </p:anim>
                                    <p:anim calcmode="lin" valueType="num">
                                      <p:cBhvr additive="base">
                                        <p:cTn id="199" dur="2000"/>
                                        <p:tgtEl>
                                          <p:spTgt spid="15"/>
                                        </p:tgtEl>
                                        <p:attrNameLst>
                                          <p:attrName>ppt_y</p:attrName>
                                        </p:attrNameLst>
                                      </p:cBhvr>
                                      <p:tavLst>
                                        <p:tav tm="0">
                                          <p:val>
                                            <p:strVal val="ppt_y"/>
                                          </p:val>
                                        </p:tav>
                                        <p:tav tm="100000">
                                          <p:val>
                                            <p:strVal val="1+ppt_h/2"/>
                                          </p:val>
                                        </p:tav>
                                      </p:tavLst>
                                    </p:anim>
                                    <p:set>
                                      <p:cBhvr>
                                        <p:cTn id="200" dur="1" fill="hold">
                                          <p:stCondLst>
                                            <p:cond delay="1999"/>
                                          </p:stCondLst>
                                        </p:cTn>
                                        <p:tgtEl>
                                          <p:spTgt spid="15"/>
                                        </p:tgtEl>
                                        <p:attrNameLst>
                                          <p:attrName>style.visibility</p:attrName>
                                        </p:attrNameLst>
                                      </p:cBhvr>
                                      <p:to>
                                        <p:strVal val="hidden"/>
                                      </p:to>
                                    </p:set>
                                  </p:childTnLst>
                                </p:cTn>
                              </p:par>
                              <p:par>
                                <p:cTn id="201" presetID="23" presetClass="entr" presetSubtype="272" fill="hold" nodeType="withEffect">
                                  <p:stCondLst>
                                    <p:cond delay="0"/>
                                  </p:stCondLst>
                                  <p:childTnLst>
                                    <p:set>
                                      <p:cBhvr>
                                        <p:cTn id="202" dur="1" fill="hold">
                                          <p:stCondLst>
                                            <p:cond delay="0"/>
                                          </p:stCondLst>
                                        </p:cTn>
                                        <p:tgtEl>
                                          <p:spTgt spid="2"/>
                                        </p:tgtEl>
                                        <p:attrNameLst>
                                          <p:attrName>style.visibility</p:attrName>
                                        </p:attrNameLst>
                                      </p:cBhvr>
                                      <p:to>
                                        <p:strVal val="visible"/>
                                      </p:to>
                                    </p:set>
                                    <p:anim calcmode="lin" valueType="num">
                                      <p:cBhvr>
                                        <p:cTn id="203" dur="2000" fill="hold"/>
                                        <p:tgtEl>
                                          <p:spTgt spid="2"/>
                                        </p:tgtEl>
                                        <p:attrNameLst>
                                          <p:attrName>ppt_w</p:attrName>
                                        </p:attrNameLst>
                                      </p:cBhvr>
                                      <p:tavLst>
                                        <p:tav tm="0">
                                          <p:val>
                                            <p:strVal val="2/3*#ppt_w"/>
                                          </p:val>
                                        </p:tav>
                                        <p:tav tm="100000">
                                          <p:val>
                                            <p:strVal val="#ppt_w"/>
                                          </p:val>
                                        </p:tav>
                                      </p:tavLst>
                                    </p:anim>
                                    <p:anim calcmode="lin" valueType="num">
                                      <p:cBhvr>
                                        <p:cTn id="204" dur="2000" fill="hold"/>
                                        <p:tgtEl>
                                          <p:spTgt spid="2"/>
                                        </p:tgtEl>
                                        <p:attrNameLst>
                                          <p:attrName>ppt_h</p:attrName>
                                        </p:attrNameLst>
                                      </p:cBhvr>
                                      <p:tavLst>
                                        <p:tav tm="0">
                                          <p:val>
                                            <p:strVal val="2/3*#ppt_h"/>
                                          </p:val>
                                        </p:tav>
                                        <p:tav tm="100000">
                                          <p:val>
                                            <p:strVal val="#ppt_h"/>
                                          </p:val>
                                        </p:tav>
                                      </p:tavLst>
                                    </p:anim>
                                  </p:childTnLst>
                                </p:cTn>
                              </p:par>
                              <p:par>
                                <p:cTn id="205" presetID="4" presetClass="entr" presetSubtype="32" fill="hold" nodeType="withEffect">
                                  <p:stCondLst>
                                    <p:cond delay="0"/>
                                  </p:stCondLst>
                                  <p:childTnLst>
                                    <p:set>
                                      <p:cBhvr>
                                        <p:cTn id="206" dur="1" fill="hold">
                                          <p:stCondLst>
                                            <p:cond delay="0"/>
                                          </p:stCondLst>
                                        </p:cTn>
                                        <p:tgtEl>
                                          <p:spTgt spid="2"/>
                                        </p:tgtEl>
                                        <p:attrNameLst>
                                          <p:attrName>style.visibility</p:attrName>
                                        </p:attrNameLst>
                                      </p:cBhvr>
                                      <p:to>
                                        <p:strVal val="visible"/>
                                      </p:to>
                                    </p:set>
                                    <p:animEffect transition="in" filter="box(out)">
                                      <p:cBhvr>
                                        <p:cTn id="207"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4" grpId="0" animBg="1"/>
      <p:bldP spid="4" grpId="1" animBg="1"/>
      <p:bldP spid="4" grpId="2" animBg="1"/>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P spid="17" grpId="1" animBg="1"/>
      <p:bldP spid="17" grpId="2" animBg="1"/>
      <p:bldP spid="18" grpId="0" animBg="1"/>
      <p:bldP spid="18" grpId="1" animBg="1"/>
      <p:bldP spid="18" grpId="2" animBg="1"/>
      <p:bldP spid="19" grpId="0" animBg="1"/>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2 Imagen" descr="9e1aee0d0934d385d8a395d1168f7561.jpg"/>
          <p:cNvPicPr>
            <a:picLocks noChangeAspect="1"/>
          </p:cNvPicPr>
          <p:nvPr/>
        </p:nvPicPr>
        <p:blipFill>
          <a:blip r:embed="rId2"/>
          <a:stretch>
            <a:fillRect/>
          </a:stretch>
        </p:blipFill>
        <p:spPr>
          <a:xfrm>
            <a:off x="7429" y="0"/>
            <a:ext cx="9136571" cy="5143500"/>
          </a:xfrm>
          <a:prstGeom prst="rect">
            <a:avLst/>
          </a:prstGeom>
        </p:spPr>
      </p:pic>
      <p:pic>
        <p:nvPicPr>
          <p:cNvPr id="4" name="3 Imagen" descr="circulo_png__by_jamilexchocolatina-d4nsn7ir.png"/>
          <p:cNvPicPr>
            <a:picLocks noChangeAspect="1"/>
          </p:cNvPicPr>
          <p:nvPr/>
        </p:nvPicPr>
        <p:blipFill>
          <a:blip r:embed="rId3">
            <a:lum bright="40000" contrast="40000"/>
          </a:blip>
          <a:srcRect l="10000" t="5000" r="7499" b="17499"/>
          <a:stretch>
            <a:fillRect/>
          </a:stretch>
        </p:blipFill>
        <p:spPr>
          <a:xfrm>
            <a:off x="3929058" y="428610"/>
            <a:ext cx="1673032" cy="1571636"/>
          </a:xfrm>
          <a:prstGeom prst="rect">
            <a:avLst/>
          </a:prstGeom>
        </p:spPr>
      </p:pic>
      <p:pic>
        <p:nvPicPr>
          <p:cNvPr id="5" name="4 Imagen" descr="circulo_png__by_jamilexchocolatina-d4nsn7ir.png"/>
          <p:cNvPicPr>
            <a:picLocks noChangeAspect="1"/>
          </p:cNvPicPr>
          <p:nvPr/>
        </p:nvPicPr>
        <p:blipFill>
          <a:blip r:embed="rId3">
            <a:lum bright="40000" contrast="40000"/>
          </a:blip>
          <a:srcRect l="10000" t="5000" r="7499" b="17499"/>
          <a:stretch>
            <a:fillRect/>
          </a:stretch>
        </p:blipFill>
        <p:spPr>
          <a:xfrm rot="12203473">
            <a:off x="3743657" y="3304343"/>
            <a:ext cx="1673032" cy="1571636"/>
          </a:xfrm>
          <a:prstGeom prst="rect">
            <a:avLst/>
          </a:prstGeom>
        </p:spPr>
      </p:pic>
      <p:pic>
        <p:nvPicPr>
          <p:cNvPr id="6" name="5 Imagen" descr="circulo_png__by_jamilexchocolatina-d4nsn7ir.png"/>
          <p:cNvPicPr>
            <a:picLocks noChangeAspect="1"/>
          </p:cNvPicPr>
          <p:nvPr/>
        </p:nvPicPr>
        <p:blipFill>
          <a:blip r:embed="rId3">
            <a:lum bright="40000" contrast="40000"/>
          </a:blip>
          <a:srcRect l="10000" t="5000" r="7499" b="17499"/>
          <a:stretch>
            <a:fillRect/>
          </a:stretch>
        </p:blipFill>
        <p:spPr>
          <a:xfrm rot="7969504">
            <a:off x="5020835" y="1847761"/>
            <a:ext cx="1673032" cy="1571636"/>
          </a:xfrm>
          <a:prstGeom prst="rect">
            <a:avLst/>
          </a:prstGeom>
        </p:spPr>
      </p:pic>
      <p:pic>
        <p:nvPicPr>
          <p:cNvPr id="7" name="6 Imagen" descr="circulo_png__by_jamilexchocolatina-d4nsn7ir.png"/>
          <p:cNvPicPr>
            <a:picLocks noChangeAspect="1"/>
          </p:cNvPicPr>
          <p:nvPr/>
        </p:nvPicPr>
        <p:blipFill>
          <a:blip r:embed="rId3">
            <a:lum bright="40000" contrast="40000"/>
          </a:blip>
          <a:srcRect l="10000" t="5000" r="7499" b="17499"/>
          <a:stretch>
            <a:fillRect/>
          </a:stretch>
        </p:blipFill>
        <p:spPr>
          <a:xfrm rot="19576688">
            <a:off x="2444514" y="1823719"/>
            <a:ext cx="1673032" cy="1571636"/>
          </a:xfrm>
          <a:prstGeom prst="rect">
            <a:avLst/>
          </a:prstGeom>
        </p:spPr>
      </p:pic>
      <p:pic>
        <p:nvPicPr>
          <p:cNvPr id="8" name="7 Imagen" descr="circulo_png__by_jamilexchocolatina-d4nsn7ir.png"/>
          <p:cNvPicPr>
            <a:picLocks noChangeAspect="1"/>
          </p:cNvPicPr>
          <p:nvPr/>
        </p:nvPicPr>
        <p:blipFill>
          <a:blip r:embed="rId3">
            <a:lum bright="40000" contrast="40000"/>
          </a:blip>
          <a:srcRect l="10000" t="5000" r="7499" b="17499"/>
          <a:stretch>
            <a:fillRect/>
          </a:stretch>
        </p:blipFill>
        <p:spPr>
          <a:xfrm rot="5559858">
            <a:off x="4846481" y="782132"/>
            <a:ext cx="1673032" cy="1571636"/>
          </a:xfrm>
          <a:prstGeom prst="rect">
            <a:avLst/>
          </a:prstGeom>
        </p:spPr>
      </p:pic>
      <p:pic>
        <p:nvPicPr>
          <p:cNvPr id="9" name="8 Imagen" descr="circulo_png__by_jamilexchocolatina-d4nsn7ir.png"/>
          <p:cNvPicPr>
            <a:picLocks noChangeAspect="1"/>
          </p:cNvPicPr>
          <p:nvPr/>
        </p:nvPicPr>
        <p:blipFill>
          <a:blip r:embed="rId3">
            <a:lum bright="40000" contrast="40000"/>
          </a:blip>
          <a:srcRect l="10000" t="5000" r="7499" b="17499"/>
          <a:stretch>
            <a:fillRect/>
          </a:stretch>
        </p:blipFill>
        <p:spPr>
          <a:xfrm rot="16444813">
            <a:off x="2721444" y="2819117"/>
            <a:ext cx="1673032" cy="1571636"/>
          </a:xfrm>
          <a:prstGeom prst="rect">
            <a:avLst/>
          </a:prstGeom>
        </p:spPr>
      </p:pic>
      <p:pic>
        <p:nvPicPr>
          <p:cNvPr id="10" name="9 Imagen" descr="circulo_png__by_jamilexchocolatina-d4nsn7ir.png"/>
          <p:cNvPicPr>
            <a:picLocks noChangeAspect="1"/>
          </p:cNvPicPr>
          <p:nvPr/>
        </p:nvPicPr>
        <p:blipFill>
          <a:blip r:embed="rId3">
            <a:lum bright="40000" contrast="40000"/>
          </a:blip>
          <a:srcRect l="10000" t="5000" r="7499" b="17499"/>
          <a:stretch>
            <a:fillRect/>
          </a:stretch>
        </p:blipFill>
        <p:spPr>
          <a:xfrm rot="20626597">
            <a:off x="2835255" y="838400"/>
            <a:ext cx="1673032" cy="1571636"/>
          </a:xfrm>
          <a:prstGeom prst="rect">
            <a:avLst/>
          </a:prstGeom>
        </p:spPr>
      </p:pic>
      <p:pic>
        <p:nvPicPr>
          <p:cNvPr id="11" name="10 Imagen" descr="circulo_png__by_jamilexchocolatina-d4nsn7ir.png"/>
          <p:cNvPicPr>
            <a:picLocks noChangeAspect="1"/>
          </p:cNvPicPr>
          <p:nvPr/>
        </p:nvPicPr>
        <p:blipFill>
          <a:blip r:embed="rId3">
            <a:lum bright="40000" contrast="40000"/>
          </a:blip>
          <a:srcRect l="10000" t="5000" r="7499" b="17499"/>
          <a:stretch>
            <a:fillRect/>
          </a:stretch>
        </p:blipFill>
        <p:spPr>
          <a:xfrm rot="8536316">
            <a:off x="4663645" y="2776454"/>
            <a:ext cx="1673032" cy="1571636"/>
          </a:xfrm>
          <a:prstGeom prst="rect">
            <a:avLst/>
          </a:prstGeom>
        </p:spPr>
      </p:pic>
      <p:sp>
        <p:nvSpPr>
          <p:cNvPr id="12" name="11 Rectángulo"/>
          <p:cNvSpPr/>
          <p:nvPr/>
        </p:nvSpPr>
        <p:spPr>
          <a:xfrm>
            <a:off x="-357222" y="-428646"/>
            <a:ext cx="9929882" cy="6072230"/>
          </a:xfrm>
          <a:prstGeom prst="rect">
            <a:avLst/>
          </a:prstGeom>
          <a:gradFill flip="none" rotWithShape="1">
            <a:gsLst>
              <a:gs pos="0">
                <a:srgbClr val="982EDA"/>
              </a:gs>
              <a:gs pos="50000">
                <a:srgbClr val="744ED2">
                  <a:shade val="67500"/>
                  <a:satMod val="115000"/>
                </a:srgbClr>
              </a:gs>
              <a:gs pos="100000">
                <a:srgbClr val="744ED2">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2"/>
                                        </p:tgtEl>
                                        <p:attrNameLst>
                                          <p:attrName>style.opacity</p:attrName>
                                        </p:attrNameLst>
                                      </p:cBhvr>
                                      <p:to>
                                        <p:strVal val="0"/>
                                      </p:to>
                                    </p:set>
                                    <p:animEffect filter="image" prLst="opacity: 0">
                                      <p:cBhvr rctx="IE">
                                        <p:cTn id="7" dur="indefinite"/>
                                        <p:tgtEl>
                                          <p:spTgt spid="12"/>
                                        </p:tgtEl>
                                      </p:cBhvr>
                                    </p:animEffect>
                                  </p:childTnLst>
                                </p:cTn>
                              </p:par>
                              <p:par>
                                <p:cTn id="8" presetID="23" presetClass="entr" presetSubtype="528"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3000" fill="hold"/>
                                        <p:tgtEl>
                                          <p:spTgt spid="4"/>
                                        </p:tgtEl>
                                        <p:attrNameLst>
                                          <p:attrName>ppt_w</p:attrName>
                                        </p:attrNameLst>
                                      </p:cBhvr>
                                      <p:tavLst>
                                        <p:tav tm="0">
                                          <p:val>
                                            <p:fltVal val="0"/>
                                          </p:val>
                                        </p:tav>
                                        <p:tav tm="100000">
                                          <p:val>
                                            <p:strVal val="#ppt_w"/>
                                          </p:val>
                                        </p:tav>
                                      </p:tavLst>
                                    </p:anim>
                                    <p:anim calcmode="lin" valueType="num">
                                      <p:cBhvr>
                                        <p:cTn id="11" dur="3000" fill="hold"/>
                                        <p:tgtEl>
                                          <p:spTgt spid="4"/>
                                        </p:tgtEl>
                                        <p:attrNameLst>
                                          <p:attrName>ppt_h</p:attrName>
                                        </p:attrNameLst>
                                      </p:cBhvr>
                                      <p:tavLst>
                                        <p:tav tm="0">
                                          <p:val>
                                            <p:fltVal val="0"/>
                                          </p:val>
                                        </p:tav>
                                        <p:tav tm="100000">
                                          <p:val>
                                            <p:strVal val="#ppt_h"/>
                                          </p:val>
                                        </p:tav>
                                      </p:tavLst>
                                    </p:anim>
                                    <p:anim calcmode="lin" valueType="num">
                                      <p:cBhvr>
                                        <p:cTn id="12" dur="3000" fill="hold"/>
                                        <p:tgtEl>
                                          <p:spTgt spid="4"/>
                                        </p:tgtEl>
                                        <p:attrNameLst>
                                          <p:attrName>ppt_x</p:attrName>
                                        </p:attrNameLst>
                                      </p:cBhvr>
                                      <p:tavLst>
                                        <p:tav tm="0">
                                          <p:val>
                                            <p:fltVal val="0.5"/>
                                          </p:val>
                                        </p:tav>
                                        <p:tav tm="100000">
                                          <p:val>
                                            <p:strVal val="#ppt_x"/>
                                          </p:val>
                                        </p:tav>
                                      </p:tavLst>
                                    </p:anim>
                                    <p:anim calcmode="lin" valueType="num">
                                      <p:cBhvr>
                                        <p:cTn id="13" dur="3000" fill="hold"/>
                                        <p:tgtEl>
                                          <p:spTgt spid="4"/>
                                        </p:tgtEl>
                                        <p:attrNameLst>
                                          <p:attrName>ppt_y</p:attrName>
                                        </p:attrNameLst>
                                      </p:cBhvr>
                                      <p:tavLst>
                                        <p:tav tm="0">
                                          <p:val>
                                            <p:fltVal val="0.5"/>
                                          </p:val>
                                        </p:tav>
                                        <p:tav tm="100000">
                                          <p:val>
                                            <p:strVal val="#ppt_y"/>
                                          </p:val>
                                        </p:tav>
                                      </p:tavLst>
                                    </p:anim>
                                  </p:childTnLst>
                                </p:cTn>
                              </p:par>
                              <p:par>
                                <p:cTn id="14" presetID="23" presetClass="entr" presetSubtype="528" fill="hold" nodeType="withEffect">
                                  <p:stCondLst>
                                    <p:cond delay="0"/>
                                  </p:stCondLst>
                                  <p:childTnLst>
                                    <p:set>
                                      <p:cBhvr>
                                        <p:cTn id="15" dur="1" fill="hold">
                                          <p:stCondLst>
                                            <p:cond delay="0"/>
                                          </p:stCondLst>
                                        </p:cTn>
                                        <p:tgtEl>
                                          <p:spTgt spid="5"/>
                                        </p:tgtEl>
                                        <p:attrNameLst>
                                          <p:attrName>style.visibility</p:attrName>
                                        </p:attrNameLst>
                                      </p:cBhvr>
                                      <p:to>
                                        <p:strVal val="visible"/>
                                      </p:to>
                                    </p:set>
                                    <p:anim calcmode="lin" valueType="num">
                                      <p:cBhvr>
                                        <p:cTn id="16" dur="3000" fill="hold"/>
                                        <p:tgtEl>
                                          <p:spTgt spid="5"/>
                                        </p:tgtEl>
                                        <p:attrNameLst>
                                          <p:attrName>ppt_w</p:attrName>
                                        </p:attrNameLst>
                                      </p:cBhvr>
                                      <p:tavLst>
                                        <p:tav tm="0">
                                          <p:val>
                                            <p:fltVal val="0"/>
                                          </p:val>
                                        </p:tav>
                                        <p:tav tm="100000">
                                          <p:val>
                                            <p:strVal val="#ppt_w"/>
                                          </p:val>
                                        </p:tav>
                                      </p:tavLst>
                                    </p:anim>
                                    <p:anim calcmode="lin" valueType="num">
                                      <p:cBhvr>
                                        <p:cTn id="17" dur="3000" fill="hold"/>
                                        <p:tgtEl>
                                          <p:spTgt spid="5"/>
                                        </p:tgtEl>
                                        <p:attrNameLst>
                                          <p:attrName>ppt_h</p:attrName>
                                        </p:attrNameLst>
                                      </p:cBhvr>
                                      <p:tavLst>
                                        <p:tav tm="0">
                                          <p:val>
                                            <p:fltVal val="0"/>
                                          </p:val>
                                        </p:tav>
                                        <p:tav tm="100000">
                                          <p:val>
                                            <p:strVal val="#ppt_h"/>
                                          </p:val>
                                        </p:tav>
                                      </p:tavLst>
                                    </p:anim>
                                    <p:anim calcmode="lin" valueType="num">
                                      <p:cBhvr>
                                        <p:cTn id="18" dur="3000" fill="hold"/>
                                        <p:tgtEl>
                                          <p:spTgt spid="5"/>
                                        </p:tgtEl>
                                        <p:attrNameLst>
                                          <p:attrName>ppt_x</p:attrName>
                                        </p:attrNameLst>
                                      </p:cBhvr>
                                      <p:tavLst>
                                        <p:tav tm="0">
                                          <p:val>
                                            <p:fltVal val="0.5"/>
                                          </p:val>
                                        </p:tav>
                                        <p:tav tm="100000">
                                          <p:val>
                                            <p:strVal val="#ppt_x"/>
                                          </p:val>
                                        </p:tav>
                                      </p:tavLst>
                                    </p:anim>
                                    <p:anim calcmode="lin" valueType="num">
                                      <p:cBhvr>
                                        <p:cTn id="19" dur="3000" fill="hold"/>
                                        <p:tgtEl>
                                          <p:spTgt spid="5"/>
                                        </p:tgtEl>
                                        <p:attrNameLst>
                                          <p:attrName>ppt_y</p:attrName>
                                        </p:attrNameLst>
                                      </p:cBhvr>
                                      <p:tavLst>
                                        <p:tav tm="0">
                                          <p:val>
                                            <p:fltVal val="0.5"/>
                                          </p:val>
                                        </p:tav>
                                        <p:tav tm="100000">
                                          <p:val>
                                            <p:strVal val="#ppt_y"/>
                                          </p:val>
                                        </p:tav>
                                      </p:tavLst>
                                    </p:anim>
                                  </p:childTnLst>
                                </p:cTn>
                              </p:par>
                              <p:par>
                                <p:cTn id="20" presetID="23" presetClass="entr" presetSubtype="528" fill="hold" nodeType="with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p:cTn id="22" dur="3000" fill="hold"/>
                                        <p:tgtEl>
                                          <p:spTgt spid="6"/>
                                        </p:tgtEl>
                                        <p:attrNameLst>
                                          <p:attrName>ppt_w</p:attrName>
                                        </p:attrNameLst>
                                      </p:cBhvr>
                                      <p:tavLst>
                                        <p:tav tm="0">
                                          <p:val>
                                            <p:fltVal val="0"/>
                                          </p:val>
                                        </p:tav>
                                        <p:tav tm="100000">
                                          <p:val>
                                            <p:strVal val="#ppt_w"/>
                                          </p:val>
                                        </p:tav>
                                      </p:tavLst>
                                    </p:anim>
                                    <p:anim calcmode="lin" valueType="num">
                                      <p:cBhvr>
                                        <p:cTn id="23" dur="3000" fill="hold"/>
                                        <p:tgtEl>
                                          <p:spTgt spid="6"/>
                                        </p:tgtEl>
                                        <p:attrNameLst>
                                          <p:attrName>ppt_h</p:attrName>
                                        </p:attrNameLst>
                                      </p:cBhvr>
                                      <p:tavLst>
                                        <p:tav tm="0">
                                          <p:val>
                                            <p:fltVal val="0"/>
                                          </p:val>
                                        </p:tav>
                                        <p:tav tm="100000">
                                          <p:val>
                                            <p:strVal val="#ppt_h"/>
                                          </p:val>
                                        </p:tav>
                                      </p:tavLst>
                                    </p:anim>
                                    <p:anim calcmode="lin" valueType="num">
                                      <p:cBhvr>
                                        <p:cTn id="24" dur="3000" fill="hold"/>
                                        <p:tgtEl>
                                          <p:spTgt spid="6"/>
                                        </p:tgtEl>
                                        <p:attrNameLst>
                                          <p:attrName>ppt_x</p:attrName>
                                        </p:attrNameLst>
                                      </p:cBhvr>
                                      <p:tavLst>
                                        <p:tav tm="0">
                                          <p:val>
                                            <p:fltVal val="0.5"/>
                                          </p:val>
                                        </p:tav>
                                        <p:tav tm="100000">
                                          <p:val>
                                            <p:strVal val="#ppt_x"/>
                                          </p:val>
                                        </p:tav>
                                      </p:tavLst>
                                    </p:anim>
                                    <p:anim calcmode="lin" valueType="num">
                                      <p:cBhvr>
                                        <p:cTn id="25" dur="3000" fill="hold"/>
                                        <p:tgtEl>
                                          <p:spTgt spid="6"/>
                                        </p:tgtEl>
                                        <p:attrNameLst>
                                          <p:attrName>ppt_y</p:attrName>
                                        </p:attrNameLst>
                                      </p:cBhvr>
                                      <p:tavLst>
                                        <p:tav tm="0">
                                          <p:val>
                                            <p:fltVal val="0.5"/>
                                          </p:val>
                                        </p:tav>
                                        <p:tav tm="100000">
                                          <p:val>
                                            <p:strVal val="#ppt_y"/>
                                          </p:val>
                                        </p:tav>
                                      </p:tavLst>
                                    </p:anim>
                                  </p:childTnLst>
                                </p:cTn>
                              </p:par>
                              <p:par>
                                <p:cTn id="26" presetID="23" presetClass="entr" presetSubtype="528" fill="hold" nodeType="withEffect">
                                  <p:stCondLst>
                                    <p:cond delay="0"/>
                                  </p:stCondLst>
                                  <p:childTnLst>
                                    <p:set>
                                      <p:cBhvr>
                                        <p:cTn id="27" dur="1" fill="hold">
                                          <p:stCondLst>
                                            <p:cond delay="0"/>
                                          </p:stCondLst>
                                        </p:cTn>
                                        <p:tgtEl>
                                          <p:spTgt spid="7"/>
                                        </p:tgtEl>
                                        <p:attrNameLst>
                                          <p:attrName>style.visibility</p:attrName>
                                        </p:attrNameLst>
                                      </p:cBhvr>
                                      <p:to>
                                        <p:strVal val="visible"/>
                                      </p:to>
                                    </p:set>
                                    <p:anim calcmode="lin" valueType="num">
                                      <p:cBhvr>
                                        <p:cTn id="28" dur="3000" fill="hold"/>
                                        <p:tgtEl>
                                          <p:spTgt spid="7"/>
                                        </p:tgtEl>
                                        <p:attrNameLst>
                                          <p:attrName>ppt_w</p:attrName>
                                        </p:attrNameLst>
                                      </p:cBhvr>
                                      <p:tavLst>
                                        <p:tav tm="0">
                                          <p:val>
                                            <p:fltVal val="0"/>
                                          </p:val>
                                        </p:tav>
                                        <p:tav tm="100000">
                                          <p:val>
                                            <p:strVal val="#ppt_w"/>
                                          </p:val>
                                        </p:tav>
                                      </p:tavLst>
                                    </p:anim>
                                    <p:anim calcmode="lin" valueType="num">
                                      <p:cBhvr>
                                        <p:cTn id="29" dur="3000" fill="hold"/>
                                        <p:tgtEl>
                                          <p:spTgt spid="7"/>
                                        </p:tgtEl>
                                        <p:attrNameLst>
                                          <p:attrName>ppt_h</p:attrName>
                                        </p:attrNameLst>
                                      </p:cBhvr>
                                      <p:tavLst>
                                        <p:tav tm="0">
                                          <p:val>
                                            <p:fltVal val="0"/>
                                          </p:val>
                                        </p:tav>
                                        <p:tav tm="100000">
                                          <p:val>
                                            <p:strVal val="#ppt_h"/>
                                          </p:val>
                                        </p:tav>
                                      </p:tavLst>
                                    </p:anim>
                                    <p:anim calcmode="lin" valueType="num">
                                      <p:cBhvr>
                                        <p:cTn id="30" dur="3000" fill="hold"/>
                                        <p:tgtEl>
                                          <p:spTgt spid="7"/>
                                        </p:tgtEl>
                                        <p:attrNameLst>
                                          <p:attrName>ppt_x</p:attrName>
                                        </p:attrNameLst>
                                      </p:cBhvr>
                                      <p:tavLst>
                                        <p:tav tm="0">
                                          <p:val>
                                            <p:fltVal val="0.5"/>
                                          </p:val>
                                        </p:tav>
                                        <p:tav tm="100000">
                                          <p:val>
                                            <p:strVal val="#ppt_x"/>
                                          </p:val>
                                        </p:tav>
                                      </p:tavLst>
                                    </p:anim>
                                    <p:anim calcmode="lin" valueType="num">
                                      <p:cBhvr>
                                        <p:cTn id="31" dur="3000" fill="hold"/>
                                        <p:tgtEl>
                                          <p:spTgt spid="7"/>
                                        </p:tgtEl>
                                        <p:attrNameLst>
                                          <p:attrName>ppt_y</p:attrName>
                                        </p:attrNameLst>
                                      </p:cBhvr>
                                      <p:tavLst>
                                        <p:tav tm="0">
                                          <p:val>
                                            <p:fltVal val="0.5"/>
                                          </p:val>
                                        </p:tav>
                                        <p:tav tm="100000">
                                          <p:val>
                                            <p:strVal val="#ppt_y"/>
                                          </p:val>
                                        </p:tav>
                                      </p:tavLst>
                                    </p:anim>
                                  </p:childTnLst>
                                </p:cTn>
                              </p:par>
                              <p:par>
                                <p:cTn id="32" presetID="23" presetClass="entr" presetSubtype="528" fill="hold" nodeType="withEffect">
                                  <p:stCondLst>
                                    <p:cond delay="0"/>
                                  </p:stCondLst>
                                  <p:childTnLst>
                                    <p:set>
                                      <p:cBhvr>
                                        <p:cTn id="33" dur="1" fill="hold">
                                          <p:stCondLst>
                                            <p:cond delay="0"/>
                                          </p:stCondLst>
                                        </p:cTn>
                                        <p:tgtEl>
                                          <p:spTgt spid="8"/>
                                        </p:tgtEl>
                                        <p:attrNameLst>
                                          <p:attrName>style.visibility</p:attrName>
                                        </p:attrNameLst>
                                      </p:cBhvr>
                                      <p:to>
                                        <p:strVal val="visible"/>
                                      </p:to>
                                    </p:set>
                                    <p:anim calcmode="lin" valueType="num">
                                      <p:cBhvr>
                                        <p:cTn id="34" dur="3000" fill="hold"/>
                                        <p:tgtEl>
                                          <p:spTgt spid="8"/>
                                        </p:tgtEl>
                                        <p:attrNameLst>
                                          <p:attrName>ppt_w</p:attrName>
                                        </p:attrNameLst>
                                      </p:cBhvr>
                                      <p:tavLst>
                                        <p:tav tm="0">
                                          <p:val>
                                            <p:fltVal val="0"/>
                                          </p:val>
                                        </p:tav>
                                        <p:tav tm="100000">
                                          <p:val>
                                            <p:strVal val="#ppt_w"/>
                                          </p:val>
                                        </p:tav>
                                      </p:tavLst>
                                    </p:anim>
                                    <p:anim calcmode="lin" valueType="num">
                                      <p:cBhvr>
                                        <p:cTn id="35" dur="3000" fill="hold"/>
                                        <p:tgtEl>
                                          <p:spTgt spid="8"/>
                                        </p:tgtEl>
                                        <p:attrNameLst>
                                          <p:attrName>ppt_h</p:attrName>
                                        </p:attrNameLst>
                                      </p:cBhvr>
                                      <p:tavLst>
                                        <p:tav tm="0">
                                          <p:val>
                                            <p:fltVal val="0"/>
                                          </p:val>
                                        </p:tav>
                                        <p:tav tm="100000">
                                          <p:val>
                                            <p:strVal val="#ppt_h"/>
                                          </p:val>
                                        </p:tav>
                                      </p:tavLst>
                                    </p:anim>
                                    <p:anim calcmode="lin" valueType="num">
                                      <p:cBhvr>
                                        <p:cTn id="36" dur="3000" fill="hold"/>
                                        <p:tgtEl>
                                          <p:spTgt spid="8"/>
                                        </p:tgtEl>
                                        <p:attrNameLst>
                                          <p:attrName>ppt_x</p:attrName>
                                        </p:attrNameLst>
                                      </p:cBhvr>
                                      <p:tavLst>
                                        <p:tav tm="0">
                                          <p:val>
                                            <p:fltVal val="0.5"/>
                                          </p:val>
                                        </p:tav>
                                        <p:tav tm="100000">
                                          <p:val>
                                            <p:strVal val="#ppt_x"/>
                                          </p:val>
                                        </p:tav>
                                      </p:tavLst>
                                    </p:anim>
                                    <p:anim calcmode="lin" valueType="num">
                                      <p:cBhvr>
                                        <p:cTn id="37" dur="3000" fill="hold"/>
                                        <p:tgtEl>
                                          <p:spTgt spid="8"/>
                                        </p:tgtEl>
                                        <p:attrNameLst>
                                          <p:attrName>ppt_y</p:attrName>
                                        </p:attrNameLst>
                                      </p:cBhvr>
                                      <p:tavLst>
                                        <p:tav tm="0">
                                          <p:val>
                                            <p:fltVal val="0.5"/>
                                          </p:val>
                                        </p:tav>
                                        <p:tav tm="100000">
                                          <p:val>
                                            <p:strVal val="#ppt_y"/>
                                          </p:val>
                                        </p:tav>
                                      </p:tavLst>
                                    </p:anim>
                                  </p:childTnLst>
                                </p:cTn>
                              </p:par>
                              <p:par>
                                <p:cTn id="38" presetID="23" presetClass="entr" presetSubtype="528" fill="hold" nodeType="withEffect">
                                  <p:stCondLst>
                                    <p:cond delay="0"/>
                                  </p:stCondLst>
                                  <p:childTnLst>
                                    <p:set>
                                      <p:cBhvr>
                                        <p:cTn id="39" dur="1" fill="hold">
                                          <p:stCondLst>
                                            <p:cond delay="0"/>
                                          </p:stCondLst>
                                        </p:cTn>
                                        <p:tgtEl>
                                          <p:spTgt spid="9"/>
                                        </p:tgtEl>
                                        <p:attrNameLst>
                                          <p:attrName>style.visibility</p:attrName>
                                        </p:attrNameLst>
                                      </p:cBhvr>
                                      <p:to>
                                        <p:strVal val="visible"/>
                                      </p:to>
                                    </p:set>
                                    <p:anim calcmode="lin" valueType="num">
                                      <p:cBhvr>
                                        <p:cTn id="40" dur="3000" fill="hold"/>
                                        <p:tgtEl>
                                          <p:spTgt spid="9"/>
                                        </p:tgtEl>
                                        <p:attrNameLst>
                                          <p:attrName>ppt_w</p:attrName>
                                        </p:attrNameLst>
                                      </p:cBhvr>
                                      <p:tavLst>
                                        <p:tav tm="0">
                                          <p:val>
                                            <p:fltVal val="0"/>
                                          </p:val>
                                        </p:tav>
                                        <p:tav tm="100000">
                                          <p:val>
                                            <p:strVal val="#ppt_w"/>
                                          </p:val>
                                        </p:tav>
                                      </p:tavLst>
                                    </p:anim>
                                    <p:anim calcmode="lin" valueType="num">
                                      <p:cBhvr>
                                        <p:cTn id="41" dur="3000" fill="hold"/>
                                        <p:tgtEl>
                                          <p:spTgt spid="9"/>
                                        </p:tgtEl>
                                        <p:attrNameLst>
                                          <p:attrName>ppt_h</p:attrName>
                                        </p:attrNameLst>
                                      </p:cBhvr>
                                      <p:tavLst>
                                        <p:tav tm="0">
                                          <p:val>
                                            <p:fltVal val="0"/>
                                          </p:val>
                                        </p:tav>
                                        <p:tav tm="100000">
                                          <p:val>
                                            <p:strVal val="#ppt_h"/>
                                          </p:val>
                                        </p:tav>
                                      </p:tavLst>
                                    </p:anim>
                                    <p:anim calcmode="lin" valueType="num">
                                      <p:cBhvr>
                                        <p:cTn id="42" dur="3000" fill="hold"/>
                                        <p:tgtEl>
                                          <p:spTgt spid="9"/>
                                        </p:tgtEl>
                                        <p:attrNameLst>
                                          <p:attrName>ppt_x</p:attrName>
                                        </p:attrNameLst>
                                      </p:cBhvr>
                                      <p:tavLst>
                                        <p:tav tm="0">
                                          <p:val>
                                            <p:fltVal val="0.5"/>
                                          </p:val>
                                        </p:tav>
                                        <p:tav tm="100000">
                                          <p:val>
                                            <p:strVal val="#ppt_x"/>
                                          </p:val>
                                        </p:tav>
                                      </p:tavLst>
                                    </p:anim>
                                    <p:anim calcmode="lin" valueType="num">
                                      <p:cBhvr>
                                        <p:cTn id="43" dur="3000" fill="hold"/>
                                        <p:tgtEl>
                                          <p:spTgt spid="9"/>
                                        </p:tgtEl>
                                        <p:attrNameLst>
                                          <p:attrName>ppt_y</p:attrName>
                                        </p:attrNameLst>
                                      </p:cBhvr>
                                      <p:tavLst>
                                        <p:tav tm="0">
                                          <p:val>
                                            <p:fltVal val="0.5"/>
                                          </p:val>
                                        </p:tav>
                                        <p:tav tm="100000">
                                          <p:val>
                                            <p:strVal val="#ppt_y"/>
                                          </p:val>
                                        </p:tav>
                                      </p:tavLst>
                                    </p:anim>
                                  </p:childTnLst>
                                </p:cTn>
                              </p:par>
                              <p:par>
                                <p:cTn id="44" presetID="23" presetClass="entr" presetSubtype="528" fill="hold" nodeType="withEffect">
                                  <p:stCondLst>
                                    <p:cond delay="0"/>
                                  </p:stCondLst>
                                  <p:childTnLst>
                                    <p:set>
                                      <p:cBhvr>
                                        <p:cTn id="45" dur="1" fill="hold">
                                          <p:stCondLst>
                                            <p:cond delay="0"/>
                                          </p:stCondLst>
                                        </p:cTn>
                                        <p:tgtEl>
                                          <p:spTgt spid="10"/>
                                        </p:tgtEl>
                                        <p:attrNameLst>
                                          <p:attrName>style.visibility</p:attrName>
                                        </p:attrNameLst>
                                      </p:cBhvr>
                                      <p:to>
                                        <p:strVal val="visible"/>
                                      </p:to>
                                    </p:set>
                                    <p:anim calcmode="lin" valueType="num">
                                      <p:cBhvr>
                                        <p:cTn id="46" dur="3000" fill="hold"/>
                                        <p:tgtEl>
                                          <p:spTgt spid="10"/>
                                        </p:tgtEl>
                                        <p:attrNameLst>
                                          <p:attrName>ppt_w</p:attrName>
                                        </p:attrNameLst>
                                      </p:cBhvr>
                                      <p:tavLst>
                                        <p:tav tm="0">
                                          <p:val>
                                            <p:fltVal val="0"/>
                                          </p:val>
                                        </p:tav>
                                        <p:tav tm="100000">
                                          <p:val>
                                            <p:strVal val="#ppt_w"/>
                                          </p:val>
                                        </p:tav>
                                      </p:tavLst>
                                    </p:anim>
                                    <p:anim calcmode="lin" valueType="num">
                                      <p:cBhvr>
                                        <p:cTn id="47" dur="3000" fill="hold"/>
                                        <p:tgtEl>
                                          <p:spTgt spid="10"/>
                                        </p:tgtEl>
                                        <p:attrNameLst>
                                          <p:attrName>ppt_h</p:attrName>
                                        </p:attrNameLst>
                                      </p:cBhvr>
                                      <p:tavLst>
                                        <p:tav tm="0">
                                          <p:val>
                                            <p:fltVal val="0"/>
                                          </p:val>
                                        </p:tav>
                                        <p:tav tm="100000">
                                          <p:val>
                                            <p:strVal val="#ppt_h"/>
                                          </p:val>
                                        </p:tav>
                                      </p:tavLst>
                                    </p:anim>
                                    <p:anim calcmode="lin" valueType="num">
                                      <p:cBhvr>
                                        <p:cTn id="48" dur="3000" fill="hold"/>
                                        <p:tgtEl>
                                          <p:spTgt spid="10"/>
                                        </p:tgtEl>
                                        <p:attrNameLst>
                                          <p:attrName>ppt_x</p:attrName>
                                        </p:attrNameLst>
                                      </p:cBhvr>
                                      <p:tavLst>
                                        <p:tav tm="0">
                                          <p:val>
                                            <p:fltVal val="0.5"/>
                                          </p:val>
                                        </p:tav>
                                        <p:tav tm="100000">
                                          <p:val>
                                            <p:strVal val="#ppt_x"/>
                                          </p:val>
                                        </p:tav>
                                      </p:tavLst>
                                    </p:anim>
                                    <p:anim calcmode="lin" valueType="num">
                                      <p:cBhvr>
                                        <p:cTn id="49" dur="3000" fill="hold"/>
                                        <p:tgtEl>
                                          <p:spTgt spid="10"/>
                                        </p:tgtEl>
                                        <p:attrNameLst>
                                          <p:attrName>ppt_y</p:attrName>
                                        </p:attrNameLst>
                                      </p:cBhvr>
                                      <p:tavLst>
                                        <p:tav tm="0">
                                          <p:val>
                                            <p:fltVal val="0.5"/>
                                          </p:val>
                                        </p:tav>
                                        <p:tav tm="100000">
                                          <p:val>
                                            <p:strVal val="#ppt_y"/>
                                          </p:val>
                                        </p:tav>
                                      </p:tavLst>
                                    </p:anim>
                                  </p:childTnLst>
                                </p:cTn>
                              </p:par>
                              <p:par>
                                <p:cTn id="50" presetID="23" presetClass="entr" presetSubtype="528" fill="hold" nodeType="withEffect">
                                  <p:stCondLst>
                                    <p:cond delay="0"/>
                                  </p:stCondLst>
                                  <p:childTnLst>
                                    <p:set>
                                      <p:cBhvr>
                                        <p:cTn id="51" dur="1" fill="hold">
                                          <p:stCondLst>
                                            <p:cond delay="0"/>
                                          </p:stCondLst>
                                        </p:cTn>
                                        <p:tgtEl>
                                          <p:spTgt spid="11"/>
                                        </p:tgtEl>
                                        <p:attrNameLst>
                                          <p:attrName>style.visibility</p:attrName>
                                        </p:attrNameLst>
                                      </p:cBhvr>
                                      <p:to>
                                        <p:strVal val="visible"/>
                                      </p:to>
                                    </p:set>
                                    <p:anim calcmode="lin" valueType="num">
                                      <p:cBhvr>
                                        <p:cTn id="52" dur="3000" fill="hold"/>
                                        <p:tgtEl>
                                          <p:spTgt spid="11"/>
                                        </p:tgtEl>
                                        <p:attrNameLst>
                                          <p:attrName>ppt_w</p:attrName>
                                        </p:attrNameLst>
                                      </p:cBhvr>
                                      <p:tavLst>
                                        <p:tav tm="0">
                                          <p:val>
                                            <p:fltVal val="0"/>
                                          </p:val>
                                        </p:tav>
                                        <p:tav tm="100000">
                                          <p:val>
                                            <p:strVal val="#ppt_w"/>
                                          </p:val>
                                        </p:tav>
                                      </p:tavLst>
                                    </p:anim>
                                    <p:anim calcmode="lin" valueType="num">
                                      <p:cBhvr>
                                        <p:cTn id="53" dur="3000" fill="hold"/>
                                        <p:tgtEl>
                                          <p:spTgt spid="11"/>
                                        </p:tgtEl>
                                        <p:attrNameLst>
                                          <p:attrName>ppt_h</p:attrName>
                                        </p:attrNameLst>
                                      </p:cBhvr>
                                      <p:tavLst>
                                        <p:tav tm="0">
                                          <p:val>
                                            <p:fltVal val="0"/>
                                          </p:val>
                                        </p:tav>
                                        <p:tav tm="100000">
                                          <p:val>
                                            <p:strVal val="#ppt_h"/>
                                          </p:val>
                                        </p:tav>
                                      </p:tavLst>
                                    </p:anim>
                                    <p:anim calcmode="lin" valueType="num">
                                      <p:cBhvr>
                                        <p:cTn id="54" dur="3000" fill="hold"/>
                                        <p:tgtEl>
                                          <p:spTgt spid="11"/>
                                        </p:tgtEl>
                                        <p:attrNameLst>
                                          <p:attrName>ppt_x</p:attrName>
                                        </p:attrNameLst>
                                      </p:cBhvr>
                                      <p:tavLst>
                                        <p:tav tm="0">
                                          <p:val>
                                            <p:fltVal val="0.5"/>
                                          </p:val>
                                        </p:tav>
                                        <p:tav tm="100000">
                                          <p:val>
                                            <p:strVal val="#ppt_x"/>
                                          </p:val>
                                        </p:tav>
                                      </p:tavLst>
                                    </p:anim>
                                    <p:anim calcmode="lin" valueType="num">
                                      <p:cBhvr>
                                        <p:cTn id="55" dur="3000" fill="hold"/>
                                        <p:tgtEl>
                                          <p:spTgt spid="11"/>
                                        </p:tgtEl>
                                        <p:attrNameLst>
                                          <p:attrName>ppt_y</p:attrName>
                                        </p:attrNameLst>
                                      </p:cBhvr>
                                      <p:tavLst>
                                        <p:tav tm="0">
                                          <p:val>
                                            <p:fltVal val="0.5"/>
                                          </p:val>
                                        </p:tav>
                                        <p:tav tm="100000">
                                          <p:val>
                                            <p:strVal val="#ppt_y"/>
                                          </p:val>
                                        </p:tav>
                                      </p:tavLst>
                                    </p:anim>
                                  </p:childTnLst>
                                </p:cTn>
                              </p:par>
                              <p:par>
                                <p:cTn id="56" presetID="8" presetClass="emph" presetSubtype="0" fill="hold" nodeType="withEffect">
                                  <p:stCondLst>
                                    <p:cond delay="0"/>
                                  </p:stCondLst>
                                  <p:childTnLst>
                                    <p:animRot by="21600000">
                                      <p:cBhvr>
                                        <p:cTn id="57" dur="3000" fill="hold"/>
                                        <p:tgtEl>
                                          <p:spTgt spid="4"/>
                                        </p:tgtEl>
                                        <p:attrNameLst>
                                          <p:attrName>r</p:attrName>
                                        </p:attrNameLst>
                                      </p:cBhvr>
                                    </p:animRot>
                                  </p:childTnLst>
                                </p:cTn>
                              </p:par>
                              <p:par>
                                <p:cTn id="58" presetID="8" presetClass="emph" presetSubtype="0" fill="hold" nodeType="withEffect">
                                  <p:stCondLst>
                                    <p:cond delay="0"/>
                                  </p:stCondLst>
                                  <p:childTnLst>
                                    <p:animRot by="21600000">
                                      <p:cBhvr>
                                        <p:cTn id="59" dur="3000" fill="hold"/>
                                        <p:tgtEl>
                                          <p:spTgt spid="5"/>
                                        </p:tgtEl>
                                        <p:attrNameLst>
                                          <p:attrName>r</p:attrName>
                                        </p:attrNameLst>
                                      </p:cBhvr>
                                    </p:animRot>
                                  </p:childTnLst>
                                </p:cTn>
                              </p:par>
                              <p:par>
                                <p:cTn id="60" presetID="8" presetClass="emph" presetSubtype="0" fill="hold" nodeType="withEffect">
                                  <p:stCondLst>
                                    <p:cond delay="0"/>
                                  </p:stCondLst>
                                  <p:childTnLst>
                                    <p:animRot by="21600000">
                                      <p:cBhvr>
                                        <p:cTn id="61" dur="3000" fill="hold"/>
                                        <p:tgtEl>
                                          <p:spTgt spid="6"/>
                                        </p:tgtEl>
                                        <p:attrNameLst>
                                          <p:attrName>r</p:attrName>
                                        </p:attrNameLst>
                                      </p:cBhvr>
                                    </p:animRot>
                                  </p:childTnLst>
                                </p:cTn>
                              </p:par>
                              <p:par>
                                <p:cTn id="62" presetID="8" presetClass="emph" presetSubtype="0" fill="hold" nodeType="withEffect">
                                  <p:stCondLst>
                                    <p:cond delay="0"/>
                                  </p:stCondLst>
                                  <p:childTnLst>
                                    <p:animRot by="21600000">
                                      <p:cBhvr>
                                        <p:cTn id="63" dur="3000" fill="hold"/>
                                        <p:tgtEl>
                                          <p:spTgt spid="7"/>
                                        </p:tgtEl>
                                        <p:attrNameLst>
                                          <p:attrName>r</p:attrName>
                                        </p:attrNameLst>
                                      </p:cBhvr>
                                    </p:animRot>
                                  </p:childTnLst>
                                </p:cTn>
                              </p:par>
                              <p:par>
                                <p:cTn id="64" presetID="8" presetClass="emph" presetSubtype="0" fill="hold" nodeType="withEffect">
                                  <p:stCondLst>
                                    <p:cond delay="0"/>
                                  </p:stCondLst>
                                  <p:childTnLst>
                                    <p:animRot by="21600000">
                                      <p:cBhvr>
                                        <p:cTn id="65" dur="3000" fill="hold"/>
                                        <p:tgtEl>
                                          <p:spTgt spid="8"/>
                                        </p:tgtEl>
                                        <p:attrNameLst>
                                          <p:attrName>r</p:attrName>
                                        </p:attrNameLst>
                                      </p:cBhvr>
                                    </p:animRot>
                                  </p:childTnLst>
                                </p:cTn>
                              </p:par>
                              <p:par>
                                <p:cTn id="66" presetID="8" presetClass="emph" presetSubtype="0" fill="hold" nodeType="withEffect">
                                  <p:stCondLst>
                                    <p:cond delay="0"/>
                                  </p:stCondLst>
                                  <p:childTnLst>
                                    <p:animRot by="21600000">
                                      <p:cBhvr>
                                        <p:cTn id="67" dur="3000" fill="hold"/>
                                        <p:tgtEl>
                                          <p:spTgt spid="9"/>
                                        </p:tgtEl>
                                        <p:attrNameLst>
                                          <p:attrName>r</p:attrName>
                                        </p:attrNameLst>
                                      </p:cBhvr>
                                    </p:animRot>
                                  </p:childTnLst>
                                </p:cTn>
                              </p:par>
                              <p:par>
                                <p:cTn id="68" presetID="8" presetClass="emph" presetSubtype="0" fill="hold" nodeType="withEffect">
                                  <p:stCondLst>
                                    <p:cond delay="0"/>
                                  </p:stCondLst>
                                  <p:childTnLst>
                                    <p:animRot by="21600000">
                                      <p:cBhvr>
                                        <p:cTn id="69" dur="3000" fill="hold"/>
                                        <p:tgtEl>
                                          <p:spTgt spid="10"/>
                                        </p:tgtEl>
                                        <p:attrNameLst>
                                          <p:attrName>r</p:attrName>
                                        </p:attrNameLst>
                                      </p:cBhvr>
                                    </p:animRot>
                                  </p:childTnLst>
                                </p:cTn>
                              </p:par>
                              <p:par>
                                <p:cTn id="70" presetID="8" presetClass="emph" presetSubtype="0" fill="hold" nodeType="withEffect">
                                  <p:stCondLst>
                                    <p:cond delay="0"/>
                                  </p:stCondLst>
                                  <p:childTnLst>
                                    <p:animRot by="21600000">
                                      <p:cBhvr>
                                        <p:cTn id="71" dur="3000" fill="hold"/>
                                        <p:tgtEl>
                                          <p:spTgt spid="11"/>
                                        </p:tgtEl>
                                        <p:attrNameLst>
                                          <p:attrName>r</p:attrName>
                                        </p:attrNameLst>
                                      </p:cBhvr>
                                    </p:animRot>
                                  </p:childTnLst>
                                </p:cTn>
                              </p:par>
                            </p:childTnLst>
                          </p:cTn>
                        </p:par>
                        <p:par>
                          <p:cTn id="72" fill="hold">
                            <p:stCondLst>
                              <p:cond delay="3000"/>
                            </p:stCondLst>
                            <p:childTnLst>
                              <p:par>
                                <p:cTn id="73" presetID="23" presetClass="exit" presetSubtype="544" fill="hold" nodeType="afterEffect">
                                  <p:stCondLst>
                                    <p:cond delay="0"/>
                                  </p:stCondLst>
                                  <p:childTnLst>
                                    <p:anim calcmode="lin" valueType="num">
                                      <p:cBhvr>
                                        <p:cTn id="74" dur="3000"/>
                                        <p:tgtEl>
                                          <p:spTgt spid="4"/>
                                        </p:tgtEl>
                                        <p:attrNameLst>
                                          <p:attrName>ppt_w</p:attrName>
                                        </p:attrNameLst>
                                      </p:cBhvr>
                                      <p:tavLst>
                                        <p:tav tm="0">
                                          <p:val>
                                            <p:strVal val="ppt_w"/>
                                          </p:val>
                                        </p:tav>
                                        <p:tav tm="100000">
                                          <p:val>
                                            <p:fltVal val="0"/>
                                          </p:val>
                                        </p:tav>
                                      </p:tavLst>
                                    </p:anim>
                                    <p:anim calcmode="lin" valueType="num">
                                      <p:cBhvr>
                                        <p:cTn id="75" dur="3000"/>
                                        <p:tgtEl>
                                          <p:spTgt spid="4"/>
                                        </p:tgtEl>
                                        <p:attrNameLst>
                                          <p:attrName>ppt_h</p:attrName>
                                        </p:attrNameLst>
                                      </p:cBhvr>
                                      <p:tavLst>
                                        <p:tav tm="0">
                                          <p:val>
                                            <p:strVal val="ppt_h"/>
                                          </p:val>
                                        </p:tav>
                                        <p:tav tm="100000">
                                          <p:val>
                                            <p:fltVal val="0"/>
                                          </p:val>
                                        </p:tav>
                                      </p:tavLst>
                                    </p:anim>
                                    <p:anim calcmode="lin" valueType="num">
                                      <p:cBhvr>
                                        <p:cTn id="76" dur="3000"/>
                                        <p:tgtEl>
                                          <p:spTgt spid="4"/>
                                        </p:tgtEl>
                                        <p:attrNameLst>
                                          <p:attrName>ppt_x</p:attrName>
                                        </p:attrNameLst>
                                      </p:cBhvr>
                                      <p:tavLst>
                                        <p:tav tm="0">
                                          <p:val>
                                            <p:strVal val="ppt_x"/>
                                          </p:val>
                                        </p:tav>
                                        <p:tav tm="100000">
                                          <p:val>
                                            <p:fltVal val="0.5"/>
                                          </p:val>
                                        </p:tav>
                                      </p:tavLst>
                                    </p:anim>
                                    <p:anim calcmode="lin" valueType="num">
                                      <p:cBhvr>
                                        <p:cTn id="77" dur="3000"/>
                                        <p:tgtEl>
                                          <p:spTgt spid="4"/>
                                        </p:tgtEl>
                                        <p:attrNameLst>
                                          <p:attrName>ppt_y</p:attrName>
                                        </p:attrNameLst>
                                      </p:cBhvr>
                                      <p:tavLst>
                                        <p:tav tm="0">
                                          <p:val>
                                            <p:strVal val="ppt_y"/>
                                          </p:val>
                                        </p:tav>
                                        <p:tav tm="100000">
                                          <p:val>
                                            <p:fltVal val="0.5"/>
                                          </p:val>
                                        </p:tav>
                                      </p:tavLst>
                                    </p:anim>
                                    <p:set>
                                      <p:cBhvr>
                                        <p:cTn id="78" dur="1" fill="hold">
                                          <p:stCondLst>
                                            <p:cond delay="2999"/>
                                          </p:stCondLst>
                                        </p:cTn>
                                        <p:tgtEl>
                                          <p:spTgt spid="4"/>
                                        </p:tgtEl>
                                        <p:attrNameLst>
                                          <p:attrName>style.visibility</p:attrName>
                                        </p:attrNameLst>
                                      </p:cBhvr>
                                      <p:to>
                                        <p:strVal val="hidden"/>
                                      </p:to>
                                    </p:set>
                                  </p:childTnLst>
                                </p:cTn>
                              </p:par>
                              <p:par>
                                <p:cTn id="79" presetID="23" presetClass="exit" presetSubtype="544" fill="hold" nodeType="withEffect">
                                  <p:stCondLst>
                                    <p:cond delay="0"/>
                                  </p:stCondLst>
                                  <p:childTnLst>
                                    <p:anim calcmode="lin" valueType="num">
                                      <p:cBhvr>
                                        <p:cTn id="80" dur="3000"/>
                                        <p:tgtEl>
                                          <p:spTgt spid="5"/>
                                        </p:tgtEl>
                                        <p:attrNameLst>
                                          <p:attrName>ppt_w</p:attrName>
                                        </p:attrNameLst>
                                      </p:cBhvr>
                                      <p:tavLst>
                                        <p:tav tm="0">
                                          <p:val>
                                            <p:strVal val="ppt_w"/>
                                          </p:val>
                                        </p:tav>
                                        <p:tav tm="100000">
                                          <p:val>
                                            <p:fltVal val="0"/>
                                          </p:val>
                                        </p:tav>
                                      </p:tavLst>
                                    </p:anim>
                                    <p:anim calcmode="lin" valueType="num">
                                      <p:cBhvr>
                                        <p:cTn id="81" dur="3000"/>
                                        <p:tgtEl>
                                          <p:spTgt spid="5"/>
                                        </p:tgtEl>
                                        <p:attrNameLst>
                                          <p:attrName>ppt_h</p:attrName>
                                        </p:attrNameLst>
                                      </p:cBhvr>
                                      <p:tavLst>
                                        <p:tav tm="0">
                                          <p:val>
                                            <p:strVal val="ppt_h"/>
                                          </p:val>
                                        </p:tav>
                                        <p:tav tm="100000">
                                          <p:val>
                                            <p:fltVal val="0"/>
                                          </p:val>
                                        </p:tav>
                                      </p:tavLst>
                                    </p:anim>
                                    <p:anim calcmode="lin" valueType="num">
                                      <p:cBhvr>
                                        <p:cTn id="82" dur="3000"/>
                                        <p:tgtEl>
                                          <p:spTgt spid="5"/>
                                        </p:tgtEl>
                                        <p:attrNameLst>
                                          <p:attrName>ppt_x</p:attrName>
                                        </p:attrNameLst>
                                      </p:cBhvr>
                                      <p:tavLst>
                                        <p:tav tm="0">
                                          <p:val>
                                            <p:strVal val="ppt_x"/>
                                          </p:val>
                                        </p:tav>
                                        <p:tav tm="100000">
                                          <p:val>
                                            <p:fltVal val="0.5"/>
                                          </p:val>
                                        </p:tav>
                                      </p:tavLst>
                                    </p:anim>
                                    <p:anim calcmode="lin" valueType="num">
                                      <p:cBhvr>
                                        <p:cTn id="83" dur="3000"/>
                                        <p:tgtEl>
                                          <p:spTgt spid="5"/>
                                        </p:tgtEl>
                                        <p:attrNameLst>
                                          <p:attrName>ppt_y</p:attrName>
                                        </p:attrNameLst>
                                      </p:cBhvr>
                                      <p:tavLst>
                                        <p:tav tm="0">
                                          <p:val>
                                            <p:strVal val="ppt_y"/>
                                          </p:val>
                                        </p:tav>
                                        <p:tav tm="100000">
                                          <p:val>
                                            <p:fltVal val="0.5"/>
                                          </p:val>
                                        </p:tav>
                                      </p:tavLst>
                                    </p:anim>
                                    <p:set>
                                      <p:cBhvr>
                                        <p:cTn id="84" dur="1" fill="hold">
                                          <p:stCondLst>
                                            <p:cond delay="2999"/>
                                          </p:stCondLst>
                                        </p:cTn>
                                        <p:tgtEl>
                                          <p:spTgt spid="5"/>
                                        </p:tgtEl>
                                        <p:attrNameLst>
                                          <p:attrName>style.visibility</p:attrName>
                                        </p:attrNameLst>
                                      </p:cBhvr>
                                      <p:to>
                                        <p:strVal val="hidden"/>
                                      </p:to>
                                    </p:set>
                                  </p:childTnLst>
                                </p:cTn>
                              </p:par>
                              <p:par>
                                <p:cTn id="85" presetID="23" presetClass="exit" presetSubtype="544" fill="hold" nodeType="withEffect">
                                  <p:stCondLst>
                                    <p:cond delay="0"/>
                                  </p:stCondLst>
                                  <p:childTnLst>
                                    <p:anim calcmode="lin" valueType="num">
                                      <p:cBhvr>
                                        <p:cTn id="86" dur="3000"/>
                                        <p:tgtEl>
                                          <p:spTgt spid="6"/>
                                        </p:tgtEl>
                                        <p:attrNameLst>
                                          <p:attrName>ppt_w</p:attrName>
                                        </p:attrNameLst>
                                      </p:cBhvr>
                                      <p:tavLst>
                                        <p:tav tm="0">
                                          <p:val>
                                            <p:strVal val="ppt_w"/>
                                          </p:val>
                                        </p:tav>
                                        <p:tav tm="100000">
                                          <p:val>
                                            <p:fltVal val="0"/>
                                          </p:val>
                                        </p:tav>
                                      </p:tavLst>
                                    </p:anim>
                                    <p:anim calcmode="lin" valueType="num">
                                      <p:cBhvr>
                                        <p:cTn id="87" dur="3000"/>
                                        <p:tgtEl>
                                          <p:spTgt spid="6"/>
                                        </p:tgtEl>
                                        <p:attrNameLst>
                                          <p:attrName>ppt_h</p:attrName>
                                        </p:attrNameLst>
                                      </p:cBhvr>
                                      <p:tavLst>
                                        <p:tav tm="0">
                                          <p:val>
                                            <p:strVal val="ppt_h"/>
                                          </p:val>
                                        </p:tav>
                                        <p:tav tm="100000">
                                          <p:val>
                                            <p:fltVal val="0"/>
                                          </p:val>
                                        </p:tav>
                                      </p:tavLst>
                                    </p:anim>
                                    <p:anim calcmode="lin" valueType="num">
                                      <p:cBhvr>
                                        <p:cTn id="88" dur="3000"/>
                                        <p:tgtEl>
                                          <p:spTgt spid="6"/>
                                        </p:tgtEl>
                                        <p:attrNameLst>
                                          <p:attrName>ppt_x</p:attrName>
                                        </p:attrNameLst>
                                      </p:cBhvr>
                                      <p:tavLst>
                                        <p:tav tm="0">
                                          <p:val>
                                            <p:strVal val="ppt_x"/>
                                          </p:val>
                                        </p:tav>
                                        <p:tav tm="100000">
                                          <p:val>
                                            <p:fltVal val="0.5"/>
                                          </p:val>
                                        </p:tav>
                                      </p:tavLst>
                                    </p:anim>
                                    <p:anim calcmode="lin" valueType="num">
                                      <p:cBhvr>
                                        <p:cTn id="89" dur="3000"/>
                                        <p:tgtEl>
                                          <p:spTgt spid="6"/>
                                        </p:tgtEl>
                                        <p:attrNameLst>
                                          <p:attrName>ppt_y</p:attrName>
                                        </p:attrNameLst>
                                      </p:cBhvr>
                                      <p:tavLst>
                                        <p:tav tm="0">
                                          <p:val>
                                            <p:strVal val="ppt_y"/>
                                          </p:val>
                                        </p:tav>
                                        <p:tav tm="100000">
                                          <p:val>
                                            <p:fltVal val="0.5"/>
                                          </p:val>
                                        </p:tav>
                                      </p:tavLst>
                                    </p:anim>
                                    <p:set>
                                      <p:cBhvr>
                                        <p:cTn id="90" dur="1" fill="hold">
                                          <p:stCondLst>
                                            <p:cond delay="2999"/>
                                          </p:stCondLst>
                                        </p:cTn>
                                        <p:tgtEl>
                                          <p:spTgt spid="6"/>
                                        </p:tgtEl>
                                        <p:attrNameLst>
                                          <p:attrName>style.visibility</p:attrName>
                                        </p:attrNameLst>
                                      </p:cBhvr>
                                      <p:to>
                                        <p:strVal val="hidden"/>
                                      </p:to>
                                    </p:set>
                                  </p:childTnLst>
                                </p:cTn>
                              </p:par>
                              <p:par>
                                <p:cTn id="91" presetID="23" presetClass="exit" presetSubtype="544" fill="hold" nodeType="withEffect">
                                  <p:stCondLst>
                                    <p:cond delay="0"/>
                                  </p:stCondLst>
                                  <p:childTnLst>
                                    <p:anim calcmode="lin" valueType="num">
                                      <p:cBhvr>
                                        <p:cTn id="92" dur="3000"/>
                                        <p:tgtEl>
                                          <p:spTgt spid="7"/>
                                        </p:tgtEl>
                                        <p:attrNameLst>
                                          <p:attrName>ppt_w</p:attrName>
                                        </p:attrNameLst>
                                      </p:cBhvr>
                                      <p:tavLst>
                                        <p:tav tm="0">
                                          <p:val>
                                            <p:strVal val="ppt_w"/>
                                          </p:val>
                                        </p:tav>
                                        <p:tav tm="100000">
                                          <p:val>
                                            <p:fltVal val="0"/>
                                          </p:val>
                                        </p:tav>
                                      </p:tavLst>
                                    </p:anim>
                                    <p:anim calcmode="lin" valueType="num">
                                      <p:cBhvr>
                                        <p:cTn id="93" dur="3000"/>
                                        <p:tgtEl>
                                          <p:spTgt spid="7"/>
                                        </p:tgtEl>
                                        <p:attrNameLst>
                                          <p:attrName>ppt_h</p:attrName>
                                        </p:attrNameLst>
                                      </p:cBhvr>
                                      <p:tavLst>
                                        <p:tav tm="0">
                                          <p:val>
                                            <p:strVal val="ppt_h"/>
                                          </p:val>
                                        </p:tav>
                                        <p:tav tm="100000">
                                          <p:val>
                                            <p:fltVal val="0"/>
                                          </p:val>
                                        </p:tav>
                                      </p:tavLst>
                                    </p:anim>
                                    <p:anim calcmode="lin" valueType="num">
                                      <p:cBhvr>
                                        <p:cTn id="94" dur="3000"/>
                                        <p:tgtEl>
                                          <p:spTgt spid="7"/>
                                        </p:tgtEl>
                                        <p:attrNameLst>
                                          <p:attrName>ppt_x</p:attrName>
                                        </p:attrNameLst>
                                      </p:cBhvr>
                                      <p:tavLst>
                                        <p:tav tm="0">
                                          <p:val>
                                            <p:strVal val="ppt_x"/>
                                          </p:val>
                                        </p:tav>
                                        <p:tav tm="100000">
                                          <p:val>
                                            <p:fltVal val="0.5"/>
                                          </p:val>
                                        </p:tav>
                                      </p:tavLst>
                                    </p:anim>
                                    <p:anim calcmode="lin" valueType="num">
                                      <p:cBhvr>
                                        <p:cTn id="95" dur="3000"/>
                                        <p:tgtEl>
                                          <p:spTgt spid="7"/>
                                        </p:tgtEl>
                                        <p:attrNameLst>
                                          <p:attrName>ppt_y</p:attrName>
                                        </p:attrNameLst>
                                      </p:cBhvr>
                                      <p:tavLst>
                                        <p:tav tm="0">
                                          <p:val>
                                            <p:strVal val="ppt_y"/>
                                          </p:val>
                                        </p:tav>
                                        <p:tav tm="100000">
                                          <p:val>
                                            <p:fltVal val="0.5"/>
                                          </p:val>
                                        </p:tav>
                                      </p:tavLst>
                                    </p:anim>
                                    <p:set>
                                      <p:cBhvr>
                                        <p:cTn id="96" dur="1" fill="hold">
                                          <p:stCondLst>
                                            <p:cond delay="2999"/>
                                          </p:stCondLst>
                                        </p:cTn>
                                        <p:tgtEl>
                                          <p:spTgt spid="7"/>
                                        </p:tgtEl>
                                        <p:attrNameLst>
                                          <p:attrName>style.visibility</p:attrName>
                                        </p:attrNameLst>
                                      </p:cBhvr>
                                      <p:to>
                                        <p:strVal val="hidden"/>
                                      </p:to>
                                    </p:set>
                                  </p:childTnLst>
                                </p:cTn>
                              </p:par>
                              <p:par>
                                <p:cTn id="97" presetID="23" presetClass="exit" presetSubtype="544" fill="hold" nodeType="withEffect">
                                  <p:stCondLst>
                                    <p:cond delay="0"/>
                                  </p:stCondLst>
                                  <p:childTnLst>
                                    <p:anim calcmode="lin" valueType="num">
                                      <p:cBhvr>
                                        <p:cTn id="98" dur="3000"/>
                                        <p:tgtEl>
                                          <p:spTgt spid="8"/>
                                        </p:tgtEl>
                                        <p:attrNameLst>
                                          <p:attrName>ppt_w</p:attrName>
                                        </p:attrNameLst>
                                      </p:cBhvr>
                                      <p:tavLst>
                                        <p:tav tm="0">
                                          <p:val>
                                            <p:strVal val="ppt_w"/>
                                          </p:val>
                                        </p:tav>
                                        <p:tav tm="100000">
                                          <p:val>
                                            <p:fltVal val="0"/>
                                          </p:val>
                                        </p:tav>
                                      </p:tavLst>
                                    </p:anim>
                                    <p:anim calcmode="lin" valueType="num">
                                      <p:cBhvr>
                                        <p:cTn id="99" dur="3000"/>
                                        <p:tgtEl>
                                          <p:spTgt spid="8"/>
                                        </p:tgtEl>
                                        <p:attrNameLst>
                                          <p:attrName>ppt_h</p:attrName>
                                        </p:attrNameLst>
                                      </p:cBhvr>
                                      <p:tavLst>
                                        <p:tav tm="0">
                                          <p:val>
                                            <p:strVal val="ppt_h"/>
                                          </p:val>
                                        </p:tav>
                                        <p:tav tm="100000">
                                          <p:val>
                                            <p:fltVal val="0"/>
                                          </p:val>
                                        </p:tav>
                                      </p:tavLst>
                                    </p:anim>
                                    <p:anim calcmode="lin" valueType="num">
                                      <p:cBhvr>
                                        <p:cTn id="100" dur="3000"/>
                                        <p:tgtEl>
                                          <p:spTgt spid="8"/>
                                        </p:tgtEl>
                                        <p:attrNameLst>
                                          <p:attrName>ppt_x</p:attrName>
                                        </p:attrNameLst>
                                      </p:cBhvr>
                                      <p:tavLst>
                                        <p:tav tm="0">
                                          <p:val>
                                            <p:strVal val="ppt_x"/>
                                          </p:val>
                                        </p:tav>
                                        <p:tav tm="100000">
                                          <p:val>
                                            <p:fltVal val="0.5"/>
                                          </p:val>
                                        </p:tav>
                                      </p:tavLst>
                                    </p:anim>
                                    <p:anim calcmode="lin" valueType="num">
                                      <p:cBhvr>
                                        <p:cTn id="101" dur="3000"/>
                                        <p:tgtEl>
                                          <p:spTgt spid="8"/>
                                        </p:tgtEl>
                                        <p:attrNameLst>
                                          <p:attrName>ppt_y</p:attrName>
                                        </p:attrNameLst>
                                      </p:cBhvr>
                                      <p:tavLst>
                                        <p:tav tm="0">
                                          <p:val>
                                            <p:strVal val="ppt_y"/>
                                          </p:val>
                                        </p:tav>
                                        <p:tav tm="100000">
                                          <p:val>
                                            <p:fltVal val="0.5"/>
                                          </p:val>
                                        </p:tav>
                                      </p:tavLst>
                                    </p:anim>
                                    <p:set>
                                      <p:cBhvr>
                                        <p:cTn id="102" dur="1" fill="hold">
                                          <p:stCondLst>
                                            <p:cond delay="2999"/>
                                          </p:stCondLst>
                                        </p:cTn>
                                        <p:tgtEl>
                                          <p:spTgt spid="8"/>
                                        </p:tgtEl>
                                        <p:attrNameLst>
                                          <p:attrName>style.visibility</p:attrName>
                                        </p:attrNameLst>
                                      </p:cBhvr>
                                      <p:to>
                                        <p:strVal val="hidden"/>
                                      </p:to>
                                    </p:set>
                                  </p:childTnLst>
                                </p:cTn>
                              </p:par>
                              <p:par>
                                <p:cTn id="103" presetID="23" presetClass="exit" presetSubtype="544" fill="hold" nodeType="withEffect">
                                  <p:stCondLst>
                                    <p:cond delay="0"/>
                                  </p:stCondLst>
                                  <p:childTnLst>
                                    <p:anim calcmode="lin" valueType="num">
                                      <p:cBhvr>
                                        <p:cTn id="104" dur="3000"/>
                                        <p:tgtEl>
                                          <p:spTgt spid="9"/>
                                        </p:tgtEl>
                                        <p:attrNameLst>
                                          <p:attrName>ppt_w</p:attrName>
                                        </p:attrNameLst>
                                      </p:cBhvr>
                                      <p:tavLst>
                                        <p:tav tm="0">
                                          <p:val>
                                            <p:strVal val="ppt_w"/>
                                          </p:val>
                                        </p:tav>
                                        <p:tav tm="100000">
                                          <p:val>
                                            <p:fltVal val="0"/>
                                          </p:val>
                                        </p:tav>
                                      </p:tavLst>
                                    </p:anim>
                                    <p:anim calcmode="lin" valueType="num">
                                      <p:cBhvr>
                                        <p:cTn id="105" dur="3000"/>
                                        <p:tgtEl>
                                          <p:spTgt spid="9"/>
                                        </p:tgtEl>
                                        <p:attrNameLst>
                                          <p:attrName>ppt_h</p:attrName>
                                        </p:attrNameLst>
                                      </p:cBhvr>
                                      <p:tavLst>
                                        <p:tav tm="0">
                                          <p:val>
                                            <p:strVal val="ppt_h"/>
                                          </p:val>
                                        </p:tav>
                                        <p:tav tm="100000">
                                          <p:val>
                                            <p:fltVal val="0"/>
                                          </p:val>
                                        </p:tav>
                                      </p:tavLst>
                                    </p:anim>
                                    <p:anim calcmode="lin" valueType="num">
                                      <p:cBhvr>
                                        <p:cTn id="106" dur="3000"/>
                                        <p:tgtEl>
                                          <p:spTgt spid="9"/>
                                        </p:tgtEl>
                                        <p:attrNameLst>
                                          <p:attrName>ppt_x</p:attrName>
                                        </p:attrNameLst>
                                      </p:cBhvr>
                                      <p:tavLst>
                                        <p:tav tm="0">
                                          <p:val>
                                            <p:strVal val="ppt_x"/>
                                          </p:val>
                                        </p:tav>
                                        <p:tav tm="100000">
                                          <p:val>
                                            <p:fltVal val="0.5"/>
                                          </p:val>
                                        </p:tav>
                                      </p:tavLst>
                                    </p:anim>
                                    <p:anim calcmode="lin" valueType="num">
                                      <p:cBhvr>
                                        <p:cTn id="107" dur="3000"/>
                                        <p:tgtEl>
                                          <p:spTgt spid="9"/>
                                        </p:tgtEl>
                                        <p:attrNameLst>
                                          <p:attrName>ppt_y</p:attrName>
                                        </p:attrNameLst>
                                      </p:cBhvr>
                                      <p:tavLst>
                                        <p:tav tm="0">
                                          <p:val>
                                            <p:strVal val="ppt_y"/>
                                          </p:val>
                                        </p:tav>
                                        <p:tav tm="100000">
                                          <p:val>
                                            <p:fltVal val="0.5"/>
                                          </p:val>
                                        </p:tav>
                                      </p:tavLst>
                                    </p:anim>
                                    <p:set>
                                      <p:cBhvr>
                                        <p:cTn id="108" dur="1" fill="hold">
                                          <p:stCondLst>
                                            <p:cond delay="2999"/>
                                          </p:stCondLst>
                                        </p:cTn>
                                        <p:tgtEl>
                                          <p:spTgt spid="9"/>
                                        </p:tgtEl>
                                        <p:attrNameLst>
                                          <p:attrName>style.visibility</p:attrName>
                                        </p:attrNameLst>
                                      </p:cBhvr>
                                      <p:to>
                                        <p:strVal val="hidden"/>
                                      </p:to>
                                    </p:set>
                                  </p:childTnLst>
                                </p:cTn>
                              </p:par>
                              <p:par>
                                <p:cTn id="109" presetID="23" presetClass="exit" presetSubtype="544" fill="hold" nodeType="withEffect">
                                  <p:stCondLst>
                                    <p:cond delay="0"/>
                                  </p:stCondLst>
                                  <p:childTnLst>
                                    <p:anim calcmode="lin" valueType="num">
                                      <p:cBhvr>
                                        <p:cTn id="110" dur="3000"/>
                                        <p:tgtEl>
                                          <p:spTgt spid="10"/>
                                        </p:tgtEl>
                                        <p:attrNameLst>
                                          <p:attrName>ppt_w</p:attrName>
                                        </p:attrNameLst>
                                      </p:cBhvr>
                                      <p:tavLst>
                                        <p:tav tm="0">
                                          <p:val>
                                            <p:strVal val="ppt_w"/>
                                          </p:val>
                                        </p:tav>
                                        <p:tav tm="100000">
                                          <p:val>
                                            <p:fltVal val="0"/>
                                          </p:val>
                                        </p:tav>
                                      </p:tavLst>
                                    </p:anim>
                                    <p:anim calcmode="lin" valueType="num">
                                      <p:cBhvr>
                                        <p:cTn id="111" dur="3000"/>
                                        <p:tgtEl>
                                          <p:spTgt spid="10"/>
                                        </p:tgtEl>
                                        <p:attrNameLst>
                                          <p:attrName>ppt_h</p:attrName>
                                        </p:attrNameLst>
                                      </p:cBhvr>
                                      <p:tavLst>
                                        <p:tav tm="0">
                                          <p:val>
                                            <p:strVal val="ppt_h"/>
                                          </p:val>
                                        </p:tav>
                                        <p:tav tm="100000">
                                          <p:val>
                                            <p:fltVal val="0"/>
                                          </p:val>
                                        </p:tav>
                                      </p:tavLst>
                                    </p:anim>
                                    <p:anim calcmode="lin" valueType="num">
                                      <p:cBhvr>
                                        <p:cTn id="112" dur="3000"/>
                                        <p:tgtEl>
                                          <p:spTgt spid="10"/>
                                        </p:tgtEl>
                                        <p:attrNameLst>
                                          <p:attrName>ppt_x</p:attrName>
                                        </p:attrNameLst>
                                      </p:cBhvr>
                                      <p:tavLst>
                                        <p:tav tm="0">
                                          <p:val>
                                            <p:strVal val="ppt_x"/>
                                          </p:val>
                                        </p:tav>
                                        <p:tav tm="100000">
                                          <p:val>
                                            <p:fltVal val="0.5"/>
                                          </p:val>
                                        </p:tav>
                                      </p:tavLst>
                                    </p:anim>
                                    <p:anim calcmode="lin" valueType="num">
                                      <p:cBhvr>
                                        <p:cTn id="113" dur="3000"/>
                                        <p:tgtEl>
                                          <p:spTgt spid="10"/>
                                        </p:tgtEl>
                                        <p:attrNameLst>
                                          <p:attrName>ppt_y</p:attrName>
                                        </p:attrNameLst>
                                      </p:cBhvr>
                                      <p:tavLst>
                                        <p:tav tm="0">
                                          <p:val>
                                            <p:strVal val="ppt_y"/>
                                          </p:val>
                                        </p:tav>
                                        <p:tav tm="100000">
                                          <p:val>
                                            <p:fltVal val="0.5"/>
                                          </p:val>
                                        </p:tav>
                                      </p:tavLst>
                                    </p:anim>
                                    <p:set>
                                      <p:cBhvr>
                                        <p:cTn id="114" dur="1" fill="hold">
                                          <p:stCondLst>
                                            <p:cond delay="2999"/>
                                          </p:stCondLst>
                                        </p:cTn>
                                        <p:tgtEl>
                                          <p:spTgt spid="10"/>
                                        </p:tgtEl>
                                        <p:attrNameLst>
                                          <p:attrName>style.visibility</p:attrName>
                                        </p:attrNameLst>
                                      </p:cBhvr>
                                      <p:to>
                                        <p:strVal val="hidden"/>
                                      </p:to>
                                    </p:set>
                                  </p:childTnLst>
                                </p:cTn>
                              </p:par>
                              <p:par>
                                <p:cTn id="115" presetID="23" presetClass="exit" presetSubtype="544" fill="hold" nodeType="withEffect">
                                  <p:stCondLst>
                                    <p:cond delay="0"/>
                                  </p:stCondLst>
                                  <p:childTnLst>
                                    <p:anim calcmode="lin" valueType="num">
                                      <p:cBhvr>
                                        <p:cTn id="116" dur="3000"/>
                                        <p:tgtEl>
                                          <p:spTgt spid="11"/>
                                        </p:tgtEl>
                                        <p:attrNameLst>
                                          <p:attrName>ppt_w</p:attrName>
                                        </p:attrNameLst>
                                      </p:cBhvr>
                                      <p:tavLst>
                                        <p:tav tm="0">
                                          <p:val>
                                            <p:strVal val="ppt_w"/>
                                          </p:val>
                                        </p:tav>
                                        <p:tav tm="100000">
                                          <p:val>
                                            <p:fltVal val="0"/>
                                          </p:val>
                                        </p:tav>
                                      </p:tavLst>
                                    </p:anim>
                                    <p:anim calcmode="lin" valueType="num">
                                      <p:cBhvr>
                                        <p:cTn id="117" dur="3000"/>
                                        <p:tgtEl>
                                          <p:spTgt spid="11"/>
                                        </p:tgtEl>
                                        <p:attrNameLst>
                                          <p:attrName>ppt_h</p:attrName>
                                        </p:attrNameLst>
                                      </p:cBhvr>
                                      <p:tavLst>
                                        <p:tav tm="0">
                                          <p:val>
                                            <p:strVal val="ppt_h"/>
                                          </p:val>
                                        </p:tav>
                                        <p:tav tm="100000">
                                          <p:val>
                                            <p:fltVal val="0"/>
                                          </p:val>
                                        </p:tav>
                                      </p:tavLst>
                                    </p:anim>
                                    <p:anim calcmode="lin" valueType="num">
                                      <p:cBhvr>
                                        <p:cTn id="118" dur="3000"/>
                                        <p:tgtEl>
                                          <p:spTgt spid="11"/>
                                        </p:tgtEl>
                                        <p:attrNameLst>
                                          <p:attrName>ppt_x</p:attrName>
                                        </p:attrNameLst>
                                      </p:cBhvr>
                                      <p:tavLst>
                                        <p:tav tm="0">
                                          <p:val>
                                            <p:strVal val="ppt_x"/>
                                          </p:val>
                                        </p:tav>
                                        <p:tav tm="100000">
                                          <p:val>
                                            <p:fltVal val="0.5"/>
                                          </p:val>
                                        </p:tav>
                                      </p:tavLst>
                                    </p:anim>
                                    <p:anim calcmode="lin" valueType="num">
                                      <p:cBhvr>
                                        <p:cTn id="119" dur="3000"/>
                                        <p:tgtEl>
                                          <p:spTgt spid="11"/>
                                        </p:tgtEl>
                                        <p:attrNameLst>
                                          <p:attrName>ppt_y</p:attrName>
                                        </p:attrNameLst>
                                      </p:cBhvr>
                                      <p:tavLst>
                                        <p:tav tm="0">
                                          <p:val>
                                            <p:strVal val="ppt_y"/>
                                          </p:val>
                                        </p:tav>
                                        <p:tav tm="100000">
                                          <p:val>
                                            <p:fltVal val="0.5"/>
                                          </p:val>
                                        </p:tav>
                                      </p:tavLst>
                                    </p:anim>
                                    <p:set>
                                      <p:cBhvr>
                                        <p:cTn id="120" dur="1" fill="hold">
                                          <p:stCondLst>
                                            <p:cond delay="2999"/>
                                          </p:stCondLst>
                                        </p:cTn>
                                        <p:tgtEl>
                                          <p:spTgt spid="11"/>
                                        </p:tgtEl>
                                        <p:attrNameLst>
                                          <p:attrName>style.visibility</p:attrName>
                                        </p:attrNameLst>
                                      </p:cBhvr>
                                      <p:to>
                                        <p:strVal val="hidden"/>
                                      </p:to>
                                    </p:set>
                                  </p:childTnLst>
                                </p:cTn>
                              </p:par>
                              <p:par>
                                <p:cTn id="121" presetID="8" presetClass="emph" presetSubtype="0" fill="hold" nodeType="withEffect">
                                  <p:stCondLst>
                                    <p:cond delay="0"/>
                                  </p:stCondLst>
                                  <p:childTnLst>
                                    <p:animRot by="-21600000">
                                      <p:cBhvr>
                                        <p:cTn id="122" dur="3000" fill="hold"/>
                                        <p:tgtEl>
                                          <p:spTgt spid="4"/>
                                        </p:tgtEl>
                                        <p:attrNameLst>
                                          <p:attrName>r</p:attrName>
                                        </p:attrNameLst>
                                      </p:cBhvr>
                                    </p:animRot>
                                  </p:childTnLst>
                                </p:cTn>
                              </p:par>
                              <p:par>
                                <p:cTn id="123" presetID="8" presetClass="emph" presetSubtype="0" fill="hold" nodeType="withEffect">
                                  <p:stCondLst>
                                    <p:cond delay="0"/>
                                  </p:stCondLst>
                                  <p:childTnLst>
                                    <p:animRot by="-21600000">
                                      <p:cBhvr>
                                        <p:cTn id="124" dur="3000" fill="hold"/>
                                        <p:tgtEl>
                                          <p:spTgt spid="5"/>
                                        </p:tgtEl>
                                        <p:attrNameLst>
                                          <p:attrName>r</p:attrName>
                                        </p:attrNameLst>
                                      </p:cBhvr>
                                    </p:animRot>
                                  </p:childTnLst>
                                </p:cTn>
                              </p:par>
                              <p:par>
                                <p:cTn id="125" presetID="8" presetClass="emph" presetSubtype="0" fill="hold" nodeType="withEffect">
                                  <p:stCondLst>
                                    <p:cond delay="0"/>
                                  </p:stCondLst>
                                  <p:childTnLst>
                                    <p:animRot by="-21600000">
                                      <p:cBhvr>
                                        <p:cTn id="126" dur="3000" fill="hold"/>
                                        <p:tgtEl>
                                          <p:spTgt spid="6"/>
                                        </p:tgtEl>
                                        <p:attrNameLst>
                                          <p:attrName>r</p:attrName>
                                        </p:attrNameLst>
                                      </p:cBhvr>
                                    </p:animRot>
                                  </p:childTnLst>
                                </p:cTn>
                              </p:par>
                              <p:par>
                                <p:cTn id="127" presetID="8" presetClass="emph" presetSubtype="0" fill="hold" nodeType="withEffect">
                                  <p:stCondLst>
                                    <p:cond delay="0"/>
                                  </p:stCondLst>
                                  <p:childTnLst>
                                    <p:animRot by="-21600000">
                                      <p:cBhvr>
                                        <p:cTn id="128" dur="3000" fill="hold"/>
                                        <p:tgtEl>
                                          <p:spTgt spid="7"/>
                                        </p:tgtEl>
                                        <p:attrNameLst>
                                          <p:attrName>r</p:attrName>
                                        </p:attrNameLst>
                                      </p:cBhvr>
                                    </p:animRot>
                                  </p:childTnLst>
                                </p:cTn>
                              </p:par>
                              <p:par>
                                <p:cTn id="129" presetID="8" presetClass="emph" presetSubtype="0" fill="hold" nodeType="withEffect">
                                  <p:stCondLst>
                                    <p:cond delay="0"/>
                                  </p:stCondLst>
                                  <p:childTnLst>
                                    <p:animRot by="-21600000">
                                      <p:cBhvr>
                                        <p:cTn id="130" dur="3000" fill="hold"/>
                                        <p:tgtEl>
                                          <p:spTgt spid="8"/>
                                        </p:tgtEl>
                                        <p:attrNameLst>
                                          <p:attrName>r</p:attrName>
                                        </p:attrNameLst>
                                      </p:cBhvr>
                                    </p:animRot>
                                  </p:childTnLst>
                                </p:cTn>
                              </p:par>
                              <p:par>
                                <p:cTn id="131" presetID="8" presetClass="emph" presetSubtype="0" fill="hold" nodeType="withEffect">
                                  <p:stCondLst>
                                    <p:cond delay="0"/>
                                  </p:stCondLst>
                                  <p:childTnLst>
                                    <p:animRot by="-21600000">
                                      <p:cBhvr>
                                        <p:cTn id="132" dur="3000" fill="hold"/>
                                        <p:tgtEl>
                                          <p:spTgt spid="9"/>
                                        </p:tgtEl>
                                        <p:attrNameLst>
                                          <p:attrName>r</p:attrName>
                                        </p:attrNameLst>
                                      </p:cBhvr>
                                    </p:animRot>
                                  </p:childTnLst>
                                </p:cTn>
                              </p:par>
                              <p:par>
                                <p:cTn id="133" presetID="8" presetClass="emph" presetSubtype="0" fill="hold" nodeType="withEffect">
                                  <p:stCondLst>
                                    <p:cond delay="0"/>
                                  </p:stCondLst>
                                  <p:childTnLst>
                                    <p:animRot by="-21600000">
                                      <p:cBhvr>
                                        <p:cTn id="134" dur="3000" fill="hold"/>
                                        <p:tgtEl>
                                          <p:spTgt spid="10"/>
                                        </p:tgtEl>
                                        <p:attrNameLst>
                                          <p:attrName>r</p:attrName>
                                        </p:attrNameLst>
                                      </p:cBhvr>
                                    </p:animRot>
                                  </p:childTnLst>
                                </p:cTn>
                              </p:par>
                              <p:par>
                                <p:cTn id="135" presetID="8" presetClass="emph" presetSubtype="0" fill="hold" nodeType="withEffect">
                                  <p:stCondLst>
                                    <p:cond delay="0"/>
                                  </p:stCondLst>
                                  <p:childTnLst>
                                    <p:animRot by="-21600000">
                                      <p:cBhvr>
                                        <p:cTn id="136" dur="3000" fill="hold"/>
                                        <p:tgtEl>
                                          <p:spTgt spid="11"/>
                                        </p:tgtEl>
                                        <p:attrNameLst>
                                          <p:attrName>r</p:attrName>
                                        </p:attrNameLst>
                                      </p:cBhvr>
                                    </p:animRot>
                                  </p:childTnLst>
                                </p:cTn>
                              </p:par>
                              <p:par>
                                <p:cTn id="137" presetID="23" presetClass="entr" presetSubtype="288" fill="hold" nodeType="withEffect">
                                  <p:stCondLst>
                                    <p:cond delay="0"/>
                                  </p:stCondLst>
                                  <p:childTnLst>
                                    <p:set>
                                      <p:cBhvr>
                                        <p:cTn id="138" dur="1" fill="hold">
                                          <p:stCondLst>
                                            <p:cond delay="0"/>
                                          </p:stCondLst>
                                        </p:cTn>
                                        <p:tgtEl>
                                          <p:spTgt spid="3"/>
                                        </p:tgtEl>
                                        <p:attrNameLst>
                                          <p:attrName>style.visibility</p:attrName>
                                        </p:attrNameLst>
                                      </p:cBhvr>
                                      <p:to>
                                        <p:strVal val="visible"/>
                                      </p:to>
                                    </p:set>
                                    <p:anim calcmode="lin" valueType="num">
                                      <p:cBhvr>
                                        <p:cTn id="139" dur="3000" fill="hold"/>
                                        <p:tgtEl>
                                          <p:spTgt spid="3"/>
                                        </p:tgtEl>
                                        <p:attrNameLst>
                                          <p:attrName>ppt_w</p:attrName>
                                        </p:attrNameLst>
                                      </p:cBhvr>
                                      <p:tavLst>
                                        <p:tav tm="0">
                                          <p:val>
                                            <p:strVal val="4/3*#ppt_w"/>
                                          </p:val>
                                        </p:tav>
                                        <p:tav tm="100000">
                                          <p:val>
                                            <p:strVal val="#ppt_w"/>
                                          </p:val>
                                        </p:tav>
                                      </p:tavLst>
                                    </p:anim>
                                    <p:anim calcmode="lin" valueType="num">
                                      <p:cBhvr>
                                        <p:cTn id="140" dur="3000" fill="hold"/>
                                        <p:tgtEl>
                                          <p:spTgt spid="3"/>
                                        </p:tgtEl>
                                        <p:attrNameLst>
                                          <p:attrName>ppt_h</p:attrName>
                                        </p:attrNameLst>
                                      </p:cBhvr>
                                      <p:tavLst>
                                        <p:tav tm="0">
                                          <p:val>
                                            <p:strVal val="4/3*#ppt_h"/>
                                          </p:val>
                                        </p:tav>
                                        <p:tav tm="100000">
                                          <p:val>
                                            <p:strVal val="#ppt_h"/>
                                          </p:val>
                                        </p:tav>
                                      </p:tavLst>
                                    </p:anim>
                                  </p:childTnLst>
                                </p:cTn>
                              </p:par>
                              <p:par>
                                <p:cTn id="141" presetID="21" presetClass="entr" presetSubtype="8" fill="hold" nodeType="withEffect">
                                  <p:stCondLst>
                                    <p:cond delay="0"/>
                                  </p:stCondLst>
                                  <p:childTnLst>
                                    <p:set>
                                      <p:cBhvr>
                                        <p:cTn id="142" dur="1" fill="hold">
                                          <p:stCondLst>
                                            <p:cond delay="0"/>
                                          </p:stCondLst>
                                        </p:cTn>
                                        <p:tgtEl>
                                          <p:spTgt spid="3"/>
                                        </p:tgtEl>
                                        <p:attrNameLst>
                                          <p:attrName>style.visibility</p:attrName>
                                        </p:attrNameLst>
                                      </p:cBhvr>
                                      <p:to>
                                        <p:strVal val="visible"/>
                                      </p:to>
                                    </p:set>
                                    <p:animEffect transition="in" filter="wheel(8)">
                                      <p:cBhvr>
                                        <p:cTn id="143" dur="3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2 Imagen" descr="a520ef7b83cea2de0c5ff8994935a63a.jpg"/>
          <p:cNvPicPr>
            <a:picLocks noChangeAspect="1"/>
          </p:cNvPicPr>
          <p:nvPr/>
        </p:nvPicPr>
        <p:blipFill>
          <a:blip r:embed="rId2"/>
          <a:stretch>
            <a:fillRect/>
          </a:stretch>
        </p:blipFill>
        <p:spPr>
          <a:xfrm>
            <a:off x="-214345" y="0"/>
            <a:ext cx="9358346" cy="5143500"/>
          </a:xfrm>
          <a:prstGeom prst="rect">
            <a:avLst/>
          </a:prstGeom>
        </p:spPr>
      </p:pic>
      <p:sp>
        <p:nvSpPr>
          <p:cNvPr id="4" name="3 Anillo"/>
          <p:cNvSpPr/>
          <p:nvPr/>
        </p:nvSpPr>
        <p:spPr>
          <a:xfrm>
            <a:off x="0" y="1071534"/>
            <a:ext cx="1285852" cy="3357586"/>
          </a:xfrm>
          <a:prstGeom prst="donut">
            <a:avLst>
              <a:gd name="adj" fmla="val 10287"/>
            </a:avLst>
          </a:prstGeom>
          <a:gradFill flip="none" rotWithShape="1">
            <a:gsLst>
              <a:gs pos="0">
                <a:schemeClr val="tx1"/>
              </a:gs>
              <a:gs pos="50000">
                <a:srgbClr val="744ED2">
                  <a:shade val="67500"/>
                  <a:satMod val="115000"/>
                </a:srgbClr>
              </a:gs>
              <a:gs pos="100000">
                <a:srgbClr val="744ED2">
                  <a:shade val="100000"/>
                  <a:satMod val="115000"/>
                </a:srgbClr>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 name="4 Anillo"/>
          <p:cNvSpPr/>
          <p:nvPr/>
        </p:nvSpPr>
        <p:spPr>
          <a:xfrm>
            <a:off x="357158" y="1071534"/>
            <a:ext cx="1285852" cy="3357586"/>
          </a:xfrm>
          <a:prstGeom prst="donut">
            <a:avLst>
              <a:gd name="adj" fmla="val 10287"/>
            </a:avLst>
          </a:prstGeom>
          <a:gradFill flip="none" rotWithShape="1">
            <a:gsLst>
              <a:gs pos="0">
                <a:schemeClr val="tx1"/>
              </a:gs>
              <a:gs pos="50000">
                <a:srgbClr val="744ED2">
                  <a:shade val="67500"/>
                  <a:satMod val="115000"/>
                </a:srgbClr>
              </a:gs>
              <a:gs pos="100000">
                <a:srgbClr val="744ED2">
                  <a:shade val="100000"/>
                  <a:satMod val="115000"/>
                </a:srgbClr>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Anillo"/>
          <p:cNvSpPr/>
          <p:nvPr/>
        </p:nvSpPr>
        <p:spPr>
          <a:xfrm>
            <a:off x="785786" y="1071534"/>
            <a:ext cx="1285852" cy="3357586"/>
          </a:xfrm>
          <a:prstGeom prst="donut">
            <a:avLst>
              <a:gd name="adj" fmla="val 10287"/>
            </a:avLst>
          </a:prstGeom>
          <a:gradFill flip="none" rotWithShape="1">
            <a:gsLst>
              <a:gs pos="0">
                <a:schemeClr val="tx1"/>
              </a:gs>
              <a:gs pos="50000">
                <a:srgbClr val="744ED2">
                  <a:shade val="67500"/>
                  <a:satMod val="115000"/>
                </a:srgbClr>
              </a:gs>
              <a:gs pos="100000">
                <a:srgbClr val="744ED2">
                  <a:shade val="100000"/>
                  <a:satMod val="115000"/>
                </a:srgbClr>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Anillo"/>
          <p:cNvSpPr/>
          <p:nvPr/>
        </p:nvSpPr>
        <p:spPr>
          <a:xfrm>
            <a:off x="1214446" y="1071534"/>
            <a:ext cx="1285852" cy="3357586"/>
          </a:xfrm>
          <a:prstGeom prst="donut">
            <a:avLst>
              <a:gd name="adj" fmla="val 10287"/>
            </a:avLst>
          </a:prstGeom>
          <a:gradFill flip="none" rotWithShape="1">
            <a:gsLst>
              <a:gs pos="0">
                <a:schemeClr val="tx1"/>
              </a:gs>
              <a:gs pos="50000">
                <a:srgbClr val="744ED2">
                  <a:shade val="67500"/>
                  <a:satMod val="115000"/>
                </a:srgbClr>
              </a:gs>
              <a:gs pos="100000">
                <a:srgbClr val="744ED2">
                  <a:shade val="100000"/>
                  <a:satMod val="115000"/>
                </a:srgbClr>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Anillo"/>
          <p:cNvSpPr/>
          <p:nvPr/>
        </p:nvSpPr>
        <p:spPr>
          <a:xfrm>
            <a:off x="1571604" y="1071534"/>
            <a:ext cx="1285852" cy="3357586"/>
          </a:xfrm>
          <a:prstGeom prst="donut">
            <a:avLst>
              <a:gd name="adj" fmla="val 10287"/>
            </a:avLst>
          </a:prstGeom>
          <a:gradFill flip="none" rotWithShape="1">
            <a:gsLst>
              <a:gs pos="0">
                <a:schemeClr val="tx1"/>
              </a:gs>
              <a:gs pos="50000">
                <a:srgbClr val="744ED2">
                  <a:shade val="67500"/>
                  <a:satMod val="115000"/>
                </a:srgbClr>
              </a:gs>
              <a:gs pos="100000">
                <a:srgbClr val="744ED2">
                  <a:shade val="100000"/>
                  <a:satMod val="115000"/>
                </a:srgbClr>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Anillo"/>
          <p:cNvSpPr/>
          <p:nvPr/>
        </p:nvSpPr>
        <p:spPr>
          <a:xfrm>
            <a:off x="2000232" y="1071534"/>
            <a:ext cx="1285852" cy="3357586"/>
          </a:xfrm>
          <a:prstGeom prst="donut">
            <a:avLst>
              <a:gd name="adj" fmla="val 10287"/>
            </a:avLst>
          </a:prstGeom>
          <a:gradFill flip="none" rotWithShape="1">
            <a:gsLst>
              <a:gs pos="0">
                <a:schemeClr val="tx1"/>
              </a:gs>
              <a:gs pos="50000">
                <a:srgbClr val="744ED2">
                  <a:shade val="67500"/>
                  <a:satMod val="115000"/>
                </a:srgbClr>
              </a:gs>
              <a:gs pos="100000">
                <a:srgbClr val="744ED2">
                  <a:shade val="100000"/>
                  <a:satMod val="115000"/>
                </a:srgbClr>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Anillo"/>
          <p:cNvSpPr/>
          <p:nvPr/>
        </p:nvSpPr>
        <p:spPr>
          <a:xfrm>
            <a:off x="2428892" y="1071534"/>
            <a:ext cx="1285852" cy="3357586"/>
          </a:xfrm>
          <a:prstGeom prst="donut">
            <a:avLst>
              <a:gd name="adj" fmla="val 10287"/>
            </a:avLst>
          </a:prstGeom>
          <a:gradFill flip="none" rotWithShape="1">
            <a:gsLst>
              <a:gs pos="0">
                <a:schemeClr val="tx1"/>
              </a:gs>
              <a:gs pos="50000">
                <a:srgbClr val="744ED2">
                  <a:shade val="67500"/>
                  <a:satMod val="115000"/>
                </a:srgbClr>
              </a:gs>
              <a:gs pos="100000">
                <a:srgbClr val="744ED2">
                  <a:shade val="100000"/>
                  <a:satMod val="115000"/>
                </a:srgbClr>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Anillo"/>
          <p:cNvSpPr/>
          <p:nvPr/>
        </p:nvSpPr>
        <p:spPr>
          <a:xfrm>
            <a:off x="2786050" y="1071534"/>
            <a:ext cx="1285852" cy="3357586"/>
          </a:xfrm>
          <a:prstGeom prst="donut">
            <a:avLst>
              <a:gd name="adj" fmla="val 10287"/>
            </a:avLst>
          </a:prstGeom>
          <a:gradFill flip="none" rotWithShape="1">
            <a:gsLst>
              <a:gs pos="0">
                <a:schemeClr val="tx1"/>
              </a:gs>
              <a:gs pos="50000">
                <a:srgbClr val="744ED2">
                  <a:shade val="67500"/>
                  <a:satMod val="115000"/>
                </a:srgbClr>
              </a:gs>
              <a:gs pos="100000">
                <a:srgbClr val="744ED2">
                  <a:shade val="100000"/>
                  <a:satMod val="115000"/>
                </a:srgbClr>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Anillo"/>
          <p:cNvSpPr/>
          <p:nvPr/>
        </p:nvSpPr>
        <p:spPr>
          <a:xfrm>
            <a:off x="3214678" y="1071534"/>
            <a:ext cx="1285852" cy="3357586"/>
          </a:xfrm>
          <a:prstGeom prst="donut">
            <a:avLst>
              <a:gd name="adj" fmla="val 10287"/>
            </a:avLst>
          </a:prstGeom>
          <a:gradFill flip="none" rotWithShape="1">
            <a:gsLst>
              <a:gs pos="0">
                <a:schemeClr val="tx1"/>
              </a:gs>
              <a:gs pos="50000">
                <a:srgbClr val="744ED2">
                  <a:shade val="67500"/>
                  <a:satMod val="115000"/>
                </a:srgbClr>
              </a:gs>
              <a:gs pos="100000">
                <a:srgbClr val="744ED2">
                  <a:shade val="100000"/>
                  <a:satMod val="115000"/>
                </a:srgbClr>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Anillo"/>
          <p:cNvSpPr/>
          <p:nvPr/>
        </p:nvSpPr>
        <p:spPr>
          <a:xfrm>
            <a:off x="3643338" y="1071534"/>
            <a:ext cx="1285852" cy="3357586"/>
          </a:xfrm>
          <a:prstGeom prst="donut">
            <a:avLst>
              <a:gd name="adj" fmla="val 10287"/>
            </a:avLst>
          </a:prstGeom>
          <a:gradFill flip="none" rotWithShape="1">
            <a:gsLst>
              <a:gs pos="0">
                <a:schemeClr val="tx1"/>
              </a:gs>
              <a:gs pos="50000">
                <a:srgbClr val="744ED2">
                  <a:shade val="67500"/>
                  <a:satMod val="115000"/>
                </a:srgbClr>
              </a:gs>
              <a:gs pos="100000">
                <a:srgbClr val="744ED2">
                  <a:shade val="100000"/>
                  <a:satMod val="115000"/>
                </a:srgbClr>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Anillo"/>
          <p:cNvSpPr/>
          <p:nvPr/>
        </p:nvSpPr>
        <p:spPr>
          <a:xfrm>
            <a:off x="4000496" y="1071534"/>
            <a:ext cx="1285852" cy="3357586"/>
          </a:xfrm>
          <a:prstGeom prst="donut">
            <a:avLst>
              <a:gd name="adj" fmla="val 10287"/>
            </a:avLst>
          </a:prstGeom>
          <a:gradFill flip="none" rotWithShape="1">
            <a:gsLst>
              <a:gs pos="0">
                <a:schemeClr val="tx1"/>
              </a:gs>
              <a:gs pos="50000">
                <a:srgbClr val="744ED2">
                  <a:shade val="67500"/>
                  <a:satMod val="115000"/>
                </a:srgbClr>
              </a:gs>
              <a:gs pos="100000">
                <a:srgbClr val="744ED2">
                  <a:shade val="100000"/>
                  <a:satMod val="115000"/>
                </a:srgbClr>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Anillo"/>
          <p:cNvSpPr/>
          <p:nvPr/>
        </p:nvSpPr>
        <p:spPr>
          <a:xfrm>
            <a:off x="4429124" y="1071534"/>
            <a:ext cx="1285852" cy="3357586"/>
          </a:xfrm>
          <a:prstGeom prst="donut">
            <a:avLst>
              <a:gd name="adj" fmla="val 10287"/>
            </a:avLst>
          </a:prstGeom>
          <a:gradFill flip="none" rotWithShape="1">
            <a:gsLst>
              <a:gs pos="0">
                <a:schemeClr val="tx1"/>
              </a:gs>
              <a:gs pos="50000">
                <a:srgbClr val="744ED2">
                  <a:shade val="67500"/>
                  <a:satMod val="115000"/>
                </a:srgbClr>
              </a:gs>
              <a:gs pos="100000">
                <a:srgbClr val="744ED2">
                  <a:shade val="100000"/>
                  <a:satMod val="115000"/>
                </a:srgbClr>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Anillo"/>
          <p:cNvSpPr/>
          <p:nvPr/>
        </p:nvSpPr>
        <p:spPr>
          <a:xfrm>
            <a:off x="4857784" y="1071534"/>
            <a:ext cx="1285852" cy="3357586"/>
          </a:xfrm>
          <a:prstGeom prst="donut">
            <a:avLst>
              <a:gd name="adj" fmla="val 10287"/>
            </a:avLst>
          </a:prstGeom>
          <a:gradFill flip="none" rotWithShape="1">
            <a:gsLst>
              <a:gs pos="0">
                <a:schemeClr val="tx1"/>
              </a:gs>
              <a:gs pos="50000">
                <a:srgbClr val="744ED2">
                  <a:shade val="67500"/>
                  <a:satMod val="115000"/>
                </a:srgbClr>
              </a:gs>
              <a:gs pos="100000">
                <a:srgbClr val="744ED2">
                  <a:shade val="100000"/>
                  <a:satMod val="115000"/>
                </a:srgbClr>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Anillo"/>
          <p:cNvSpPr/>
          <p:nvPr/>
        </p:nvSpPr>
        <p:spPr>
          <a:xfrm>
            <a:off x="5214942" y="1071534"/>
            <a:ext cx="1285852" cy="3357586"/>
          </a:xfrm>
          <a:prstGeom prst="donut">
            <a:avLst>
              <a:gd name="adj" fmla="val 10287"/>
            </a:avLst>
          </a:prstGeom>
          <a:gradFill flip="none" rotWithShape="1">
            <a:gsLst>
              <a:gs pos="0">
                <a:schemeClr val="tx1"/>
              </a:gs>
              <a:gs pos="50000">
                <a:srgbClr val="744ED2">
                  <a:shade val="67500"/>
                  <a:satMod val="115000"/>
                </a:srgbClr>
              </a:gs>
              <a:gs pos="100000">
                <a:srgbClr val="744ED2">
                  <a:shade val="100000"/>
                  <a:satMod val="115000"/>
                </a:srgbClr>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8" name="17 Anillo"/>
          <p:cNvSpPr/>
          <p:nvPr/>
        </p:nvSpPr>
        <p:spPr>
          <a:xfrm>
            <a:off x="5643570" y="1071534"/>
            <a:ext cx="1285852" cy="3357586"/>
          </a:xfrm>
          <a:prstGeom prst="donut">
            <a:avLst>
              <a:gd name="adj" fmla="val 10287"/>
            </a:avLst>
          </a:prstGeom>
          <a:gradFill flip="none" rotWithShape="1">
            <a:gsLst>
              <a:gs pos="0">
                <a:schemeClr val="tx1"/>
              </a:gs>
              <a:gs pos="50000">
                <a:srgbClr val="744ED2">
                  <a:shade val="67500"/>
                  <a:satMod val="115000"/>
                </a:srgbClr>
              </a:gs>
              <a:gs pos="100000">
                <a:srgbClr val="744ED2">
                  <a:shade val="100000"/>
                  <a:satMod val="115000"/>
                </a:srgbClr>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9" name="18 Anillo"/>
          <p:cNvSpPr/>
          <p:nvPr/>
        </p:nvSpPr>
        <p:spPr>
          <a:xfrm>
            <a:off x="6072230" y="1071534"/>
            <a:ext cx="1285852" cy="3357586"/>
          </a:xfrm>
          <a:prstGeom prst="donut">
            <a:avLst>
              <a:gd name="adj" fmla="val 10287"/>
            </a:avLst>
          </a:prstGeom>
          <a:gradFill flip="none" rotWithShape="1">
            <a:gsLst>
              <a:gs pos="0">
                <a:schemeClr val="tx1"/>
              </a:gs>
              <a:gs pos="50000">
                <a:srgbClr val="744ED2">
                  <a:shade val="67500"/>
                  <a:satMod val="115000"/>
                </a:srgbClr>
              </a:gs>
              <a:gs pos="100000">
                <a:srgbClr val="744ED2">
                  <a:shade val="100000"/>
                  <a:satMod val="115000"/>
                </a:srgbClr>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0" name="19 Anillo"/>
          <p:cNvSpPr/>
          <p:nvPr/>
        </p:nvSpPr>
        <p:spPr>
          <a:xfrm>
            <a:off x="6429388" y="1071534"/>
            <a:ext cx="1285852" cy="3357586"/>
          </a:xfrm>
          <a:prstGeom prst="donut">
            <a:avLst>
              <a:gd name="adj" fmla="val 10287"/>
            </a:avLst>
          </a:prstGeom>
          <a:gradFill flip="none" rotWithShape="1">
            <a:gsLst>
              <a:gs pos="0">
                <a:schemeClr val="tx1"/>
              </a:gs>
              <a:gs pos="50000">
                <a:srgbClr val="744ED2">
                  <a:shade val="67500"/>
                  <a:satMod val="115000"/>
                </a:srgbClr>
              </a:gs>
              <a:gs pos="100000">
                <a:srgbClr val="744ED2">
                  <a:shade val="100000"/>
                  <a:satMod val="115000"/>
                </a:srgbClr>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1" name="20 Anillo"/>
          <p:cNvSpPr/>
          <p:nvPr/>
        </p:nvSpPr>
        <p:spPr>
          <a:xfrm>
            <a:off x="6858016" y="1071534"/>
            <a:ext cx="1285852" cy="3357586"/>
          </a:xfrm>
          <a:prstGeom prst="donut">
            <a:avLst>
              <a:gd name="adj" fmla="val 10287"/>
            </a:avLst>
          </a:prstGeom>
          <a:gradFill flip="none" rotWithShape="1">
            <a:gsLst>
              <a:gs pos="0">
                <a:schemeClr val="tx1"/>
              </a:gs>
              <a:gs pos="50000">
                <a:srgbClr val="744ED2">
                  <a:shade val="67500"/>
                  <a:satMod val="115000"/>
                </a:srgbClr>
              </a:gs>
              <a:gs pos="100000">
                <a:srgbClr val="744ED2">
                  <a:shade val="100000"/>
                  <a:satMod val="115000"/>
                </a:srgbClr>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2" name="21 Anillo"/>
          <p:cNvSpPr/>
          <p:nvPr/>
        </p:nvSpPr>
        <p:spPr>
          <a:xfrm>
            <a:off x="7286628" y="1071534"/>
            <a:ext cx="1285852" cy="3357586"/>
          </a:xfrm>
          <a:prstGeom prst="donut">
            <a:avLst>
              <a:gd name="adj" fmla="val 10287"/>
            </a:avLst>
          </a:prstGeom>
          <a:gradFill flip="none" rotWithShape="1">
            <a:gsLst>
              <a:gs pos="0">
                <a:schemeClr val="tx1"/>
              </a:gs>
              <a:gs pos="50000">
                <a:srgbClr val="744ED2">
                  <a:shade val="67500"/>
                  <a:satMod val="115000"/>
                </a:srgbClr>
              </a:gs>
              <a:gs pos="100000">
                <a:srgbClr val="744ED2">
                  <a:shade val="100000"/>
                  <a:satMod val="115000"/>
                </a:srgbClr>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3" name="22 Anillo"/>
          <p:cNvSpPr/>
          <p:nvPr/>
        </p:nvSpPr>
        <p:spPr>
          <a:xfrm>
            <a:off x="7715288" y="1071534"/>
            <a:ext cx="1285852" cy="3357586"/>
          </a:xfrm>
          <a:prstGeom prst="donut">
            <a:avLst>
              <a:gd name="adj" fmla="val 10287"/>
            </a:avLst>
          </a:prstGeom>
          <a:gradFill flip="none" rotWithShape="1">
            <a:gsLst>
              <a:gs pos="0">
                <a:schemeClr val="tx1"/>
              </a:gs>
              <a:gs pos="50000">
                <a:srgbClr val="744ED2">
                  <a:shade val="67500"/>
                  <a:satMod val="115000"/>
                </a:srgbClr>
              </a:gs>
              <a:gs pos="100000">
                <a:srgbClr val="744ED2">
                  <a:shade val="100000"/>
                  <a:satMod val="115000"/>
                </a:srgbClr>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146" name="AutoShape 2" descr="Loading..."/>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PE"/>
          </a:p>
        </p:txBody>
      </p:sp>
      <p:pic>
        <p:nvPicPr>
          <p:cNvPr id="26" name="25 Imagen" descr="g-gif-update (8).gif"/>
          <p:cNvPicPr>
            <a:picLocks noChangeAspect="1"/>
          </p:cNvPicPr>
          <p:nvPr/>
        </p:nvPicPr>
        <p:blipFill>
          <a:blip r:embed="rId3"/>
          <a:stretch>
            <a:fillRect/>
          </a:stretch>
        </p:blipFill>
        <p:spPr>
          <a:xfrm rot="20473749">
            <a:off x="928662" y="3357568"/>
            <a:ext cx="1781175" cy="733425"/>
          </a:xfrm>
          <a:prstGeom prst="rect">
            <a:avLst/>
          </a:prstGeom>
        </p:spPr>
      </p:pic>
      <p:sp>
        <p:nvSpPr>
          <p:cNvPr id="25" name="24 Rectángulo"/>
          <p:cNvSpPr/>
          <p:nvPr/>
        </p:nvSpPr>
        <p:spPr>
          <a:xfrm>
            <a:off x="-357222" y="-428646"/>
            <a:ext cx="9929882" cy="6072230"/>
          </a:xfrm>
          <a:prstGeom prst="rect">
            <a:avLst/>
          </a:prstGeom>
          <a:gradFill flip="none" rotWithShape="1">
            <a:gsLst>
              <a:gs pos="0">
                <a:srgbClr val="982EDA"/>
              </a:gs>
              <a:gs pos="50000">
                <a:srgbClr val="744ED2">
                  <a:shade val="67500"/>
                  <a:satMod val="115000"/>
                </a:srgbClr>
              </a:gs>
              <a:gs pos="100000">
                <a:srgbClr val="744ED2">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2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5"/>
                                        </p:tgtEl>
                                        <p:attrNameLst>
                                          <p:attrName>style.opacity</p:attrName>
                                        </p:attrNameLst>
                                      </p:cBhvr>
                                      <p:to>
                                        <p:strVal val="0"/>
                                      </p:to>
                                    </p:set>
                                    <p:animEffect filter="image" prLst="opacity: 0">
                                      <p:cBhvr rctx="IE">
                                        <p:cTn id="7" dur="indefinite"/>
                                        <p:tgtEl>
                                          <p:spTgt spid="25"/>
                                        </p:tgtEl>
                                      </p:cBhvr>
                                    </p:animEffect>
                                  </p:childTnLst>
                                </p:cTn>
                              </p:par>
                              <p:par>
                                <p:cTn id="8" presetID="2" presetClass="entr" presetSubtype="8"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additive="base">
                                        <p:cTn id="10" dur="3000" fill="hold"/>
                                        <p:tgtEl>
                                          <p:spTgt spid="4"/>
                                        </p:tgtEl>
                                        <p:attrNameLst>
                                          <p:attrName>ppt_x</p:attrName>
                                        </p:attrNameLst>
                                      </p:cBhvr>
                                      <p:tavLst>
                                        <p:tav tm="0">
                                          <p:val>
                                            <p:strVal val="0-#ppt_w/2"/>
                                          </p:val>
                                        </p:tav>
                                        <p:tav tm="100000">
                                          <p:val>
                                            <p:strVal val="#ppt_x"/>
                                          </p:val>
                                        </p:tav>
                                      </p:tavLst>
                                    </p:anim>
                                    <p:anim calcmode="lin" valueType="num">
                                      <p:cBhvr additive="base">
                                        <p:cTn id="11" dur="3000" fill="hold"/>
                                        <p:tgtEl>
                                          <p:spTgt spid="4"/>
                                        </p:tgtEl>
                                        <p:attrNameLst>
                                          <p:attrName>ppt_y</p:attrName>
                                        </p:attrNameLst>
                                      </p:cBhvr>
                                      <p:tavLst>
                                        <p:tav tm="0">
                                          <p:val>
                                            <p:strVal val="#ppt_y"/>
                                          </p:val>
                                        </p:tav>
                                        <p:tav tm="100000">
                                          <p:val>
                                            <p:strVal val="#ppt_y"/>
                                          </p:val>
                                        </p:tav>
                                      </p:tavLst>
                                    </p:anim>
                                  </p:childTnLst>
                                </p:cTn>
                              </p:par>
                              <p:par>
                                <p:cTn id="12" presetID="2" presetClass="entr" presetSubtype="8" fill="hold" grpId="0"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additive="base">
                                        <p:cTn id="14" dur="3000" fill="hold"/>
                                        <p:tgtEl>
                                          <p:spTgt spid="5"/>
                                        </p:tgtEl>
                                        <p:attrNameLst>
                                          <p:attrName>ppt_x</p:attrName>
                                        </p:attrNameLst>
                                      </p:cBhvr>
                                      <p:tavLst>
                                        <p:tav tm="0">
                                          <p:val>
                                            <p:strVal val="0-#ppt_w/2"/>
                                          </p:val>
                                        </p:tav>
                                        <p:tav tm="100000">
                                          <p:val>
                                            <p:strVal val="#ppt_x"/>
                                          </p:val>
                                        </p:tav>
                                      </p:tavLst>
                                    </p:anim>
                                    <p:anim calcmode="lin" valueType="num">
                                      <p:cBhvr additive="base">
                                        <p:cTn id="15" dur="3000" fill="hold"/>
                                        <p:tgtEl>
                                          <p:spTgt spid="5"/>
                                        </p:tgtEl>
                                        <p:attrNameLst>
                                          <p:attrName>ppt_y</p:attrName>
                                        </p:attrNameLst>
                                      </p:cBhvr>
                                      <p:tavLst>
                                        <p:tav tm="0">
                                          <p:val>
                                            <p:strVal val="#ppt_y"/>
                                          </p:val>
                                        </p:tav>
                                        <p:tav tm="100000">
                                          <p:val>
                                            <p:strVal val="#ppt_y"/>
                                          </p:val>
                                        </p:tav>
                                      </p:tavLst>
                                    </p:anim>
                                  </p:childTnLst>
                                </p:cTn>
                              </p:par>
                              <p:par>
                                <p:cTn id="16" presetID="2" presetClass="entr" presetSubtype="8" fill="hold" grpId="0" nodeType="withEffect">
                                  <p:stCondLst>
                                    <p:cond delay="0"/>
                                  </p:stCondLst>
                                  <p:childTnLst>
                                    <p:set>
                                      <p:cBhvr>
                                        <p:cTn id="17" dur="1" fill="hold">
                                          <p:stCondLst>
                                            <p:cond delay="0"/>
                                          </p:stCondLst>
                                        </p:cTn>
                                        <p:tgtEl>
                                          <p:spTgt spid="6"/>
                                        </p:tgtEl>
                                        <p:attrNameLst>
                                          <p:attrName>style.visibility</p:attrName>
                                        </p:attrNameLst>
                                      </p:cBhvr>
                                      <p:to>
                                        <p:strVal val="visible"/>
                                      </p:to>
                                    </p:set>
                                    <p:anim calcmode="lin" valueType="num">
                                      <p:cBhvr additive="base">
                                        <p:cTn id="18" dur="3000" fill="hold"/>
                                        <p:tgtEl>
                                          <p:spTgt spid="6"/>
                                        </p:tgtEl>
                                        <p:attrNameLst>
                                          <p:attrName>ppt_x</p:attrName>
                                        </p:attrNameLst>
                                      </p:cBhvr>
                                      <p:tavLst>
                                        <p:tav tm="0">
                                          <p:val>
                                            <p:strVal val="0-#ppt_w/2"/>
                                          </p:val>
                                        </p:tav>
                                        <p:tav tm="100000">
                                          <p:val>
                                            <p:strVal val="#ppt_x"/>
                                          </p:val>
                                        </p:tav>
                                      </p:tavLst>
                                    </p:anim>
                                    <p:anim calcmode="lin" valueType="num">
                                      <p:cBhvr additive="base">
                                        <p:cTn id="19" dur="3000" fill="hold"/>
                                        <p:tgtEl>
                                          <p:spTgt spid="6"/>
                                        </p:tgtEl>
                                        <p:attrNameLst>
                                          <p:attrName>ppt_y</p:attrName>
                                        </p:attrNameLst>
                                      </p:cBhvr>
                                      <p:tavLst>
                                        <p:tav tm="0">
                                          <p:val>
                                            <p:strVal val="#ppt_y"/>
                                          </p:val>
                                        </p:tav>
                                        <p:tav tm="100000">
                                          <p:val>
                                            <p:strVal val="#ppt_y"/>
                                          </p:val>
                                        </p:tav>
                                      </p:tavLst>
                                    </p:anim>
                                  </p:childTnLst>
                                </p:cTn>
                              </p:par>
                              <p:par>
                                <p:cTn id="20" presetID="2" presetClass="entr" presetSubtype="8" fill="hold" grpId="0" nodeType="with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additive="base">
                                        <p:cTn id="22" dur="3000" fill="hold"/>
                                        <p:tgtEl>
                                          <p:spTgt spid="7"/>
                                        </p:tgtEl>
                                        <p:attrNameLst>
                                          <p:attrName>ppt_x</p:attrName>
                                        </p:attrNameLst>
                                      </p:cBhvr>
                                      <p:tavLst>
                                        <p:tav tm="0">
                                          <p:val>
                                            <p:strVal val="0-#ppt_w/2"/>
                                          </p:val>
                                        </p:tav>
                                        <p:tav tm="100000">
                                          <p:val>
                                            <p:strVal val="#ppt_x"/>
                                          </p:val>
                                        </p:tav>
                                      </p:tavLst>
                                    </p:anim>
                                    <p:anim calcmode="lin" valueType="num">
                                      <p:cBhvr additive="base">
                                        <p:cTn id="23" dur="3000" fill="hold"/>
                                        <p:tgtEl>
                                          <p:spTgt spid="7"/>
                                        </p:tgtEl>
                                        <p:attrNameLst>
                                          <p:attrName>ppt_y</p:attrName>
                                        </p:attrNameLst>
                                      </p:cBhvr>
                                      <p:tavLst>
                                        <p:tav tm="0">
                                          <p:val>
                                            <p:strVal val="#ppt_y"/>
                                          </p:val>
                                        </p:tav>
                                        <p:tav tm="100000">
                                          <p:val>
                                            <p:strVal val="#ppt_y"/>
                                          </p:val>
                                        </p:tav>
                                      </p:tavLst>
                                    </p:anim>
                                  </p:childTnLst>
                                </p:cTn>
                              </p:par>
                              <p:par>
                                <p:cTn id="24" presetID="2" presetClass="entr" presetSubtype="8" fill="hold" grpId="0" nodeType="withEffect">
                                  <p:stCondLst>
                                    <p:cond delay="0"/>
                                  </p:stCondLst>
                                  <p:childTnLst>
                                    <p:set>
                                      <p:cBhvr>
                                        <p:cTn id="25" dur="1" fill="hold">
                                          <p:stCondLst>
                                            <p:cond delay="0"/>
                                          </p:stCondLst>
                                        </p:cTn>
                                        <p:tgtEl>
                                          <p:spTgt spid="8"/>
                                        </p:tgtEl>
                                        <p:attrNameLst>
                                          <p:attrName>style.visibility</p:attrName>
                                        </p:attrNameLst>
                                      </p:cBhvr>
                                      <p:to>
                                        <p:strVal val="visible"/>
                                      </p:to>
                                    </p:set>
                                    <p:anim calcmode="lin" valueType="num">
                                      <p:cBhvr additive="base">
                                        <p:cTn id="26" dur="3000" fill="hold"/>
                                        <p:tgtEl>
                                          <p:spTgt spid="8"/>
                                        </p:tgtEl>
                                        <p:attrNameLst>
                                          <p:attrName>ppt_x</p:attrName>
                                        </p:attrNameLst>
                                      </p:cBhvr>
                                      <p:tavLst>
                                        <p:tav tm="0">
                                          <p:val>
                                            <p:strVal val="0-#ppt_w/2"/>
                                          </p:val>
                                        </p:tav>
                                        <p:tav tm="100000">
                                          <p:val>
                                            <p:strVal val="#ppt_x"/>
                                          </p:val>
                                        </p:tav>
                                      </p:tavLst>
                                    </p:anim>
                                    <p:anim calcmode="lin" valueType="num">
                                      <p:cBhvr additive="base">
                                        <p:cTn id="27" dur="3000" fill="hold"/>
                                        <p:tgtEl>
                                          <p:spTgt spid="8"/>
                                        </p:tgtEl>
                                        <p:attrNameLst>
                                          <p:attrName>ppt_y</p:attrName>
                                        </p:attrNameLst>
                                      </p:cBhvr>
                                      <p:tavLst>
                                        <p:tav tm="0">
                                          <p:val>
                                            <p:strVal val="#ppt_y"/>
                                          </p:val>
                                        </p:tav>
                                        <p:tav tm="100000">
                                          <p:val>
                                            <p:strVal val="#ppt_y"/>
                                          </p:val>
                                        </p:tav>
                                      </p:tavLst>
                                    </p:anim>
                                  </p:childTnLst>
                                </p:cTn>
                              </p:par>
                              <p:par>
                                <p:cTn id="28" presetID="2" presetClass="entr" presetSubtype="8" fill="hold" grpId="0" nodeType="withEffect">
                                  <p:stCondLst>
                                    <p:cond delay="0"/>
                                  </p:stCondLst>
                                  <p:childTnLst>
                                    <p:set>
                                      <p:cBhvr>
                                        <p:cTn id="29" dur="1" fill="hold">
                                          <p:stCondLst>
                                            <p:cond delay="0"/>
                                          </p:stCondLst>
                                        </p:cTn>
                                        <p:tgtEl>
                                          <p:spTgt spid="9"/>
                                        </p:tgtEl>
                                        <p:attrNameLst>
                                          <p:attrName>style.visibility</p:attrName>
                                        </p:attrNameLst>
                                      </p:cBhvr>
                                      <p:to>
                                        <p:strVal val="visible"/>
                                      </p:to>
                                    </p:set>
                                    <p:anim calcmode="lin" valueType="num">
                                      <p:cBhvr additive="base">
                                        <p:cTn id="30" dur="3000" fill="hold"/>
                                        <p:tgtEl>
                                          <p:spTgt spid="9"/>
                                        </p:tgtEl>
                                        <p:attrNameLst>
                                          <p:attrName>ppt_x</p:attrName>
                                        </p:attrNameLst>
                                      </p:cBhvr>
                                      <p:tavLst>
                                        <p:tav tm="0">
                                          <p:val>
                                            <p:strVal val="0-#ppt_w/2"/>
                                          </p:val>
                                        </p:tav>
                                        <p:tav tm="100000">
                                          <p:val>
                                            <p:strVal val="#ppt_x"/>
                                          </p:val>
                                        </p:tav>
                                      </p:tavLst>
                                    </p:anim>
                                    <p:anim calcmode="lin" valueType="num">
                                      <p:cBhvr additive="base">
                                        <p:cTn id="31" dur="3000" fill="hold"/>
                                        <p:tgtEl>
                                          <p:spTgt spid="9"/>
                                        </p:tgtEl>
                                        <p:attrNameLst>
                                          <p:attrName>ppt_y</p:attrName>
                                        </p:attrNameLst>
                                      </p:cBhvr>
                                      <p:tavLst>
                                        <p:tav tm="0">
                                          <p:val>
                                            <p:strVal val="#ppt_y"/>
                                          </p:val>
                                        </p:tav>
                                        <p:tav tm="100000">
                                          <p:val>
                                            <p:strVal val="#ppt_y"/>
                                          </p:val>
                                        </p:tav>
                                      </p:tavLst>
                                    </p:anim>
                                  </p:childTnLst>
                                </p:cTn>
                              </p:par>
                              <p:par>
                                <p:cTn id="32" presetID="2" presetClass="entr" presetSubtype="8" fill="hold" grpId="0" nodeType="withEffect">
                                  <p:stCondLst>
                                    <p:cond delay="0"/>
                                  </p:stCondLst>
                                  <p:childTnLst>
                                    <p:set>
                                      <p:cBhvr>
                                        <p:cTn id="33" dur="1" fill="hold">
                                          <p:stCondLst>
                                            <p:cond delay="0"/>
                                          </p:stCondLst>
                                        </p:cTn>
                                        <p:tgtEl>
                                          <p:spTgt spid="10"/>
                                        </p:tgtEl>
                                        <p:attrNameLst>
                                          <p:attrName>style.visibility</p:attrName>
                                        </p:attrNameLst>
                                      </p:cBhvr>
                                      <p:to>
                                        <p:strVal val="visible"/>
                                      </p:to>
                                    </p:set>
                                    <p:anim calcmode="lin" valueType="num">
                                      <p:cBhvr additive="base">
                                        <p:cTn id="34" dur="3000" fill="hold"/>
                                        <p:tgtEl>
                                          <p:spTgt spid="10"/>
                                        </p:tgtEl>
                                        <p:attrNameLst>
                                          <p:attrName>ppt_x</p:attrName>
                                        </p:attrNameLst>
                                      </p:cBhvr>
                                      <p:tavLst>
                                        <p:tav tm="0">
                                          <p:val>
                                            <p:strVal val="0-#ppt_w/2"/>
                                          </p:val>
                                        </p:tav>
                                        <p:tav tm="100000">
                                          <p:val>
                                            <p:strVal val="#ppt_x"/>
                                          </p:val>
                                        </p:tav>
                                      </p:tavLst>
                                    </p:anim>
                                    <p:anim calcmode="lin" valueType="num">
                                      <p:cBhvr additive="base">
                                        <p:cTn id="35" dur="3000" fill="hold"/>
                                        <p:tgtEl>
                                          <p:spTgt spid="10"/>
                                        </p:tgtEl>
                                        <p:attrNameLst>
                                          <p:attrName>ppt_y</p:attrName>
                                        </p:attrNameLst>
                                      </p:cBhvr>
                                      <p:tavLst>
                                        <p:tav tm="0">
                                          <p:val>
                                            <p:strVal val="#ppt_y"/>
                                          </p:val>
                                        </p:tav>
                                        <p:tav tm="100000">
                                          <p:val>
                                            <p:strVal val="#ppt_y"/>
                                          </p:val>
                                        </p:tav>
                                      </p:tavLst>
                                    </p:anim>
                                  </p:childTnLst>
                                </p:cTn>
                              </p:par>
                              <p:par>
                                <p:cTn id="36" presetID="2" presetClass="entr" presetSubtype="8" fill="hold" grpId="0" nodeType="withEffect">
                                  <p:stCondLst>
                                    <p:cond delay="0"/>
                                  </p:stCondLst>
                                  <p:childTnLst>
                                    <p:set>
                                      <p:cBhvr>
                                        <p:cTn id="37" dur="1" fill="hold">
                                          <p:stCondLst>
                                            <p:cond delay="0"/>
                                          </p:stCondLst>
                                        </p:cTn>
                                        <p:tgtEl>
                                          <p:spTgt spid="11"/>
                                        </p:tgtEl>
                                        <p:attrNameLst>
                                          <p:attrName>style.visibility</p:attrName>
                                        </p:attrNameLst>
                                      </p:cBhvr>
                                      <p:to>
                                        <p:strVal val="visible"/>
                                      </p:to>
                                    </p:set>
                                    <p:anim calcmode="lin" valueType="num">
                                      <p:cBhvr additive="base">
                                        <p:cTn id="38" dur="3000" fill="hold"/>
                                        <p:tgtEl>
                                          <p:spTgt spid="11"/>
                                        </p:tgtEl>
                                        <p:attrNameLst>
                                          <p:attrName>ppt_x</p:attrName>
                                        </p:attrNameLst>
                                      </p:cBhvr>
                                      <p:tavLst>
                                        <p:tav tm="0">
                                          <p:val>
                                            <p:strVal val="0-#ppt_w/2"/>
                                          </p:val>
                                        </p:tav>
                                        <p:tav tm="100000">
                                          <p:val>
                                            <p:strVal val="#ppt_x"/>
                                          </p:val>
                                        </p:tav>
                                      </p:tavLst>
                                    </p:anim>
                                    <p:anim calcmode="lin" valueType="num">
                                      <p:cBhvr additive="base">
                                        <p:cTn id="39" dur="3000" fill="hold"/>
                                        <p:tgtEl>
                                          <p:spTgt spid="11"/>
                                        </p:tgtEl>
                                        <p:attrNameLst>
                                          <p:attrName>ppt_y</p:attrName>
                                        </p:attrNameLst>
                                      </p:cBhvr>
                                      <p:tavLst>
                                        <p:tav tm="0">
                                          <p:val>
                                            <p:strVal val="#ppt_y"/>
                                          </p:val>
                                        </p:tav>
                                        <p:tav tm="100000">
                                          <p:val>
                                            <p:strVal val="#ppt_y"/>
                                          </p:val>
                                        </p:tav>
                                      </p:tavLst>
                                    </p:anim>
                                  </p:childTnLst>
                                </p:cTn>
                              </p:par>
                              <p:par>
                                <p:cTn id="40" presetID="2" presetClass="entr" presetSubtype="8" fill="hold" grpId="0" nodeType="withEffect">
                                  <p:stCondLst>
                                    <p:cond delay="0"/>
                                  </p:stCondLst>
                                  <p:childTnLst>
                                    <p:set>
                                      <p:cBhvr>
                                        <p:cTn id="41" dur="1" fill="hold">
                                          <p:stCondLst>
                                            <p:cond delay="0"/>
                                          </p:stCondLst>
                                        </p:cTn>
                                        <p:tgtEl>
                                          <p:spTgt spid="12"/>
                                        </p:tgtEl>
                                        <p:attrNameLst>
                                          <p:attrName>style.visibility</p:attrName>
                                        </p:attrNameLst>
                                      </p:cBhvr>
                                      <p:to>
                                        <p:strVal val="visible"/>
                                      </p:to>
                                    </p:set>
                                    <p:anim calcmode="lin" valueType="num">
                                      <p:cBhvr additive="base">
                                        <p:cTn id="42" dur="3000" fill="hold"/>
                                        <p:tgtEl>
                                          <p:spTgt spid="12"/>
                                        </p:tgtEl>
                                        <p:attrNameLst>
                                          <p:attrName>ppt_x</p:attrName>
                                        </p:attrNameLst>
                                      </p:cBhvr>
                                      <p:tavLst>
                                        <p:tav tm="0">
                                          <p:val>
                                            <p:strVal val="0-#ppt_w/2"/>
                                          </p:val>
                                        </p:tav>
                                        <p:tav tm="100000">
                                          <p:val>
                                            <p:strVal val="#ppt_x"/>
                                          </p:val>
                                        </p:tav>
                                      </p:tavLst>
                                    </p:anim>
                                    <p:anim calcmode="lin" valueType="num">
                                      <p:cBhvr additive="base">
                                        <p:cTn id="43" dur="3000" fill="hold"/>
                                        <p:tgtEl>
                                          <p:spTgt spid="12"/>
                                        </p:tgtEl>
                                        <p:attrNameLst>
                                          <p:attrName>ppt_y</p:attrName>
                                        </p:attrNameLst>
                                      </p:cBhvr>
                                      <p:tavLst>
                                        <p:tav tm="0">
                                          <p:val>
                                            <p:strVal val="#ppt_y"/>
                                          </p:val>
                                        </p:tav>
                                        <p:tav tm="100000">
                                          <p:val>
                                            <p:strVal val="#ppt_y"/>
                                          </p:val>
                                        </p:tav>
                                      </p:tavLst>
                                    </p:anim>
                                  </p:childTnLst>
                                </p:cTn>
                              </p:par>
                              <p:par>
                                <p:cTn id="44" presetID="2" presetClass="entr" presetSubtype="8" fill="hold" grpId="0" nodeType="withEffect">
                                  <p:stCondLst>
                                    <p:cond delay="0"/>
                                  </p:stCondLst>
                                  <p:childTnLst>
                                    <p:set>
                                      <p:cBhvr>
                                        <p:cTn id="45" dur="1" fill="hold">
                                          <p:stCondLst>
                                            <p:cond delay="0"/>
                                          </p:stCondLst>
                                        </p:cTn>
                                        <p:tgtEl>
                                          <p:spTgt spid="13"/>
                                        </p:tgtEl>
                                        <p:attrNameLst>
                                          <p:attrName>style.visibility</p:attrName>
                                        </p:attrNameLst>
                                      </p:cBhvr>
                                      <p:to>
                                        <p:strVal val="visible"/>
                                      </p:to>
                                    </p:set>
                                    <p:anim calcmode="lin" valueType="num">
                                      <p:cBhvr additive="base">
                                        <p:cTn id="46" dur="3000" fill="hold"/>
                                        <p:tgtEl>
                                          <p:spTgt spid="13"/>
                                        </p:tgtEl>
                                        <p:attrNameLst>
                                          <p:attrName>ppt_x</p:attrName>
                                        </p:attrNameLst>
                                      </p:cBhvr>
                                      <p:tavLst>
                                        <p:tav tm="0">
                                          <p:val>
                                            <p:strVal val="0-#ppt_w/2"/>
                                          </p:val>
                                        </p:tav>
                                        <p:tav tm="100000">
                                          <p:val>
                                            <p:strVal val="#ppt_x"/>
                                          </p:val>
                                        </p:tav>
                                      </p:tavLst>
                                    </p:anim>
                                    <p:anim calcmode="lin" valueType="num">
                                      <p:cBhvr additive="base">
                                        <p:cTn id="47" dur="3000" fill="hold"/>
                                        <p:tgtEl>
                                          <p:spTgt spid="13"/>
                                        </p:tgtEl>
                                        <p:attrNameLst>
                                          <p:attrName>ppt_y</p:attrName>
                                        </p:attrNameLst>
                                      </p:cBhvr>
                                      <p:tavLst>
                                        <p:tav tm="0">
                                          <p:val>
                                            <p:strVal val="#ppt_y"/>
                                          </p:val>
                                        </p:tav>
                                        <p:tav tm="100000">
                                          <p:val>
                                            <p:strVal val="#ppt_y"/>
                                          </p:val>
                                        </p:tav>
                                      </p:tavLst>
                                    </p:anim>
                                  </p:childTnLst>
                                </p:cTn>
                              </p:par>
                              <p:par>
                                <p:cTn id="48" presetID="2" presetClass="entr" presetSubtype="8" fill="hold" grpId="0" nodeType="withEffect">
                                  <p:stCondLst>
                                    <p:cond delay="0"/>
                                  </p:stCondLst>
                                  <p:childTnLst>
                                    <p:set>
                                      <p:cBhvr>
                                        <p:cTn id="49" dur="1" fill="hold">
                                          <p:stCondLst>
                                            <p:cond delay="0"/>
                                          </p:stCondLst>
                                        </p:cTn>
                                        <p:tgtEl>
                                          <p:spTgt spid="14"/>
                                        </p:tgtEl>
                                        <p:attrNameLst>
                                          <p:attrName>style.visibility</p:attrName>
                                        </p:attrNameLst>
                                      </p:cBhvr>
                                      <p:to>
                                        <p:strVal val="visible"/>
                                      </p:to>
                                    </p:set>
                                    <p:anim calcmode="lin" valueType="num">
                                      <p:cBhvr additive="base">
                                        <p:cTn id="50" dur="3000" fill="hold"/>
                                        <p:tgtEl>
                                          <p:spTgt spid="14"/>
                                        </p:tgtEl>
                                        <p:attrNameLst>
                                          <p:attrName>ppt_x</p:attrName>
                                        </p:attrNameLst>
                                      </p:cBhvr>
                                      <p:tavLst>
                                        <p:tav tm="0">
                                          <p:val>
                                            <p:strVal val="0-#ppt_w/2"/>
                                          </p:val>
                                        </p:tav>
                                        <p:tav tm="100000">
                                          <p:val>
                                            <p:strVal val="#ppt_x"/>
                                          </p:val>
                                        </p:tav>
                                      </p:tavLst>
                                    </p:anim>
                                    <p:anim calcmode="lin" valueType="num">
                                      <p:cBhvr additive="base">
                                        <p:cTn id="51" dur="3000" fill="hold"/>
                                        <p:tgtEl>
                                          <p:spTgt spid="14"/>
                                        </p:tgtEl>
                                        <p:attrNameLst>
                                          <p:attrName>ppt_y</p:attrName>
                                        </p:attrNameLst>
                                      </p:cBhvr>
                                      <p:tavLst>
                                        <p:tav tm="0">
                                          <p:val>
                                            <p:strVal val="#ppt_y"/>
                                          </p:val>
                                        </p:tav>
                                        <p:tav tm="100000">
                                          <p:val>
                                            <p:strVal val="#ppt_y"/>
                                          </p:val>
                                        </p:tav>
                                      </p:tavLst>
                                    </p:anim>
                                  </p:childTnLst>
                                </p:cTn>
                              </p:par>
                              <p:par>
                                <p:cTn id="52" presetID="2" presetClass="entr" presetSubtype="8" fill="hold" grpId="0" nodeType="withEffect">
                                  <p:stCondLst>
                                    <p:cond delay="0"/>
                                  </p:stCondLst>
                                  <p:childTnLst>
                                    <p:set>
                                      <p:cBhvr>
                                        <p:cTn id="53" dur="1" fill="hold">
                                          <p:stCondLst>
                                            <p:cond delay="0"/>
                                          </p:stCondLst>
                                        </p:cTn>
                                        <p:tgtEl>
                                          <p:spTgt spid="15"/>
                                        </p:tgtEl>
                                        <p:attrNameLst>
                                          <p:attrName>style.visibility</p:attrName>
                                        </p:attrNameLst>
                                      </p:cBhvr>
                                      <p:to>
                                        <p:strVal val="visible"/>
                                      </p:to>
                                    </p:set>
                                    <p:anim calcmode="lin" valueType="num">
                                      <p:cBhvr additive="base">
                                        <p:cTn id="54" dur="3000" fill="hold"/>
                                        <p:tgtEl>
                                          <p:spTgt spid="15"/>
                                        </p:tgtEl>
                                        <p:attrNameLst>
                                          <p:attrName>ppt_x</p:attrName>
                                        </p:attrNameLst>
                                      </p:cBhvr>
                                      <p:tavLst>
                                        <p:tav tm="0">
                                          <p:val>
                                            <p:strVal val="0-#ppt_w/2"/>
                                          </p:val>
                                        </p:tav>
                                        <p:tav tm="100000">
                                          <p:val>
                                            <p:strVal val="#ppt_x"/>
                                          </p:val>
                                        </p:tav>
                                      </p:tavLst>
                                    </p:anim>
                                    <p:anim calcmode="lin" valueType="num">
                                      <p:cBhvr additive="base">
                                        <p:cTn id="55" dur="3000" fill="hold"/>
                                        <p:tgtEl>
                                          <p:spTgt spid="15"/>
                                        </p:tgtEl>
                                        <p:attrNameLst>
                                          <p:attrName>ppt_y</p:attrName>
                                        </p:attrNameLst>
                                      </p:cBhvr>
                                      <p:tavLst>
                                        <p:tav tm="0">
                                          <p:val>
                                            <p:strVal val="#ppt_y"/>
                                          </p:val>
                                        </p:tav>
                                        <p:tav tm="100000">
                                          <p:val>
                                            <p:strVal val="#ppt_y"/>
                                          </p:val>
                                        </p:tav>
                                      </p:tavLst>
                                    </p:anim>
                                  </p:childTnLst>
                                </p:cTn>
                              </p:par>
                              <p:par>
                                <p:cTn id="56" presetID="2" presetClass="entr" presetSubtype="8" fill="hold" grpId="0" nodeType="withEffect">
                                  <p:stCondLst>
                                    <p:cond delay="0"/>
                                  </p:stCondLst>
                                  <p:childTnLst>
                                    <p:set>
                                      <p:cBhvr>
                                        <p:cTn id="57" dur="1" fill="hold">
                                          <p:stCondLst>
                                            <p:cond delay="0"/>
                                          </p:stCondLst>
                                        </p:cTn>
                                        <p:tgtEl>
                                          <p:spTgt spid="16"/>
                                        </p:tgtEl>
                                        <p:attrNameLst>
                                          <p:attrName>style.visibility</p:attrName>
                                        </p:attrNameLst>
                                      </p:cBhvr>
                                      <p:to>
                                        <p:strVal val="visible"/>
                                      </p:to>
                                    </p:set>
                                    <p:anim calcmode="lin" valueType="num">
                                      <p:cBhvr additive="base">
                                        <p:cTn id="58" dur="3000" fill="hold"/>
                                        <p:tgtEl>
                                          <p:spTgt spid="16"/>
                                        </p:tgtEl>
                                        <p:attrNameLst>
                                          <p:attrName>ppt_x</p:attrName>
                                        </p:attrNameLst>
                                      </p:cBhvr>
                                      <p:tavLst>
                                        <p:tav tm="0">
                                          <p:val>
                                            <p:strVal val="0-#ppt_w/2"/>
                                          </p:val>
                                        </p:tav>
                                        <p:tav tm="100000">
                                          <p:val>
                                            <p:strVal val="#ppt_x"/>
                                          </p:val>
                                        </p:tav>
                                      </p:tavLst>
                                    </p:anim>
                                    <p:anim calcmode="lin" valueType="num">
                                      <p:cBhvr additive="base">
                                        <p:cTn id="59" dur="3000" fill="hold"/>
                                        <p:tgtEl>
                                          <p:spTgt spid="16"/>
                                        </p:tgtEl>
                                        <p:attrNameLst>
                                          <p:attrName>ppt_y</p:attrName>
                                        </p:attrNameLst>
                                      </p:cBhvr>
                                      <p:tavLst>
                                        <p:tav tm="0">
                                          <p:val>
                                            <p:strVal val="#ppt_y"/>
                                          </p:val>
                                        </p:tav>
                                        <p:tav tm="100000">
                                          <p:val>
                                            <p:strVal val="#ppt_y"/>
                                          </p:val>
                                        </p:tav>
                                      </p:tavLst>
                                    </p:anim>
                                  </p:childTnLst>
                                </p:cTn>
                              </p:par>
                              <p:par>
                                <p:cTn id="60" presetID="2" presetClass="entr" presetSubtype="8" fill="hold" grpId="0" nodeType="withEffect">
                                  <p:stCondLst>
                                    <p:cond delay="0"/>
                                  </p:stCondLst>
                                  <p:childTnLst>
                                    <p:set>
                                      <p:cBhvr>
                                        <p:cTn id="61" dur="1" fill="hold">
                                          <p:stCondLst>
                                            <p:cond delay="0"/>
                                          </p:stCondLst>
                                        </p:cTn>
                                        <p:tgtEl>
                                          <p:spTgt spid="17"/>
                                        </p:tgtEl>
                                        <p:attrNameLst>
                                          <p:attrName>style.visibility</p:attrName>
                                        </p:attrNameLst>
                                      </p:cBhvr>
                                      <p:to>
                                        <p:strVal val="visible"/>
                                      </p:to>
                                    </p:set>
                                    <p:anim calcmode="lin" valueType="num">
                                      <p:cBhvr additive="base">
                                        <p:cTn id="62" dur="3000" fill="hold"/>
                                        <p:tgtEl>
                                          <p:spTgt spid="17"/>
                                        </p:tgtEl>
                                        <p:attrNameLst>
                                          <p:attrName>ppt_x</p:attrName>
                                        </p:attrNameLst>
                                      </p:cBhvr>
                                      <p:tavLst>
                                        <p:tav tm="0">
                                          <p:val>
                                            <p:strVal val="0-#ppt_w/2"/>
                                          </p:val>
                                        </p:tav>
                                        <p:tav tm="100000">
                                          <p:val>
                                            <p:strVal val="#ppt_x"/>
                                          </p:val>
                                        </p:tav>
                                      </p:tavLst>
                                    </p:anim>
                                    <p:anim calcmode="lin" valueType="num">
                                      <p:cBhvr additive="base">
                                        <p:cTn id="63" dur="3000" fill="hold"/>
                                        <p:tgtEl>
                                          <p:spTgt spid="17"/>
                                        </p:tgtEl>
                                        <p:attrNameLst>
                                          <p:attrName>ppt_y</p:attrName>
                                        </p:attrNameLst>
                                      </p:cBhvr>
                                      <p:tavLst>
                                        <p:tav tm="0">
                                          <p:val>
                                            <p:strVal val="#ppt_y"/>
                                          </p:val>
                                        </p:tav>
                                        <p:tav tm="100000">
                                          <p:val>
                                            <p:strVal val="#ppt_y"/>
                                          </p:val>
                                        </p:tav>
                                      </p:tavLst>
                                    </p:anim>
                                  </p:childTnLst>
                                </p:cTn>
                              </p:par>
                              <p:par>
                                <p:cTn id="64" presetID="2" presetClass="entr" presetSubtype="8" fill="hold" grpId="0" nodeType="withEffect">
                                  <p:stCondLst>
                                    <p:cond delay="0"/>
                                  </p:stCondLst>
                                  <p:childTnLst>
                                    <p:set>
                                      <p:cBhvr>
                                        <p:cTn id="65" dur="1" fill="hold">
                                          <p:stCondLst>
                                            <p:cond delay="0"/>
                                          </p:stCondLst>
                                        </p:cTn>
                                        <p:tgtEl>
                                          <p:spTgt spid="18"/>
                                        </p:tgtEl>
                                        <p:attrNameLst>
                                          <p:attrName>style.visibility</p:attrName>
                                        </p:attrNameLst>
                                      </p:cBhvr>
                                      <p:to>
                                        <p:strVal val="visible"/>
                                      </p:to>
                                    </p:set>
                                    <p:anim calcmode="lin" valueType="num">
                                      <p:cBhvr additive="base">
                                        <p:cTn id="66" dur="3000" fill="hold"/>
                                        <p:tgtEl>
                                          <p:spTgt spid="18"/>
                                        </p:tgtEl>
                                        <p:attrNameLst>
                                          <p:attrName>ppt_x</p:attrName>
                                        </p:attrNameLst>
                                      </p:cBhvr>
                                      <p:tavLst>
                                        <p:tav tm="0">
                                          <p:val>
                                            <p:strVal val="0-#ppt_w/2"/>
                                          </p:val>
                                        </p:tav>
                                        <p:tav tm="100000">
                                          <p:val>
                                            <p:strVal val="#ppt_x"/>
                                          </p:val>
                                        </p:tav>
                                      </p:tavLst>
                                    </p:anim>
                                    <p:anim calcmode="lin" valueType="num">
                                      <p:cBhvr additive="base">
                                        <p:cTn id="67" dur="3000" fill="hold"/>
                                        <p:tgtEl>
                                          <p:spTgt spid="18"/>
                                        </p:tgtEl>
                                        <p:attrNameLst>
                                          <p:attrName>ppt_y</p:attrName>
                                        </p:attrNameLst>
                                      </p:cBhvr>
                                      <p:tavLst>
                                        <p:tav tm="0">
                                          <p:val>
                                            <p:strVal val="#ppt_y"/>
                                          </p:val>
                                        </p:tav>
                                        <p:tav tm="100000">
                                          <p:val>
                                            <p:strVal val="#ppt_y"/>
                                          </p:val>
                                        </p:tav>
                                      </p:tavLst>
                                    </p:anim>
                                  </p:childTnLst>
                                </p:cTn>
                              </p:par>
                              <p:par>
                                <p:cTn id="68" presetID="2" presetClass="entr" presetSubtype="8" fill="hold" grpId="0" nodeType="withEffect">
                                  <p:stCondLst>
                                    <p:cond delay="0"/>
                                  </p:stCondLst>
                                  <p:childTnLst>
                                    <p:set>
                                      <p:cBhvr>
                                        <p:cTn id="69" dur="1" fill="hold">
                                          <p:stCondLst>
                                            <p:cond delay="0"/>
                                          </p:stCondLst>
                                        </p:cTn>
                                        <p:tgtEl>
                                          <p:spTgt spid="19"/>
                                        </p:tgtEl>
                                        <p:attrNameLst>
                                          <p:attrName>style.visibility</p:attrName>
                                        </p:attrNameLst>
                                      </p:cBhvr>
                                      <p:to>
                                        <p:strVal val="visible"/>
                                      </p:to>
                                    </p:set>
                                    <p:anim calcmode="lin" valueType="num">
                                      <p:cBhvr additive="base">
                                        <p:cTn id="70" dur="3000" fill="hold"/>
                                        <p:tgtEl>
                                          <p:spTgt spid="19"/>
                                        </p:tgtEl>
                                        <p:attrNameLst>
                                          <p:attrName>ppt_x</p:attrName>
                                        </p:attrNameLst>
                                      </p:cBhvr>
                                      <p:tavLst>
                                        <p:tav tm="0">
                                          <p:val>
                                            <p:strVal val="0-#ppt_w/2"/>
                                          </p:val>
                                        </p:tav>
                                        <p:tav tm="100000">
                                          <p:val>
                                            <p:strVal val="#ppt_x"/>
                                          </p:val>
                                        </p:tav>
                                      </p:tavLst>
                                    </p:anim>
                                    <p:anim calcmode="lin" valueType="num">
                                      <p:cBhvr additive="base">
                                        <p:cTn id="71" dur="3000" fill="hold"/>
                                        <p:tgtEl>
                                          <p:spTgt spid="19"/>
                                        </p:tgtEl>
                                        <p:attrNameLst>
                                          <p:attrName>ppt_y</p:attrName>
                                        </p:attrNameLst>
                                      </p:cBhvr>
                                      <p:tavLst>
                                        <p:tav tm="0">
                                          <p:val>
                                            <p:strVal val="#ppt_y"/>
                                          </p:val>
                                        </p:tav>
                                        <p:tav tm="100000">
                                          <p:val>
                                            <p:strVal val="#ppt_y"/>
                                          </p:val>
                                        </p:tav>
                                      </p:tavLst>
                                    </p:anim>
                                  </p:childTnLst>
                                </p:cTn>
                              </p:par>
                              <p:par>
                                <p:cTn id="72" presetID="2" presetClass="entr" presetSubtype="8" fill="hold" grpId="0" nodeType="withEffect">
                                  <p:stCondLst>
                                    <p:cond delay="0"/>
                                  </p:stCondLst>
                                  <p:childTnLst>
                                    <p:set>
                                      <p:cBhvr>
                                        <p:cTn id="73" dur="1" fill="hold">
                                          <p:stCondLst>
                                            <p:cond delay="0"/>
                                          </p:stCondLst>
                                        </p:cTn>
                                        <p:tgtEl>
                                          <p:spTgt spid="20"/>
                                        </p:tgtEl>
                                        <p:attrNameLst>
                                          <p:attrName>style.visibility</p:attrName>
                                        </p:attrNameLst>
                                      </p:cBhvr>
                                      <p:to>
                                        <p:strVal val="visible"/>
                                      </p:to>
                                    </p:set>
                                    <p:anim calcmode="lin" valueType="num">
                                      <p:cBhvr additive="base">
                                        <p:cTn id="74" dur="3000" fill="hold"/>
                                        <p:tgtEl>
                                          <p:spTgt spid="20"/>
                                        </p:tgtEl>
                                        <p:attrNameLst>
                                          <p:attrName>ppt_x</p:attrName>
                                        </p:attrNameLst>
                                      </p:cBhvr>
                                      <p:tavLst>
                                        <p:tav tm="0">
                                          <p:val>
                                            <p:strVal val="0-#ppt_w/2"/>
                                          </p:val>
                                        </p:tav>
                                        <p:tav tm="100000">
                                          <p:val>
                                            <p:strVal val="#ppt_x"/>
                                          </p:val>
                                        </p:tav>
                                      </p:tavLst>
                                    </p:anim>
                                    <p:anim calcmode="lin" valueType="num">
                                      <p:cBhvr additive="base">
                                        <p:cTn id="75" dur="3000" fill="hold"/>
                                        <p:tgtEl>
                                          <p:spTgt spid="20"/>
                                        </p:tgtEl>
                                        <p:attrNameLst>
                                          <p:attrName>ppt_y</p:attrName>
                                        </p:attrNameLst>
                                      </p:cBhvr>
                                      <p:tavLst>
                                        <p:tav tm="0">
                                          <p:val>
                                            <p:strVal val="#ppt_y"/>
                                          </p:val>
                                        </p:tav>
                                        <p:tav tm="100000">
                                          <p:val>
                                            <p:strVal val="#ppt_y"/>
                                          </p:val>
                                        </p:tav>
                                      </p:tavLst>
                                    </p:anim>
                                  </p:childTnLst>
                                </p:cTn>
                              </p:par>
                              <p:par>
                                <p:cTn id="76" presetID="2" presetClass="entr" presetSubtype="8" fill="hold" grpId="0" nodeType="withEffect">
                                  <p:stCondLst>
                                    <p:cond delay="0"/>
                                  </p:stCondLst>
                                  <p:childTnLst>
                                    <p:set>
                                      <p:cBhvr>
                                        <p:cTn id="77" dur="1" fill="hold">
                                          <p:stCondLst>
                                            <p:cond delay="0"/>
                                          </p:stCondLst>
                                        </p:cTn>
                                        <p:tgtEl>
                                          <p:spTgt spid="21"/>
                                        </p:tgtEl>
                                        <p:attrNameLst>
                                          <p:attrName>style.visibility</p:attrName>
                                        </p:attrNameLst>
                                      </p:cBhvr>
                                      <p:to>
                                        <p:strVal val="visible"/>
                                      </p:to>
                                    </p:set>
                                    <p:anim calcmode="lin" valueType="num">
                                      <p:cBhvr additive="base">
                                        <p:cTn id="78" dur="3000" fill="hold"/>
                                        <p:tgtEl>
                                          <p:spTgt spid="21"/>
                                        </p:tgtEl>
                                        <p:attrNameLst>
                                          <p:attrName>ppt_x</p:attrName>
                                        </p:attrNameLst>
                                      </p:cBhvr>
                                      <p:tavLst>
                                        <p:tav tm="0">
                                          <p:val>
                                            <p:strVal val="0-#ppt_w/2"/>
                                          </p:val>
                                        </p:tav>
                                        <p:tav tm="100000">
                                          <p:val>
                                            <p:strVal val="#ppt_x"/>
                                          </p:val>
                                        </p:tav>
                                      </p:tavLst>
                                    </p:anim>
                                    <p:anim calcmode="lin" valueType="num">
                                      <p:cBhvr additive="base">
                                        <p:cTn id="79" dur="3000" fill="hold"/>
                                        <p:tgtEl>
                                          <p:spTgt spid="21"/>
                                        </p:tgtEl>
                                        <p:attrNameLst>
                                          <p:attrName>ppt_y</p:attrName>
                                        </p:attrNameLst>
                                      </p:cBhvr>
                                      <p:tavLst>
                                        <p:tav tm="0">
                                          <p:val>
                                            <p:strVal val="#ppt_y"/>
                                          </p:val>
                                        </p:tav>
                                        <p:tav tm="100000">
                                          <p:val>
                                            <p:strVal val="#ppt_y"/>
                                          </p:val>
                                        </p:tav>
                                      </p:tavLst>
                                    </p:anim>
                                  </p:childTnLst>
                                </p:cTn>
                              </p:par>
                              <p:par>
                                <p:cTn id="80" presetID="2" presetClass="entr" presetSubtype="8" fill="hold" grpId="0" nodeType="withEffect">
                                  <p:stCondLst>
                                    <p:cond delay="0"/>
                                  </p:stCondLst>
                                  <p:childTnLst>
                                    <p:set>
                                      <p:cBhvr>
                                        <p:cTn id="81" dur="1" fill="hold">
                                          <p:stCondLst>
                                            <p:cond delay="0"/>
                                          </p:stCondLst>
                                        </p:cTn>
                                        <p:tgtEl>
                                          <p:spTgt spid="22"/>
                                        </p:tgtEl>
                                        <p:attrNameLst>
                                          <p:attrName>style.visibility</p:attrName>
                                        </p:attrNameLst>
                                      </p:cBhvr>
                                      <p:to>
                                        <p:strVal val="visible"/>
                                      </p:to>
                                    </p:set>
                                    <p:anim calcmode="lin" valueType="num">
                                      <p:cBhvr additive="base">
                                        <p:cTn id="82" dur="3000" fill="hold"/>
                                        <p:tgtEl>
                                          <p:spTgt spid="22"/>
                                        </p:tgtEl>
                                        <p:attrNameLst>
                                          <p:attrName>ppt_x</p:attrName>
                                        </p:attrNameLst>
                                      </p:cBhvr>
                                      <p:tavLst>
                                        <p:tav tm="0">
                                          <p:val>
                                            <p:strVal val="0-#ppt_w/2"/>
                                          </p:val>
                                        </p:tav>
                                        <p:tav tm="100000">
                                          <p:val>
                                            <p:strVal val="#ppt_x"/>
                                          </p:val>
                                        </p:tav>
                                      </p:tavLst>
                                    </p:anim>
                                    <p:anim calcmode="lin" valueType="num">
                                      <p:cBhvr additive="base">
                                        <p:cTn id="83" dur="3000" fill="hold"/>
                                        <p:tgtEl>
                                          <p:spTgt spid="22"/>
                                        </p:tgtEl>
                                        <p:attrNameLst>
                                          <p:attrName>ppt_y</p:attrName>
                                        </p:attrNameLst>
                                      </p:cBhvr>
                                      <p:tavLst>
                                        <p:tav tm="0">
                                          <p:val>
                                            <p:strVal val="#ppt_y"/>
                                          </p:val>
                                        </p:tav>
                                        <p:tav tm="100000">
                                          <p:val>
                                            <p:strVal val="#ppt_y"/>
                                          </p:val>
                                        </p:tav>
                                      </p:tavLst>
                                    </p:anim>
                                  </p:childTnLst>
                                </p:cTn>
                              </p:par>
                              <p:par>
                                <p:cTn id="84" presetID="2" presetClass="entr" presetSubtype="8" fill="hold" grpId="0" nodeType="withEffect">
                                  <p:stCondLst>
                                    <p:cond delay="0"/>
                                  </p:stCondLst>
                                  <p:childTnLst>
                                    <p:set>
                                      <p:cBhvr>
                                        <p:cTn id="85" dur="1" fill="hold">
                                          <p:stCondLst>
                                            <p:cond delay="0"/>
                                          </p:stCondLst>
                                        </p:cTn>
                                        <p:tgtEl>
                                          <p:spTgt spid="23"/>
                                        </p:tgtEl>
                                        <p:attrNameLst>
                                          <p:attrName>style.visibility</p:attrName>
                                        </p:attrNameLst>
                                      </p:cBhvr>
                                      <p:to>
                                        <p:strVal val="visible"/>
                                      </p:to>
                                    </p:set>
                                    <p:anim calcmode="lin" valueType="num">
                                      <p:cBhvr additive="base">
                                        <p:cTn id="86" dur="3000" fill="hold"/>
                                        <p:tgtEl>
                                          <p:spTgt spid="23"/>
                                        </p:tgtEl>
                                        <p:attrNameLst>
                                          <p:attrName>ppt_x</p:attrName>
                                        </p:attrNameLst>
                                      </p:cBhvr>
                                      <p:tavLst>
                                        <p:tav tm="0">
                                          <p:val>
                                            <p:strVal val="0-#ppt_w/2"/>
                                          </p:val>
                                        </p:tav>
                                        <p:tav tm="100000">
                                          <p:val>
                                            <p:strVal val="#ppt_x"/>
                                          </p:val>
                                        </p:tav>
                                      </p:tavLst>
                                    </p:anim>
                                    <p:anim calcmode="lin" valueType="num">
                                      <p:cBhvr additive="base">
                                        <p:cTn id="87" dur="3000" fill="hold"/>
                                        <p:tgtEl>
                                          <p:spTgt spid="23"/>
                                        </p:tgtEl>
                                        <p:attrNameLst>
                                          <p:attrName>ppt_y</p:attrName>
                                        </p:attrNameLst>
                                      </p:cBhvr>
                                      <p:tavLst>
                                        <p:tav tm="0">
                                          <p:val>
                                            <p:strVal val="#ppt_y"/>
                                          </p:val>
                                        </p:tav>
                                        <p:tav tm="100000">
                                          <p:val>
                                            <p:strVal val="#ppt_y"/>
                                          </p:val>
                                        </p:tav>
                                      </p:tavLst>
                                    </p:anim>
                                  </p:childTnLst>
                                </p:cTn>
                              </p:par>
                              <p:par>
                                <p:cTn id="88" presetID="8" presetClass="emph" presetSubtype="0" fill="hold" grpId="1" nodeType="withEffect">
                                  <p:stCondLst>
                                    <p:cond delay="0"/>
                                  </p:stCondLst>
                                  <p:childTnLst>
                                    <p:animRot by="21600000">
                                      <p:cBhvr>
                                        <p:cTn id="89" dur="3000" fill="hold"/>
                                        <p:tgtEl>
                                          <p:spTgt spid="4"/>
                                        </p:tgtEl>
                                        <p:attrNameLst>
                                          <p:attrName>r</p:attrName>
                                        </p:attrNameLst>
                                      </p:cBhvr>
                                    </p:animRot>
                                  </p:childTnLst>
                                </p:cTn>
                              </p:par>
                              <p:par>
                                <p:cTn id="90" presetID="8" presetClass="emph" presetSubtype="0" fill="hold" grpId="1" nodeType="withEffect">
                                  <p:stCondLst>
                                    <p:cond delay="0"/>
                                  </p:stCondLst>
                                  <p:childTnLst>
                                    <p:animRot by="-21600000">
                                      <p:cBhvr>
                                        <p:cTn id="91" dur="3000" fill="hold"/>
                                        <p:tgtEl>
                                          <p:spTgt spid="5"/>
                                        </p:tgtEl>
                                        <p:attrNameLst>
                                          <p:attrName>r</p:attrName>
                                        </p:attrNameLst>
                                      </p:cBhvr>
                                    </p:animRot>
                                  </p:childTnLst>
                                </p:cTn>
                              </p:par>
                              <p:par>
                                <p:cTn id="92" presetID="8" presetClass="emph" presetSubtype="0" fill="hold" grpId="1" nodeType="withEffect">
                                  <p:stCondLst>
                                    <p:cond delay="0"/>
                                  </p:stCondLst>
                                  <p:childTnLst>
                                    <p:animRot by="21600000">
                                      <p:cBhvr>
                                        <p:cTn id="93" dur="3000" fill="hold"/>
                                        <p:tgtEl>
                                          <p:spTgt spid="6"/>
                                        </p:tgtEl>
                                        <p:attrNameLst>
                                          <p:attrName>r</p:attrName>
                                        </p:attrNameLst>
                                      </p:cBhvr>
                                    </p:animRot>
                                  </p:childTnLst>
                                </p:cTn>
                              </p:par>
                              <p:par>
                                <p:cTn id="94" presetID="8" presetClass="emph" presetSubtype="0" fill="hold" grpId="1" nodeType="withEffect">
                                  <p:stCondLst>
                                    <p:cond delay="0"/>
                                  </p:stCondLst>
                                  <p:childTnLst>
                                    <p:animRot by="-21600000">
                                      <p:cBhvr>
                                        <p:cTn id="95" dur="3000" fill="hold"/>
                                        <p:tgtEl>
                                          <p:spTgt spid="7"/>
                                        </p:tgtEl>
                                        <p:attrNameLst>
                                          <p:attrName>r</p:attrName>
                                        </p:attrNameLst>
                                      </p:cBhvr>
                                    </p:animRot>
                                  </p:childTnLst>
                                </p:cTn>
                              </p:par>
                              <p:par>
                                <p:cTn id="96" presetID="8" presetClass="emph" presetSubtype="0" fill="hold" grpId="1" nodeType="withEffect">
                                  <p:stCondLst>
                                    <p:cond delay="0"/>
                                  </p:stCondLst>
                                  <p:childTnLst>
                                    <p:animRot by="21600000">
                                      <p:cBhvr>
                                        <p:cTn id="97" dur="3000" fill="hold"/>
                                        <p:tgtEl>
                                          <p:spTgt spid="8"/>
                                        </p:tgtEl>
                                        <p:attrNameLst>
                                          <p:attrName>r</p:attrName>
                                        </p:attrNameLst>
                                      </p:cBhvr>
                                    </p:animRot>
                                  </p:childTnLst>
                                </p:cTn>
                              </p:par>
                              <p:par>
                                <p:cTn id="98" presetID="8" presetClass="emph" presetSubtype="0" fill="hold" grpId="1" nodeType="withEffect">
                                  <p:stCondLst>
                                    <p:cond delay="0"/>
                                  </p:stCondLst>
                                  <p:childTnLst>
                                    <p:animRot by="-21600000">
                                      <p:cBhvr>
                                        <p:cTn id="99" dur="3000" fill="hold"/>
                                        <p:tgtEl>
                                          <p:spTgt spid="9"/>
                                        </p:tgtEl>
                                        <p:attrNameLst>
                                          <p:attrName>r</p:attrName>
                                        </p:attrNameLst>
                                      </p:cBhvr>
                                    </p:animRot>
                                  </p:childTnLst>
                                </p:cTn>
                              </p:par>
                              <p:par>
                                <p:cTn id="100" presetID="8" presetClass="emph" presetSubtype="0" fill="hold" grpId="1" nodeType="withEffect">
                                  <p:stCondLst>
                                    <p:cond delay="0"/>
                                  </p:stCondLst>
                                  <p:childTnLst>
                                    <p:animRot by="21600000">
                                      <p:cBhvr>
                                        <p:cTn id="101" dur="3000" fill="hold"/>
                                        <p:tgtEl>
                                          <p:spTgt spid="10"/>
                                        </p:tgtEl>
                                        <p:attrNameLst>
                                          <p:attrName>r</p:attrName>
                                        </p:attrNameLst>
                                      </p:cBhvr>
                                    </p:animRot>
                                  </p:childTnLst>
                                </p:cTn>
                              </p:par>
                              <p:par>
                                <p:cTn id="102" presetID="8" presetClass="emph" presetSubtype="0" fill="hold" grpId="1" nodeType="withEffect">
                                  <p:stCondLst>
                                    <p:cond delay="0"/>
                                  </p:stCondLst>
                                  <p:childTnLst>
                                    <p:animRot by="-21600000">
                                      <p:cBhvr>
                                        <p:cTn id="103" dur="3000" fill="hold"/>
                                        <p:tgtEl>
                                          <p:spTgt spid="11"/>
                                        </p:tgtEl>
                                        <p:attrNameLst>
                                          <p:attrName>r</p:attrName>
                                        </p:attrNameLst>
                                      </p:cBhvr>
                                    </p:animRot>
                                  </p:childTnLst>
                                </p:cTn>
                              </p:par>
                              <p:par>
                                <p:cTn id="104" presetID="8" presetClass="emph" presetSubtype="0" fill="hold" grpId="1" nodeType="withEffect">
                                  <p:stCondLst>
                                    <p:cond delay="0"/>
                                  </p:stCondLst>
                                  <p:childTnLst>
                                    <p:animRot by="21600000">
                                      <p:cBhvr>
                                        <p:cTn id="105" dur="3000" fill="hold"/>
                                        <p:tgtEl>
                                          <p:spTgt spid="12"/>
                                        </p:tgtEl>
                                        <p:attrNameLst>
                                          <p:attrName>r</p:attrName>
                                        </p:attrNameLst>
                                      </p:cBhvr>
                                    </p:animRot>
                                  </p:childTnLst>
                                </p:cTn>
                              </p:par>
                              <p:par>
                                <p:cTn id="106" presetID="8" presetClass="emph" presetSubtype="0" fill="hold" grpId="1" nodeType="withEffect">
                                  <p:stCondLst>
                                    <p:cond delay="0"/>
                                  </p:stCondLst>
                                  <p:childTnLst>
                                    <p:animRot by="-21600000">
                                      <p:cBhvr>
                                        <p:cTn id="107" dur="3000" fill="hold"/>
                                        <p:tgtEl>
                                          <p:spTgt spid="13"/>
                                        </p:tgtEl>
                                        <p:attrNameLst>
                                          <p:attrName>r</p:attrName>
                                        </p:attrNameLst>
                                      </p:cBhvr>
                                    </p:animRot>
                                  </p:childTnLst>
                                </p:cTn>
                              </p:par>
                              <p:par>
                                <p:cTn id="108" presetID="8" presetClass="emph" presetSubtype="0" fill="hold" grpId="1" nodeType="withEffect">
                                  <p:stCondLst>
                                    <p:cond delay="0"/>
                                  </p:stCondLst>
                                  <p:childTnLst>
                                    <p:animRot by="21600000">
                                      <p:cBhvr>
                                        <p:cTn id="109" dur="3000" fill="hold"/>
                                        <p:tgtEl>
                                          <p:spTgt spid="14"/>
                                        </p:tgtEl>
                                        <p:attrNameLst>
                                          <p:attrName>r</p:attrName>
                                        </p:attrNameLst>
                                      </p:cBhvr>
                                    </p:animRot>
                                  </p:childTnLst>
                                </p:cTn>
                              </p:par>
                              <p:par>
                                <p:cTn id="110" presetID="8" presetClass="emph" presetSubtype="0" fill="hold" grpId="1" nodeType="withEffect">
                                  <p:stCondLst>
                                    <p:cond delay="0"/>
                                  </p:stCondLst>
                                  <p:childTnLst>
                                    <p:animRot by="-21600000">
                                      <p:cBhvr>
                                        <p:cTn id="111" dur="3000" fill="hold"/>
                                        <p:tgtEl>
                                          <p:spTgt spid="15"/>
                                        </p:tgtEl>
                                        <p:attrNameLst>
                                          <p:attrName>r</p:attrName>
                                        </p:attrNameLst>
                                      </p:cBhvr>
                                    </p:animRot>
                                  </p:childTnLst>
                                </p:cTn>
                              </p:par>
                              <p:par>
                                <p:cTn id="112" presetID="8" presetClass="emph" presetSubtype="0" fill="hold" grpId="1" nodeType="withEffect">
                                  <p:stCondLst>
                                    <p:cond delay="0"/>
                                  </p:stCondLst>
                                  <p:childTnLst>
                                    <p:animRot by="21600000">
                                      <p:cBhvr>
                                        <p:cTn id="113" dur="3000" fill="hold"/>
                                        <p:tgtEl>
                                          <p:spTgt spid="16"/>
                                        </p:tgtEl>
                                        <p:attrNameLst>
                                          <p:attrName>r</p:attrName>
                                        </p:attrNameLst>
                                      </p:cBhvr>
                                    </p:animRot>
                                  </p:childTnLst>
                                </p:cTn>
                              </p:par>
                              <p:par>
                                <p:cTn id="114" presetID="8" presetClass="emph" presetSubtype="0" fill="hold" grpId="1" nodeType="withEffect">
                                  <p:stCondLst>
                                    <p:cond delay="0"/>
                                  </p:stCondLst>
                                  <p:childTnLst>
                                    <p:animRot by="-21600000">
                                      <p:cBhvr>
                                        <p:cTn id="115" dur="3000" fill="hold"/>
                                        <p:tgtEl>
                                          <p:spTgt spid="17"/>
                                        </p:tgtEl>
                                        <p:attrNameLst>
                                          <p:attrName>r</p:attrName>
                                        </p:attrNameLst>
                                      </p:cBhvr>
                                    </p:animRot>
                                  </p:childTnLst>
                                </p:cTn>
                              </p:par>
                              <p:par>
                                <p:cTn id="116" presetID="8" presetClass="emph" presetSubtype="0" fill="hold" grpId="1" nodeType="withEffect">
                                  <p:stCondLst>
                                    <p:cond delay="0"/>
                                  </p:stCondLst>
                                  <p:childTnLst>
                                    <p:animRot by="21600000">
                                      <p:cBhvr>
                                        <p:cTn id="117" dur="3000" fill="hold"/>
                                        <p:tgtEl>
                                          <p:spTgt spid="18"/>
                                        </p:tgtEl>
                                        <p:attrNameLst>
                                          <p:attrName>r</p:attrName>
                                        </p:attrNameLst>
                                      </p:cBhvr>
                                    </p:animRot>
                                  </p:childTnLst>
                                </p:cTn>
                              </p:par>
                              <p:par>
                                <p:cTn id="118" presetID="8" presetClass="emph" presetSubtype="0" fill="hold" grpId="1" nodeType="withEffect">
                                  <p:stCondLst>
                                    <p:cond delay="0"/>
                                  </p:stCondLst>
                                  <p:childTnLst>
                                    <p:animRot by="-21600000">
                                      <p:cBhvr>
                                        <p:cTn id="119" dur="3000" fill="hold"/>
                                        <p:tgtEl>
                                          <p:spTgt spid="19"/>
                                        </p:tgtEl>
                                        <p:attrNameLst>
                                          <p:attrName>r</p:attrName>
                                        </p:attrNameLst>
                                      </p:cBhvr>
                                    </p:animRot>
                                  </p:childTnLst>
                                </p:cTn>
                              </p:par>
                              <p:par>
                                <p:cTn id="120" presetID="8" presetClass="emph" presetSubtype="0" fill="hold" grpId="1" nodeType="withEffect">
                                  <p:stCondLst>
                                    <p:cond delay="0"/>
                                  </p:stCondLst>
                                  <p:childTnLst>
                                    <p:animRot by="21600000">
                                      <p:cBhvr>
                                        <p:cTn id="121" dur="3000" fill="hold"/>
                                        <p:tgtEl>
                                          <p:spTgt spid="20"/>
                                        </p:tgtEl>
                                        <p:attrNameLst>
                                          <p:attrName>r</p:attrName>
                                        </p:attrNameLst>
                                      </p:cBhvr>
                                    </p:animRot>
                                  </p:childTnLst>
                                </p:cTn>
                              </p:par>
                              <p:par>
                                <p:cTn id="122" presetID="8" presetClass="emph" presetSubtype="0" fill="hold" grpId="1" nodeType="withEffect">
                                  <p:stCondLst>
                                    <p:cond delay="0"/>
                                  </p:stCondLst>
                                  <p:childTnLst>
                                    <p:animRot by="-21600000">
                                      <p:cBhvr>
                                        <p:cTn id="123" dur="3000" fill="hold"/>
                                        <p:tgtEl>
                                          <p:spTgt spid="21"/>
                                        </p:tgtEl>
                                        <p:attrNameLst>
                                          <p:attrName>r</p:attrName>
                                        </p:attrNameLst>
                                      </p:cBhvr>
                                    </p:animRot>
                                  </p:childTnLst>
                                </p:cTn>
                              </p:par>
                              <p:par>
                                <p:cTn id="124" presetID="8" presetClass="emph" presetSubtype="0" fill="hold" grpId="1" nodeType="withEffect">
                                  <p:stCondLst>
                                    <p:cond delay="0"/>
                                  </p:stCondLst>
                                  <p:childTnLst>
                                    <p:animRot by="21600000">
                                      <p:cBhvr>
                                        <p:cTn id="125" dur="3000" fill="hold"/>
                                        <p:tgtEl>
                                          <p:spTgt spid="22"/>
                                        </p:tgtEl>
                                        <p:attrNameLst>
                                          <p:attrName>r</p:attrName>
                                        </p:attrNameLst>
                                      </p:cBhvr>
                                    </p:animRot>
                                  </p:childTnLst>
                                </p:cTn>
                              </p:par>
                              <p:par>
                                <p:cTn id="126" presetID="8" presetClass="emph" presetSubtype="0" fill="hold" grpId="1" nodeType="withEffect">
                                  <p:stCondLst>
                                    <p:cond delay="0"/>
                                  </p:stCondLst>
                                  <p:childTnLst>
                                    <p:animRot by="-21600000">
                                      <p:cBhvr>
                                        <p:cTn id="127" dur="3000" fill="hold"/>
                                        <p:tgtEl>
                                          <p:spTgt spid="23"/>
                                        </p:tgtEl>
                                        <p:attrNameLst>
                                          <p:attrName>r</p:attrName>
                                        </p:attrNameLst>
                                      </p:cBhvr>
                                    </p:animRot>
                                  </p:childTnLst>
                                </p:cTn>
                              </p:par>
                              <p:par>
                                <p:cTn id="128" presetID="3" presetClass="entr" presetSubtype="10" fill="hold" grpId="5" nodeType="withEffect">
                                  <p:stCondLst>
                                    <p:cond delay="0"/>
                                  </p:stCondLst>
                                  <p:childTnLst>
                                    <p:set>
                                      <p:cBhvr>
                                        <p:cTn id="129" dur="1" fill="hold">
                                          <p:stCondLst>
                                            <p:cond delay="0"/>
                                          </p:stCondLst>
                                        </p:cTn>
                                        <p:tgtEl>
                                          <p:spTgt spid="4"/>
                                        </p:tgtEl>
                                        <p:attrNameLst>
                                          <p:attrName>style.visibility</p:attrName>
                                        </p:attrNameLst>
                                      </p:cBhvr>
                                      <p:to>
                                        <p:strVal val="visible"/>
                                      </p:to>
                                    </p:set>
                                    <p:animEffect transition="in" filter="blinds(horizontal)">
                                      <p:cBhvr>
                                        <p:cTn id="130" dur="3000"/>
                                        <p:tgtEl>
                                          <p:spTgt spid="4"/>
                                        </p:tgtEl>
                                      </p:cBhvr>
                                    </p:animEffect>
                                  </p:childTnLst>
                                </p:cTn>
                              </p:par>
                              <p:par>
                                <p:cTn id="131" presetID="3" presetClass="entr" presetSubtype="10" fill="hold" grpId="5" nodeType="withEffect">
                                  <p:stCondLst>
                                    <p:cond delay="0"/>
                                  </p:stCondLst>
                                  <p:childTnLst>
                                    <p:set>
                                      <p:cBhvr>
                                        <p:cTn id="132" dur="1" fill="hold">
                                          <p:stCondLst>
                                            <p:cond delay="0"/>
                                          </p:stCondLst>
                                        </p:cTn>
                                        <p:tgtEl>
                                          <p:spTgt spid="5"/>
                                        </p:tgtEl>
                                        <p:attrNameLst>
                                          <p:attrName>style.visibility</p:attrName>
                                        </p:attrNameLst>
                                      </p:cBhvr>
                                      <p:to>
                                        <p:strVal val="visible"/>
                                      </p:to>
                                    </p:set>
                                    <p:animEffect transition="in" filter="blinds(horizontal)">
                                      <p:cBhvr>
                                        <p:cTn id="133" dur="3000"/>
                                        <p:tgtEl>
                                          <p:spTgt spid="5"/>
                                        </p:tgtEl>
                                      </p:cBhvr>
                                    </p:animEffect>
                                  </p:childTnLst>
                                </p:cTn>
                              </p:par>
                              <p:par>
                                <p:cTn id="134" presetID="3" presetClass="entr" presetSubtype="10" fill="hold" grpId="5" nodeType="withEffect">
                                  <p:stCondLst>
                                    <p:cond delay="0"/>
                                  </p:stCondLst>
                                  <p:childTnLst>
                                    <p:set>
                                      <p:cBhvr>
                                        <p:cTn id="135" dur="1" fill="hold">
                                          <p:stCondLst>
                                            <p:cond delay="0"/>
                                          </p:stCondLst>
                                        </p:cTn>
                                        <p:tgtEl>
                                          <p:spTgt spid="6"/>
                                        </p:tgtEl>
                                        <p:attrNameLst>
                                          <p:attrName>style.visibility</p:attrName>
                                        </p:attrNameLst>
                                      </p:cBhvr>
                                      <p:to>
                                        <p:strVal val="visible"/>
                                      </p:to>
                                    </p:set>
                                    <p:animEffect transition="in" filter="blinds(horizontal)">
                                      <p:cBhvr>
                                        <p:cTn id="136" dur="3000"/>
                                        <p:tgtEl>
                                          <p:spTgt spid="6"/>
                                        </p:tgtEl>
                                      </p:cBhvr>
                                    </p:animEffect>
                                  </p:childTnLst>
                                </p:cTn>
                              </p:par>
                              <p:par>
                                <p:cTn id="137" presetID="3" presetClass="entr" presetSubtype="10" fill="hold" grpId="5" nodeType="withEffect">
                                  <p:stCondLst>
                                    <p:cond delay="0"/>
                                  </p:stCondLst>
                                  <p:childTnLst>
                                    <p:set>
                                      <p:cBhvr>
                                        <p:cTn id="138" dur="1" fill="hold">
                                          <p:stCondLst>
                                            <p:cond delay="0"/>
                                          </p:stCondLst>
                                        </p:cTn>
                                        <p:tgtEl>
                                          <p:spTgt spid="7"/>
                                        </p:tgtEl>
                                        <p:attrNameLst>
                                          <p:attrName>style.visibility</p:attrName>
                                        </p:attrNameLst>
                                      </p:cBhvr>
                                      <p:to>
                                        <p:strVal val="visible"/>
                                      </p:to>
                                    </p:set>
                                    <p:animEffect transition="in" filter="blinds(horizontal)">
                                      <p:cBhvr>
                                        <p:cTn id="139" dur="3000"/>
                                        <p:tgtEl>
                                          <p:spTgt spid="7"/>
                                        </p:tgtEl>
                                      </p:cBhvr>
                                    </p:animEffect>
                                  </p:childTnLst>
                                </p:cTn>
                              </p:par>
                              <p:par>
                                <p:cTn id="140" presetID="3" presetClass="entr" presetSubtype="10" fill="hold" grpId="5" nodeType="withEffect">
                                  <p:stCondLst>
                                    <p:cond delay="0"/>
                                  </p:stCondLst>
                                  <p:childTnLst>
                                    <p:set>
                                      <p:cBhvr>
                                        <p:cTn id="141" dur="1" fill="hold">
                                          <p:stCondLst>
                                            <p:cond delay="0"/>
                                          </p:stCondLst>
                                        </p:cTn>
                                        <p:tgtEl>
                                          <p:spTgt spid="8"/>
                                        </p:tgtEl>
                                        <p:attrNameLst>
                                          <p:attrName>style.visibility</p:attrName>
                                        </p:attrNameLst>
                                      </p:cBhvr>
                                      <p:to>
                                        <p:strVal val="visible"/>
                                      </p:to>
                                    </p:set>
                                    <p:animEffect transition="in" filter="blinds(horizontal)">
                                      <p:cBhvr>
                                        <p:cTn id="142" dur="3000"/>
                                        <p:tgtEl>
                                          <p:spTgt spid="8"/>
                                        </p:tgtEl>
                                      </p:cBhvr>
                                    </p:animEffect>
                                  </p:childTnLst>
                                </p:cTn>
                              </p:par>
                              <p:par>
                                <p:cTn id="143" presetID="3" presetClass="entr" presetSubtype="10" fill="hold" grpId="5" nodeType="withEffect">
                                  <p:stCondLst>
                                    <p:cond delay="0"/>
                                  </p:stCondLst>
                                  <p:childTnLst>
                                    <p:set>
                                      <p:cBhvr>
                                        <p:cTn id="144" dur="1" fill="hold">
                                          <p:stCondLst>
                                            <p:cond delay="0"/>
                                          </p:stCondLst>
                                        </p:cTn>
                                        <p:tgtEl>
                                          <p:spTgt spid="9"/>
                                        </p:tgtEl>
                                        <p:attrNameLst>
                                          <p:attrName>style.visibility</p:attrName>
                                        </p:attrNameLst>
                                      </p:cBhvr>
                                      <p:to>
                                        <p:strVal val="visible"/>
                                      </p:to>
                                    </p:set>
                                    <p:animEffect transition="in" filter="blinds(horizontal)">
                                      <p:cBhvr>
                                        <p:cTn id="145" dur="3000"/>
                                        <p:tgtEl>
                                          <p:spTgt spid="9"/>
                                        </p:tgtEl>
                                      </p:cBhvr>
                                    </p:animEffect>
                                  </p:childTnLst>
                                </p:cTn>
                              </p:par>
                              <p:par>
                                <p:cTn id="146" presetID="3" presetClass="entr" presetSubtype="10" fill="hold" grpId="5" nodeType="withEffect">
                                  <p:stCondLst>
                                    <p:cond delay="0"/>
                                  </p:stCondLst>
                                  <p:childTnLst>
                                    <p:set>
                                      <p:cBhvr>
                                        <p:cTn id="147" dur="1" fill="hold">
                                          <p:stCondLst>
                                            <p:cond delay="0"/>
                                          </p:stCondLst>
                                        </p:cTn>
                                        <p:tgtEl>
                                          <p:spTgt spid="10"/>
                                        </p:tgtEl>
                                        <p:attrNameLst>
                                          <p:attrName>style.visibility</p:attrName>
                                        </p:attrNameLst>
                                      </p:cBhvr>
                                      <p:to>
                                        <p:strVal val="visible"/>
                                      </p:to>
                                    </p:set>
                                    <p:animEffect transition="in" filter="blinds(horizontal)">
                                      <p:cBhvr>
                                        <p:cTn id="148" dur="3000"/>
                                        <p:tgtEl>
                                          <p:spTgt spid="10"/>
                                        </p:tgtEl>
                                      </p:cBhvr>
                                    </p:animEffect>
                                  </p:childTnLst>
                                </p:cTn>
                              </p:par>
                              <p:par>
                                <p:cTn id="149" presetID="3" presetClass="entr" presetSubtype="10" fill="hold" grpId="5" nodeType="withEffect">
                                  <p:stCondLst>
                                    <p:cond delay="0"/>
                                  </p:stCondLst>
                                  <p:childTnLst>
                                    <p:set>
                                      <p:cBhvr>
                                        <p:cTn id="150" dur="1" fill="hold">
                                          <p:stCondLst>
                                            <p:cond delay="0"/>
                                          </p:stCondLst>
                                        </p:cTn>
                                        <p:tgtEl>
                                          <p:spTgt spid="11"/>
                                        </p:tgtEl>
                                        <p:attrNameLst>
                                          <p:attrName>style.visibility</p:attrName>
                                        </p:attrNameLst>
                                      </p:cBhvr>
                                      <p:to>
                                        <p:strVal val="visible"/>
                                      </p:to>
                                    </p:set>
                                    <p:animEffect transition="in" filter="blinds(horizontal)">
                                      <p:cBhvr>
                                        <p:cTn id="151" dur="3000"/>
                                        <p:tgtEl>
                                          <p:spTgt spid="11"/>
                                        </p:tgtEl>
                                      </p:cBhvr>
                                    </p:animEffect>
                                  </p:childTnLst>
                                </p:cTn>
                              </p:par>
                              <p:par>
                                <p:cTn id="152" presetID="3" presetClass="entr" presetSubtype="10" fill="hold" grpId="5" nodeType="withEffect">
                                  <p:stCondLst>
                                    <p:cond delay="0"/>
                                  </p:stCondLst>
                                  <p:childTnLst>
                                    <p:set>
                                      <p:cBhvr>
                                        <p:cTn id="153" dur="1" fill="hold">
                                          <p:stCondLst>
                                            <p:cond delay="0"/>
                                          </p:stCondLst>
                                        </p:cTn>
                                        <p:tgtEl>
                                          <p:spTgt spid="12"/>
                                        </p:tgtEl>
                                        <p:attrNameLst>
                                          <p:attrName>style.visibility</p:attrName>
                                        </p:attrNameLst>
                                      </p:cBhvr>
                                      <p:to>
                                        <p:strVal val="visible"/>
                                      </p:to>
                                    </p:set>
                                    <p:animEffect transition="in" filter="blinds(horizontal)">
                                      <p:cBhvr>
                                        <p:cTn id="154" dur="3000"/>
                                        <p:tgtEl>
                                          <p:spTgt spid="12"/>
                                        </p:tgtEl>
                                      </p:cBhvr>
                                    </p:animEffect>
                                  </p:childTnLst>
                                </p:cTn>
                              </p:par>
                              <p:par>
                                <p:cTn id="155" presetID="3" presetClass="entr" presetSubtype="10" fill="hold" grpId="5" nodeType="withEffect">
                                  <p:stCondLst>
                                    <p:cond delay="0"/>
                                  </p:stCondLst>
                                  <p:childTnLst>
                                    <p:set>
                                      <p:cBhvr>
                                        <p:cTn id="156" dur="1" fill="hold">
                                          <p:stCondLst>
                                            <p:cond delay="0"/>
                                          </p:stCondLst>
                                        </p:cTn>
                                        <p:tgtEl>
                                          <p:spTgt spid="13"/>
                                        </p:tgtEl>
                                        <p:attrNameLst>
                                          <p:attrName>style.visibility</p:attrName>
                                        </p:attrNameLst>
                                      </p:cBhvr>
                                      <p:to>
                                        <p:strVal val="visible"/>
                                      </p:to>
                                    </p:set>
                                    <p:animEffect transition="in" filter="blinds(horizontal)">
                                      <p:cBhvr>
                                        <p:cTn id="157" dur="3000"/>
                                        <p:tgtEl>
                                          <p:spTgt spid="13"/>
                                        </p:tgtEl>
                                      </p:cBhvr>
                                    </p:animEffect>
                                  </p:childTnLst>
                                </p:cTn>
                              </p:par>
                              <p:par>
                                <p:cTn id="158" presetID="3" presetClass="entr" presetSubtype="10" fill="hold" grpId="5" nodeType="withEffect">
                                  <p:stCondLst>
                                    <p:cond delay="0"/>
                                  </p:stCondLst>
                                  <p:childTnLst>
                                    <p:set>
                                      <p:cBhvr>
                                        <p:cTn id="159" dur="1" fill="hold">
                                          <p:stCondLst>
                                            <p:cond delay="0"/>
                                          </p:stCondLst>
                                        </p:cTn>
                                        <p:tgtEl>
                                          <p:spTgt spid="14"/>
                                        </p:tgtEl>
                                        <p:attrNameLst>
                                          <p:attrName>style.visibility</p:attrName>
                                        </p:attrNameLst>
                                      </p:cBhvr>
                                      <p:to>
                                        <p:strVal val="visible"/>
                                      </p:to>
                                    </p:set>
                                    <p:animEffect transition="in" filter="blinds(horizontal)">
                                      <p:cBhvr>
                                        <p:cTn id="160" dur="3000"/>
                                        <p:tgtEl>
                                          <p:spTgt spid="14"/>
                                        </p:tgtEl>
                                      </p:cBhvr>
                                    </p:animEffect>
                                  </p:childTnLst>
                                </p:cTn>
                              </p:par>
                              <p:par>
                                <p:cTn id="161" presetID="3" presetClass="entr" presetSubtype="10" fill="hold" grpId="5" nodeType="withEffect">
                                  <p:stCondLst>
                                    <p:cond delay="0"/>
                                  </p:stCondLst>
                                  <p:childTnLst>
                                    <p:set>
                                      <p:cBhvr>
                                        <p:cTn id="162" dur="1" fill="hold">
                                          <p:stCondLst>
                                            <p:cond delay="0"/>
                                          </p:stCondLst>
                                        </p:cTn>
                                        <p:tgtEl>
                                          <p:spTgt spid="15"/>
                                        </p:tgtEl>
                                        <p:attrNameLst>
                                          <p:attrName>style.visibility</p:attrName>
                                        </p:attrNameLst>
                                      </p:cBhvr>
                                      <p:to>
                                        <p:strVal val="visible"/>
                                      </p:to>
                                    </p:set>
                                    <p:animEffect transition="in" filter="blinds(horizontal)">
                                      <p:cBhvr>
                                        <p:cTn id="163" dur="3000"/>
                                        <p:tgtEl>
                                          <p:spTgt spid="15"/>
                                        </p:tgtEl>
                                      </p:cBhvr>
                                    </p:animEffect>
                                  </p:childTnLst>
                                </p:cTn>
                              </p:par>
                              <p:par>
                                <p:cTn id="164" presetID="3" presetClass="entr" presetSubtype="10" fill="hold" grpId="5" nodeType="withEffect">
                                  <p:stCondLst>
                                    <p:cond delay="0"/>
                                  </p:stCondLst>
                                  <p:childTnLst>
                                    <p:set>
                                      <p:cBhvr>
                                        <p:cTn id="165" dur="1" fill="hold">
                                          <p:stCondLst>
                                            <p:cond delay="0"/>
                                          </p:stCondLst>
                                        </p:cTn>
                                        <p:tgtEl>
                                          <p:spTgt spid="16"/>
                                        </p:tgtEl>
                                        <p:attrNameLst>
                                          <p:attrName>style.visibility</p:attrName>
                                        </p:attrNameLst>
                                      </p:cBhvr>
                                      <p:to>
                                        <p:strVal val="visible"/>
                                      </p:to>
                                    </p:set>
                                    <p:animEffect transition="in" filter="blinds(horizontal)">
                                      <p:cBhvr>
                                        <p:cTn id="166" dur="3000"/>
                                        <p:tgtEl>
                                          <p:spTgt spid="16"/>
                                        </p:tgtEl>
                                      </p:cBhvr>
                                    </p:animEffect>
                                  </p:childTnLst>
                                </p:cTn>
                              </p:par>
                              <p:par>
                                <p:cTn id="167" presetID="3" presetClass="entr" presetSubtype="10" fill="hold" grpId="5" nodeType="withEffect">
                                  <p:stCondLst>
                                    <p:cond delay="0"/>
                                  </p:stCondLst>
                                  <p:childTnLst>
                                    <p:set>
                                      <p:cBhvr>
                                        <p:cTn id="168" dur="1" fill="hold">
                                          <p:stCondLst>
                                            <p:cond delay="0"/>
                                          </p:stCondLst>
                                        </p:cTn>
                                        <p:tgtEl>
                                          <p:spTgt spid="17"/>
                                        </p:tgtEl>
                                        <p:attrNameLst>
                                          <p:attrName>style.visibility</p:attrName>
                                        </p:attrNameLst>
                                      </p:cBhvr>
                                      <p:to>
                                        <p:strVal val="visible"/>
                                      </p:to>
                                    </p:set>
                                    <p:animEffect transition="in" filter="blinds(horizontal)">
                                      <p:cBhvr>
                                        <p:cTn id="169" dur="3000"/>
                                        <p:tgtEl>
                                          <p:spTgt spid="17"/>
                                        </p:tgtEl>
                                      </p:cBhvr>
                                    </p:animEffect>
                                  </p:childTnLst>
                                </p:cTn>
                              </p:par>
                              <p:par>
                                <p:cTn id="170" presetID="3" presetClass="entr" presetSubtype="10" fill="hold" grpId="5" nodeType="withEffect">
                                  <p:stCondLst>
                                    <p:cond delay="0"/>
                                  </p:stCondLst>
                                  <p:childTnLst>
                                    <p:set>
                                      <p:cBhvr>
                                        <p:cTn id="171" dur="1" fill="hold">
                                          <p:stCondLst>
                                            <p:cond delay="0"/>
                                          </p:stCondLst>
                                        </p:cTn>
                                        <p:tgtEl>
                                          <p:spTgt spid="18"/>
                                        </p:tgtEl>
                                        <p:attrNameLst>
                                          <p:attrName>style.visibility</p:attrName>
                                        </p:attrNameLst>
                                      </p:cBhvr>
                                      <p:to>
                                        <p:strVal val="visible"/>
                                      </p:to>
                                    </p:set>
                                    <p:animEffect transition="in" filter="blinds(horizontal)">
                                      <p:cBhvr>
                                        <p:cTn id="172" dur="3000"/>
                                        <p:tgtEl>
                                          <p:spTgt spid="18"/>
                                        </p:tgtEl>
                                      </p:cBhvr>
                                    </p:animEffect>
                                  </p:childTnLst>
                                </p:cTn>
                              </p:par>
                              <p:par>
                                <p:cTn id="173" presetID="3" presetClass="entr" presetSubtype="10" fill="hold" grpId="5" nodeType="withEffect">
                                  <p:stCondLst>
                                    <p:cond delay="0"/>
                                  </p:stCondLst>
                                  <p:childTnLst>
                                    <p:set>
                                      <p:cBhvr>
                                        <p:cTn id="174" dur="1" fill="hold">
                                          <p:stCondLst>
                                            <p:cond delay="0"/>
                                          </p:stCondLst>
                                        </p:cTn>
                                        <p:tgtEl>
                                          <p:spTgt spid="19"/>
                                        </p:tgtEl>
                                        <p:attrNameLst>
                                          <p:attrName>style.visibility</p:attrName>
                                        </p:attrNameLst>
                                      </p:cBhvr>
                                      <p:to>
                                        <p:strVal val="visible"/>
                                      </p:to>
                                    </p:set>
                                    <p:animEffect transition="in" filter="blinds(horizontal)">
                                      <p:cBhvr>
                                        <p:cTn id="175" dur="3000"/>
                                        <p:tgtEl>
                                          <p:spTgt spid="19"/>
                                        </p:tgtEl>
                                      </p:cBhvr>
                                    </p:animEffect>
                                  </p:childTnLst>
                                </p:cTn>
                              </p:par>
                              <p:par>
                                <p:cTn id="176" presetID="3" presetClass="entr" presetSubtype="10" fill="hold" grpId="5" nodeType="withEffect">
                                  <p:stCondLst>
                                    <p:cond delay="0"/>
                                  </p:stCondLst>
                                  <p:childTnLst>
                                    <p:set>
                                      <p:cBhvr>
                                        <p:cTn id="177" dur="1" fill="hold">
                                          <p:stCondLst>
                                            <p:cond delay="0"/>
                                          </p:stCondLst>
                                        </p:cTn>
                                        <p:tgtEl>
                                          <p:spTgt spid="20"/>
                                        </p:tgtEl>
                                        <p:attrNameLst>
                                          <p:attrName>style.visibility</p:attrName>
                                        </p:attrNameLst>
                                      </p:cBhvr>
                                      <p:to>
                                        <p:strVal val="visible"/>
                                      </p:to>
                                    </p:set>
                                    <p:animEffect transition="in" filter="blinds(horizontal)">
                                      <p:cBhvr>
                                        <p:cTn id="178" dur="3000"/>
                                        <p:tgtEl>
                                          <p:spTgt spid="20"/>
                                        </p:tgtEl>
                                      </p:cBhvr>
                                    </p:animEffect>
                                  </p:childTnLst>
                                </p:cTn>
                              </p:par>
                              <p:par>
                                <p:cTn id="179" presetID="3" presetClass="entr" presetSubtype="10" fill="hold" grpId="5" nodeType="withEffect">
                                  <p:stCondLst>
                                    <p:cond delay="0"/>
                                  </p:stCondLst>
                                  <p:childTnLst>
                                    <p:set>
                                      <p:cBhvr>
                                        <p:cTn id="180" dur="1" fill="hold">
                                          <p:stCondLst>
                                            <p:cond delay="0"/>
                                          </p:stCondLst>
                                        </p:cTn>
                                        <p:tgtEl>
                                          <p:spTgt spid="21"/>
                                        </p:tgtEl>
                                        <p:attrNameLst>
                                          <p:attrName>style.visibility</p:attrName>
                                        </p:attrNameLst>
                                      </p:cBhvr>
                                      <p:to>
                                        <p:strVal val="visible"/>
                                      </p:to>
                                    </p:set>
                                    <p:animEffect transition="in" filter="blinds(horizontal)">
                                      <p:cBhvr>
                                        <p:cTn id="181" dur="3000"/>
                                        <p:tgtEl>
                                          <p:spTgt spid="21"/>
                                        </p:tgtEl>
                                      </p:cBhvr>
                                    </p:animEffect>
                                  </p:childTnLst>
                                </p:cTn>
                              </p:par>
                              <p:par>
                                <p:cTn id="182" presetID="3" presetClass="entr" presetSubtype="10" fill="hold" grpId="5" nodeType="withEffect">
                                  <p:stCondLst>
                                    <p:cond delay="0"/>
                                  </p:stCondLst>
                                  <p:childTnLst>
                                    <p:set>
                                      <p:cBhvr>
                                        <p:cTn id="183" dur="1" fill="hold">
                                          <p:stCondLst>
                                            <p:cond delay="0"/>
                                          </p:stCondLst>
                                        </p:cTn>
                                        <p:tgtEl>
                                          <p:spTgt spid="22"/>
                                        </p:tgtEl>
                                        <p:attrNameLst>
                                          <p:attrName>style.visibility</p:attrName>
                                        </p:attrNameLst>
                                      </p:cBhvr>
                                      <p:to>
                                        <p:strVal val="visible"/>
                                      </p:to>
                                    </p:set>
                                    <p:animEffect transition="in" filter="blinds(horizontal)">
                                      <p:cBhvr>
                                        <p:cTn id="184" dur="3000"/>
                                        <p:tgtEl>
                                          <p:spTgt spid="22"/>
                                        </p:tgtEl>
                                      </p:cBhvr>
                                    </p:animEffect>
                                  </p:childTnLst>
                                </p:cTn>
                              </p:par>
                              <p:par>
                                <p:cTn id="185" presetID="3" presetClass="entr" presetSubtype="10" fill="hold" grpId="5" nodeType="withEffect">
                                  <p:stCondLst>
                                    <p:cond delay="0"/>
                                  </p:stCondLst>
                                  <p:childTnLst>
                                    <p:set>
                                      <p:cBhvr>
                                        <p:cTn id="186" dur="1" fill="hold">
                                          <p:stCondLst>
                                            <p:cond delay="0"/>
                                          </p:stCondLst>
                                        </p:cTn>
                                        <p:tgtEl>
                                          <p:spTgt spid="23"/>
                                        </p:tgtEl>
                                        <p:attrNameLst>
                                          <p:attrName>style.visibility</p:attrName>
                                        </p:attrNameLst>
                                      </p:cBhvr>
                                      <p:to>
                                        <p:strVal val="visible"/>
                                      </p:to>
                                    </p:set>
                                    <p:animEffect transition="in" filter="blinds(horizontal)">
                                      <p:cBhvr>
                                        <p:cTn id="187" dur="3000"/>
                                        <p:tgtEl>
                                          <p:spTgt spid="23"/>
                                        </p:tgtEl>
                                      </p:cBhvr>
                                    </p:animEffect>
                                  </p:childTnLst>
                                </p:cTn>
                              </p:par>
                            </p:childTnLst>
                          </p:cTn>
                        </p:par>
                        <p:par>
                          <p:cTn id="188" fill="hold">
                            <p:stCondLst>
                              <p:cond delay="3000"/>
                            </p:stCondLst>
                            <p:childTnLst>
                              <p:par>
                                <p:cTn id="189" presetID="2" presetClass="exit" presetSubtype="8" fill="hold" grpId="2" nodeType="afterEffect">
                                  <p:stCondLst>
                                    <p:cond delay="0"/>
                                  </p:stCondLst>
                                  <p:childTnLst>
                                    <p:anim calcmode="lin" valueType="num">
                                      <p:cBhvr additive="base">
                                        <p:cTn id="190" dur="3000"/>
                                        <p:tgtEl>
                                          <p:spTgt spid="4"/>
                                        </p:tgtEl>
                                        <p:attrNameLst>
                                          <p:attrName>ppt_x</p:attrName>
                                        </p:attrNameLst>
                                      </p:cBhvr>
                                      <p:tavLst>
                                        <p:tav tm="0">
                                          <p:val>
                                            <p:strVal val="ppt_x"/>
                                          </p:val>
                                        </p:tav>
                                        <p:tav tm="100000">
                                          <p:val>
                                            <p:strVal val="0-ppt_w/2"/>
                                          </p:val>
                                        </p:tav>
                                      </p:tavLst>
                                    </p:anim>
                                    <p:anim calcmode="lin" valueType="num">
                                      <p:cBhvr additive="base">
                                        <p:cTn id="191" dur="3000"/>
                                        <p:tgtEl>
                                          <p:spTgt spid="4"/>
                                        </p:tgtEl>
                                        <p:attrNameLst>
                                          <p:attrName>ppt_y</p:attrName>
                                        </p:attrNameLst>
                                      </p:cBhvr>
                                      <p:tavLst>
                                        <p:tav tm="0">
                                          <p:val>
                                            <p:strVal val="ppt_y"/>
                                          </p:val>
                                        </p:tav>
                                        <p:tav tm="100000">
                                          <p:val>
                                            <p:strVal val="ppt_y"/>
                                          </p:val>
                                        </p:tav>
                                      </p:tavLst>
                                    </p:anim>
                                    <p:set>
                                      <p:cBhvr>
                                        <p:cTn id="192" dur="1" fill="hold">
                                          <p:stCondLst>
                                            <p:cond delay="2999"/>
                                          </p:stCondLst>
                                        </p:cTn>
                                        <p:tgtEl>
                                          <p:spTgt spid="4"/>
                                        </p:tgtEl>
                                        <p:attrNameLst>
                                          <p:attrName>style.visibility</p:attrName>
                                        </p:attrNameLst>
                                      </p:cBhvr>
                                      <p:to>
                                        <p:strVal val="hidden"/>
                                      </p:to>
                                    </p:set>
                                  </p:childTnLst>
                                </p:cTn>
                              </p:par>
                              <p:par>
                                <p:cTn id="193" presetID="2" presetClass="exit" presetSubtype="8" fill="hold" grpId="2" nodeType="withEffect">
                                  <p:stCondLst>
                                    <p:cond delay="0"/>
                                  </p:stCondLst>
                                  <p:childTnLst>
                                    <p:anim calcmode="lin" valueType="num">
                                      <p:cBhvr additive="base">
                                        <p:cTn id="194" dur="3000"/>
                                        <p:tgtEl>
                                          <p:spTgt spid="5"/>
                                        </p:tgtEl>
                                        <p:attrNameLst>
                                          <p:attrName>ppt_x</p:attrName>
                                        </p:attrNameLst>
                                      </p:cBhvr>
                                      <p:tavLst>
                                        <p:tav tm="0">
                                          <p:val>
                                            <p:strVal val="ppt_x"/>
                                          </p:val>
                                        </p:tav>
                                        <p:tav tm="100000">
                                          <p:val>
                                            <p:strVal val="0-ppt_w/2"/>
                                          </p:val>
                                        </p:tav>
                                      </p:tavLst>
                                    </p:anim>
                                    <p:anim calcmode="lin" valueType="num">
                                      <p:cBhvr additive="base">
                                        <p:cTn id="195" dur="3000"/>
                                        <p:tgtEl>
                                          <p:spTgt spid="5"/>
                                        </p:tgtEl>
                                        <p:attrNameLst>
                                          <p:attrName>ppt_y</p:attrName>
                                        </p:attrNameLst>
                                      </p:cBhvr>
                                      <p:tavLst>
                                        <p:tav tm="0">
                                          <p:val>
                                            <p:strVal val="ppt_y"/>
                                          </p:val>
                                        </p:tav>
                                        <p:tav tm="100000">
                                          <p:val>
                                            <p:strVal val="ppt_y"/>
                                          </p:val>
                                        </p:tav>
                                      </p:tavLst>
                                    </p:anim>
                                    <p:set>
                                      <p:cBhvr>
                                        <p:cTn id="196" dur="1" fill="hold">
                                          <p:stCondLst>
                                            <p:cond delay="2999"/>
                                          </p:stCondLst>
                                        </p:cTn>
                                        <p:tgtEl>
                                          <p:spTgt spid="5"/>
                                        </p:tgtEl>
                                        <p:attrNameLst>
                                          <p:attrName>style.visibility</p:attrName>
                                        </p:attrNameLst>
                                      </p:cBhvr>
                                      <p:to>
                                        <p:strVal val="hidden"/>
                                      </p:to>
                                    </p:set>
                                  </p:childTnLst>
                                </p:cTn>
                              </p:par>
                              <p:par>
                                <p:cTn id="197" presetID="2" presetClass="exit" presetSubtype="8" fill="hold" grpId="2" nodeType="withEffect">
                                  <p:stCondLst>
                                    <p:cond delay="0"/>
                                  </p:stCondLst>
                                  <p:childTnLst>
                                    <p:anim calcmode="lin" valueType="num">
                                      <p:cBhvr additive="base">
                                        <p:cTn id="198" dur="3000"/>
                                        <p:tgtEl>
                                          <p:spTgt spid="6"/>
                                        </p:tgtEl>
                                        <p:attrNameLst>
                                          <p:attrName>ppt_x</p:attrName>
                                        </p:attrNameLst>
                                      </p:cBhvr>
                                      <p:tavLst>
                                        <p:tav tm="0">
                                          <p:val>
                                            <p:strVal val="ppt_x"/>
                                          </p:val>
                                        </p:tav>
                                        <p:tav tm="100000">
                                          <p:val>
                                            <p:strVal val="0-ppt_w/2"/>
                                          </p:val>
                                        </p:tav>
                                      </p:tavLst>
                                    </p:anim>
                                    <p:anim calcmode="lin" valueType="num">
                                      <p:cBhvr additive="base">
                                        <p:cTn id="199" dur="3000"/>
                                        <p:tgtEl>
                                          <p:spTgt spid="6"/>
                                        </p:tgtEl>
                                        <p:attrNameLst>
                                          <p:attrName>ppt_y</p:attrName>
                                        </p:attrNameLst>
                                      </p:cBhvr>
                                      <p:tavLst>
                                        <p:tav tm="0">
                                          <p:val>
                                            <p:strVal val="ppt_y"/>
                                          </p:val>
                                        </p:tav>
                                        <p:tav tm="100000">
                                          <p:val>
                                            <p:strVal val="ppt_y"/>
                                          </p:val>
                                        </p:tav>
                                      </p:tavLst>
                                    </p:anim>
                                    <p:set>
                                      <p:cBhvr>
                                        <p:cTn id="200" dur="1" fill="hold">
                                          <p:stCondLst>
                                            <p:cond delay="2999"/>
                                          </p:stCondLst>
                                        </p:cTn>
                                        <p:tgtEl>
                                          <p:spTgt spid="6"/>
                                        </p:tgtEl>
                                        <p:attrNameLst>
                                          <p:attrName>style.visibility</p:attrName>
                                        </p:attrNameLst>
                                      </p:cBhvr>
                                      <p:to>
                                        <p:strVal val="hidden"/>
                                      </p:to>
                                    </p:set>
                                  </p:childTnLst>
                                </p:cTn>
                              </p:par>
                              <p:par>
                                <p:cTn id="201" presetID="2" presetClass="exit" presetSubtype="8" fill="hold" grpId="2" nodeType="withEffect">
                                  <p:stCondLst>
                                    <p:cond delay="0"/>
                                  </p:stCondLst>
                                  <p:childTnLst>
                                    <p:anim calcmode="lin" valueType="num">
                                      <p:cBhvr additive="base">
                                        <p:cTn id="202" dur="3000"/>
                                        <p:tgtEl>
                                          <p:spTgt spid="7"/>
                                        </p:tgtEl>
                                        <p:attrNameLst>
                                          <p:attrName>ppt_x</p:attrName>
                                        </p:attrNameLst>
                                      </p:cBhvr>
                                      <p:tavLst>
                                        <p:tav tm="0">
                                          <p:val>
                                            <p:strVal val="ppt_x"/>
                                          </p:val>
                                        </p:tav>
                                        <p:tav tm="100000">
                                          <p:val>
                                            <p:strVal val="0-ppt_w/2"/>
                                          </p:val>
                                        </p:tav>
                                      </p:tavLst>
                                    </p:anim>
                                    <p:anim calcmode="lin" valueType="num">
                                      <p:cBhvr additive="base">
                                        <p:cTn id="203" dur="3000"/>
                                        <p:tgtEl>
                                          <p:spTgt spid="7"/>
                                        </p:tgtEl>
                                        <p:attrNameLst>
                                          <p:attrName>ppt_y</p:attrName>
                                        </p:attrNameLst>
                                      </p:cBhvr>
                                      <p:tavLst>
                                        <p:tav tm="0">
                                          <p:val>
                                            <p:strVal val="ppt_y"/>
                                          </p:val>
                                        </p:tav>
                                        <p:tav tm="100000">
                                          <p:val>
                                            <p:strVal val="ppt_y"/>
                                          </p:val>
                                        </p:tav>
                                      </p:tavLst>
                                    </p:anim>
                                    <p:set>
                                      <p:cBhvr>
                                        <p:cTn id="204" dur="1" fill="hold">
                                          <p:stCondLst>
                                            <p:cond delay="2999"/>
                                          </p:stCondLst>
                                        </p:cTn>
                                        <p:tgtEl>
                                          <p:spTgt spid="7"/>
                                        </p:tgtEl>
                                        <p:attrNameLst>
                                          <p:attrName>style.visibility</p:attrName>
                                        </p:attrNameLst>
                                      </p:cBhvr>
                                      <p:to>
                                        <p:strVal val="hidden"/>
                                      </p:to>
                                    </p:set>
                                  </p:childTnLst>
                                </p:cTn>
                              </p:par>
                              <p:par>
                                <p:cTn id="205" presetID="2" presetClass="exit" presetSubtype="8" fill="hold" grpId="2" nodeType="withEffect">
                                  <p:stCondLst>
                                    <p:cond delay="0"/>
                                  </p:stCondLst>
                                  <p:childTnLst>
                                    <p:anim calcmode="lin" valueType="num">
                                      <p:cBhvr additive="base">
                                        <p:cTn id="206" dur="3000"/>
                                        <p:tgtEl>
                                          <p:spTgt spid="8"/>
                                        </p:tgtEl>
                                        <p:attrNameLst>
                                          <p:attrName>ppt_x</p:attrName>
                                        </p:attrNameLst>
                                      </p:cBhvr>
                                      <p:tavLst>
                                        <p:tav tm="0">
                                          <p:val>
                                            <p:strVal val="ppt_x"/>
                                          </p:val>
                                        </p:tav>
                                        <p:tav tm="100000">
                                          <p:val>
                                            <p:strVal val="0-ppt_w/2"/>
                                          </p:val>
                                        </p:tav>
                                      </p:tavLst>
                                    </p:anim>
                                    <p:anim calcmode="lin" valueType="num">
                                      <p:cBhvr additive="base">
                                        <p:cTn id="207" dur="3000"/>
                                        <p:tgtEl>
                                          <p:spTgt spid="8"/>
                                        </p:tgtEl>
                                        <p:attrNameLst>
                                          <p:attrName>ppt_y</p:attrName>
                                        </p:attrNameLst>
                                      </p:cBhvr>
                                      <p:tavLst>
                                        <p:tav tm="0">
                                          <p:val>
                                            <p:strVal val="ppt_y"/>
                                          </p:val>
                                        </p:tav>
                                        <p:tav tm="100000">
                                          <p:val>
                                            <p:strVal val="ppt_y"/>
                                          </p:val>
                                        </p:tav>
                                      </p:tavLst>
                                    </p:anim>
                                    <p:set>
                                      <p:cBhvr>
                                        <p:cTn id="208" dur="1" fill="hold">
                                          <p:stCondLst>
                                            <p:cond delay="2999"/>
                                          </p:stCondLst>
                                        </p:cTn>
                                        <p:tgtEl>
                                          <p:spTgt spid="8"/>
                                        </p:tgtEl>
                                        <p:attrNameLst>
                                          <p:attrName>style.visibility</p:attrName>
                                        </p:attrNameLst>
                                      </p:cBhvr>
                                      <p:to>
                                        <p:strVal val="hidden"/>
                                      </p:to>
                                    </p:set>
                                  </p:childTnLst>
                                </p:cTn>
                              </p:par>
                              <p:par>
                                <p:cTn id="209" presetID="2" presetClass="exit" presetSubtype="8" fill="hold" grpId="2" nodeType="withEffect">
                                  <p:stCondLst>
                                    <p:cond delay="0"/>
                                  </p:stCondLst>
                                  <p:childTnLst>
                                    <p:anim calcmode="lin" valueType="num">
                                      <p:cBhvr additive="base">
                                        <p:cTn id="210" dur="3000"/>
                                        <p:tgtEl>
                                          <p:spTgt spid="9"/>
                                        </p:tgtEl>
                                        <p:attrNameLst>
                                          <p:attrName>ppt_x</p:attrName>
                                        </p:attrNameLst>
                                      </p:cBhvr>
                                      <p:tavLst>
                                        <p:tav tm="0">
                                          <p:val>
                                            <p:strVal val="ppt_x"/>
                                          </p:val>
                                        </p:tav>
                                        <p:tav tm="100000">
                                          <p:val>
                                            <p:strVal val="0-ppt_w/2"/>
                                          </p:val>
                                        </p:tav>
                                      </p:tavLst>
                                    </p:anim>
                                    <p:anim calcmode="lin" valueType="num">
                                      <p:cBhvr additive="base">
                                        <p:cTn id="211" dur="3000"/>
                                        <p:tgtEl>
                                          <p:spTgt spid="9"/>
                                        </p:tgtEl>
                                        <p:attrNameLst>
                                          <p:attrName>ppt_y</p:attrName>
                                        </p:attrNameLst>
                                      </p:cBhvr>
                                      <p:tavLst>
                                        <p:tav tm="0">
                                          <p:val>
                                            <p:strVal val="ppt_y"/>
                                          </p:val>
                                        </p:tav>
                                        <p:tav tm="100000">
                                          <p:val>
                                            <p:strVal val="ppt_y"/>
                                          </p:val>
                                        </p:tav>
                                      </p:tavLst>
                                    </p:anim>
                                    <p:set>
                                      <p:cBhvr>
                                        <p:cTn id="212" dur="1" fill="hold">
                                          <p:stCondLst>
                                            <p:cond delay="2999"/>
                                          </p:stCondLst>
                                        </p:cTn>
                                        <p:tgtEl>
                                          <p:spTgt spid="9"/>
                                        </p:tgtEl>
                                        <p:attrNameLst>
                                          <p:attrName>style.visibility</p:attrName>
                                        </p:attrNameLst>
                                      </p:cBhvr>
                                      <p:to>
                                        <p:strVal val="hidden"/>
                                      </p:to>
                                    </p:set>
                                  </p:childTnLst>
                                </p:cTn>
                              </p:par>
                              <p:par>
                                <p:cTn id="213" presetID="2" presetClass="exit" presetSubtype="8" fill="hold" grpId="2" nodeType="withEffect">
                                  <p:stCondLst>
                                    <p:cond delay="0"/>
                                  </p:stCondLst>
                                  <p:childTnLst>
                                    <p:anim calcmode="lin" valueType="num">
                                      <p:cBhvr additive="base">
                                        <p:cTn id="214" dur="3000"/>
                                        <p:tgtEl>
                                          <p:spTgt spid="10"/>
                                        </p:tgtEl>
                                        <p:attrNameLst>
                                          <p:attrName>ppt_x</p:attrName>
                                        </p:attrNameLst>
                                      </p:cBhvr>
                                      <p:tavLst>
                                        <p:tav tm="0">
                                          <p:val>
                                            <p:strVal val="ppt_x"/>
                                          </p:val>
                                        </p:tav>
                                        <p:tav tm="100000">
                                          <p:val>
                                            <p:strVal val="0-ppt_w/2"/>
                                          </p:val>
                                        </p:tav>
                                      </p:tavLst>
                                    </p:anim>
                                    <p:anim calcmode="lin" valueType="num">
                                      <p:cBhvr additive="base">
                                        <p:cTn id="215" dur="3000"/>
                                        <p:tgtEl>
                                          <p:spTgt spid="10"/>
                                        </p:tgtEl>
                                        <p:attrNameLst>
                                          <p:attrName>ppt_y</p:attrName>
                                        </p:attrNameLst>
                                      </p:cBhvr>
                                      <p:tavLst>
                                        <p:tav tm="0">
                                          <p:val>
                                            <p:strVal val="ppt_y"/>
                                          </p:val>
                                        </p:tav>
                                        <p:tav tm="100000">
                                          <p:val>
                                            <p:strVal val="ppt_y"/>
                                          </p:val>
                                        </p:tav>
                                      </p:tavLst>
                                    </p:anim>
                                    <p:set>
                                      <p:cBhvr>
                                        <p:cTn id="216" dur="1" fill="hold">
                                          <p:stCondLst>
                                            <p:cond delay="2999"/>
                                          </p:stCondLst>
                                        </p:cTn>
                                        <p:tgtEl>
                                          <p:spTgt spid="10"/>
                                        </p:tgtEl>
                                        <p:attrNameLst>
                                          <p:attrName>style.visibility</p:attrName>
                                        </p:attrNameLst>
                                      </p:cBhvr>
                                      <p:to>
                                        <p:strVal val="hidden"/>
                                      </p:to>
                                    </p:set>
                                  </p:childTnLst>
                                </p:cTn>
                              </p:par>
                              <p:par>
                                <p:cTn id="217" presetID="2" presetClass="exit" presetSubtype="8" fill="hold" grpId="2" nodeType="withEffect">
                                  <p:stCondLst>
                                    <p:cond delay="0"/>
                                  </p:stCondLst>
                                  <p:childTnLst>
                                    <p:anim calcmode="lin" valueType="num">
                                      <p:cBhvr additive="base">
                                        <p:cTn id="218" dur="3000"/>
                                        <p:tgtEl>
                                          <p:spTgt spid="11"/>
                                        </p:tgtEl>
                                        <p:attrNameLst>
                                          <p:attrName>ppt_x</p:attrName>
                                        </p:attrNameLst>
                                      </p:cBhvr>
                                      <p:tavLst>
                                        <p:tav tm="0">
                                          <p:val>
                                            <p:strVal val="ppt_x"/>
                                          </p:val>
                                        </p:tav>
                                        <p:tav tm="100000">
                                          <p:val>
                                            <p:strVal val="0-ppt_w/2"/>
                                          </p:val>
                                        </p:tav>
                                      </p:tavLst>
                                    </p:anim>
                                    <p:anim calcmode="lin" valueType="num">
                                      <p:cBhvr additive="base">
                                        <p:cTn id="219" dur="3000"/>
                                        <p:tgtEl>
                                          <p:spTgt spid="11"/>
                                        </p:tgtEl>
                                        <p:attrNameLst>
                                          <p:attrName>ppt_y</p:attrName>
                                        </p:attrNameLst>
                                      </p:cBhvr>
                                      <p:tavLst>
                                        <p:tav tm="0">
                                          <p:val>
                                            <p:strVal val="ppt_y"/>
                                          </p:val>
                                        </p:tav>
                                        <p:tav tm="100000">
                                          <p:val>
                                            <p:strVal val="ppt_y"/>
                                          </p:val>
                                        </p:tav>
                                      </p:tavLst>
                                    </p:anim>
                                    <p:set>
                                      <p:cBhvr>
                                        <p:cTn id="220" dur="1" fill="hold">
                                          <p:stCondLst>
                                            <p:cond delay="2999"/>
                                          </p:stCondLst>
                                        </p:cTn>
                                        <p:tgtEl>
                                          <p:spTgt spid="11"/>
                                        </p:tgtEl>
                                        <p:attrNameLst>
                                          <p:attrName>style.visibility</p:attrName>
                                        </p:attrNameLst>
                                      </p:cBhvr>
                                      <p:to>
                                        <p:strVal val="hidden"/>
                                      </p:to>
                                    </p:set>
                                  </p:childTnLst>
                                </p:cTn>
                              </p:par>
                              <p:par>
                                <p:cTn id="221" presetID="2" presetClass="exit" presetSubtype="8" fill="hold" grpId="2" nodeType="withEffect">
                                  <p:stCondLst>
                                    <p:cond delay="0"/>
                                  </p:stCondLst>
                                  <p:childTnLst>
                                    <p:anim calcmode="lin" valueType="num">
                                      <p:cBhvr additive="base">
                                        <p:cTn id="222" dur="3000"/>
                                        <p:tgtEl>
                                          <p:spTgt spid="12"/>
                                        </p:tgtEl>
                                        <p:attrNameLst>
                                          <p:attrName>ppt_x</p:attrName>
                                        </p:attrNameLst>
                                      </p:cBhvr>
                                      <p:tavLst>
                                        <p:tav tm="0">
                                          <p:val>
                                            <p:strVal val="ppt_x"/>
                                          </p:val>
                                        </p:tav>
                                        <p:tav tm="100000">
                                          <p:val>
                                            <p:strVal val="0-ppt_w/2"/>
                                          </p:val>
                                        </p:tav>
                                      </p:tavLst>
                                    </p:anim>
                                    <p:anim calcmode="lin" valueType="num">
                                      <p:cBhvr additive="base">
                                        <p:cTn id="223" dur="3000"/>
                                        <p:tgtEl>
                                          <p:spTgt spid="12"/>
                                        </p:tgtEl>
                                        <p:attrNameLst>
                                          <p:attrName>ppt_y</p:attrName>
                                        </p:attrNameLst>
                                      </p:cBhvr>
                                      <p:tavLst>
                                        <p:tav tm="0">
                                          <p:val>
                                            <p:strVal val="ppt_y"/>
                                          </p:val>
                                        </p:tav>
                                        <p:tav tm="100000">
                                          <p:val>
                                            <p:strVal val="ppt_y"/>
                                          </p:val>
                                        </p:tav>
                                      </p:tavLst>
                                    </p:anim>
                                    <p:set>
                                      <p:cBhvr>
                                        <p:cTn id="224" dur="1" fill="hold">
                                          <p:stCondLst>
                                            <p:cond delay="2999"/>
                                          </p:stCondLst>
                                        </p:cTn>
                                        <p:tgtEl>
                                          <p:spTgt spid="12"/>
                                        </p:tgtEl>
                                        <p:attrNameLst>
                                          <p:attrName>style.visibility</p:attrName>
                                        </p:attrNameLst>
                                      </p:cBhvr>
                                      <p:to>
                                        <p:strVal val="hidden"/>
                                      </p:to>
                                    </p:set>
                                  </p:childTnLst>
                                </p:cTn>
                              </p:par>
                              <p:par>
                                <p:cTn id="225" presetID="2" presetClass="exit" presetSubtype="8" fill="hold" grpId="2" nodeType="withEffect">
                                  <p:stCondLst>
                                    <p:cond delay="0"/>
                                  </p:stCondLst>
                                  <p:childTnLst>
                                    <p:anim calcmode="lin" valueType="num">
                                      <p:cBhvr additive="base">
                                        <p:cTn id="226" dur="3000"/>
                                        <p:tgtEl>
                                          <p:spTgt spid="13"/>
                                        </p:tgtEl>
                                        <p:attrNameLst>
                                          <p:attrName>ppt_x</p:attrName>
                                        </p:attrNameLst>
                                      </p:cBhvr>
                                      <p:tavLst>
                                        <p:tav tm="0">
                                          <p:val>
                                            <p:strVal val="ppt_x"/>
                                          </p:val>
                                        </p:tav>
                                        <p:tav tm="100000">
                                          <p:val>
                                            <p:strVal val="0-ppt_w/2"/>
                                          </p:val>
                                        </p:tav>
                                      </p:tavLst>
                                    </p:anim>
                                    <p:anim calcmode="lin" valueType="num">
                                      <p:cBhvr additive="base">
                                        <p:cTn id="227" dur="3000"/>
                                        <p:tgtEl>
                                          <p:spTgt spid="13"/>
                                        </p:tgtEl>
                                        <p:attrNameLst>
                                          <p:attrName>ppt_y</p:attrName>
                                        </p:attrNameLst>
                                      </p:cBhvr>
                                      <p:tavLst>
                                        <p:tav tm="0">
                                          <p:val>
                                            <p:strVal val="ppt_y"/>
                                          </p:val>
                                        </p:tav>
                                        <p:tav tm="100000">
                                          <p:val>
                                            <p:strVal val="ppt_y"/>
                                          </p:val>
                                        </p:tav>
                                      </p:tavLst>
                                    </p:anim>
                                    <p:set>
                                      <p:cBhvr>
                                        <p:cTn id="228" dur="1" fill="hold">
                                          <p:stCondLst>
                                            <p:cond delay="2999"/>
                                          </p:stCondLst>
                                        </p:cTn>
                                        <p:tgtEl>
                                          <p:spTgt spid="13"/>
                                        </p:tgtEl>
                                        <p:attrNameLst>
                                          <p:attrName>style.visibility</p:attrName>
                                        </p:attrNameLst>
                                      </p:cBhvr>
                                      <p:to>
                                        <p:strVal val="hidden"/>
                                      </p:to>
                                    </p:set>
                                  </p:childTnLst>
                                </p:cTn>
                              </p:par>
                              <p:par>
                                <p:cTn id="229" presetID="2" presetClass="exit" presetSubtype="8" fill="hold" grpId="2" nodeType="withEffect">
                                  <p:stCondLst>
                                    <p:cond delay="0"/>
                                  </p:stCondLst>
                                  <p:childTnLst>
                                    <p:anim calcmode="lin" valueType="num">
                                      <p:cBhvr additive="base">
                                        <p:cTn id="230" dur="3000"/>
                                        <p:tgtEl>
                                          <p:spTgt spid="14"/>
                                        </p:tgtEl>
                                        <p:attrNameLst>
                                          <p:attrName>ppt_x</p:attrName>
                                        </p:attrNameLst>
                                      </p:cBhvr>
                                      <p:tavLst>
                                        <p:tav tm="0">
                                          <p:val>
                                            <p:strVal val="ppt_x"/>
                                          </p:val>
                                        </p:tav>
                                        <p:tav tm="100000">
                                          <p:val>
                                            <p:strVal val="0-ppt_w/2"/>
                                          </p:val>
                                        </p:tav>
                                      </p:tavLst>
                                    </p:anim>
                                    <p:anim calcmode="lin" valueType="num">
                                      <p:cBhvr additive="base">
                                        <p:cTn id="231" dur="3000"/>
                                        <p:tgtEl>
                                          <p:spTgt spid="14"/>
                                        </p:tgtEl>
                                        <p:attrNameLst>
                                          <p:attrName>ppt_y</p:attrName>
                                        </p:attrNameLst>
                                      </p:cBhvr>
                                      <p:tavLst>
                                        <p:tav tm="0">
                                          <p:val>
                                            <p:strVal val="ppt_y"/>
                                          </p:val>
                                        </p:tav>
                                        <p:tav tm="100000">
                                          <p:val>
                                            <p:strVal val="ppt_y"/>
                                          </p:val>
                                        </p:tav>
                                      </p:tavLst>
                                    </p:anim>
                                    <p:set>
                                      <p:cBhvr>
                                        <p:cTn id="232" dur="1" fill="hold">
                                          <p:stCondLst>
                                            <p:cond delay="2999"/>
                                          </p:stCondLst>
                                        </p:cTn>
                                        <p:tgtEl>
                                          <p:spTgt spid="14"/>
                                        </p:tgtEl>
                                        <p:attrNameLst>
                                          <p:attrName>style.visibility</p:attrName>
                                        </p:attrNameLst>
                                      </p:cBhvr>
                                      <p:to>
                                        <p:strVal val="hidden"/>
                                      </p:to>
                                    </p:set>
                                  </p:childTnLst>
                                </p:cTn>
                              </p:par>
                              <p:par>
                                <p:cTn id="233" presetID="2" presetClass="exit" presetSubtype="8" fill="hold" grpId="2" nodeType="withEffect">
                                  <p:stCondLst>
                                    <p:cond delay="0"/>
                                  </p:stCondLst>
                                  <p:childTnLst>
                                    <p:anim calcmode="lin" valueType="num">
                                      <p:cBhvr additive="base">
                                        <p:cTn id="234" dur="3000"/>
                                        <p:tgtEl>
                                          <p:spTgt spid="15"/>
                                        </p:tgtEl>
                                        <p:attrNameLst>
                                          <p:attrName>ppt_x</p:attrName>
                                        </p:attrNameLst>
                                      </p:cBhvr>
                                      <p:tavLst>
                                        <p:tav tm="0">
                                          <p:val>
                                            <p:strVal val="ppt_x"/>
                                          </p:val>
                                        </p:tav>
                                        <p:tav tm="100000">
                                          <p:val>
                                            <p:strVal val="0-ppt_w/2"/>
                                          </p:val>
                                        </p:tav>
                                      </p:tavLst>
                                    </p:anim>
                                    <p:anim calcmode="lin" valueType="num">
                                      <p:cBhvr additive="base">
                                        <p:cTn id="235" dur="3000"/>
                                        <p:tgtEl>
                                          <p:spTgt spid="15"/>
                                        </p:tgtEl>
                                        <p:attrNameLst>
                                          <p:attrName>ppt_y</p:attrName>
                                        </p:attrNameLst>
                                      </p:cBhvr>
                                      <p:tavLst>
                                        <p:tav tm="0">
                                          <p:val>
                                            <p:strVal val="ppt_y"/>
                                          </p:val>
                                        </p:tav>
                                        <p:tav tm="100000">
                                          <p:val>
                                            <p:strVal val="ppt_y"/>
                                          </p:val>
                                        </p:tav>
                                      </p:tavLst>
                                    </p:anim>
                                    <p:set>
                                      <p:cBhvr>
                                        <p:cTn id="236" dur="1" fill="hold">
                                          <p:stCondLst>
                                            <p:cond delay="2999"/>
                                          </p:stCondLst>
                                        </p:cTn>
                                        <p:tgtEl>
                                          <p:spTgt spid="15"/>
                                        </p:tgtEl>
                                        <p:attrNameLst>
                                          <p:attrName>style.visibility</p:attrName>
                                        </p:attrNameLst>
                                      </p:cBhvr>
                                      <p:to>
                                        <p:strVal val="hidden"/>
                                      </p:to>
                                    </p:set>
                                  </p:childTnLst>
                                </p:cTn>
                              </p:par>
                              <p:par>
                                <p:cTn id="237" presetID="2" presetClass="exit" presetSubtype="8" fill="hold" grpId="2" nodeType="withEffect">
                                  <p:stCondLst>
                                    <p:cond delay="0"/>
                                  </p:stCondLst>
                                  <p:childTnLst>
                                    <p:anim calcmode="lin" valueType="num">
                                      <p:cBhvr additive="base">
                                        <p:cTn id="238" dur="3000"/>
                                        <p:tgtEl>
                                          <p:spTgt spid="16"/>
                                        </p:tgtEl>
                                        <p:attrNameLst>
                                          <p:attrName>ppt_x</p:attrName>
                                        </p:attrNameLst>
                                      </p:cBhvr>
                                      <p:tavLst>
                                        <p:tav tm="0">
                                          <p:val>
                                            <p:strVal val="ppt_x"/>
                                          </p:val>
                                        </p:tav>
                                        <p:tav tm="100000">
                                          <p:val>
                                            <p:strVal val="0-ppt_w/2"/>
                                          </p:val>
                                        </p:tav>
                                      </p:tavLst>
                                    </p:anim>
                                    <p:anim calcmode="lin" valueType="num">
                                      <p:cBhvr additive="base">
                                        <p:cTn id="239" dur="3000"/>
                                        <p:tgtEl>
                                          <p:spTgt spid="16"/>
                                        </p:tgtEl>
                                        <p:attrNameLst>
                                          <p:attrName>ppt_y</p:attrName>
                                        </p:attrNameLst>
                                      </p:cBhvr>
                                      <p:tavLst>
                                        <p:tav tm="0">
                                          <p:val>
                                            <p:strVal val="ppt_y"/>
                                          </p:val>
                                        </p:tav>
                                        <p:tav tm="100000">
                                          <p:val>
                                            <p:strVal val="ppt_y"/>
                                          </p:val>
                                        </p:tav>
                                      </p:tavLst>
                                    </p:anim>
                                    <p:set>
                                      <p:cBhvr>
                                        <p:cTn id="240" dur="1" fill="hold">
                                          <p:stCondLst>
                                            <p:cond delay="2999"/>
                                          </p:stCondLst>
                                        </p:cTn>
                                        <p:tgtEl>
                                          <p:spTgt spid="16"/>
                                        </p:tgtEl>
                                        <p:attrNameLst>
                                          <p:attrName>style.visibility</p:attrName>
                                        </p:attrNameLst>
                                      </p:cBhvr>
                                      <p:to>
                                        <p:strVal val="hidden"/>
                                      </p:to>
                                    </p:set>
                                  </p:childTnLst>
                                </p:cTn>
                              </p:par>
                              <p:par>
                                <p:cTn id="241" presetID="2" presetClass="exit" presetSubtype="8" fill="hold" grpId="2" nodeType="withEffect">
                                  <p:stCondLst>
                                    <p:cond delay="0"/>
                                  </p:stCondLst>
                                  <p:childTnLst>
                                    <p:anim calcmode="lin" valueType="num">
                                      <p:cBhvr additive="base">
                                        <p:cTn id="242" dur="3000"/>
                                        <p:tgtEl>
                                          <p:spTgt spid="17"/>
                                        </p:tgtEl>
                                        <p:attrNameLst>
                                          <p:attrName>ppt_x</p:attrName>
                                        </p:attrNameLst>
                                      </p:cBhvr>
                                      <p:tavLst>
                                        <p:tav tm="0">
                                          <p:val>
                                            <p:strVal val="ppt_x"/>
                                          </p:val>
                                        </p:tav>
                                        <p:tav tm="100000">
                                          <p:val>
                                            <p:strVal val="0-ppt_w/2"/>
                                          </p:val>
                                        </p:tav>
                                      </p:tavLst>
                                    </p:anim>
                                    <p:anim calcmode="lin" valueType="num">
                                      <p:cBhvr additive="base">
                                        <p:cTn id="243" dur="3000"/>
                                        <p:tgtEl>
                                          <p:spTgt spid="17"/>
                                        </p:tgtEl>
                                        <p:attrNameLst>
                                          <p:attrName>ppt_y</p:attrName>
                                        </p:attrNameLst>
                                      </p:cBhvr>
                                      <p:tavLst>
                                        <p:tav tm="0">
                                          <p:val>
                                            <p:strVal val="ppt_y"/>
                                          </p:val>
                                        </p:tav>
                                        <p:tav tm="100000">
                                          <p:val>
                                            <p:strVal val="ppt_y"/>
                                          </p:val>
                                        </p:tav>
                                      </p:tavLst>
                                    </p:anim>
                                    <p:set>
                                      <p:cBhvr>
                                        <p:cTn id="244" dur="1" fill="hold">
                                          <p:stCondLst>
                                            <p:cond delay="2999"/>
                                          </p:stCondLst>
                                        </p:cTn>
                                        <p:tgtEl>
                                          <p:spTgt spid="17"/>
                                        </p:tgtEl>
                                        <p:attrNameLst>
                                          <p:attrName>style.visibility</p:attrName>
                                        </p:attrNameLst>
                                      </p:cBhvr>
                                      <p:to>
                                        <p:strVal val="hidden"/>
                                      </p:to>
                                    </p:set>
                                  </p:childTnLst>
                                </p:cTn>
                              </p:par>
                              <p:par>
                                <p:cTn id="245" presetID="2" presetClass="exit" presetSubtype="8" fill="hold" grpId="2" nodeType="withEffect">
                                  <p:stCondLst>
                                    <p:cond delay="0"/>
                                  </p:stCondLst>
                                  <p:childTnLst>
                                    <p:anim calcmode="lin" valueType="num">
                                      <p:cBhvr additive="base">
                                        <p:cTn id="246" dur="3000"/>
                                        <p:tgtEl>
                                          <p:spTgt spid="18"/>
                                        </p:tgtEl>
                                        <p:attrNameLst>
                                          <p:attrName>ppt_x</p:attrName>
                                        </p:attrNameLst>
                                      </p:cBhvr>
                                      <p:tavLst>
                                        <p:tav tm="0">
                                          <p:val>
                                            <p:strVal val="ppt_x"/>
                                          </p:val>
                                        </p:tav>
                                        <p:tav tm="100000">
                                          <p:val>
                                            <p:strVal val="0-ppt_w/2"/>
                                          </p:val>
                                        </p:tav>
                                      </p:tavLst>
                                    </p:anim>
                                    <p:anim calcmode="lin" valueType="num">
                                      <p:cBhvr additive="base">
                                        <p:cTn id="247" dur="3000"/>
                                        <p:tgtEl>
                                          <p:spTgt spid="18"/>
                                        </p:tgtEl>
                                        <p:attrNameLst>
                                          <p:attrName>ppt_y</p:attrName>
                                        </p:attrNameLst>
                                      </p:cBhvr>
                                      <p:tavLst>
                                        <p:tav tm="0">
                                          <p:val>
                                            <p:strVal val="ppt_y"/>
                                          </p:val>
                                        </p:tav>
                                        <p:tav tm="100000">
                                          <p:val>
                                            <p:strVal val="ppt_y"/>
                                          </p:val>
                                        </p:tav>
                                      </p:tavLst>
                                    </p:anim>
                                    <p:set>
                                      <p:cBhvr>
                                        <p:cTn id="248" dur="1" fill="hold">
                                          <p:stCondLst>
                                            <p:cond delay="2999"/>
                                          </p:stCondLst>
                                        </p:cTn>
                                        <p:tgtEl>
                                          <p:spTgt spid="18"/>
                                        </p:tgtEl>
                                        <p:attrNameLst>
                                          <p:attrName>style.visibility</p:attrName>
                                        </p:attrNameLst>
                                      </p:cBhvr>
                                      <p:to>
                                        <p:strVal val="hidden"/>
                                      </p:to>
                                    </p:set>
                                  </p:childTnLst>
                                </p:cTn>
                              </p:par>
                              <p:par>
                                <p:cTn id="249" presetID="2" presetClass="exit" presetSubtype="8" fill="hold" grpId="2" nodeType="withEffect">
                                  <p:stCondLst>
                                    <p:cond delay="0"/>
                                  </p:stCondLst>
                                  <p:childTnLst>
                                    <p:anim calcmode="lin" valueType="num">
                                      <p:cBhvr additive="base">
                                        <p:cTn id="250" dur="3000"/>
                                        <p:tgtEl>
                                          <p:spTgt spid="19"/>
                                        </p:tgtEl>
                                        <p:attrNameLst>
                                          <p:attrName>ppt_x</p:attrName>
                                        </p:attrNameLst>
                                      </p:cBhvr>
                                      <p:tavLst>
                                        <p:tav tm="0">
                                          <p:val>
                                            <p:strVal val="ppt_x"/>
                                          </p:val>
                                        </p:tav>
                                        <p:tav tm="100000">
                                          <p:val>
                                            <p:strVal val="0-ppt_w/2"/>
                                          </p:val>
                                        </p:tav>
                                      </p:tavLst>
                                    </p:anim>
                                    <p:anim calcmode="lin" valueType="num">
                                      <p:cBhvr additive="base">
                                        <p:cTn id="251" dur="3000"/>
                                        <p:tgtEl>
                                          <p:spTgt spid="19"/>
                                        </p:tgtEl>
                                        <p:attrNameLst>
                                          <p:attrName>ppt_y</p:attrName>
                                        </p:attrNameLst>
                                      </p:cBhvr>
                                      <p:tavLst>
                                        <p:tav tm="0">
                                          <p:val>
                                            <p:strVal val="ppt_y"/>
                                          </p:val>
                                        </p:tav>
                                        <p:tav tm="100000">
                                          <p:val>
                                            <p:strVal val="ppt_y"/>
                                          </p:val>
                                        </p:tav>
                                      </p:tavLst>
                                    </p:anim>
                                    <p:set>
                                      <p:cBhvr>
                                        <p:cTn id="252" dur="1" fill="hold">
                                          <p:stCondLst>
                                            <p:cond delay="2999"/>
                                          </p:stCondLst>
                                        </p:cTn>
                                        <p:tgtEl>
                                          <p:spTgt spid="19"/>
                                        </p:tgtEl>
                                        <p:attrNameLst>
                                          <p:attrName>style.visibility</p:attrName>
                                        </p:attrNameLst>
                                      </p:cBhvr>
                                      <p:to>
                                        <p:strVal val="hidden"/>
                                      </p:to>
                                    </p:set>
                                  </p:childTnLst>
                                </p:cTn>
                              </p:par>
                              <p:par>
                                <p:cTn id="253" presetID="2" presetClass="exit" presetSubtype="8" fill="hold" grpId="2" nodeType="withEffect">
                                  <p:stCondLst>
                                    <p:cond delay="0"/>
                                  </p:stCondLst>
                                  <p:childTnLst>
                                    <p:anim calcmode="lin" valueType="num">
                                      <p:cBhvr additive="base">
                                        <p:cTn id="254" dur="3000"/>
                                        <p:tgtEl>
                                          <p:spTgt spid="20"/>
                                        </p:tgtEl>
                                        <p:attrNameLst>
                                          <p:attrName>ppt_x</p:attrName>
                                        </p:attrNameLst>
                                      </p:cBhvr>
                                      <p:tavLst>
                                        <p:tav tm="0">
                                          <p:val>
                                            <p:strVal val="ppt_x"/>
                                          </p:val>
                                        </p:tav>
                                        <p:tav tm="100000">
                                          <p:val>
                                            <p:strVal val="0-ppt_w/2"/>
                                          </p:val>
                                        </p:tav>
                                      </p:tavLst>
                                    </p:anim>
                                    <p:anim calcmode="lin" valueType="num">
                                      <p:cBhvr additive="base">
                                        <p:cTn id="255" dur="3000"/>
                                        <p:tgtEl>
                                          <p:spTgt spid="20"/>
                                        </p:tgtEl>
                                        <p:attrNameLst>
                                          <p:attrName>ppt_y</p:attrName>
                                        </p:attrNameLst>
                                      </p:cBhvr>
                                      <p:tavLst>
                                        <p:tav tm="0">
                                          <p:val>
                                            <p:strVal val="ppt_y"/>
                                          </p:val>
                                        </p:tav>
                                        <p:tav tm="100000">
                                          <p:val>
                                            <p:strVal val="ppt_y"/>
                                          </p:val>
                                        </p:tav>
                                      </p:tavLst>
                                    </p:anim>
                                    <p:set>
                                      <p:cBhvr>
                                        <p:cTn id="256" dur="1" fill="hold">
                                          <p:stCondLst>
                                            <p:cond delay="2999"/>
                                          </p:stCondLst>
                                        </p:cTn>
                                        <p:tgtEl>
                                          <p:spTgt spid="20"/>
                                        </p:tgtEl>
                                        <p:attrNameLst>
                                          <p:attrName>style.visibility</p:attrName>
                                        </p:attrNameLst>
                                      </p:cBhvr>
                                      <p:to>
                                        <p:strVal val="hidden"/>
                                      </p:to>
                                    </p:set>
                                  </p:childTnLst>
                                </p:cTn>
                              </p:par>
                              <p:par>
                                <p:cTn id="257" presetID="2" presetClass="exit" presetSubtype="8" fill="hold" grpId="2" nodeType="withEffect">
                                  <p:stCondLst>
                                    <p:cond delay="0"/>
                                  </p:stCondLst>
                                  <p:childTnLst>
                                    <p:anim calcmode="lin" valueType="num">
                                      <p:cBhvr additive="base">
                                        <p:cTn id="258" dur="3000"/>
                                        <p:tgtEl>
                                          <p:spTgt spid="21"/>
                                        </p:tgtEl>
                                        <p:attrNameLst>
                                          <p:attrName>ppt_x</p:attrName>
                                        </p:attrNameLst>
                                      </p:cBhvr>
                                      <p:tavLst>
                                        <p:tav tm="0">
                                          <p:val>
                                            <p:strVal val="ppt_x"/>
                                          </p:val>
                                        </p:tav>
                                        <p:tav tm="100000">
                                          <p:val>
                                            <p:strVal val="0-ppt_w/2"/>
                                          </p:val>
                                        </p:tav>
                                      </p:tavLst>
                                    </p:anim>
                                    <p:anim calcmode="lin" valueType="num">
                                      <p:cBhvr additive="base">
                                        <p:cTn id="259" dur="3000"/>
                                        <p:tgtEl>
                                          <p:spTgt spid="21"/>
                                        </p:tgtEl>
                                        <p:attrNameLst>
                                          <p:attrName>ppt_y</p:attrName>
                                        </p:attrNameLst>
                                      </p:cBhvr>
                                      <p:tavLst>
                                        <p:tav tm="0">
                                          <p:val>
                                            <p:strVal val="ppt_y"/>
                                          </p:val>
                                        </p:tav>
                                        <p:tav tm="100000">
                                          <p:val>
                                            <p:strVal val="ppt_y"/>
                                          </p:val>
                                        </p:tav>
                                      </p:tavLst>
                                    </p:anim>
                                    <p:set>
                                      <p:cBhvr>
                                        <p:cTn id="260" dur="1" fill="hold">
                                          <p:stCondLst>
                                            <p:cond delay="2999"/>
                                          </p:stCondLst>
                                        </p:cTn>
                                        <p:tgtEl>
                                          <p:spTgt spid="21"/>
                                        </p:tgtEl>
                                        <p:attrNameLst>
                                          <p:attrName>style.visibility</p:attrName>
                                        </p:attrNameLst>
                                      </p:cBhvr>
                                      <p:to>
                                        <p:strVal val="hidden"/>
                                      </p:to>
                                    </p:set>
                                  </p:childTnLst>
                                </p:cTn>
                              </p:par>
                              <p:par>
                                <p:cTn id="261" presetID="2" presetClass="exit" presetSubtype="8" fill="hold" grpId="2" nodeType="withEffect">
                                  <p:stCondLst>
                                    <p:cond delay="0"/>
                                  </p:stCondLst>
                                  <p:childTnLst>
                                    <p:anim calcmode="lin" valueType="num">
                                      <p:cBhvr additive="base">
                                        <p:cTn id="262" dur="3000"/>
                                        <p:tgtEl>
                                          <p:spTgt spid="22"/>
                                        </p:tgtEl>
                                        <p:attrNameLst>
                                          <p:attrName>ppt_x</p:attrName>
                                        </p:attrNameLst>
                                      </p:cBhvr>
                                      <p:tavLst>
                                        <p:tav tm="0">
                                          <p:val>
                                            <p:strVal val="ppt_x"/>
                                          </p:val>
                                        </p:tav>
                                        <p:tav tm="100000">
                                          <p:val>
                                            <p:strVal val="0-ppt_w/2"/>
                                          </p:val>
                                        </p:tav>
                                      </p:tavLst>
                                    </p:anim>
                                    <p:anim calcmode="lin" valueType="num">
                                      <p:cBhvr additive="base">
                                        <p:cTn id="263" dur="3000"/>
                                        <p:tgtEl>
                                          <p:spTgt spid="22"/>
                                        </p:tgtEl>
                                        <p:attrNameLst>
                                          <p:attrName>ppt_y</p:attrName>
                                        </p:attrNameLst>
                                      </p:cBhvr>
                                      <p:tavLst>
                                        <p:tav tm="0">
                                          <p:val>
                                            <p:strVal val="ppt_y"/>
                                          </p:val>
                                        </p:tav>
                                        <p:tav tm="100000">
                                          <p:val>
                                            <p:strVal val="ppt_y"/>
                                          </p:val>
                                        </p:tav>
                                      </p:tavLst>
                                    </p:anim>
                                    <p:set>
                                      <p:cBhvr>
                                        <p:cTn id="264" dur="1" fill="hold">
                                          <p:stCondLst>
                                            <p:cond delay="2999"/>
                                          </p:stCondLst>
                                        </p:cTn>
                                        <p:tgtEl>
                                          <p:spTgt spid="22"/>
                                        </p:tgtEl>
                                        <p:attrNameLst>
                                          <p:attrName>style.visibility</p:attrName>
                                        </p:attrNameLst>
                                      </p:cBhvr>
                                      <p:to>
                                        <p:strVal val="hidden"/>
                                      </p:to>
                                    </p:set>
                                  </p:childTnLst>
                                </p:cTn>
                              </p:par>
                              <p:par>
                                <p:cTn id="265" presetID="2" presetClass="exit" presetSubtype="8" fill="hold" grpId="2" nodeType="withEffect">
                                  <p:stCondLst>
                                    <p:cond delay="0"/>
                                  </p:stCondLst>
                                  <p:childTnLst>
                                    <p:anim calcmode="lin" valueType="num">
                                      <p:cBhvr additive="base">
                                        <p:cTn id="266" dur="3000"/>
                                        <p:tgtEl>
                                          <p:spTgt spid="23"/>
                                        </p:tgtEl>
                                        <p:attrNameLst>
                                          <p:attrName>ppt_x</p:attrName>
                                        </p:attrNameLst>
                                      </p:cBhvr>
                                      <p:tavLst>
                                        <p:tav tm="0">
                                          <p:val>
                                            <p:strVal val="ppt_x"/>
                                          </p:val>
                                        </p:tav>
                                        <p:tav tm="100000">
                                          <p:val>
                                            <p:strVal val="0-ppt_w/2"/>
                                          </p:val>
                                        </p:tav>
                                      </p:tavLst>
                                    </p:anim>
                                    <p:anim calcmode="lin" valueType="num">
                                      <p:cBhvr additive="base">
                                        <p:cTn id="267" dur="3000"/>
                                        <p:tgtEl>
                                          <p:spTgt spid="23"/>
                                        </p:tgtEl>
                                        <p:attrNameLst>
                                          <p:attrName>ppt_y</p:attrName>
                                        </p:attrNameLst>
                                      </p:cBhvr>
                                      <p:tavLst>
                                        <p:tav tm="0">
                                          <p:val>
                                            <p:strVal val="ppt_y"/>
                                          </p:val>
                                        </p:tav>
                                        <p:tav tm="100000">
                                          <p:val>
                                            <p:strVal val="ppt_y"/>
                                          </p:val>
                                        </p:tav>
                                      </p:tavLst>
                                    </p:anim>
                                    <p:set>
                                      <p:cBhvr>
                                        <p:cTn id="268" dur="1" fill="hold">
                                          <p:stCondLst>
                                            <p:cond delay="2999"/>
                                          </p:stCondLst>
                                        </p:cTn>
                                        <p:tgtEl>
                                          <p:spTgt spid="23"/>
                                        </p:tgtEl>
                                        <p:attrNameLst>
                                          <p:attrName>style.visibility</p:attrName>
                                        </p:attrNameLst>
                                      </p:cBhvr>
                                      <p:to>
                                        <p:strVal val="hidden"/>
                                      </p:to>
                                    </p:set>
                                  </p:childTnLst>
                                </p:cTn>
                              </p:par>
                              <p:par>
                                <p:cTn id="269" presetID="8" presetClass="emph" presetSubtype="0" fill="hold" grpId="3" nodeType="withEffect">
                                  <p:stCondLst>
                                    <p:cond delay="0"/>
                                  </p:stCondLst>
                                  <p:childTnLst>
                                    <p:animRot by="21600000">
                                      <p:cBhvr>
                                        <p:cTn id="270" dur="3000" fill="hold"/>
                                        <p:tgtEl>
                                          <p:spTgt spid="4"/>
                                        </p:tgtEl>
                                        <p:attrNameLst>
                                          <p:attrName>r</p:attrName>
                                        </p:attrNameLst>
                                      </p:cBhvr>
                                    </p:animRot>
                                  </p:childTnLst>
                                </p:cTn>
                              </p:par>
                              <p:par>
                                <p:cTn id="271" presetID="8" presetClass="emph" presetSubtype="0" fill="hold" grpId="3" nodeType="withEffect">
                                  <p:stCondLst>
                                    <p:cond delay="0"/>
                                  </p:stCondLst>
                                  <p:childTnLst>
                                    <p:animRot by="-21600000">
                                      <p:cBhvr>
                                        <p:cTn id="272" dur="3000" fill="hold"/>
                                        <p:tgtEl>
                                          <p:spTgt spid="5"/>
                                        </p:tgtEl>
                                        <p:attrNameLst>
                                          <p:attrName>r</p:attrName>
                                        </p:attrNameLst>
                                      </p:cBhvr>
                                    </p:animRot>
                                  </p:childTnLst>
                                </p:cTn>
                              </p:par>
                              <p:par>
                                <p:cTn id="273" presetID="8" presetClass="emph" presetSubtype="0" fill="hold" grpId="3" nodeType="withEffect">
                                  <p:stCondLst>
                                    <p:cond delay="0"/>
                                  </p:stCondLst>
                                  <p:childTnLst>
                                    <p:animRot by="21600000">
                                      <p:cBhvr>
                                        <p:cTn id="274" dur="3000" fill="hold"/>
                                        <p:tgtEl>
                                          <p:spTgt spid="6"/>
                                        </p:tgtEl>
                                        <p:attrNameLst>
                                          <p:attrName>r</p:attrName>
                                        </p:attrNameLst>
                                      </p:cBhvr>
                                    </p:animRot>
                                  </p:childTnLst>
                                </p:cTn>
                              </p:par>
                              <p:par>
                                <p:cTn id="275" presetID="8" presetClass="emph" presetSubtype="0" fill="hold" grpId="3" nodeType="withEffect">
                                  <p:stCondLst>
                                    <p:cond delay="0"/>
                                  </p:stCondLst>
                                  <p:childTnLst>
                                    <p:animRot by="-21600000">
                                      <p:cBhvr>
                                        <p:cTn id="276" dur="3000" fill="hold"/>
                                        <p:tgtEl>
                                          <p:spTgt spid="7"/>
                                        </p:tgtEl>
                                        <p:attrNameLst>
                                          <p:attrName>r</p:attrName>
                                        </p:attrNameLst>
                                      </p:cBhvr>
                                    </p:animRot>
                                  </p:childTnLst>
                                </p:cTn>
                              </p:par>
                              <p:par>
                                <p:cTn id="277" presetID="8" presetClass="emph" presetSubtype="0" fill="hold" grpId="3" nodeType="withEffect">
                                  <p:stCondLst>
                                    <p:cond delay="0"/>
                                  </p:stCondLst>
                                  <p:childTnLst>
                                    <p:animRot by="21600000">
                                      <p:cBhvr>
                                        <p:cTn id="278" dur="3000" fill="hold"/>
                                        <p:tgtEl>
                                          <p:spTgt spid="8"/>
                                        </p:tgtEl>
                                        <p:attrNameLst>
                                          <p:attrName>r</p:attrName>
                                        </p:attrNameLst>
                                      </p:cBhvr>
                                    </p:animRot>
                                  </p:childTnLst>
                                </p:cTn>
                              </p:par>
                              <p:par>
                                <p:cTn id="279" presetID="8" presetClass="emph" presetSubtype="0" fill="hold" grpId="3" nodeType="withEffect">
                                  <p:stCondLst>
                                    <p:cond delay="0"/>
                                  </p:stCondLst>
                                  <p:childTnLst>
                                    <p:animRot by="-21600000">
                                      <p:cBhvr>
                                        <p:cTn id="280" dur="3000" fill="hold"/>
                                        <p:tgtEl>
                                          <p:spTgt spid="9"/>
                                        </p:tgtEl>
                                        <p:attrNameLst>
                                          <p:attrName>r</p:attrName>
                                        </p:attrNameLst>
                                      </p:cBhvr>
                                    </p:animRot>
                                  </p:childTnLst>
                                </p:cTn>
                              </p:par>
                              <p:par>
                                <p:cTn id="281" presetID="8" presetClass="emph" presetSubtype="0" fill="hold" grpId="3" nodeType="withEffect">
                                  <p:stCondLst>
                                    <p:cond delay="0"/>
                                  </p:stCondLst>
                                  <p:childTnLst>
                                    <p:animRot by="21600000">
                                      <p:cBhvr>
                                        <p:cTn id="282" dur="3000" fill="hold"/>
                                        <p:tgtEl>
                                          <p:spTgt spid="10"/>
                                        </p:tgtEl>
                                        <p:attrNameLst>
                                          <p:attrName>r</p:attrName>
                                        </p:attrNameLst>
                                      </p:cBhvr>
                                    </p:animRot>
                                  </p:childTnLst>
                                </p:cTn>
                              </p:par>
                              <p:par>
                                <p:cTn id="283" presetID="8" presetClass="emph" presetSubtype="0" fill="hold" grpId="3" nodeType="withEffect">
                                  <p:stCondLst>
                                    <p:cond delay="0"/>
                                  </p:stCondLst>
                                  <p:childTnLst>
                                    <p:animRot by="-21600000">
                                      <p:cBhvr>
                                        <p:cTn id="284" dur="3000" fill="hold"/>
                                        <p:tgtEl>
                                          <p:spTgt spid="11"/>
                                        </p:tgtEl>
                                        <p:attrNameLst>
                                          <p:attrName>r</p:attrName>
                                        </p:attrNameLst>
                                      </p:cBhvr>
                                    </p:animRot>
                                  </p:childTnLst>
                                </p:cTn>
                              </p:par>
                              <p:par>
                                <p:cTn id="285" presetID="8" presetClass="emph" presetSubtype="0" fill="hold" grpId="3" nodeType="withEffect">
                                  <p:stCondLst>
                                    <p:cond delay="0"/>
                                  </p:stCondLst>
                                  <p:childTnLst>
                                    <p:animRot by="21600000">
                                      <p:cBhvr>
                                        <p:cTn id="286" dur="3000" fill="hold"/>
                                        <p:tgtEl>
                                          <p:spTgt spid="12"/>
                                        </p:tgtEl>
                                        <p:attrNameLst>
                                          <p:attrName>r</p:attrName>
                                        </p:attrNameLst>
                                      </p:cBhvr>
                                    </p:animRot>
                                  </p:childTnLst>
                                </p:cTn>
                              </p:par>
                              <p:par>
                                <p:cTn id="287" presetID="8" presetClass="emph" presetSubtype="0" fill="hold" grpId="3" nodeType="withEffect">
                                  <p:stCondLst>
                                    <p:cond delay="0"/>
                                  </p:stCondLst>
                                  <p:childTnLst>
                                    <p:animRot by="-21600000">
                                      <p:cBhvr>
                                        <p:cTn id="288" dur="3000" fill="hold"/>
                                        <p:tgtEl>
                                          <p:spTgt spid="13"/>
                                        </p:tgtEl>
                                        <p:attrNameLst>
                                          <p:attrName>r</p:attrName>
                                        </p:attrNameLst>
                                      </p:cBhvr>
                                    </p:animRot>
                                  </p:childTnLst>
                                </p:cTn>
                              </p:par>
                              <p:par>
                                <p:cTn id="289" presetID="8" presetClass="emph" presetSubtype="0" fill="hold" grpId="3" nodeType="withEffect">
                                  <p:stCondLst>
                                    <p:cond delay="0"/>
                                  </p:stCondLst>
                                  <p:childTnLst>
                                    <p:animRot by="21600000">
                                      <p:cBhvr>
                                        <p:cTn id="290" dur="3000" fill="hold"/>
                                        <p:tgtEl>
                                          <p:spTgt spid="14"/>
                                        </p:tgtEl>
                                        <p:attrNameLst>
                                          <p:attrName>r</p:attrName>
                                        </p:attrNameLst>
                                      </p:cBhvr>
                                    </p:animRot>
                                  </p:childTnLst>
                                </p:cTn>
                              </p:par>
                              <p:par>
                                <p:cTn id="291" presetID="8" presetClass="emph" presetSubtype="0" fill="hold" grpId="3" nodeType="withEffect">
                                  <p:stCondLst>
                                    <p:cond delay="0"/>
                                  </p:stCondLst>
                                  <p:childTnLst>
                                    <p:animRot by="-21600000">
                                      <p:cBhvr>
                                        <p:cTn id="292" dur="3000" fill="hold"/>
                                        <p:tgtEl>
                                          <p:spTgt spid="15"/>
                                        </p:tgtEl>
                                        <p:attrNameLst>
                                          <p:attrName>r</p:attrName>
                                        </p:attrNameLst>
                                      </p:cBhvr>
                                    </p:animRot>
                                  </p:childTnLst>
                                </p:cTn>
                              </p:par>
                              <p:par>
                                <p:cTn id="293" presetID="8" presetClass="emph" presetSubtype="0" fill="hold" grpId="3" nodeType="withEffect">
                                  <p:stCondLst>
                                    <p:cond delay="0"/>
                                  </p:stCondLst>
                                  <p:childTnLst>
                                    <p:animRot by="21600000">
                                      <p:cBhvr>
                                        <p:cTn id="294" dur="3000" fill="hold"/>
                                        <p:tgtEl>
                                          <p:spTgt spid="16"/>
                                        </p:tgtEl>
                                        <p:attrNameLst>
                                          <p:attrName>r</p:attrName>
                                        </p:attrNameLst>
                                      </p:cBhvr>
                                    </p:animRot>
                                  </p:childTnLst>
                                </p:cTn>
                              </p:par>
                              <p:par>
                                <p:cTn id="295" presetID="8" presetClass="emph" presetSubtype="0" fill="hold" grpId="3" nodeType="withEffect">
                                  <p:stCondLst>
                                    <p:cond delay="0"/>
                                  </p:stCondLst>
                                  <p:childTnLst>
                                    <p:animRot by="-21600000">
                                      <p:cBhvr>
                                        <p:cTn id="296" dur="3000" fill="hold"/>
                                        <p:tgtEl>
                                          <p:spTgt spid="17"/>
                                        </p:tgtEl>
                                        <p:attrNameLst>
                                          <p:attrName>r</p:attrName>
                                        </p:attrNameLst>
                                      </p:cBhvr>
                                    </p:animRot>
                                  </p:childTnLst>
                                </p:cTn>
                              </p:par>
                              <p:par>
                                <p:cTn id="297" presetID="8" presetClass="emph" presetSubtype="0" fill="hold" grpId="3" nodeType="withEffect">
                                  <p:stCondLst>
                                    <p:cond delay="0"/>
                                  </p:stCondLst>
                                  <p:childTnLst>
                                    <p:animRot by="21600000">
                                      <p:cBhvr>
                                        <p:cTn id="298" dur="3000" fill="hold"/>
                                        <p:tgtEl>
                                          <p:spTgt spid="18"/>
                                        </p:tgtEl>
                                        <p:attrNameLst>
                                          <p:attrName>r</p:attrName>
                                        </p:attrNameLst>
                                      </p:cBhvr>
                                    </p:animRot>
                                  </p:childTnLst>
                                </p:cTn>
                              </p:par>
                              <p:par>
                                <p:cTn id="299" presetID="8" presetClass="emph" presetSubtype="0" fill="hold" grpId="3" nodeType="withEffect">
                                  <p:stCondLst>
                                    <p:cond delay="0"/>
                                  </p:stCondLst>
                                  <p:childTnLst>
                                    <p:animRot by="-21600000">
                                      <p:cBhvr>
                                        <p:cTn id="300" dur="3000" fill="hold"/>
                                        <p:tgtEl>
                                          <p:spTgt spid="19"/>
                                        </p:tgtEl>
                                        <p:attrNameLst>
                                          <p:attrName>r</p:attrName>
                                        </p:attrNameLst>
                                      </p:cBhvr>
                                    </p:animRot>
                                  </p:childTnLst>
                                </p:cTn>
                              </p:par>
                              <p:par>
                                <p:cTn id="301" presetID="8" presetClass="emph" presetSubtype="0" fill="hold" grpId="3" nodeType="withEffect">
                                  <p:stCondLst>
                                    <p:cond delay="0"/>
                                  </p:stCondLst>
                                  <p:childTnLst>
                                    <p:animRot by="21600000">
                                      <p:cBhvr>
                                        <p:cTn id="302" dur="3000" fill="hold"/>
                                        <p:tgtEl>
                                          <p:spTgt spid="20"/>
                                        </p:tgtEl>
                                        <p:attrNameLst>
                                          <p:attrName>r</p:attrName>
                                        </p:attrNameLst>
                                      </p:cBhvr>
                                    </p:animRot>
                                  </p:childTnLst>
                                </p:cTn>
                              </p:par>
                              <p:par>
                                <p:cTn id="303" presetID="8" presetClass="emph" presetSubtype="0" fill="hold" grpId="3" nodeType="withEffect">
                                  <p:stCondLst>
                                    <p:cond delay="0"/>
                                  </p:stCondLst>
                                  <p:childTnLst>
                                    <p:animRot by="-21600000">
                                      <p:cBhvr>
                                        <p:cTn id="304" dur="3000" fill="hold"/>
                                        <p:tgtEl>
                                          <p:spTgt spid="21"/>
                                        </p:tgtEl>
                                        <p:attrNameLst>
                                          <p:attrName>r</p:attrName>
                                        </p:attrNameLst>
                                      </p:cBhvr>
                                    </p:animRot>
                                  </p:childTnLst>
                                </p:cTn>
                              </p:par>
                              <p:par>
                                <p:cTn id="305" presetID="8" presetClass="emph" presetSubtype="0" fill="hold" grpId="3" nodeType="withEffect">
                                  <p:stCondLst>
                                    <p:cond delay="0"/>
                                  </p:stCondLst>
                                  <p:childTnLst>
                                    <p:animRot by="21600000">
                                      <p:cBhvr>
                                        <p:cTn id="306" dur="3000" fill="hold"/>
                                        <p:tgtEl>
                                          <p:spTgt spid="22"/>
                                        </p:tgtEl>
                                        <p:attrNameLst>
                                          <p:attrName>r</p:attrName>
                                        </p:attrNameLst>
                                      </p:cBhvr>
                                    </p:animRot>
                                  </p:childTnLst>
                                </p:cTn>
                              </p:par>
                              <p:par>
                                <p:cTn id="307" presetID="8" presetClass="emph" presetSubtype="0" fill="hold" grpId="3" nodeType="withEffect">
                                  <p:stCondLst>
                                    <p:cond delay="0"/>
                                  </p:stCondLst>
                                  <p:childTnLst>
                                    <p:animRot by="-21600000">
                                      <p:cBhvr>
                                        <p:cTn id="308" dur="3000" fill="hold"/>
                                        <p:tgtEl>
                                          <p:spTgt spid="23"/>
                                        </p:tgtEl>
                                        <p:attrNameLst>
                                          <p:attrName>r</p:attrName>
                                        </p:attrNameLst>
                                      </p:cBhvr>
                                    </p:animRot>
                                  </p:childTnLst>
                                </p:cTn>
                              </p:par>
                              <p:par>
                                <p:cTn id="309" presetID="3" presetClass="exit" presetSubtype="10" fill="hold" grpId="4" nodeType="withEffect">
                                  <p:stCondLst>
                                    <p:cond delay="0"/>
                                  </p:stCondLst>
                                  <p:childTnLst>
                                    <p:animEffect transition="out" filter="blinds(horizontal)">
                                      <p:cBhvr>
                                        <p:cTn id="310" dur="3000"/>
                                        <p:tgtEl>
                                          <p:spTgt spid="4"/>
                                        </p:tgtEl>
                                      </p:cBhvr>
                                    </p:animEffect>
                                    <p:set>
                                      <p:cBhvr>
                                        <p:cTn id="311" dur="1" fill="hold">
                                          <p:stCondLst>
                                            <p:cond delay="2999"/>
                                          </p:stCondLst>
                                        </p:cTn>
                                        <p:tgtEl>
                                          <p:spTgt spid="4"/>
                                        </p:tgtEl>
                                        <p:attrNameLst>
                                          <p:attrName>style.visibility</p:attrName>
                                        </p:attrNameLst>
                                      </p:cBhvr>
                                      <p:to>
                                        <p:strVal val="hidden"/>
                                      </p:to>
                                    </p:set>
                                  </p:childTnLst>
                                </p:cTn>
                              </p:par>
                              <p:par>
                                <p:cTn id="312" presetID="3" presetClass="exit" presetSubtype="10" fill="hold" grpId="4" nodeType="withEffect">
                                  <p:stCondLst>
                                    <p:cond delay="0"/>
                                  </p:stCondLst>
                                  <p:childTnLst>
                                    <p:animEffect transition="out" filter="blinds(horizontal)">
                                      <p:cBhvr>
                                        <p:cTn id="313" dur="3000"/>
                                        <p:tgtEl>
                                          <p:spTgt spid="5"/>
                                        </p:tgtEl>
                                      </p:cBhvr>
                                    </p:animEffect>
                                    <p:set>
                                      <p:cBhvr>
                                        <p:cTn id="314" dur="1" fill="hold">
                                          <p:stCondLst>
                                            <p:cond delay="2999"/>
                                          </p:stCondLst>
                                        </p:cTn>
                                        <p:tgtEl>
                                          <p:spTgt spid="5"/>
                                        </p:tgtEl>
                                        <p:attrNameLst>
                                          <p:attrName>style.visibility</p:attrName>
                                        </p:attrNameLst>
                                      </p:cBhvr>
                                      <p:to>
                                        <p:strVal val="hidden"/>
                                      </p:to>
                                    </p:set>
                                  </p:childTnLst>
                                </p:cTn>
                              </p:par>
                              <p:par>
                                <p:cTn id="315" presetID="3" presetClass="exit" presetSubtype="10" fill="hold" grpId="4" nodeType="withEffect">
                                  <p:stCondLst>
                                    <p:cond delay="0"/>
                                  </p:stCondLst>
                                  <p:childTnLst>
                                    <p:animEffect transition="out" filter="blinds(horizontal)">
                                      <p:cBhvr>
                                        <p:cTn id="316" dur="3000"/>
                                        <p:tgtEl>
                                          <p:spTgt spid="6"/>
                                        </p:tgtEl>
                                      </p:cBhvr>
                                    </p:animEffect>
                                    <p:set>
                                      <p:cBhvr>
                                        <p:cTn id="317" dur="1" fill="hold">
                                          <p:stCondLst>
                                            <p:cond delay="2999"/>
                                          </p:stCondLst>
                                        </p:cTn>
                                        <p:tgtEl>
                                          <p:spTgt spid="6"/>
                                        </p:tgtEl>
                                        <p:attrNameLst>
                                          <p:attrName>style.visibility</p:attrName>
                                        </p:attrNameLst>
                                      </p:cBhvr>
                                      <p:to>
                                        <p:strVal val="hidden"/>
                                      </p:to>
                                    </p:set>
                                  </p:childTnLst>
                                </p:cTn>
                              </p:par>
                              <p:par>
                                <p:cTn id="318" presetID="3" presetClass="exit" presetSubtype="10" fill="hold" grpId="4" nodeType="withEffect">
                                  <p:stCondLst>
                                    <p:cond delay="0"/>
                                  </p:stCondLst>
                                  <p:childTnLst>
                                    <p:animEffect transition="out" filter="blinds(horizontal)">
                                      <p:cBhvr>
                                        <p:cTn id="319" dur="3000"/>
                                        <p:tgtEl>
                                          <p:spTgt spid="7"/>
                                        </p:tgtEl>
                                      </p:cBhvr>
                                    </p:animEffect>
                                    <p:set>
                                      <p:cBhvr>
                                        <p:cTn id="320" dur="1" fill="hold">
                                          <p:stCondLst>
                                            <p:cond delay="2999"/>
                                          </p:stCondLst>
                                        </p:cTn>
                                        <p:tgtEl>
                                          <p:spTgt spid="7"/>
                                        </p:tgtEl>
                                        <p:attrNameLst>
                                          <p:attrName>style.visibility</p:attrName>
                                        </p:attrNameLst>
                                      </p:cBhvr>
                                      <p:to>
                                        <p:strVal val="hidden"/>
                                      </p:to>
                                    </p:set>
                                  </p:childTnLst>
                                </p:cTn>
                              </p:par>
                              <p:par>
                                <p:cTn id="321" presetID="3" presetClass="exit" presetSubtype="10" fill="hold" grpId="4" nodeType="withEffect">
                                  <p:stCondLst>
                                    <p:cond delay="0"/>
                                  </p:stCondLst>
                                  <p:childTnLst>
                                    <p:animEffect transition="out" filter="blinds(horizontal)">
                                      <p:cBhvr>
                                        <p:cTn id="322" dur="3000"/>
                                        <p:tgtEl>
                                          <p:spTgt spid="8"/>
                                        </p:tgtEl>
                                      </p:cBhvr>
                                    </p:animEffect>
                                    <p:set>
                                      <p:cBhvr>
                                        <p:cTn id="323" dur="1" fill="hold">
                                          <p:stCondLst>
                                            <p:cond delay="2999"/>
                                          </p:stCondLst>
                                        </p:cTn>
                                        <p:tgtEl>
                                          <p:spTgt spid="8"/>
                                        </p:tgtEl>
                                        <p:attrNameLst>
                                          <p:attrName>style.visibility</p:attrName>
                                        </p:attrNameLst>
                                      </p:cBhvr>
                                      <p:to>
                                        <p:strVal val="hidden"/>
                                      </p:to>
                                    </p:set>
                                  </p:childTnLst>
                                </p:cTn>
                              </p:par>
                              <p:par>
                                <p:cTn id="324" presetID="3" presetClass="exit" presetSubtype="10" fill="hold" grpId="4" nodeType="withEffect">
                                  <p:stCondLst>
                                    <p:cond delay="0"/>
                                  </p:stCondLst>
                                  <p:childTnLst>
                                    <p:animEffect transition="out" filter="blinds(horizontal)">
                                      <p:cBhvr>
                                        <p:cTn id="325" dur="3000"/>
                                        <p:tgtEl>
                                          <p:spTgt spid="9"/>
                                        </p:tgtEl>
                                      </p:cBhvr>
                                    </p:animEffect>
                                    <p:set>
                                      <p:cBhvr>
                                        <p:cTn id="326" dur="1" fill="hold">
                                          <p:stCondLst>
                                            <p:cond delay="2999"/>
                                          </p:stCondLst>
                                        </p:cTn>
                                        <p:tgtEl>
                                          <p:spTgt spid="9"/>
                                        </p:tgtEl>
                                        <p:attrNameLst>
                                          <p:attrName>style.visibility</p:attrName>
                                        </p:attrNameLst>
                                      </p:cBhvr>
                                      <p:to>
                                        <p:strVal val="hidden"/>
                                      </p:to>
                                    </p:set>
                                  </p:childTnLst>
                                </p:cTn>
                              </p:par>
                              <p:par>
                                <p:cTn id="327" presetID="3" presetClass="exit" presetSubtype="10" fill="hold" grpId="4" nodeType="withEffect">
                                  <p:stCondLst>
                                    <p:cond delay="0"/>
                                  </p:stCondLst>
                                  <p:childTnLst>
                                    <p:animEffect transition="out" filter="blinds(horizontal)">
                                      <p:cBhvr>
                                        <p:cTn id="328" dur="3000"/>
                                        <p:tgtEl>
                                          <p:spTgt spid="10"/>
                                        </p:tgtEl>
                                      </p:cBhvr>
                                    </p:animEffect>
                                    <p:set>
                                      <p:cBhvr>
                                        <p:cTn id="329" dur="1" fill="hold">
                                          <p:stCondLst>
                                            <p:cond delay="2999"/>
                                          </p:stCondLst>
                                        </p:cTn>
                                        <p:tgtEl>
                                          <p:spTgt spid="10"/>
                                        </p:tgtEl>
                                        <p:attrNameLst>
                                          <p:attrName>style.visibility</p:attrName>
                                        </p:attrNameLst>
                                      </p:cBhvr>
                                      <p:to>
                                        <p:strVal val="hidden"/>
                                      </p:to>
                                    </p:set>
                                  </p:childTnLst>
                                </p:cTn>
                              </p:par>
                              <p:par>
                                <p:cTn id="330" presetID="3" presetClass="exit" presetSubtype="10" fill="hold" grpId="4" nodeType="withEffect">
                                  <p:stCondLst>
                                    <p:cond delay="0"/>
                                  </p:stCondLst>
                                  <p:childTnLst>
                                    <p:animEffect transition="out" filter="blinds(horizontal)">
                                      <p:cBhvr>
                                        <p:cTn id="331" dur="3000"/>
                                        <p:tgtEl>
                                          <p:spTgt spid="11"/>
                                        </p:tgtEl>
                                      </p:cBhvr>
                                    </p:animEffect>
                                    <p:set>
                                      <p:cBhvr>
                                        <p:cTn id="332" dur="1" fill="hold">
                                          <p:stCondLst>
                                            <p:cond delay="2999"/>
                                          </p:stCondLst>
                                        </p:cTn>
                                        <p:tgtEl>
                                          <p:spTgt spid="11"/>
                                        </p:tgtEl>
                                        <p:attrNameLst>
                                          <p:attrName>style.visibility</p:attrName>
                                        </p:attrNameLst>
                                      </p:cBhvr>
                                      <p:to>
                                        <p:strVal val="hidden"/>
                                      </p:to>
                                    </p:set>
                                  </p:childTnLst>
                                </p:cTn>
                              </p:par>
                              <p:par>
                                <p:cTn id="333" presetID="3" presetClass="exit" presetSubtype="10" fill="hold" grpId="4" nodeType="withEffect">
                                  <p:stCondLst>
                                    <p:cond delay="0"/>
                                  </p:stCondLst>
                                  <p:childTnLst>
                                    <p:animEffect transition="out" filter="blinds(horizontal)">
                                      <p:cBhvr>
                                        <p:cTn id="334" dur="3000"/>
                                        <p:tgtEl>
                                          <p:spTgt spid="12"/>
                                        </p:tgtEl>
                                      </p:cBhvr>
                                    </p:animEffect>
                                    <p:set>
                                      <p:cBhvr>
                                        <p:cTn id="335" dur="1" fill="hold">
                                          <p:stCondLst>
                                            <p:cond delay="2999"/>
                                          </p:stCondLst>
                                        </p:cTn>
                                        <p:tgtEl>
                                          <p:spTgt spid="12"/>
                                        </p:tgtEl>
                                        <p:attrNameLst>
                                          <p:attrName>style.visibility</p:attrName>
                                        </p:attrNameLst>
                                      </p:cBhvr>
                                      <p:to>
                                        <p:strVal val="hidden"/>
                                      </p:to>
                                    </p:set>
                                  </p:childTnLst>
                                </p:cTn>
                              </p:par>
                              <p:par>
                                <p:cTn id="336" presetID="3" presetClass="exit" presetSubtype="10" fill="hold" grpId="4" nodeType="withEffect">
                                  <p:stCondLst>
                                    <p:cond delay="0"/>
                                  </p:stCondLst>
                                  <p:childTnLst>
                                    <p:animEffect transition="out" filter="blinds(horizontal)">
                                      <p:cBhvr>
                                        <p:cTn id="337" dur="3000"/>
                                        <p:tgtEl>
                                          <p:spTgt spid="13"/>
                                        </p:tgtEl>
                                      </p:cBhvr>
                                    </p:animEffect>
                                    <p:set>
                                      <p:cBhvr>
                                        <p:cTn id="338" dur="1" fill="hold">
                                          <p:stCondLst>
                                            <p:cond delay="2999"/>
                                          </p:stCondLst>
                                        </p:cTn>
                                        <p:tgtEl>
                                          <p:spTgt spid="13"/>
                                        </p:tgtEl>
                                        <p:attrNameLst>
                                          <p:attrName>style.visibility</p:attrName>
                                        </p:attrNameLst>
                                      </p:cBhvr>
                                      <p:to>
                                        <p:strVal val="hidden"/>
                                      </p:to>
                                    </p:set>
                                  </p:childTnLst>
                                </p:cTn>
                              </p:par>
                              <p:par>
                                <p:cTn id="339" presetID="3" presetClass="exit" presetSubtype="10" fill="hold" grpId="4" nodeType="withEffect">
                                  <p:stCondLst>
                                    <p:cond delay="0"/>
                                  </p:stCondLst>
                                  <p:childTnLst>
                                    <p:animEffect transition="out" filter="blinds(horizontal)">
                                      <p:cBhvr>
                                        <p:cTn id="340" dur="3000"/>
                                        <p:tgtEl>
                                          <p:spTgt spid="14"/>
                                        </p:tgtEl>
                                      </p:cBhvr>
                                    </p:animEffect>
                                    <p:set>
                                      <p:cBhvr>
                                        <p:cTn id="341" dur="1" fill="hold">
                                          <p:stCondLst>
                                            <p:cond delay="2999"/>
                                          </p:stCondLst>
                                        </p:cTn>
                                        <p:tgtEl>
                                          <p:spTgt spid="14"/>
                                        </p:tgtEl>
                                        <p:attrNameLst>
                                          <p:attrName>style.visibility</p:attrName>
                                        </p:attrNameLst>
                                      </p:cBhvr>
                                      <p:to>
                                        <p:strVal val="hidden"/>
                                      </p:to>
                                    </p:set>
                                  </p:childTnLst>
                                </p:cTn>
                              </p:par>
                              <p:par>
                                <p:cTn id="342" presetID="3" presetClass="exit" presetSubtype="10" fill="hold" grpId="4" nodeType="withEffect">
                                  <p:stCondLst>
                                    <p:cond delay="0"/>
                                  </p:stCondLst>
                                  <p:childTnLst>
                                    <p:animEffect transition="out" filter="blinds(horizontal)">
                                      <p:cBhvr>
                                        <p:cTn id="343" dur="3000"/>
                                        <p:tgtEl>
                                          <p:spTgt spid="15"/>
                                        </p:tgtEl>
                                      </p:cBhvr>
                                    </p:animEffect>
                                    <p:set>
                                      <p:cBhvr>
                                        <p:cTn id="344" dur="1" fill="hold">
                                          <p:stCondLst>
                                            <p:cond delay="2999"/>
                                          </p:stCondLst>
                                        </p:cTn>
                                        <p:tgtEl>
                                          <p:spTgt spid="15"/>
                                        </p:tgtEl>
                                        <p:attrNameLst>
                                          <p:attrName>style.visibility</p:attrName>
                                        </p:attrNameLst>
                                      </p:cBhvr>
                                      <p:to>
                                        <p:strVal val="hidden"/>
                                      </p:to>
                                    </p:set>
                                  </p:childTnLst>
                                </p:cTn>
                              </p:par>
                              <p:par>
                                <p:cTn id="345" presetID="3" presetClass="exit" presetSubtype="10" fill="hold" grpId="4" nodeType="withEffect">
                                  <p:stCondLst>
                                    <p:cond delay="0"/>
                                  </p:stCondLst>
                                  <p:childTnLst>
                                    <p:animEffect transition="out" filter="blinds(horizontal)">
                                      <p:cBhvr>
                                        <p:cTn id="346" dur="3000"/>
                                        <p:tgtEl>
                                          <p:spTgt spid="16"/>
                                        </p:tgtEl>
                                      </p:cBhvr>
                                    </p:animEffect>
                                    <p:set>
                                      <p:cBhvr>
                                        <p:cTn id="347" dur="1" fill="hold">
                                          <p:stCondLst>
                                            <p:cond delay="2999"/>
                                          </p:stCondLst>
                                        </p:cTn>
                                        <p:tgtEl>
                                          <p:spTgt spid="16"/>
                                        </p:tgtEl>
                                        <p:attrNameLst>
                                          <p:attrName>style.visibility</p:attrName>
                                        </p:attrNameLst>
                                      </p:cBhvr>
                                      <p:to>
                                        <p:strVal val="hidden"/>
                                      </p:to>
                                    </p:set>
                                  </p:childTnLst>
                                </p:cTn>
                              </p:par>
                              <p:par>
                                <p:cTn id="348" presetID="3" presetClass="exit" presetSubtype="10" fill="hold" grpId="4" nodeType="withEffect">
                                  <p:stCondLst>
                                    <p:cond delay="0"/>
                                  </p:stCondLst>
                                  <p:childTnLst>
                                    <p:animEffect transition="out" filter="blinds(horizontal)">
                                      <p:cBhvr>
                                        <p:cTn id="349" dur="3000"/>
                                        <p:tgtEl>
                                          <p:spTgt spid="17"/>
                                        </p:tgtEl>
                                      </p:cBhvr>
                                    </p:animEffect>
                                    <p:set>
                                      <p:cBhvr>
                                        <p:cTn id="350" dur="1" fill="hold">
                                          <p:stCondLst>
                                            <p:cond delay="2999"/>
                                          </p:stCondLst>
                                        </p:cTn>
                                        <p:tgtEl>
                                          <p:spTgt spid="17"/>
                                        </p:tgtEl>
                                        <p:attrNameLst>
                                          <p:attrName>style.visibility</p:attrName>
                                        </p:attrNameLst>
                                      </p:cBhvr>
                                      <p:to>
                                        <p:strVal val="hidden"/>
                                      </p:to>
                                    </p:set>
                                  </p:childTnLst>
                                </p:cTn>
                              </p:par>
                              <p:par>
                                <p:cTn id="351" presetID="3" presetClass="exit" presetSubtype="10" fill="hold" grpId="4" nodeType="withEffect">
                                  <p:stCondLst>
                                    <p:cond delay="0"/>
                                  </p:stCondLst>
                                  <p:childTnLst>
                                    <p:animEffect transition="out" filter="blinds(horizontal)">
                                      <p:cBhvr>
                                        <p:cTn id="352" dur="3000"/>
                                        <p:tgtEl>
                                          <p:spTgt spid="18"/>
                                        </p:tgtEl>
                                      </p:cBhvr>
                                    </p:animEffect>
                                    <p:set>
                                      <p:cBhvr>
                                        <p:cTn id="353" dur="1" fill="hold">
                                          <p:stCondLst>
                                            <p:cond delay="2999"/>
                                          </p:stCondLst>
                                        </p:cTn>
                                        <p:tgtEl>
                                          <p:spTgt spid="18"/>
                                        </p:tgtEl>
                                        <p:attrNameLst>
                                          <p:attrName>style.visibility</p:attrName>
                                        </p:attrNameLst>
                                      </p:cBhvr>
                                      <p:to>
                                        <p:strVal val="hidden"/>
                                      </p:to>
                                    </p:set>
                                  </p:childTnLst>
                                </p:cTn>
                              </p:par>
                              <p:par>
                                <p:cTn id="354" presetID="3" presetClass="exit" presetSubtype="10" fill="hold" grpId="4" nodeType="withEffect">
                                  <p:stCondLst>
                                    <p:cond delay="0"/>
                                  </p:stCondLst>
                                  <p:childTnLst>
                                    <p:animEffect transition="out" filter="blinds(horizontal)">
                                      <p:cBhvr>
                                        <p:cTn id="355" dur="3000"/>
                                        <p:tgtEl>
                                          <p:spTgt spid="19"/>
                                        </p:tgtEl>
                                      </p:cBhvr>
                                    </p:animEffect>
                                    <p:set>
                                      <p:cBhvr>
                                        <p:cTn id="356" dur="1" fill="hold">
                                          <p:stCondLst>
                                            <p:cond delay="2999"/>
                                          </p:stCondLst>
                                        </p:cTn>
                                        <p:tgtEl>
                                          <p:spTgt spid="19"/>
                                        </p:tgtEl>
                                        <p:attrNameLst>
                                          <p:attrName>style.visibility</p:attrName>
                                        </p:attrNameLst>
                                      </p:cBhvr>
                                      <p:to>
                                        <p:strVal val="hidden"/>
                                      </p:to>
                                    </p:set>
                                  </p:childTnLst>
                                </p:cTn>
                              </p:par>
                              <p:par>
                                <p:cTn id="357" presetID="3" presetClass="exit" presetSubtype="10" fill="hold" grpId="4" nodeType="withEffect">
                                  <p:stCondLst>
                                    <p:cond delay="0"/>
                                  </p:stCondLst>
                                  <p:childTnLst>
                                    <p:animEffect transition="out" filter="blinds(horizontal)">
                                      <p:cBhvr>
                                        <p:cTn id="358" dur="3000"/>
                                        <p:tgtEl>
                                          <p:spTgt spid="20"/>
                                        </p:tgtEl>
                                      </p:cBhvr>
                                    </p:animEffect>
                                    <p:set>
                                      <p:cBhvr>
                                        <p:cTn id="359" dur="1" fill="hold">
                                          <p:stCondLst>
                                            <p:cond delay="2999"/>
                                          </p:stCondLst>
                                        </p:cTn>
                                        <p:tgtEl>
                                          <p:spTgt spid="20"/>
                                        </p:tgtEl>
                                        <p:attrNameLst>
                                          <p:attrName>style.visibility</p:attrName>
                                        </p:attrNameLst>
                                      </p:cBhvr>
                                      <p:to>
                                        <p:strVal val="hidden"/>
                                      </p:to>
                                    </p:set>
                                  </p:childTnLst>
                                </p:cTn>
                              </p:par>
                              <p:par>
                                <p:cTn id="360" presetID="3" presetClass="exit" presetSubtype="10" fill="hold" grpId="4" nodeType="withEffect">
                                  <p:stCondLst>
                                    <p:cond delay="0"/>
                                  </p:stCondLst>
                                  <p:childTnLst>
                                    <p:animEffect transition="out" filter="blinds(horizontal)">
                                      <p:cBhvr>
                                        <p:cTn id="361" dur="3000"/>
                                        <p:tgtEl>
                                          <p:spTgt spid="21"/>
                                        </p:tgtEl>
                                      </p:cBhvr>
                                    </p:animEffect>
                                    <p:set>
                                      <p:cBhvr>
                                        <p:cTn id="362" dur="1" fill="hold">
                                          <p:stCondLst>
                                            <p:cond delay="2999"/>
                                          </p:stCondLst>
                                        </p:cTn>
                                        <p:tgtEl>
                                          <p:spTgt spid="21"/>
                                        </p:tgtEl>
                                        <p:attrNameLst>
                                          <p:attrName>style.visibility</p:attrName>
                                        </p:attrNameLst>
                                      </p:cBhvr>
                                      <p:to>
                                        <p:strVal val="hidden"/>
                                      </p:to>
                                    </p:set>
                                  </p:childTnLst>
                                </p:cTn>
                              </p:par>
                              <p:par>
                                <p:cTn id="363" presetID="3" presetClass="exit" presetSubtype="10" fill="hold" grpId="4" nodeType="withEffect">
                                  <p:stCondLst>
                                    <p:cond delay="0"/>
                                  </p:stCondLst>
                                  <p:childTnLst>
                                    <p:animEffect transition="out" filter="blinds(horizontal)">
                                      <p:cBhvr>
                                        <p:cTn id="364" dur="3000"/>
                                        <p:tgtEl>
                                          <p:spTgt spid="22"/>
                                        </p:tgtEl>
                                      </p:cBhvr>
                                    </p:animEffect>
                                    <p:set>
                                      <p:cBhvr>
                                        <p:cTn id="365" dur="1" fill="hold">
                                          <p:stCondLst>
                                            <p:cond delay="2999"/>
                                          </p:stCondLst>
                                        </p:cTn>
                                        <p:tgtEl>
                                          <p:spTgt spid="22"/>
                                        </p:tgtEl>
                                        <p:attrNameLst>
                                          <p:attrName>style.visibility</p:attrName>
                                        </p:attrNameLst>
                                      </p:cBhvr>
                                      <p:to>
                                        <p:strVal val="hidden"/>
                                      </p:to>
                                    </p:set>
                                  </p:childTnLst>
                                </p:cTn>
                              </p:par>
                              <p:par>
                                <p:cTn id="366" presetID="3" presetClass="exit" presetSubtype="10" fill="hold" grpId="4" nodeType="withEffect">
                                  <p:stCondLst>
                                    <p:cond delay="0"/>
                                  </p:stCondLst>
                                  <p:childTnLst>
                                    <p:animEffect transition="out" filter="blinds(horizontal)">
                                      <p:cBhvr>
                                        <p:cTn id="367" dur="3000"/>
                                        <p:tgtEl>
                                          <p:spTgt spid="23"/>
                                        </p:tgtEl>
                                      </p:cBhvr>
                                    </p:animEffect>
                                    <p:set>
                                      <p:cBhvr>
                                        <p:cTn id="368" dur="1" fill="hold">
                                          <p:stCondLst>
                                            <p:cond delay="2999"/>
                                          </p:stCondLst>
                                        </p:cTn>
                                        <p:tgtEl>
                                          <p:spTgt spid="23"/>
                                        </p:tgtEl>
                                        <p:attrNameLst>
                                          <p:attrName>style.visibility</p:attrName>
                                        </p:attrNameLst>
                                      </p:cBhvr>
                                      <p:to>
                                        <p:strVal val="hidden"/>
                                      </p:to>
                                    </p:set>
                                  </p:childTnLst>
                                </p:cTn>
                              </p:par>
                              <p:par>
                                <p:cTn id="369" presetID="17" presetClass="entr" presetSubtype="2" fill="hold" nodeType="withEffect">
                                  <p:stCondLst>
                                    <p:cond delay="0"/>
                                  </p:stCondLst>
                                  <p:childTnLst>
                                    <p:set>
                                      <p:cBhvr>
                                        <p:cTn id="370" dur="1" fill="hold">
                                          <p:stCondLst>
                                            <p:cond delay="0"/>
                                          </p:stCondLst>
                                        </p:cTn>
                                        <p:tgtEl>
                                          <p:spTgt spid="3"/>
                                        </p:tgtEl>
                                        <p:attrNameLst>
                                          <p:attrName>style.visibility</p:attrName>
                                        </p:attrNameLst>
                                      </p:cBhvr>
                                      <p:to>
                                        <p:strVal val="visible"/>
                                      </p:to>
                                    </p:set>
                                    <p:anim calcmode="lin" valueType="num">
                                      <p:cBhvr>
                                        <p:cTn id="371" dur="3000" fill="hold"/>
                                        <p:tgtEl>
                                          <p:spTgt spid="3"/>
                                        </p:tgtEl>
                                        <p:attrNameLst>
                                          <p:attrName>ppt_x</p:attrName>
                                        </p:attrNameLst>
                                      </p:cBhvr>
                                      <p:tavLst>
                                        <p:tav tm="0">
                                          <p:val>
                                            <p:strVal val="#ppt_x+#ppt_w/2"/>
                                          </p:val>
                                        </p:tav>
                                        <p:tav tm="100000">
                                          <p:val>
                                            <p:strVal val="#ppt_x"/>
                                          </p:val>
                                        </p:tav>
                                      </p:tavLst>
                                    </p:anim>
                                    <p:anim calcmode="lin" valueType="num">
                                      <p:cBhvr>
                                        <p:cTn id="372" dur="3000" fill="hold"/>
                                        <p:tgtEl>
                                          <p:spTgt spid="3"/>
                                        </p:tgtEl>
                                        <p:attrNameLst>
                                          <p:attrName>ppt_y</p:attrName>
                                        </p:attrNameLst>
                                      </p:cBhvr>
                                      <p:tavLst>
                                        <p:tav tm="0">
                                          <p:val>
                                            <p:strVal val="#ppt_y"/>
                                          </p:val>
                                        </p:tav>
                                        <p:tav tm="100000">
                                          <p:val>
                                            <p:strVal val="#ppt_y"/>
                                          </p:val>
                                        </p:tav>
                                      </p:tavLst>
                                    </p:anim>
                                    <p:anim calcmode="lin" valueType="num">
                                      <p:cBhvr>
                                        <p:cTn id="373" dur="3000" fill="hold"/>
                                        <p:tgtEl>
                                          <p:spTgt spid="3"/>
                                        </p:tgtEl>
                                        <p:attrNameLst>
                                          <p:attrName>ppt_w</p:attrName>
                                        </p:attrNameLst>
                                      </p:cBhvr>
                                      <p:tavLst>
                                        <p:tav tm="0">
                                          <p:val>
                                            <p:fltVal val="0"/>
                                          </p:val>
                                        </p:tav>
                                        <p:tav tm="100000">
                                          <p:val>
                                            <p:strVal val="#ppt_w"/>
                                          </p:val>
                                        </p:tav>
                                      </p:tavLst>
                                    </p:anim>
                                    <p:anim calcmode="lin" valueType="num">
                                      <p:cBhvr>
                                        <p:cTn id="374" dur="3000" fill="hold"/>
                                        <p:tgtEl>
                                          <p:spTgt spid="3"/>
                                        </p:tgtEl>
                                        <p:attrNameLst>
                                          <p:attrName>ppt_h</p:attrName>
                                        </p:attrNameLst>
                                      </p:cBhvr>
                                      <p:tavLst>
                                        <p:tav tm="0">
                                          <p:val>
                                            <p:strVal val="#ppt_h"/>
                                          </p:val>
                                        </p:tav>
                                        <p:tav tm="100000">
                                          <p:val>
                                            <p:strVal val="#ppt_h"/>
                                          </p:val>
                                        </p:tav>
                                      </p:tavLst>
                                    </p:anim>
                                  </p:childTnLst>
                                </p:cTn>
                              </p:par>
                            </p:childTnLst>
                          </p:cTn>
                        </p:par>
                        <p:par>
                          <p:cTn id="375" fill="hold">
                            <p:stCondLst>
                              <p:cond delay="6000"/>
                            </p:stCondLst>
                            <p:childTnLst>
                              <p:par>
                                <p:cTn id="376" presetID="15" presetClass="entr" presetSubtype="0" fill="hold" nodeType="afterEffect">
                                  <p:stCondLst>
                                    <p:cond delay="0"/>
                                  </p:stCondLst>
                                  <p:childTnLst>
                                    <p:set>
                                      <p:cBhvr>
                                        <p:cTn id="377" dur="1" fill="hold">
                                          <p:stCondLst>
                                            <p:cond delay="0"/>
                                          </p:stCondLst>
                                        </p:cTn>
                                        <p:tgtEl>
                                          <p:spTgt spid="26"/>
                                        </p:tgtEl>
                                        <p:attrNameLst>
                                          <p:attrName>style.visibility</p:attrName>
                                        </p:attrNameLst>
                                      </p:cBhvr>
                                      <p:to>
                                        <p:strVal val="visible"/>
                                      </p:to>
                                    </p:set>
                                    <p:anim calcmode="lin" valueType="num">
                                      <p:cBhvr>
                                        <p:cTn id="378" dur="2000" fill="hold"/>
                                        <p:tgtEl>
                                          <p:spTgt spid="26"/>
                                        </p:tgtEl>
                                        <p:attrNameLst>
                                          <p:attrName>ppt_w</p:attrName>
                                        </p:attrNameLst>
                                      </p:cBhvr>
                                      <p:tavLst>
                                        <p:tav tm="0">
                                          <p:val>
                                            <p:fltVal val="0"/>
                                          </p:val>
                                        </p:tav>
                                        <p:tav tm="100000">
                                          <p:val>
                                            <p:strVal val="#ppt_w"/>
                                          </p:val>
                                        </p:tav>
                                      </p:tavLst>
                                    </p:anim>
                                    <p:anim calcmode="lin" valueType="num">
                                      <p:cBhvr>
                                        <p:cTn id="379" dur="2000" fill="hold"/>
                                        <p:tgtEl>
                                          <p:spTgt spid="26"/>
                                        </p:tgtEl>
                                        <p:attrNameLst>
                                          <p:attrName>ppt_h</p:attrName>
                                        </p:attrNameLst>
                                      </p:cBhvr>
                                      <p:tavLst>
                                        <p:tav tm="0">
                                          <p:val>
                                            <p:fltVal val="0"/>
                                          </p:val>
                                        </p:tav>
                                        <p:tav tm="100000">
                                          <p:val>
                                            <p:strVal val="#ppt_h"/>
                                          </p:val>
                                        </p:tav>
                                      </p:tavLst>
                                    </p:anim>
                                    <p:anim calcmode="lin" valueType="num">
                                      <p:cBhvr>
                                        <p:cTn id="380" dur="2000" fill="hold"/>
                                        <p:tgtEl>
                                          <p:spTgt spid="26"/>
                                        </p:tgtEl>
                                        <p:attrNameLst>
                                          <p:attrName>ppt_x</p:attrName>
                                        </p:attrNameLst>
                                      </p:cBhvr>
                                      <p:tavLst>
                                        <p:tav tm="0" fmla="#ppt_x+(cos(-2*pi*(1-$))*-#ppt_x-sin(-2*pi*(1-$))*(1-#ppt_y))*(1-$)">
                                          <p:val>
                                            <p:fltVal val="0"/>
                                          </p:val>
                                        </p:tav>
                                        <p:tav tm="100000">
                                          <p:val>
                                            <p:fltVal val="1"/>
                                          </p:val>
                                        </p:tav>
                                      </p:tavLst>
                                    </p:anim>
                                    <p:anim calcmode="lin" valueType="num">
                                      <p:cBhvr>
                                        <p:cTn id="381" dur="2000" fill="hold"/>
                                        <p:tgtEl>
                                          <p:spTgt spid="26"/>
                                        </p:tgtEl>
                                        <p:attrNameLst>
                                          <p:attrName>ppt_y</p:attrName>
                                        </p:attrNameLst>
                                      </p:cBhvr>
                                      <p:tavLst>
                                        <p:tav tm="0" fmla="#ppt_y+(sin(-2*pi*(1-$))*-#ppt_x+cos(-2*pi*(1-$))*(1-#ppt_y))*(1-$)">
                                          <p:val>
                                            <p:fltVal val="0"/>
                                          </p:val>
                                        </p:tav>
                                        <p:tav tm="100000">
                                          <p:val>
                                            <p:fltVal val="1"/>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4" grpId="3" animBg="1"/>
      <p:bldP spid="4" grpId="4" animBg="1"/>
      <p:bldP spid="4" grpId="5" animBg="1"/>
      <p:bldP spid="5" grpId="0" animBg="1"/>
      <p:bldP spid="5" grpId="1" animBg="1"/>
      <p:bldP spid="5" grpId="2" animBg="1"/>
      <p:bldP spid="5" grpId="3" animBg="1"/>
      <p:bldP spid="5" grpId="4" animBg="1"/>
      <p:bldP spid="5" grpId="5" animBg="1"/>
      <p:bldP spid="6" grpId="0" animBg="1"/>
      <p:bldP spid="6" grpId="1" animBg="1"/>
      <p:bldP spid="6" grpId="2" animBg="1"/>
      <p:bldP spid="6" grpId="3" animBg="1"/>
      <p:bldP spid="6" grpId="4" animBg="1"/>
      <p:bldP spid="6" grpId="5" animBg="1"/>
      <p:bldP spid="7" grpId="0" animBg="1"/>
      <p:bldP spid="7" grpId="1" animBg="1"/>
      <p:bldP spid="7" grpId="2" animBg="1"/>
      <p:bldP spid="7" grpId="3" animBg="1"/>
      <p:bldP spid="7" grpId="4" animBg="1"/>
      <p:bldP spid="7" grpId="5" animBg="1"/>
      <p:bldP spid="8" grpId="0" animBg="1"/>
      <p:bldP spid="8" grpId="1" animBg="1"/>
      <p:bldP spid="8" grpId="2" animBg="1"/>
      <p:bldP spid="8" grpId="3" animBg="1"/>
      <p:bldP spid="8" grpId="4" animBg="1"/>
      <p:bldP spid="8" grpId="5" animBg="1"/>
      <p:bldP spid="9" grpId="0" animBg="1"/>
      <p:bldP spid="9" grpId="1" animBg="1"/>
      <p:bldP spid="9" grpId="2" animBg="1"/>
      <p:bldP spid="9" grpId="3" animBg="1"/>
      <p:bldP spid="9" grpId="4" animBg="1"/>
      <p:bldP spid="9" grpId="5" animBg="1"/>
      <p:bldP spid="10" grpId="0" animBg="1"/>
      <p:bldP spid="10" grpId="1" animBg="1"/>
      <p:bldP spid="10" grpId="2" animBg="1"/>
      <p:bldP spid="10" grpId="3" animBg="1"/>
      <p:bldP spid="10" grpId="4" animBg="1"/>
      <p:bldP spid="10" grpId="5" animBg="1"/>
      <p:bldP spid="11" grpId="0" animBg="1"/>
      <p:bldP spid="11" grpId="1" animBg="1"/>
      <p:bldP spid="11" grpId="2" animBg="1"/>
      <p:bldP spid="11" grpId="3" animBg="1"/>
      <p:bldP spid="11" grpId="4" animBg="1"/>
      <p:bldP spid="11" grpId="5" animBg="1"/>
      <p:bldP spid="12" grpId="0" animBg="1"/>
      <p:bldP spid="12" grpId="1" animBg="1"/>
      <p:bldP spid="12" grpId="2" animBg="1"/>
      <p:bldP spid="12" grpId="3" animBg="1"/>
      <p:bldP spid="12" grpId="4" animBg="1"/>
      <p:bldP spid="12" grpId="5" animBg="1"/>
      <p:bldP spid="13" grpId="0" animBg="1"/>
      <p:bldP spid="13" grpId="1" animBg="1"/>
      <p:bldP spid="13" grpId="2" animBg="1"/>
      <p:bldP spid="13" grpId="3" animBg="1"/>
      <p:bldP spid="13" grpId="4" animBg="1"/>
      <p:bldP spid="13" grpId="5" animBg="1"/>
      <p:bldP spid="14" grpId="0" animBg="1"/>
      <p:bldP spid="14" grpId="1" animBg="1"/>
      <p:bldP spid="14" grpId="2" animBg="1"/>
      <p:bldP spid="14" grpId="3" animBg="1"/>
      <p:bldP spid="14" grpId="4" animBg="1"/>
      <p:bldP spid="14" grpId="5" animBg="1"/>
      <p:bldP spid="15" grpId="0" animBg="1"/>
      <p:bldP spid="15" grpId="1" animBg="1"/>
      <p:bldP spid="15" grpId="2" animBg="1"/>
      <p:bldP spid="15" grpId="3" animBg="1"/>
      <p:bldP spid="15" grpId="4" animBg="1"/>
      <p:bldP spid="15" grpId="5" animBg="1"/>
      <p:bldP spid="16" grpId="0" animBg="1"/>
      <p:bldP spid="16" grpId="1" animBg="1"/>
      <p:bldP spid="16" grpId="2" animBg="1"/>
      <p:bldP spid="16" grpId="3" animBg="1"/>
      <p:bldP spid="16" grpId="4" animBg="1"/>
      <p:bldP spid="16" grpId="5" animBg="1"/>
      <p:bldP spid="17" grpId="0" animBg="1"/>
      <p:bldP spid="17" grpId="1" animBg="1"/>
      <p:bldP spid="17" grpId="2" animBg="1"/>
      <p:bldP spid="17" grpId="3" animBg="1"/>
      <p:bldP spid="17" grpId="4" animBg="1"/>
      <p:bldP spid="17" grpId="5" animBg="1"/>
      <p:bldP spid="18" grpId="0" animBg="1"/>
      <p:bldP spid="18" grpId="1" animBg="1"/>
      <p:bldP spid="18" grpId="2" animBg="1"/>
      <p:bldP spid="18" grpId="3" animBg="1"/>
      <p:bldP spid="18" grpId="4" animBg="1"/>
      <p:bldP spid="18" grpId="5" animBg="1"/>
      <p:bldP spid="19" grpId="0" animBg="1"/>
      <p:bldP spid="19" grpId="1" animBg="1"/>
      <p:bldP spid="19" grpId="2" animBg="1"/>
      <p:bldP spid="19" grpId="3" animBg="1"/>
      <p:bldP spid="19" grpId="4" animBg="1"/>
      <p:bldP spid="19" grpId="5" animBg="1"/>
      <p:bldP spid="20" grpId="0" animBg="1"/>
      <p:bldP spid="20" grpId="1" animBg="1"/>
      <p:bldP spid="20" grpId="2" animBg="1"/>
      <p:bldP spid="20" grpId="3" animBg="1"/>
      <p:bldP spid="20" grpId="4" animBg="1"/>
      <p:bldP spid="20" grpId="5" animBg="1"/>
      <p:bldP spid="21" grpId="0" animBg="1"/>
      <p:bldP spid="21" grpId="1" animBg="1"/>
      <p:bldP spid="21" grpId="2" animBg="1"/>
      <p:bldP spid="21" grpId="3" animBg="1"/>
      <p:bldP spid="21" grpId="4" animBg="1"/>
      <p:bldP spid="21" grpId="5" animBg="1"/>
      <p:bldP spid="22" grpId="0" animBg="1"/>
      <p:bldP spid="22" grpId="1" animBg="1"/>
      <p:bldP spid="22" grpId="2" animBg="1"/>
      <p:bldP spid="22" grpId="3" animBg="1"/>
      <p:bldP spid="22" grpId="4" animBg="1"/>
      <p:bldP spid="22" grpId="5" animBg="1"/>
      <p:bldP spid="23" grpId="0" animBg="1"/>
      <p:bldP spid="23" grpId="1" animBg="1"/>
      <p:bldP spid="23" grpId="2" animBg="1"/>
      <p:bldP spid="23" grpId="3" animBg="1"/>
      <p:bldP spid="23" grpId="4" animBg="1"/>
      <p:bldP spid="23" grpId="5" animBg="1"/>
      <p:bldP spid="25" grpId="0" animBg="1"/>
    </p:bldLst>
  </p:timing>
</p:sld>
</file>

<file path=ppt/slides/slide51.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pic>
        <p:nvPicPr>
          <p:cNvPr id="4124" name="sound001.wav">
            <a:hlinkClick r:id="" action="ppaction://media"/>
          </p:cNvPr>
          <p:cNvPicPr>
            <a:picLocks noRot="1" noChangeAspect="1" noChangeArrowheads="1"/>
          </p:cNvPicPr>
          <p:nvPr>
            <a:audioFile r:link="rId1"/>
          </p:nvPr>
        </p:nvPicPr>
        <p:blipFill>
          <a:blip r:embed="rId4"/>
          <a:srcRect/>
          <a:stretch>
            <a:fillRect/>
          </a:stretch>
        </p:blipFill>
        <p:spPr bwMode="auto">
          <a:xfrm>
            <a:off x="4419600" y="2457450"/>
            <a:ext cx="304800" cy="228600"/>
          </a:xfrm>
          <a:prstGeom prst="rect">
            <a:avLst/>
          </a:prstGeom>
          <a:noFill/>
        </p:spPr>
      </p:pic>
      <p:sp>
        <p:nvSpPr>
          <p:cNvPr id="4100" name="Rectangle 4"/>
          <p:cNvSpPr>
            <a:spLocks noChangeArrowheads="1"/>
          </p:cNvSpPr>
          <p:nvPr/>
        </p:nvSpPr>
        <p:spPr bwMode="auto">
          <a:xfrm>
            <a:off x="0" y="1200150"/>
            <a:ext cx="9144000" cy="171450"/>
          </a:xfrm>
          <a:prstGeom prst="rect">
            <a:avLst/>
          </a:prstGeom>
          <a:solidFill>
            <a:schemeClr val="bg1"/>
          </a:solidFill>
          <a:ln w="19050">
            <a:solidFill>
              <a:srgbClr val="C0C0C0"/>
            </a:solidFill>
            <a:miter lim="800000"/>
            <a:headEnd/>
            <a:tailEnd/>
          </a:ln>
          <a:effectLst/>
        </p:spPr>
        <p:txBody>
          <a:bodyPr wrap="none" anchor="ctr"/>
          <a:lstStyle/>
          <a:p>
            <a:endParaRPr lang="es-PE"/>
          </a:p>
        </p:txBody>
      </p:sp>
      <p:sp>
        <p:nvSpPr>
          <p:cNvPr id="4101" name="Rectangle 5"/>
          <p:cNvSpPr>
            <a:spLocks noChangeArrowheads="1"/>
          </p:cNvSpPr>
          <p:nvPr/>
        </p:nvSpPr>
        <p:spPr bwMode="auto">
          <a:xfrm>
            <a:off x="0" y="1371600"/>
            <a:ext cx="9144000" cy="3771900"/>
          </a:xfrm>
          <a:prstGeom prst="rect">
            <a:avLst/>
          </a:prstGeom>
          <a:solidFill>
            <a:srgbClr val="B6E8FC"/>
          </a:solidFill>
          <a:ln w="9525">
            <a:noFill/>
            <a:miter lim="800000"/>
            <a:headEnd/>
            <a:tailEnd/>
          </a:ln>
          <a:effectLst/>
        </p:spPr>
        <p:txBody>
          <a:bodyPr wrap="none" anchor="ctr"/>
          <a:lstStyle/>
          <a:p>
            <a:pPr algn="ctr"/>
            <a:endParaRPr lang="es-PE"/>
          </a:p>
        </p:txBody>
      </p:sp>
      <p:pic>
        <p:nvPicPr>
          <p:cNvPr id="4103" name="Picture 7" descr="logo_grande">
            <a:hlinkClick r:id="rId5"/>
          </p:cNvPr>
          <p:cNvPicPr>
            <a:picLocks noChangeAspect="1" noChangeArrowheads="1"/>
          </p:cNvPicPr>
          <p:nvPr/>
        </p:nvPicPr>
        <p:blipFill>
          <a:blip r:embed="rId6"/>
          <a:srcRect/>
          <a:stretch>
            <a:fillRect/>
          </a:stretch>
        </p:blipFill>
        <p:spPr bwMode="auto">
          <a:xfrm>
            <a:off x="1981200" y="1"/>
            <a:ext cx="4876800" cy="1171575"/>
          </a:xfrm>
          <a:prstGeom prst="rect">
            <a:avLst/>
          </a:prstGeom>
          <a:noFill/>
        </p:spPr>
      </p:pic>
      <p:sp>
        <p:nvSpPr>
          <p:cNvPr id="4104" name="Text Box 8"/>
          <p:cNvSpPr txBox="1">
            <a:spLocks noChangeArrowheads="1"/>
          </p:cNvSpPr>
          <p:nvPr/>
        </p:nvSpPr>
        <p:spPr bwMode="auto">
          <a:xfrm>
            <a:off x="0" y="1428750"/>
            <a:ext cx="9144000" cy="2369880"/>
          </a:xfrm>
          <a:prstGeom prst="rect">
            <a:avLst/>
          </a:prstGeom>
          <a:noFill/>
          <a:ln w="9525">
            <a:noFill/>
            <a:miter lim="800000"/>
            <a:headEnd/>
            <a:tailEnd/>
          </a:ln>
          <a:effectLst/>
        </p:spPr>
        <p:txBody>
          <a:bodyPr>
            <a:spAutoFit/>
          </a:bodyPr>
          <a:lstStyle/>
          <a:p>
            <a:pPr algn="ctr">
              <a:spcBef>
                <a:spcPct val="50000"/>
              </a:spcBef>
            </a:pPr>
            <a:r>
              <a:rPr lang="es-ES" sz="6000" b="1">
                <a:latin typeface="Kristen ITC" pitchFamily="66" charset="0"/>
              </a:rPr>
              <a:t>¿Te ha gustado?</a:t>
            </a:r>
            <a:r>
              <a:rPr lang="es-ES" sz="4800">
                <a:latin typeface="Kristen ITC" pitchFamily="66" charset="0"/>
              </a:rPr>
              <a:t> </a:t>
            </a:r>
            <a:br>
              <a:rPr lang="es-ES" sz="4800">
                <a:latin typeface="Kristen ITC" pitchFamily="66" charset="0"/>
              </a:rPr>
            </a:br>
            <a:r>
              <a:rPr lang="es-ES" sz="4400">
                <a:latin typeface="Kristen ITC" pitchFamily="66" charset="0"/>
              </a:rPr>
              <a:t>Puedes ver más entrando </a:t>
            </a:r>
            <a:br>
              <a:rPr lang="es-ES" sz="4400">
                <a:latin typeface="Kristen ITC" pitchFamily="66" charset="0"/>
              </a:rPr>
            </a:br>
            <a:r>
              <a:rPr lang="es-ES" sz="4400" b="1">
                <a:solidFill>
                  <a:srgbClr val="40F903"/>
                </a:solidFill>
                <a:latin typeface="Kristen ITC" pitchFamily="66" charset="0"/>
                <a:hlinkClick r:id="rId5"/>
              </a:rPr>
              <a:t>Aquí</a:t>
            </a:r>
            <a:endParaRPr lang="es-ES" sz="4400" b="1">
              <a:solidFill>
                <a:srgbClr val="40F903"/>
              </a:solidFill>
              <a:latin typeface="Kristen ITC" pitchFamily="66" charset="0"/>
            </a:endParaRPr>
          </a:p>
        </p:txBody>
      </p:sp>
      <p:sp>
        <p:nvSpPr>
          <p:cNvPr id="4107" name="Text Box 11"/>
          <p:cNvSpPr txBox="1">
            <a:spLocks noChangeArrowheads="1"/>
          </p:cNvSpPr>
          <p:nvPr/>
        </p:nvSpPr>
        <p:spPr bwMode="auto">
          <a:xfrm>
            <a:off x="1143000" y="3543300"/>
            <a:ext cx="2667000" cy="1892826"/>
          </a:xfrm>
          <a:prstGeom prst="rect">
            <a:avLst/>
          </a:prstGeom>
          <a:noFill/>
          <a:ln w="19050">
            <a:noFill/>
            <a:prstDash val="sysDot"/>
            <a:miter lim="800000"/>
            <a:headEnd/>
            <a:tailEnd/>
          </a:ln>
          <a:effectLst/>
        </p:spPr>
        <p:txBody>
          <a:bodyPr>
            <a:spAutoFit/>
          </a:bodyPr>
          <a:lstStyle/>
          <a:p>
            <a:pPr algn="ctr">
              <a:spcBef>
                <a:spcPct val="50000"/>
              </a:spcBef>
            </a:pPr>
            <a:r>
              <a:rPr lang="es-ES_tradnl" b="1">
                <a:latin typeface="Kristen ITC" pitchFamily="66" charset="0"/>
              </a:rPr>
              <a:t>Además puedes recibir powerpoints en tu correo electrónico suscribiéndote aquí:</a:t>
            </a:r>
            <a:r>
              <a:rPr lang="es-ES_tradnl" b="1">
                <a:solidFill>
                  <a:srgbClr val="0066FF"/>
                </a:solidFill>
              </a:rPr>
              <a:t> </a:t>
            </a:r>
          </a:p>
          <a:p>
            <a:pPr>
              <a:spcBef>
                <a:spcPct val="50000"/>
              </a:spcBef>
            </a:pPr>
            <a:endParaRPr lang="es-ES" b="1">
              <a:solidFill>
                <a:srgbClr val="0066FF"/>
              </a:solidFill>
            </a:endParaRPr>
          </a:p>
        </p:txBody>
      </p:sp>
      <p:pic>
        <p:nvPicPr>
          <p:cNvPr id="4106" name="Picture 10" descr="email">
            <a:hlinkClick r:id="rId7"/>
          </p:cNvPr>
          <p:cNvPicPr>
            <a:picLocks noChangeAspect="1" noChangeArrowheads="1"/>
          </p:cNvPicPr>
          <p:nvPr/>
        </p:nvPicPr>
        <p:blipFill>
          <a:blip r:embed="rId8"/>
          <a:srcRect/>
          <a:stretch>
            <a:fillRect/>
          </a:stretch>
        </p:blipFill>
        <p:spPr bwMode="auto">
          <a:xfrm>
            <a:off x="5638800" y="3143250"/>
            <a:ext cx="2362200" cy="1771650"/>
          </a:xfrm>
          <a:prstGeom prst="rect">
            <a:avLst/>
          </a:prstGeom>
          <a:noFill/>
        </p:spPr>
      </p:pic>
      <p:pic>
        <p:nvPicPr>
          <p:cNvPr id="4113" name="Picture 17" descr="flechas-8"/>
          <p:cNvPicPr>
            <a:picLocks noChangeAspect="1" noChangeArrowheads="1"/>
          </p:cNvPicPr>
          <p:nvPr/>
        </p:nvPicPr>
        <p:blipFill>
          <a:blip r:embed="rId9"/>
          <a:srcRect/>
          <a:stretch>
            <a:fillRect/>
          </a:stretch>
        </p:blipFill>
        <p:spPr bwMode="auto">
          <a:xfrm>
            <a:off x="4038600" y="3657600"/>
            <a:ext cx="1219200" cy="742950"/>
          </a:xfrm>
          <a:prstGeom prst="rect">
            <a:avLst/>
          </a:prstGeom>
          <a:noFill/>
        </p:spPr>
      </p:pic>
      <p:pic>
        <p:nvPicPr>
          <p:cNvPr id="4117" name="Picture 21" descr="facebook-icon">
            <a:hlinkClick r:id="rId10"/>
          </p:cNvPr>
          <p:cNvPicPr>
            <a:picLocks noChangeAspect="1" noChangeArrowheads="1"/>
          </p:cNvPicPr>
          <p:nvPr/>
        </p:nvPicPr>
        <p:blipFill>
          <a:blip r:embed="rId11" cstate="print"/>
          <a:srcRect/>
          <a:stretch>
            <a:fillRect/>
          </a:stretch>
        </p:blipFill>
        <p:spPr bwMode="auto">
          <a:xfrm>
            <a:off x="0" y="2228850"/>
            <a:ext cx="533400" cy="400050"/>
          </a:xfrm>
          <a:prstGeom prst="rect">
            <a:avLst/>
          </a:prstGeom>
          <a:noFill/>
        </p:spPr>
      </p:pic>
      <p:pic>
        <p:nvPicPr>
          <p:cNvPr id="4118" name="Picture 22" descr="twitter-icon">
            <a:hlinkClick r:id="rId12"/>
          </p:cNvPr>
          <p:cNvPicPr>
            <a:picLocks noChangeAspect="1" noChangeArrowheads="1"/>
          </p:cNvPicPr>
          <p:nvPr/>
        </p:nvPicPr>
        <p:blipFill>
          <a:blip r:embed="rId13" cstate="print"/>
          <a:srcRect/>
          <a:stretch>
            <a:fillRect/>
          </a:stretch>
        </p:blipFill>
        <p:spPr bwMode="auto">
          <a:xfrm>
            <a:off x="0" y="2628900"/>
            <a:ext cx="533400" cy="400050"/>
          </a:xfrm>
          <a:prstGeom prst="rect">
            <a:avLst/>
          </a:prstGeom>
          <a:noFill/>
        </p:spPr>
      </p:pic>
      <p:pic>
        <p:nvPicPr>
          <p:cNvPr id="4119" name="Picture 23" descr="Web-Google-plus-Metro-icon">
            <a:hlinkClick r:id="rId14"/>
          </p:cNvPr>
          <p:cNvPicPr>
            <a:picLocks noChangeAspect="1" noChangeArrowheads="1"/>
          </p:cNvPicPr>
          <p:nvPr/>
        </p:nvPicPr>
        <p:blipFill>
          <a:blip r:embed="rId15" cstate="print"/>
          <a:srcRect/>
          <a:stretch>
            <a:fillRect/>
          </a:stretch>
        </p:blipFill>
        <p:spPr bwMode="auto">
          <a:xfrm>
            <a:off x="0" y="3028950"/>
            <a:ext cx="533400" cy="400050"/>
          </a:xfrm>
          <a:prstGeom prst="rect">
            <a:avLst/>
          </a:prstGeom>
          <a:noFill/>
        </p:spPr>
      </p:pic>
      <p:pic>
        <p:nvPicPr>
          <p:cNvPr id="4120" name="Picture 24" descr="vkontakte-256">
            <a:hlinkClick r:id="rId16"/>
          </p:cNvPr>
          <p:cNvPicPr>
            <a:picLocks noChangeAspect="1" noChangeArrowheads="1"/>
          </p:cNvPicPr>
          <p:nvPr/>
        </p:nvPicPr>
        <p:blipFill>
          <a:blip r:embed="rId17" cstate="print"/>
          <a:srcRect/>
          <a:stretch>
            <a:fillRect/>
          </a:stretch>
        </p:blipFill>
        <p:spPr bwMode="auto">
          <a:xfrm>
            <a:off x="0" y="3429000"/>
            <a:ext cx="533400" cy="400050"/>
          </a:xfrm>
          <a:prstGeom prst="rect">
            <a:avLst/>
          </a:prstGeom>
          <a:noFill/>
        </p:spPr>
      </p:pic>
      <p:sp>
        <p:nvSpPr>
          <p:cNvPr id="4122" name="Text Box 26"/>
          <p:cNvSpPr txBox="1">
            <a:spLocks noChangeArrowheads="1"/>
          </p:cNvSpPr>
          <p:nvPr/>
        </p:nvSpPr>
        <p:spPr bwMode="auto">
          <a:xfrm>
            <a:off x="0" y="4914901"/>
            <a:ext cx="9144000" cy="307777"/>
          </a:xfrm>
          <a:prstGeom prst="rect">
            <a:avLst/>
          </a:prstGeom>
          <a:solidFill>
            <a:srgbClr val="34495E"/>
          </a:solidFill>
          <a:ln w="9525">
            <a:noFill/>
            <a:miter lim="800000"/>
            <a:headEnd/>
            <a:tailEnd/>
          </a:ln>
          <a:effectLst/>
        </p:spPr>
        <p:txBody>
          <a:bodyPr>
            <a:spAutoFit/>
          </a:bodyPr>
          <a:lstStyle/>
          <a:p>
            <a:pPr algn="ctr">
              <a:spcBef>
                <a:spcPct val="50000"/>
              </a:spcBef>
            </a:pPr>
            <a:r>
              <a:rPr lang="es-ES" sz="1400">
                <a:solidFill>
                  <a:srgbClr val="40F903"/>
                </a:solidFill>
                <a:latin typeface="Kristen ITC" pitchFamily="66" charset="0"/>
              </a:rPr>
              <a:t>Esta presentación powerpoint ha sido creada y compartida única y exclusivamente para mispps.com</a:t>
            </a:r>
          </a:p>
        </p:txBody>
      </p:sp>
      <p:pic>
        <p:nvPicPr>
          <p:cNvPr id="4123" name="Picture 27" descr="slide0006_image010"/>
          <p:cNvPicPr>
            <a:picLocks noChangeAspect="1" noChangeArrowheads="1"/>
          </p:cNvPicPr>
          <p:nvPr/>
        </p:nvPicPr>
        <p:blipFill>
          <a:blip r:embed="rId18"/>
          <a:srcRect/>
          <a:stretch>
            <a:fillRect/>
          </a:stretch>
        </p:blipFill>
        <p:spPr bwMode="auto">
          <a:xfrm rot="20093988">
            <a:off x="4114800" y="628650"/>
            <a:ext cx="4826000" cy="1581150"/>
          </a:xfrm>
          <a:prstGeom prst="rect">
            <a:avLst/>
          </a:prstGeom>
          <a:noFill/>
        </p:spPr>
      </p:pic>
    </p:spTree>
  </p:cSld>
  <p:clrMapOvr>
    <a:masterClrMapping/>
  </p:clrMapOvr>
  <p:transition spd="slow" advTm="15000">
    <p:fade thruBlk="1"/>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1500"/>
                                  </p:stCondLst>
                                  <p:childTnLst>
                                    <p:set>
                                      <p:cBhvr>
                                        <p:cTn id="6" dur="1" fill="hold">
                                          <p:stCondLst>
                                            <p:cond delay="0"/>
                                          </p:stCondLst>
                                        </p:cTn>
                                        <p:tgtEl>
                                          <p:spTgt spid="4123"/>
                                        </p:tgtEl>
                                        <p:attrNameLst>
                                          <p:attrName>style.visibility</p:attrName>
                                        </p:attrNameLst>
                                      </p:cBhvr>
                                      <p:to>
                                        <p:strVal val="visible"/>
                                      </p:to>
                                    </p:set>
                                  </p:childTnLst>
                                  <p:subTnLst>
                                    <p:audio>
                                      <p:cMediaNode>
                                        <p:cTn display="0" masterRel="sameClick">
                                          <p:stCondLst>
                                            <p:cond evt="begin" delay="0">
                                              <p:tn val="5"/>
                                            </p:cond>
                                          </p:stCondLst>
                                          <p:endCondLst>
                                            <p:cond evt="onStopAudio" delay="0">
                                              <p:tgtEl>
                                                <p:sldTgt/>
                                              </p:tgtEl>
                                            </p:cond>
                                          </p:endCondLst>
                                        </p:cTn>
                                        <p:tgtEl>
                                          <p:sndTgt r:embed="rId3" name="sound001.wav"/>
                                        </p:tgtEl>
                                      </p:cMediaNode>
                                    </p:audio>
                                  </p:subTnLst>
                                </p:cTn>
                              </p:par>
                            </p:childTnLst>
                          </p:cTn>
                        </p:par>
                      </p:childTnLst>
                    </p:cTn>
                  </p:par>
                </p:childTnLst>
              </p:cTn>
              <p:prevCondLst>
                <p:cond evt="onPrev" delay="0">
                  <p:tgtEl>
                    <p:sldTgt/>
                  </p:tgtEl>
                </p:cond>
              </p:prevCondLst>
              <p:nextCondLst>
                <p:cond evt="onNext" delay="0">
                  <p:tgtEl>
                    <p:sldTgt/>
                  </p:tgtEl>
                </p:cond>
              </p:nextCondLst>
            </p:seq>
            <p:audio>
              <p:cMediaNode vol="100000" showWhenStopped="0">
                <p:cTn id="7" fill="hold" display="0">
                  <p:stCondLst>
                    <p:cond delay="indefinite"/>
                  </p:stCondLst>
                  <p:endCondLst>
                    <p:cond evt="onNext" delay="0">
                      <p:tgtEl>
                        <p:sldTgt/>
                      </p:tgtEl>
                    </p:cond>
                    <p:cond evt="onPrev" delay="0">
                      <p:tgtEl>
                        <p:sldTgt/>
                      </p:tgtEl>
                    </p:cond>
                    <p:cond evt="onStopAudio" delay="0">
                      <p:tgtEl>
                        <p:sldTgt/>
                      </p:tgtEl>
                    </p:cond>
                  </p:endCondLst>
                </p:cTn>
                <p:tgtEl>
                  <p:spTgt spid="4124"/>
                </p:tgtEl>
              </p:cMediaNode>
            </p:audio>
          </p:childTnLst>
        </p:cTn>
      </p:par>
    </p:tnLst>
  </p:timing>
</p:sld>
</file>

<file path=ppt/theme/theme1.xml><?xml version="1.0" encoding="utf-8"?>
<a:theme xmlns:a="http://schemas.openxmlformats.org/drawingml/2006/main" name="Presentación2 lavanda 16-9">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Presentación2 lavanda 16-9</Template>
  <TotalTime>0</TotalTime>
  <Words>238</Words>
  <Application>Microsoft Office PowerPoint</Application>
  <PresentationFormat>Presentación en pantalla (16:9)</PresentationFormat>
  <Paragraphs>20</Paragraphs>
  <Slides>51</Slides>
  <Notes>0</Notes>
  <HiddenSlides>0</HiddenSlides>
  <MMClips>1</MMClips>
  <ScaleCrop>false</ScaleCrop>
  <HeadingPairs>
    <vt:vector size="4" baseType="variant">
      <vt:variant>
        <vt:lpstr>Tema</vt:lpstr>
      </vt:variant>
      <vt:variant>
        <vt:i4>2</vt:i4>
      </vt:variant>
      <vt:variant>
        <vt:lpstr>Títulos de diapositiva</vt:lpstr>
      </vt:variant>
      <vt:variant>
        <vt:i4>51</vt:i4>
      </vt:variant>
    </vt:vector>
  </HeadingPairs>
  <TitlesOfParts>
    <vt:vector size="53" baseType="lpstr">
      <vt:lpstr>Presentación2 lavanda 16-9</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lpstr>Diapositiva 48</vt:lpstr>
      <vt:lpstr>Diapositiva 49</vt:lpstr>
      <vt:lpstr>Diapositiva 50</vt:lpstr>
      <vt:lpstr>Diapositiva 51</vt:lpstr>
    </vt:vector>
  </TitlesOfParts>
  <Manager/>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
  <cp:lastModifiedBy/>
  <cp:revision>16</cp:revision>
  <dcterms:created xsi:type="dcterms:W3CDTF">2016-08-24T14:00:17Z</dcterms:created>
  <dcterms:modified xsi:type="dcterms:W3CDTF">2016-08-24T14:18:01Z</dcterms:modified>
</cp:coreProperties>
</file>